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4" r:id="rId2"/>
    <p:sldId id="256" r:id="rId3"/>
    <p:sldId id="275" r:id="rId4"/>
    <p:sldId id="264" r:id="rId5"/>
    <p:sldId id="280" r:id="rId6"/>
    <p:sldId id="270" r:id="rId7"/>
    <p:sldId id="283" r:id="rId8"/>
    <p:sldId id="258" r:id="rId9"/>
    <p:sldId id="282" r:id="rId10"/>
    <p:sldId id="266" r:id="rId11"/>
    <p:sldId id="271" r:id="rId12"/>
    <p:sldId id="284" r:id="rId13"/>
    <p:sldId id="267" r:id="rId14"/>
    <p:sldId id="272" r:id="rId15"/>
    <p:sldId id="273" r:id="rId16"/>
    <p:sldId id="285" r:id="rId17"/>
    <p:sldId id="281" r:id="rId18"/>
    <p:sldId id="263" r:id="rId19"/>
    <p:sldId id="268" r:id="rId20"/>
    <p:sldId id="27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8886"/>
    <a:srgbClr val="2A2827"/>
    <a:srgbClr val="F4B183"/>
    <a:srgbClr val="E7C5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43" autoAdjust="0"/>
    <p:restoredTop sz="94660"/>
  </p:normalViewPr>
  <p:slideViewPr>
    <p:cSldViewPr snapToGrid="0">
      <p:cViewPr varScale="1">
        <p:scale>
          <a:sx n="83" d="100"/>
          <a:sy n="83" d="100"/>
        </p:scale>
        <p:origin x="63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flip="none" rotWithShape="1">
              <a:gsLst>
                <a:gs pos="0">
                  <a:schemeClr val="dk1">
                    <a:tint val="88500"/>
                  </a:schemeClr>
                </a:gs>
                <a:gs pos="75000">
                  <a:schemeClr val="dk1">
                    <a:tint val="88500"/>
                    <a:lumMod val="60000"/>
                    <a:lumOff val="40000"/>
                  </a:schemeClr>
                </a:gs>
                <a:gs pos="51000">
                  <a:schemeClr val="dk1">
                    <a:tint val="88500"/>
                    <a:alpha val="75000"/>
                  </a:schemeClr>
                </a:gs>
                <a:gs pos="100000">
                  <a:schemeClr val="dk1">
                    <a:tint val="88500"/>
                    <a:lumMod val="20000"/>
                    <a:lumOff val="80000"/>
                    <a:alpha val="15000"/>
                  </a:schemeClr>
                </a:gs>
              </a:gsLst>
              <a:lin ang="5400000" scaled="0"/>
            </a:gradFill>
            <a:ln>
              <a:noFill/>
            </a:ln>
            <a:effectLst/>
          </c:spPr>
          <c:invertIfNegative val="0"/>
          <c:dPt>
            <c:idx val="0"/>
            <c:invertIfNegative val="0"/>
            <c:bubble3D val="0"/>
            <c:extLst>
              <c:ext xmlns:c16="http://schemas.microsoft.com/office/drawing/2014/chart" uri="{C3380CC4-5D6E-409C-BE32-E72D297353CC}">
                <c16:uniqueId val="{00000000-4E0A-43BF-849C-20BDBAFA83B2}"/>
              </c:ext>
            </c:extLst>
          </c:dPt>
          <c:dPt>
            <c:idx val="1"/>
            <c:invertIfNegative val="0"/>
            <c:bubble3D val="0"/>
            <c:extLst>
              <c:ext xmlns:c16="http://schemas.microsoft.com/office/drawing/2014/chart" uri="{C3380CC4-5D6E-409C-BE32-E72D297353CC}">
                <c16:uniqueId val="{00000001-4E0A-43BF-849C-20BDBAFA83B2}"/>
              </c:ext>
            </c:extLst>
          </c:dPt>
          <c:dPt>
            <c:idx val="2"/>
            <c:invertIfNegative val="0"/>
            <c:bubble3D val="0"/>
            <c:extLst>
              <c:ext xmlns:c16="http://schemas.microsoft.com/office/drawing/2014/chart" uri="{C3380CC4-5D6E-409C-BE32-E72D297353CC}">
                <c16:uniqueId val="{00000002-4E0A-43BF-849C-20BDBAFA83B2}"/>
              </c:ext>
            </c:extLst>
          </c:dPt>
          <c:dPt>
            <c:idx val="3"/>
            <c:invertIfNegative val="0"/>
            <c:bubble3D val="0"/>
            <c:extLst>
              <c:ext xmlns:c16="http://schemas.microsoft.com/office/drawing/2014/chart" uri="{C3380CC4-5D6E-409C-BE32-E72D297353CC}">
                <c16:uniqueId val="{00000003-4E0A-43BF-849C-20BDBAFA83B2}"/>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c:ext xmlns:c16="http://schemas.microsoft.com/office/drawing/2014/chart" uri="{C3380CC4-5D6E-409C-BE32-E72D297353CC}">
              <c16:uniqueId val="{00000004-4E0A-43BF-849C-20BDBAFA83B2}"/>
            </c:ext>
          </c:extLst>
        </c:ser>
        <c:ser>
          <c:idx val="1"/>
          <c:order val="1"/>
          <c:tx>
            <c:strRef>
              <c:f>Sheet1!$C$1</c:f>
              <c:strCache>
                <c:ptCount val="1"/>
                <c:pt idx="0">
                  <c:v>Series 2</c:v>
                </c:pt>
              </c:strCache>
            </c:strRef>
          </c:tx>
          <c:spPr>
            <a:gradFill flip="none" rotWithShape="1">
              <a:gsLst>
                <a:gs pos="0">
                  <a:schemeClr val="dk1">
                    <a:tint val="55000"/>
                  </a:schemeClr>
                </a:gs>
                <a:gs pos="75000">
                  <a:schemeClr val="dk1">
                    <a:tint val="55000"/>
                    <a:lumMod val="60000"/>
                    <a:lumOff val="40000"/>
                  </a:schemeClr>
                </a:gs>
                <a:gs pos="51000">
                  <a:schemeClr val="dk1">
                    <a:tint val="55000"/>
                    <a:alpha val="75000"/>
                  </a:schemeClr>
                </a:gs>
                <a:gs pos="100000">
                  <a:schemeClr val="dk1">
                    <a:tint val="55000"/>
                    <a:lumMod val="20000"/>
                    <a:lumOff val="80000"/>
                    <a:alpha val="15000"/>
                  </a:schemeClr>
                </a:gs>
              </a:gsLst>
              <a:lin ang="5400000" scaled="0"/>
            </a:gradFill>
            <a:ln>
              <a:noFill/>
            </a:ln>
            <a:effectLst/>
          </c:spPr>
          <c:invertIfNegative val="0"/>
          <c:dPt>
            <c:idx val="0"/>
            <c:invertIfNegative val="0"/>
            <c:bubble3D val="0"/>
            <c:extLst>
              <c:ext xmlns:c16="http://schemas.microsoft.com/office/drawing/2014/chart" uri="{C3380CC4-5D6E-409C-BE32-E72D297353CC}">
                <c16:uniqueId val="{00000005-4E0A-43BF-849C-20BDBAFA83B2}"/>
              </c:ext>
            </c:extLst>
          </c:dPt>
          <c:dPt>
            <c:idx val="1"/>
            <c:invertIfNegative val="0"/>
            <c:bubble3D val="0"/>
            <c:extLst>
              <c:ext xmlns:c16="http://schemas.microsoft.com/office/drawing/2014/chart" uri="{C3380CC4-5D6E-409C-BE32-E72D297353CC}">
                <c16:uniqueId val="{00000006-4E0A-43BF-849C-20BDBAFA83B2}"/>
              </c:ext>
            </c:extLst>
          </c:dPt>
          <c:dPt>
            <c:idx val="2"/>
            <c:invertIfNegative val="0"/>
            <c:bubble3D val="0"/>
            <c:extLst>
              <c:ext xmlns:c16="http://schemas.microsoft.com/office/drawing/2014/chart" uri="{C3380CC4-5D6E-409C-BE32-E72D297353CC}">
                <c16:uniqueId val="{00000007-4E0A-43BF-849C-20BDBAFA83B2}"/>
              </c:ext>
            </c:extLst>
          </c:dPt>
          <c:dPt>
            <c:idx val="3"/>
            <c:invertIfNegative val="0"/>
            <c:bubble3D val="0"/>
            <c:extLst>
              <c:ext xmlns:c16="http://schemas.microsoft.com/office/drawing/2014/chart" uri="{C3380CC4-5D6E-409C-BE32-E72D297353CC}">
                <c16:uniqueId val="{00000008-4E0A-43BF-849C-20BDBAFA83B2}"/>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c:ext xmlns:c16="http://schemas.microsoft.com/office/drawing/2014/chart" uri="{C3380CC4-5D6E-409C-BE32-E72D297353CC}">
              <c16:uniqueId val="{00000009-4E0A-43BF-849C-20BDBAFA83B2}"/>
            </c:ext>
          </c:extLst>
        </c:ser>
        <c:dLbls>
          <c:showLegendKey val="0"/>
          <c:showVal val="0"/>
          <c:showCatName val="0"/>
          <c:showSerName val="0"/>
          <c:showPercent val="0"/>
          <c:showBubbleSize val="0"/>
        </c:dLbls>
        <c:gapWidth val="355"/>
        <c:overlap val="-70"/>
        <c:axId val="194433088"/>
        <c:axId val="195253600"/>
      </c:barChart>
      <c:catAx>
        <c:axId val="19443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5253600"/>
        <c:crosses val="autoZero"/>
        <c:auto val="1"/>
        <c:lblAlgn val="ctr"/>
        <c:lblOffset val="100"/>
        <c:noMultiLvlLbl val="0"/>
      </c:catAx>
      <c:valAx>
        <c:axId val="195253600"/>
        <c:scaling>
          <c:orientation val="minMax"/>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4433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3">
                <a:tint val="77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E63D-4AA4-BF1A-15533805FD06}"/>
            </c:ext>
          </c:extLst>
        </c:ser>
        <c:ser>
          <c:idx val="1"/>
          <c:order val="1"/>
          <c:tx>
            <c:strRef>
              <c:f>Sheet1!$C$1</c:f>
              <c:strCache>
                <c:ptCount val="1"/>
                <c:pt idx="0">
                  <c:v>Series 2</c:v>
                </c:pt>
              </c:strCache>
            </c:strRef>
          </c:tx>
          <c:spPr>
            <a:solidFill>
              <a:schemeClr val="accent3">
                <a:shade val="76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E63D-4AA4-BF1A-15533805FD06}"/>
            </c:ext>
          </c:extLst>
        </c:ser>
        <c:dLbls>
          <c:showLegendKey val="0"/>
          <c:showVal val="0"/>
          <c:showCatName val="0"/>
          <c:showSerName val="0"/>
          <c:showPercent val="0"/>
          <c:showBubbleSize val="0"/>
        </c:dLbls>
        <c:axId val="289589024"/>
        <c:axId val="289589584"/>
      </c:areaChart>
      <c:dateAx>
        <c:axId val="28958902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584"/>
        <c:crosses val="autoZero"/>
        <c:auto val="1"/>
        <c:lblOffset val="100"/>
        <c:baseTimeUnit val="months"/>
      </c:dateAx>
      <c:valAx>
        <c:axId val="289589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02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3">
                <a:tint val="77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c:ext xmlns:c16="http://schemas.microsoft.com/office/drawing/2014/chart" uri="{C3380CC4-5D6E-409C-BE32-E72D297353CC}">
              <c16:uniqueId val="{00000000-E9C7-4743-9BF1-ADF32B8E82F7}"/>
            </c:ext>
          </c:extLst>
        </c:ser>
        <c:ser>
          <c:idx val="1"/>
          <c:order val="1"/>
          <c:tx>
            <c:strRef>
              <c:f>Sheet1!$C$1</c:f>
              <c:strCache>
                <c:ptCount val="1"/>
                <c:pt idx="0">
                  <c:v>Series 2</c:v>
                </c:pt>
              </c:strCache>
            </c:strRef>
          </c:tx>
          <c:spPr>
            <a:solidFill>
              <a:schemeClr val="accent3">
                <a:shade val="76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c:ext xmlns:c16="http://schemas.microsoft.com/office/drawing/2014/chart" uri="{C3380CC4-5D6E-409C-BE32-E72D297353CC}">
              <c16:uniqueId val="{00000001-E9C7-4743-9BF1-ADF32B8E82F7}"/>
            </c:ext>
          </c:extLst>
        </c:ser>
        <c:dLbls>
          <c:showLegendKey val="0"/>
          <c:showVal val="0"/>
          <c:showCatName val="0"/>
          <c:showSerName val="0"/>
          <c:showPercent val="0"/>
          <c:showBubbleSize val="0"/>
        </c:dLbls>
        <c:axId val="289592384"/>
        <c:axId val="289592944"/>
      </c:areaChart>
      <c:dateAx>
        <c:axId val="28959238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944"/>
        <c:crosses val="autoZero"/>
        <c:auto val="1"/>
        <c:lblOffset val="100"/>
        <c:baseTimeUnit val="months"/>
      </c:dateAx>
      <c:valAx>
        <c:axId val="28959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38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lineChart>
        <c:grouping val="standard"/>
        <c:varyColors val="0"/>
        <c:ser>
          <c:idx val="0"/>
          <c:order val="0"/>
          <c:tx>
            <c:strRef>
              <c:f>Sheet1!$B$1</c:f>
              <c:strCache>
                <c:ptCount val="1"/>
                <c:pt idx="0">
                  <c:v>Series 1</c:v>
                </c:pt>
              </c:strCache>
            </c:strRef>
          </c:tx>
          <c:spPr>
            <a:ln w="34925" cap="rnd">
              <a:solidFill>
                <a:schemeClr val="dk1">
                  <a:tint val="885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27A5-456B-84C2-EF0B4A6984D0}"/>
            </c:ext>
          </c:extLst>
        </c:ser>
        <c:ser>
          <c:idx val="1"/>
          <c:order val="1"/>
          <c:tx>
            <c:strRef>
              <c:f>Sheet1!$C$1</c:f>
              <c:strCache>
                <c:ptCount val="1"/>
                <c:pt idx="0">
                  <c:v>Series 2</c:v>
                </c:pt>
              </c:strCache>
            </c:strRef>
          </c:tx>
          <c:spPr>
            <a:ln w="34925" cap="rnd">
              <a:solidFill>
                <a:schemeClr val="dk1">
                  <a:tint val="550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27A5-456B-84C2-EF0B4A6984D0}"/>
            </c:ext>
          </c:extLst>
        </c:ser>
        <c:ser>
          <c:idx val="2"/>
          <c:order val="2"/>
          <c:tx>
            <c:strRef>
              <c:f>Sheet1!$D$1</c:f>
              <c:strCache>
                <c:ptCount val="1"/>
                <c:pt idx="0">
                  <c:v>Series 3</c:v>
                </c:pt>
              </c:strCache>
            </c:strRef>
          </c:tx>
          <c:spPr>
            <a:ln w="34925" cap="rnd">
              <a:solidFill>
                <a:schemeClr val="dk1">
                  <a:tint val="750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27A5-456B-84C2-EF0B4A6984D0}"/>
            </c:ext>
          </c:extLst>
        </c:ser>
        <c:dLbls>
          <c:showLegendKey val="0"/>
          <c:showVal val="0"/>
          <c:showCatName val="0"/>
          <c:showSerName val="0"/>
          <c:showPercent val="0"/>
          <c:showBubbleSize val="0"/>
        </c:dLbls>
        <c:smooth val="0"/>
        <c:axId val="286567520"/>
        <c:axId val="286568080"/>
      </c:lineChart>
      <c:catAx>
        <c:axId val="286567520"/>
        <c:scaling>
          <c:orientation val="minMax"/>
        </c:scaling>
        <c:delete val="1"/>
        <c:axPos val="b"/>
        <c:numFmt formatCode="General" sourceLinked="1"/>
        <c:majorTickMark val="out"/>
        <c:minorTickMark val="none"/>
        <c:tickLblPos val="nextTo"/>
        <c:crossAx val="286568080"/>
        <c:crosses val="autoZero"/>
        <c:auto val="1"/>
        <c:lblAlgn val="ctr"/>
        <c:lblOffset val="100"/>
        <c:noMultiLvlLbl val="0"/>
      </c:catAx>
      <c:valAx>
        <c:axId val="286568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6567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2.xml><?xml version="1.0" encoding="utf-8"?>
<cs:colorStyle xmlns:cs="http://schemas.microsoft.com/office/drawing/2012/chartStyle" xmlns:a="http://schemas.openxmlformats.org/drawingml/2006/main" meth="withinLinearReversed" id="23">
  <a:schemeClr val="accent3"/>
</cs:colorStyle>
</file>

<file path=ppt/charts/colors3.xml><?xml version="1.0" encoding="utf-8"?>
<cs:colorStyle xmlns:cs="http://schemas.microsoft.com/office/drawing/2012/chartStyle" xmlns:a="http://schemas.openxmlformats.org/drawingml/2006/main" meth="withinLinearReversed" id="23">
  <a:schemeClr val="accent3"/>
</cs:colorStyle>
</file>

<file path=ppt/charts/colors4.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50B36-9D4A-468C-8410-95B1900814AF}"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F98910-327C-4EAC-AB95-1250C2EE6400}" type="slidenum">
              <a:rPr lang="zh-CN" altLang="en-US" smtClean="0"/>
              <a:t>‹#›</a:t>
            </a:fld>
            <a:endParaRPr lang="zh-CN" altLang="en-US"/>
          </a:p>
        </p:txBody>
      </p:sp>
    </p:spTree>
    <p:extLst>
      <p:ext uri="{BB962C8B-B14F-4D97-AF65-F5344CB8AC3E}">
        <p14:creationId xmlns:p14="http://schemas.microsoft.com/office/powerpoint/2010/main" val="3172491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a:t>
            </a:fld>
            <a:endParaRPr lang="zh-CN" altLang="en-US"/>
          </a:p>
        </p:txBody>
      </p:sp>
    </p:spTree>
    <p:extLst>
      <p:ext uri="{BB962C8B-B14F-4D97-AF65-F5344CB8AC3E}">
        <p14:creationId xmlns:p14="http://schemas.microsoft.com/office/powerpoint/2010/main" val="1592458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10</a:t>
            </a:fld>
            <a:endParaRPr lang="zh-CN" altLang="en-US"/>
          </a:p>
        </p:txBody>
      </p:sp>
    </p:spTree>
    <p:extLst>
      <p:ext uri="{BB962C8B-B14F-4D97-AF65-F5344CB8AC3E}">
        <p14:creationId xmlns:p14="http://schemas.microsoft.com/office/powerpoint/2010/main" val="4101219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11</a:t>
            </a:fld>
            <a:endParaRPr lang="zh-CN" altLang="en-US"/>
          </a:p>
        </p:txBody>
      </p:sp>
    </p:spTree>
    <p:extLst>
      <p:ext uri="{BB962C8B-B14F-4D97-AF65-F5344CB8AC3E}">
        <p14:creationId xmlns:p14="http://schemas.microsoft.com/office/powerpoint/2010/main" val="1886131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12</a:t>
            </a:fld>
            <a:endParaRPr lang="zh-CN" altLang="en-US"/>
          </a:p>
        </p:txBody>
      </p:sp>
    </p:spTree>
    <p:extLst>
      <p:ext uri="{BB962C8B-B14F-4D97-AF65-F5344CB8AC3E}">
        <p14:creationId xmlns:p14="http://schemas.microsoft.com/office/powerpoint/2010/main" val="1217124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13</a:t>
            </a:fld>
            <a:endParaRPr lang="zh-CN" altLang="en-US"/>
          </a:p>
        </p:txBody>
      </p:sp>
    </p:spTree>
    <p:extLst>
      <p:ext uri="{BB962C8B-B14F-4D97-AF65-F5344CB8AC3E}">
        <p14:creationId xmlns:p14="http://schemas.microsoft.com/office/powerpoint/2010/main" val="1677551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14</a:t>
            </a:fld>
            <a:endParaRPr lang="zh-CN" altLang="en-US"/>
          </a:p>
        </p:txBody>
      </p:sp>
    </p:spTree>
    <p:extLst>
      <p:ext uri="{BB962C8B-B14F-4D97-AF65-F5344CB8AC3E}">
        <p14:creationId xmlns:p14="http://schemas.microsoft.com/office/powerpoint/2010/main" val="1667162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15</a:t>
            </a:fld>
            <a:endParaRPr lang="zh-CN" altLang="en-US"/>
          </a:p>
        </p:txBody>
      </p:sp>
    </p:spTree>
    <p:extLst>
      <p:ext uri="{BB962C8B-B14F-4D97-AF65-F5344CB8AC3E}">
        <p14:creationId xmlns:p14="http://schemas.microsoft.com/office/powerpoint/2010/main" val="2901323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16</a:t>
            </a:fld>
            <a:endParaRPr lang="zh-CN" altLang="en-US"/>
          </a:p>
        </p:txBody>
      </p:sp>
    </p:spTree>
    <p:extLst>
      <p:ext uri="{BB962C8B-B14F-4D97-AF65-F5344CB8AC3E}">
        <p14:creationId xmlns:p14="http://schemas.microsoft.com/office/powerpoint/2010/main" val="155627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17</a:t>
            </a:fld>
            <a:endParaRPr lang="zh-CN" altLang="en-US"/>
          </a:p>
        </p:txBody>
      </p:sp>
    </p:spTree>
    <p:extLst>
      <p:ext uri="{BB962C8B-B14F-4D97-AF65-F5344CB8AC3E}">
        <p14:creationId xmlns:p14="http://schemas.microsoft.com/office/powerpoint/2010/main" val="3818061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18</a:t>
            </a:fld>
            <a:endParaRPr lang="zh-CN" altLang="en-US"/>
          </a:p>
        </p:txBody>
      </p:sp>
    </p:spTree>
    <p:extLst>
      <p:ext uri="{BB962C8B-B14F-4D97-AF65-F5344CB8AC3E}">
        <p14:creationId xmlns:p14="http://schemas.microsoft.com/office/powerpoint/2010/main" val="1223733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19</a:t>
            </a:fld>
            <a:endParaRPr lang="zh-CN" altLang="en-US"/>
          </a:p>
        </p:txBody>
      </p:sp>
    </p:spTree>
    <p:extLst>
      <p:ext uri="{BB962C8B-B14F-4D97-AF65-F5344CB8AC3E}">
        <p14:creationId xmlns:p14="http://schemas.microsoft.com/office/powerpoint/2010/main" val="2939434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a:t>
            </a:fld>
            <a:endParaRPr lang="zh-CN" altLang="en-US"/>
          </a:p>
        </p:txBody>
      </p:sp>
    </p:spTree>
    <p:extLst>
      <p:ext uri="{BB962C8B-B14F-4D97-AF65-F5344CB8AC3E}">
        <p14:creationId xmlns:p14="http://schemas.microsoft.com/office/powerpoint/2010/main" val="2568585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20</a:t>
            </a:fld>
            <a:endParaRPr lang="zh-CN" altLang="en-US"/>
          </a:p>
        </p:txBody>
      </p:sp>
    </p:spTree>
    <p:extLst>
      <p:ext uri="{BB962C8B-B14F-4D97-AF65-F5344CB8AC3E}">
        <p14:creationId xmlns:p14="http://schemas.microsoft.com/office/powerpoint/2010/main" val="1951112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3</a:t>
            </a:fld>
            <a:endParaRPr lang="zh-CN" altLang="en-US"/>
          </a:p>
        </p:txBody>
      </p:sp>
    </p:spTree>
    <p:extLst>
      <p:ext uri="{BB962C8B-B14F-4D97-AF65-F5344CB8AC3E}">
        <p14:creationId xmlns:p14="http://schemas.microsoft.com/office/powerpoint/2010/main" val="416163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4</a:t>
            </a:fld>
            <a:endParaRPr lang="zh-CN" altLang="en-US"/>
          </a:p>
        </p:txBody>
      </p:sp>
    </p:spTree>
    <p:extLst>
      <p:ext uri="{BB962C8B-B14F-4D97-AF65-F5344CB8AC3E}">
        <p14:creationId xmlns:p14="http://schemas.microsoft.com/office/powerpoint/2010/main" val="3508907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5</a:t>
            </a:fld>
            <a:endParaRPr lang="zh-CN" altLang="en-US"/>
          </a:p>
        </p:txBody>
      </p:sp>
    </p:spTree>
    <p:extLst>
      <p:ext uri="{BB962C8B-B14F-4D97-AF65-F5344CB8AC3E}">
        <p14:creationId xmlns:p14="http://schemas.microsoft.com/office/powerpoint/2010/main" val="1552058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6</a:t>
            </a:fld>
            <a:endParaRPr lang="zh-CN" altLang="en-US"/>
          </a:p>
        </p:txBody>
      </p:sp>
    </p:spTree>
    <p:extLst>
      <p:ext uri="{BB962C8B-B14F-4D97-AF65-F5344CB8AC3E}">
        <p14:creationId xmlns:p14="http://schemas.microsoft.com/office/powerpoint/2010/main" val="227314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7</a:t>
            </a:fld>
            <a:endParaRPr lang="zh-CN" altLang="en-US"/>
          </a:p>
        </p:txBody>
      </p:sp>
    </p:spTree>
    <p:extLst>
      <p:ext uri="{BB962C8B-B14F-4D97-AF65-F5344CB8AC3E}">
        <p14:creationId xmlns:p14="http://schemas.microsoft.com/office/powerpoint/2010/main" val="1254439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8</a:t>
            </a:fld>
            <a:endParaRPr lang="zh-CN" altLang="en-US"/>
          </a:p>
        </p:txBody>
      </p:sp>
    </p:spTree>
    <p:extLst>
      <p:ext uri="{BB962C8B-B14F-4D97-AF65-F5344CB8AC3E}">
        <p14:creationId xmlns:p14="http://schemas.microsoft.com/office/powerpoint/2010/main" val="458339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9</a:t>
            </a:fld>
            <a:endParaRPr lang="zh-CN" altLang="en-US"/>
          </a:p>
        </p:txBody>
      </p:sp>
    </p:spTree>
    <p:extLst>
      <p:ext uri="{BB962C8B-B14F-4D97-AF65-F5344CB8AC3E}">
        <p14:creationId xmlns:p14="http://schemas.microsoft.com/office/powerpoint/2010/main" val="3743705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0F9E42-F9D7-4C60-A57F-7B43DAB9458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8337574-F13C-45F3-9852-D6D7BA0D2C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AD7B5407-D8F4-4821-A185-0AA59BE6829F}"/>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B2610358-DB10-434D-97A5-F61C95D7AB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914CE9-C3EE-4D56-84C2-6EF49A54CE5A}"/>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06837392"/>
      </p:ext>
    </p:extLst>
  </p:cSld>
  <p:clrMapOvr>
    <a:masterClrMapping/>
  </p:clrMapOvr>
  <p:transition spd="slow" advClick="0" advTm="0">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0B7697-9D7C-4867-B5AD-95908B34FC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75CF749-8C47-420E-8A3E-439711EB5EED}"/>
              </a:ext>
            </a:extLst>
          </p:cNvPr>
          <p:cNvSpPr>
            <a:spLocks noGrp="1"/>
          </p:cNvSpPr>
          <p:nvPr>
            <p:ph type="pic" idx="1"/>
          </p:nvPr>
        </p:nvSpPr>
        <p:spPr>
          <a:xfrm>
            <a:off x="5383193" y="99536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13B6E65-478B-41DE-9F9C-E9ED1CE038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37693AB-EA7A-42E1-9126-8D11E3E9F61B}"/>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08B81EF9-9079-4FDD-B003-27E25B33CF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F4EB10-9F92-4D36-A8CE-12536AFB886D}"/>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975387546"/>
      </p:ext>
    </p:extLst>
  </p:cSld>
  <p:clrMapOvr>
    <a:masterClrMapping/>
  </p:clrMapOvr>
  <p:transition spd="slow" advClick="0" advTm="0">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3DF850-13DD-4C22-9F7E-68D77C734B6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D8F41C-E583-49A7-96F9-090045C362A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C8DFDA6-74FA-48D9-9B07-F62B92556AE9}"/>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E693C984-3066-4EA1-B0C7-BEE57301B4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336CFB-6DE0-451E-9CB1-512A7AE4CA0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72596544"/>
      </p:ext>
    </p:extLst>
  </p:cSld>
  <p:clrMapOvr>
    <a:masterClrMapping/>
  </p:clrMapOvr>
  <p:transition spd="slow" advClick="0" advTm="0">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095FE0-9EB5-404E-8EDC-678051CC828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9D693F2-F5F0-41A3-91DE-699E223809F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AAEF03-EEDA-4B0A-ACFD-716EA2C20632}"/>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2EDB8F8D-DFAC-4182-8167-590F37F46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759DB9-FCF5-4E7D-AD2D-81B8FAB7677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397776206"/>
      </p:ext>
    </p:extLst>
  </p:cSld>
  <p:clrMapOvr>
    <a:masterClrMapping/>
  </p:clrMapOvr>
  <p:transition spd="slow" advClick="0" advTm="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20F07511-2E1D-43F2-BC19-4DF16E8786A2}"/>
              </a:ext>
            </a:extLst>
          </p:cNvPr>
          <p:cNvCxnSpPr>
            <a:cxnSpLocks/>
            <a:stCxn id="7" idx="3"/>
          </p:cNvCxnSpPr>
          <p:nvPr userDrawn="1"/>
        </p:nvCxnSpPr>
        <p:spPr>
          <a:xfrm flipV="1">
            <a:off x="3217762" y="898746"/>
            <a:ext cx="8974238" cy="2805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7" name="流程图: 终止 6">
            <a:extLst>
              <a:ext uri="{FF2B5EF4-FFF2-40B4-BE49-F238E27FC236}">
                <a16:creationId xmlns:a16="http://schemas.microsoft.com/office/drawing/2014/main" id="{BBCA5666-75F0-4CC7-A5A9-04DFC48F46B6}"/>
              </a:ext>
            </a:extLst>
          </p:cNvPr>
          <p:cNvSpPr/>
          <p:nvPr userDrawn="1"/>
        </p:nvSpPr>
        <p:spPr>
          <a:xfrm>
            <a:off x="414617" y="557278"/>
            <a:ext cx="2803145" cy="739035"/>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DBA1FCFE-790A-4F54-973F-815ECC9E7600}"/>
              </a:ext>
            </a:extLst>
          </p:cNvPr>
          <p:cNvCxnSpPr>
            <a:cxnSpLocks/>
          </p:cNvCxnSpPr>
          <p:nvPr userDrawn="1"/>
        </p:nvCxnSpPr>
        <p:spPr>
          <a:xfrm>
            <a:off x="0" y="898745"/>
            <a:ext cx="414618"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id="{4661FF54-B5FB-44C9-8DC4-62F7145B22C4}"/>
              </a:ext>
            </a:extLst>
          </p:cNvPr>
          <p:cNvCxnSpPr>
            <a:cxnSpLocks/>
          </p:cNvCxnSpPr>
          <p:nvPr userDrawn="1"/>
        </p:nvCxnSpPr>
        <p:spPr>
          <a:xfrm rot="16200000">
            <a:off x="1364776" y="898745"/>
            <a:ext cx="414618"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54298305"/>
      </p:ext>
    </p:extLst>
  </p:cSld>
  <p:clrMapOvr>
    <a:masterClrMapping/>
  </p:clrMapOvr>
  <p:transition spd="slow" advClick="0" advTm="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F203FF-6B8D-4D88-A5FE-2C4C8A14A0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AE0CDA-0B8B-4D29-A282-6E39664AD1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ACD78AA-1C3D-40A0-A9F8-25FAB6C675C6}"/>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52296139-374D-4D22-AF1C-3B136D1D54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CDD1D6-7DF0-497A-963E-9F4D7EB79BC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073916975"/>
      </p:ext>
    </p:extLst>
  </p:cSld>
  <p:clrMapOvr>
    <a:masterClrMapping/>
  </p:clrMapOvr>
  <p:transition spd="slow" advClick="0" advTm="0">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14FA1-A850-4200-BFB8-E57801EA22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41A292-A949-42F0-9BAF-F8BF941FA7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018F77C-FFAC-4BF1-84FB-F6BA8B493A5E}"/>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C8FEECD9-8BCD-4E86-9D45-05D685F2E7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8B49A7C-2F33-4AC8-86D6-17EE028C68C2}"/>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11164470"/>
      </p:ext>
    </p:extLst>
  </p:cSld>
  <p:clrMapOvr>
    <a:masterClrMapping/>
  </p:clrMapOvr>
  <p:transition spd="slow" advClick="0" advTm="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10C2C5-7446-4188-B8B2-24F08ED854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B9E4E7-F091-4B6E-9762-062EF23E549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6659D5B-F34C-4E6A-9069-5205D85DB49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0BAECE3-5B6E-43E8-91F4-E09059E15152}"/>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8999DD0F-FC30-4484-ACCC-F37FCBEB5F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374CD93-9F63-4BF7-ADC1-D8B6683CC45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96281179"/>
      </p:ext>
    </p:extLst>
  </p:cSld>
  <p:clrMapOvr>
    <a:masterClrMapping/>
  </p:clrMapOvr>
  <p:transition spd="slow" advClick="0" advTm="0">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185375-792C-4634-A289-5FAEA842B32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8DF4EF-F992-4483-82FA-13709AA60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E510978-59F2-472A-8412-C9F983CDF67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B1A449E-BF48-471C-81BE-7C769B7304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01AD99D-CE3E-4FF3-8DAA-06DE6D3548B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827E751-DCA1-4EA7-B1BE-BD971D131388}"/>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8" name="页脚占位符 7">
            <a:extLst>
              <a:ext uri="{FF2B5EF4-FFF2-40B4-BE49-F238E27FC236}">
                <a16:creationId xmlns:a16="http://schemas.microsoft.com/office/drawing/2014/main" id="{0EBA1F3B-6DBD-4800-8125-931B796930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CC9BC08-EB6C-4F6D-91D5-833369370D19}"/>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533466820"/>
      </p:ext>
    </p:extLst>
  </p:cSld>
  <p:clrMapOvr>
    <a:masterClrMapping/>
  </p:clrMapOvr>
  <p:transition spd="slow" advClick="0" advTm="0">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ED87E-BC58-42BE-AD81-3BBA67D955C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25C3A0-6B7F-4C15-995E-689FF92960F1}"/>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4" name="页脚占位符 3">
            <a:extLst>
              <a:ext uri="{FF2B5EF4-FFF2-40B4-BE49-F238E27FC236}">
                <a16:creationId xmlns:a16="http://schemas.microsoft.com/office/drawing/2014/main" id="{4A9E1EFD-3D3C-41A8-AA29-C0188C9C92F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37AF1C2-A64D-497E-88FD-8291E47EE56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180013034"/>
      </p:ext>
    </p:extLst>
  </p:cSld>
  <p:clrMapOvr>
    <a:masterClrMapping/>
  </p:clrMapOvr>
  <p:transition spd="slow" advClick="0" advTm="0">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C028E2-DBE9-4B66-A719-D75A9AF3AF34}"/>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3" name="页脚占位符 2">
            <a:extLst>
              <a:ext uri="{FF2B5EF4-FFF2-40B4-BE49-F238E27FC236}">
                <a16:creationId xmlns:a16="http://schemas.microsoft.com/office/drawing/2014/main" id="{4DA90BB4-00EC-4298-9AFC-78599431AF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AA2E427-D671-4019-B801-499C7F58A29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68455753"/>
      </p:ext>
    </p:extLst>
  </p:cSld>
  <p:clrMapOvr>
    <a:masterClrMapping/>
  </p:clrMapOvr>
  <p:transition spd="slow" advClick="0" advTm="0">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E5DDBB-2059-4844-B59C-8AC509D573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E8E58FE-2A80-43E9-916E-59900112DD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771CA6E-F12A-4682-95E6-A756C20036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C34F04C-0323-4477-B74C-5BD46340AF80}"/>
              </a:ext>
            </a:extLst>
          </p:cNvPr>
          <p:cNvSpPr>
            <a:spLocks noGrp="1"/>
          </p:cNvSpPr>
          <p:nvPr>
            <p:ph type="dt" sz="half" idx="10"/>
          </p:nvPr>
        </p:nvSpPr>
        <p:spPr/>
        <p:txBody>
          <a:bodyPr/>
          <a:lstStyle/>
          <a:p>
            <a:fld id="{2CA7ECF6-13F7-4665-8CC8-E6D7D0DC7252}" type="datetimeFigureOut">
              <a:rPr lang="zh-CN" altLang="en-US" smtClean="0"/>
              <a:t>2018/6/28</a:t>
            </a:fld>
            <a:endParaRPr lang="zh-CN" altLang="en-US"/>
          </a:p>
        </p:txBody>
      </p:sp>
      <p:sp>
        <p:nvSpPr>
          <p:cNvPr id="6" name="页脚占位符 5">
            <a:extLst>
              <a:ext uri="{FF2B5EF4-FFF2-40B4-BE49-F238E27FC236}">
                <a16:creationId xmlns:a16="http://schemas.microsoft.com/office/drawing/2014/main" id="{1D06BA59-DD98-45C2-A486-63D19EFFA5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CEECF6-F2EA-4546-9E4D-B49EDC93DF4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050877786"/>
      </p:ext>
    </p:extLst>
  </p:cSld>
  <p:clrMapOvr>
    <a:masterClrMapping/>
  </p:clrMapOvr>
  <p:transition spd="slow" advClick="0" advTm="0">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404207-36D3-4051-AB07-176E3EBC7D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BB39DFF-BE2D-45F8-91EA-22D9B3A509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5EFC4B-D78B-4EAA-886B-13E5F2AE58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7ECF6-13F7-4665-8CC8-E6D7D0DC7252}" type="datetimeFigureOut">
              <a:rPr lang="zh-CN" altLang="en-US" smtClean="0"/>
              <a:t>2018/6/28</a:t>
            </a:fld>
            <a:endParaRPr lang="zh-CN" altLang="en-US"/>
          </a:p>
        </p:txBody>
      </p:sp>
      <p:sp>
        <p:nvSpPr>
          <p:cNvPr id="5" name="页脚占位符 4">
            <a:extLst>
              <a:ext uri="{FF2B5EF4-FFF2-40B4-BE49-F238E27FC236}">
                <a16:creationId xmlns:a16="http://schemas.microsoft.com/office/drawing/2014/main" id="{3BE32043-75CC-4E33-BF77-E883A1E2BF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5300B5E-A5DB-4554-AC2C-1943E9ECF3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676371955"/>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spd="slow" advClick="0" advTm="0">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4">
            <a:extLst>
              <a:ext uri="{FF2B5EF4-FFF2-40B4-BE49-F238E27FC236}">
                <a16:creationId xmlns:a16="http://schemas.microsoft.com/office/drawing/2014/main" id="{E103A22C-9FB4-4E6A-A98A-B94881471114}"/>
              </a:ext>
            </a:extLst>
          </p:cNvPr>
          <p:cNvSpPr txBox="1"/>
          <p:nvPr/>
        </p:nvSpPr>
        <p:spPr>
          <a:xfrm>
            <a:off x="2955089" y="2151728"/>
            <a:ext cx="6281822" cy="2554545"/>
          </a:xfrm>
          <a:prstGeom prst="rect">
            <a:avLst/>
          </a:prstGeom>
          <a:noFill/>
          <a:effectLst>
            <a:outerShdw sx="1000" sy="1000" algn="ctr" rotWithShape="0">
              <a:srgbClr val="000000"/>
            </a:outerShdw>
          </a:effectLst>
        </p:spPr>
        <p:txBody>
          <a:bodyPr wrap="square" rtlCol="0">
            <a:spAutoFit/>
          </a:bodyPr>
          <a:lstStyle/>
          <a:p>
            <a:pPr algn="ctr"/>
            <a:r>
              <a:rPr lang="zh-CN" altLang="en-US" sz="8000" dirty="0">
                <a:solidFill>
                  <a:srgbClr val="888886"/>
                </a:solidFill>
                <a:latin typeface="+mj-ea"/>
                <a:ea typeface="+mj-ea"/>
              </a:rPr>
              <a:t>简约线条</a:t>
            </a:r>
            <a:endParaRPr lang="en-US" altLang="zh-CN" sz="8000" dirty="0">
              <a:solidFill>
                <a:srgbClr val="888886"/>
              </a:solidFill>
              <a:latin typeface="+mj-ea"/>
              <a:ea typeface="+mj-ea"/>
            </a:endParaRPr>
          </a:p>
          <a:p>
            <a:pPr algn="ctr"/>
            <a:r>
              <a:rPr lang="zh-CN" altLang="en-US" sz="8000" dirty="0">
                <a:solidFill>
                  <a:srgbClr val="888886"/>
                </a:solidFill>
                <a:latin typeface="+mj-ea"/>
                <a:ea typeface="+mj-ea"/>
              </a:rPr>
              <a:t>工作总结模板</a:t>
            </a:r>
            <a:endParaRPr lang="en-US" sz="8000" dirty="0">
              <a:solidFill>
                <a:srgbClr val="888886"/>
              </a:solidFill>
              <a:latin typeface="+mj-ea"/>
              <a:ea typeface="+mj-ea"/>
            </a:endParaRPr>
          </a:p>
        </p:txBody>
      </p:sp>
      <p:sp>
        <p:nvSpPr>
          <p:cNvPr id="3" name="流程图: 终止 2">
            <a:extLst>
              <a:ext uri="{FF2B5EF4-FFF2-40B4-BE49-F238E27FC236}">
                <a16:creationId xmlns:a16="http://schemas.microsoft.com/office/drawing/2014/main" id="{7D8E1723-EF6A-40CB-BEB2-8351BDBB6916}"/>
              </a:ext>
            </a:extLst>
          </p:cNvPr>
          <p:cNvSpPr/>
          <p:nvPr/>
        </p:nvSpPr>
        <p:spPr>
          <a:xfrm>
            <a:off x="1658810"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cxnSp>
        <p:nvCxnSpPr>
          <p:cNvPr id="16" name="直接连接符 15">
            <a:extLst>
              <a:ext uri="{FF2B5EF4-FFF2-40B4-BE49-F238E27FC236}">
                <a16:creationId xmlns:a16="http://schemas.microsoft.com/office/drawing/2014/main" id="{DA4FDB82-4560-40CE-B71A-FAC2387242BB}"/>
              </a:ext>
            </a:extLst>
          </p:cNvPr>
          <p:cNvCxnSpPr>
            <a:cxnSpLocks/>
          </p:cNvCxnSpPr>
          <p:nvPr/>
        </p:nvCxnSpPr>
        <p:spPr>
          <a:xfrm flipV="1">
            <a:off x="303254" y="5311055"/>
            <a:ext cx="2860402" cy="15469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a16="http://schemas.microsoft.com/office/drawing/2014/main" id="{47CB3C01-F6B1-4F67-BBCF-97E0AEC02AA5}"/>
              </a:ext>
            </a:extLst>
          </p:cNvPr>
          <p:cNvCxnSpPr>
            <a:cxnSpLocks/>
          </p:cNvCxnSpPr>
          <p:nvPr/>
        </p:nvCxnSpPr>
        <p:spPr>
          <a:xfrm flipV="1">
            <a:off x="9102989" y="0"/>
            <a:ext cx="2860402" cy="15469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2660304"/>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circle(out)">
                                      <p:cBhvr>
                                        <p:cTn id="10" dur="2000"/>
                                        <p:tgtEl>
                                          <p:spTgt spid="28"/>
                                        </p:tgtEl>
                                      </p:cBhvr>
                                    </p:animEffect>
                                  </p:childTnLst>
                                </p:cTn>
                              </p:par>
                            </p:childTnLst>
                          </p:cTn>
                        </p:par>
                        <p:par>
                          <p:cTn id="11" fill="hold">
                            <p:stCondLst>
                              <p:cond delay="2000"/>
                            </p:stCondLst>
                            <p:childTnLst>
                              <p:par>
                                <p:cTn id="12" presetID="22" presetClass="entr" presetSubtype="4"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4">
            <a:extLst>
              <a:ext uri="{FF2B5EF4-FFF2-40B4-BE49-F238E27FC236}">
                <a16:creationId xmlns:a16="http://schemas.microsoft.com/office/drawing/2014/main" id="{C170360E-B5C4-4C14-974A-734B5CD236A2}"/>
              </a:ext>
            </a:extLst>
          </p:cNvPr>
          <p:cNvSpPr/>
          <p:nvPr/>
        </p:nvSpPr>
        <p:spPr>
          <a:xfrm>
            <a:off x="6863768" y="1420945"/>
            <a:ext cx="2841368" cy="2869780"/>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5" name="Oval 8">
            <a:extLst>
              <a:ext uri="{FF2B5EF4-FFF2-40B4-BE49-F238E27FC236}">
                <a16:creationId xmlns:a16="http://schemas.microsoft.com/office/drawing/2014/main" id="{AB28AA03-19CF-49E8-A132-38F65E9148A7}"/>
              </a:ext>
            </a:extLst>
          </p:cNvPr>
          <p:cNvSpPr/>
          <p:nvPr/>
        </p:nvSpPr>
        <p:spPr>
          <a:xfrm>
            <a:off x="3179143" y="1709598"/>
            <a:ext cx="2134762" cy="2156108"/>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6" name="Oval 5">
            <a:extLst>
              <a:ext uri="{FF2B5EF4-FFF2-40B4-BE49-F238E27FC236}">
                <a16:creationId xmlns:a16="http://schemas.microsoft.com/office/drawing/2014/main" id="{0EC1DD2A-2FED-4F3F-83E7-202EFEC64BDF}"/>
              </a:ext>
            </a:extLst>
          </p:cNvPr>
          <p:cNvSpPr/>
          <p:nvPr/>
        </p:nvSpPr>
        <p:spPr>
          <a:xfrm>
            <a:off x="4804469" y="2124555"/>
            <a:ext cx="2583062" cy="2608891"/>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grpSp>
        <p:nvGrpSpPr>
          <p:cNvPr id="77" name="Group 11">
            <a:extLst>
              <a:ext uri="{FF2B5EF4-FFF2-40B4-BE49-F238E27FC236}">
                <a16:creationId xmlns:a16="http://schemas.microsoft.com/office/drawing/2014/main" id="{3467A46C-B3F5-45D0-9A69-D5278A4A1B8A}"/>
              </a:ext>
            </a:extLst>
          </p:cNvPr>
          <p:cNvGrpSpPr/>
          <p:nvPr/>
        </p:nvGrpSpPr>
        <p:grpSpPr>
          <a:xfrm flipH="1">
            <a:off x="4564979" y="4953281"/>
            <a:ext cx="3062042" cy="1868045"/>
            <a:chOff x="9968706" y="2761849"/>
            <a:chExt cx="1792020" cy="1868045"/>
          </a:xfrm>
          <a:noFill/>
        </p:grpSpPr>
        <p:sp>
          <p:nvSpPr>
            <p:cNvPr id="78" name="TextBox 12">
              <a:extLst>
                <a:ext uri="{FF2B5EF4-FFF2-40B4-BE49-F238E27FC236}">
                  <a16:creationId xmlns:a16="http://schemas.microsoft.com/office/drawing/2014/main" id="{F7310837-FB7D-4CF5-97FE-740B8A663AAE}"/>
                </a:ext>
              </a:extLst>
            </p:cNvPr>
            <p:cNvSpPr txBox="1"/>
            <p:nvPr/>
          </p:nvSpPr>
          <p:spPr>
            <a:xfrm>
              <a:off x="10387662" y="2761849"/>
              <a:ext cx="954107" cy="369332"/>
            </a:xfrm>
            <a:prstGeom prst="rect">
              <a:avLst/>
            </a:prstGeom>
            <a:grpFill/>
          </p:spPr>
          <p:txBody>
            <a:bodyPr wrap="none" rtlCol="0">
              <a:spAutoFit/>
            </a:bodyPr>
            <a:lstStyle/>
            <a:p>
              <a:pPr algn="ctr"/>
              <a:r>
                <a:rPr lang="en-US" b="1" dirty="0">
                  <a:solidFill>
                    <a:srgbClr val="888886"/>
                  </a:solidFill>
                </a:rPr>
                <a:t>Design</a:t>
              </a:r>
              <a:endParaRPr lang="en-GB" b="1" dirty="0">
                <a:solidFill>
                  <a:srgbClr val="888886"/>
                </a:solidFill>
              </a:endParaRPr>
            </a:p>
          </p:txBody>
        </p:sp>
        <p:sp>
          <p:nvSpPr>
            <p:cNvPr id="79" name="Rectangle 13">
              <a:extLst>
                <a:ext uri="{FF2B5EF4-FFF2-40B4-BE49-F238E27FC236}">
                  <a16:creationId xmlns:a16="http://schemas.microsoft.com/office/drawing/2014/main" id="{014EA3C7-A2C7-4593-BDE0-93EA4EAD806C}"/>
                </a:ext>
              </a:extLst>
            </p:cNvPr>
            <p:cNvSpPr/>
            <p:nvPr/>
          </p:nvSpPr>
          <p:spPr>
            <a:xfrm>
              <a:off x="9968706" y="3060234"/>
              <a:ext cx="1792020" cy="1569660"/>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sp>
        <p:nvSpPr>
          <p:cNvPr id="80" name="TextBox 14">
            <a:extLst>
              <a:ext uri="{FF2B5EF4-FFF2-40B4-BE49-F238E27FC236}">
                <a16:creationId xmlns:a16="http://schemas.microsoft.com/office/drawing/2014/main" id="{32138C32-21D0-4AA9-AD63-4E841F7F5AB6}"/>
              </a:ext>
            </a:extLst>
          </p:cNvPr>
          <p:cNvSpPr txBox="1"/>
          <p:nvPr/>
        </p:nvSpPr>
        <p:spPr>
          <a:xfrm>
            <a:off x="5376893" y="2967335"/>
            <a:ext cx="1438214" cy="923330"/>
          </a:xfrm>
          <a:prstGeom prst="rect">
            <a:avLst/>
          </a:prstGeom>
          <a:noFill/>
        </p:spPr>
        <p:txBody>
          <a:bodyPr wrap="none" rtlCol="0">
            <a:spAutoFit/>
          </a:bodyPr>
          <a:lstStyle/>
          <a:p>
            <a:pPr algn="ctr"/>
            <a:r>
              <a:rPr lang="en-US" sz="5400" b="1" dirty="0">
                <a:solidFill>
                  <a:srgbClr val="888886"/>
                </a:solidFill>
                <a:latin typeface="Script MT Bold" panose="03040602040607080904" pitchFamily="66" charset="0"/>
              </a:rPr>
              <a:t>72%</a:t>
            </a:r>
            <a:endParaRPr lang="en-GB" sz="5400" b="1" dirty="0">
              <a:solidFill>
                <a:srgbClr val="888886"/>
              </a:solidFill>
              <a:latin typeface="Script MT Bold" panose="03040602040607080904" pitchFamily="66" charset="0"/>
            </a:endParaRPr>
          </a:p>
        </p:txBody>
      </p:sp>
      <p:sp>
        <p:nvSpPr>
          <p:cNvPr id="81" name="TextBox 15">
            <a:extLst>
              <a:ext uri="{FF2B5EF4-FFF2-40B4-BE49-F238E27FC236}">
                <a16:creationId xmlns:a16="http://schemas.microsoft.com/office/drawing/2014/main" id="{5342D8B7-F8B2-466A-B719-6465E6AE6660}"/>
              </a:ext>
            </a:extLst>
          </p:cNvPr>
          <p:cNvSpPr txBox="1"/>
          <p:nvPr/>
        </p:nvSpPr>
        <p:spPr>
          <a:xfrm>
            <a:off x="3599552" y="2372154"/>
            <a:ext cx="1293944" cy="830997"/>
          </a:xfrm>
          <a:prstGeom prst="rect">
            <a:avLst/>
          </a:prstGeom>
          <a:noFill/>
        </p:spPr>
        <p:txBody>
          <a:bodyPr wrap="none" rtlCol="0">
            <a:spAutoFit/>
          </a:bodyPr>
          <a:lstStyle/>
          <a:p>
            <a:pPr algn="ctr"/>
            <a:r>
              <a:rPr lang="en-US" sz="4800" b="1" dirty="0">
                <a:solidFill>
                  <a:srgbClr val="888886"/>
                </a:solidFill>
                <a:latin typeface="Script MT Bold" panose="03040602040607080904" pitchFamily="66" charset="0"/>
              </a:rPr>
              <a:t>54%</a:t>
            </a:r>
            <a:endParaRPr lang="en-GB" sz="4800" b="1" dirty="0">
              <a:solidFill>
                <a:srgbClr val="888886"/>
              </a:solidFill>
              <a:latin typeface="Script MT Bold" panose="03040602040607080904" pitchFamily="66" charset="0"/>
            </a:endParaRPr>
          </a:p>
        </p:txBody>
      </p:sp>
      <p:sp>
        <p:nvSpPr>
          <p:cNvPr id="83" name="TextBox 17">
            <a:extLst>
              <a:ext uri="{FF2B5EF4-FFF2-40B4-BE49-F238E27FC236}">
                <a16:creationId xmlns:a16="http://schemas.microsoft.com/office/drawing/2014/main" id="{DB08316C-916B-4B26-85B7-2523ED0F3C5B}"/>
              </a:ext>
            </a:extLst>
          </p:cNvPr>
          <p:cNvSpPr txBox="1"/>
          <p:nvPr/>
        </p:nvSpPr>
        <p:spPr>
          <a:xfrm>
            <a:off x="7497217" y="2348004"/>
            <a:ext cx="1574470" cy="1015663"/>
          </a:xfrm>
          <a:prstGeom prst="rect">
            <a:avLst/>
          </a:prstGeom>
          <a:noFill/>
        </p:spPr>
        <p:txBody>
          <a:bodyPr wrap="none" rtlCol="0">
            <a:spAutoFit/>
          </a:bodyPr>
          <a:lstStyle/>
          <a:p>
            <a:pPr algn="ctr"/>
            <a:r>
              <a:rPr lang="en-US" sz="6000" b="1" dirty="0">
                <a:solidFill>
                  <a:srgbClr val="888886"/>
                </a:solidFill>
                <a:latin typeface="Script MT Bold" panose="03040602040607080904" pitchFamily="66" charset="0"/>
              </a:rPr>
              <a:t>88%</a:t>
            </a:r>
            <a:endParaRPr lang="en-GB" sz="6000" b="1" dirty="0">
              <a:solidFill>
                <a:srgbClr val="888886"/>
              </a:solidFill>
              <a:latin typeface="Script MT Bold" panose="03040602040607080904" pitchFamily="66" charset="0"/>
            </a:endParaRPr>
          </a:p>
        </p:txBody>
      </p:sp>
      <p:grpSp>
        <p:nvGrpSpPr>
          <p:cNvPr id="84" name="Group 18">
            <a:extLst>
              <a:ext uri="{FF2B5EF4-FFF2-40B4-BE49-F238E27FC236}">
                <a16:creationId xmlns:a16="http://schemas.microsoft.com/office/drawing/2014/main" id="{97DBAA97-59B2-47C4-8A46-664E0D36D2D8}"/>
              </a:ext>
            </a:extLst>
          </p:cNvPr>
          <p:cNvGrpSpPr/>
          <p:nvPr/>
        </p:nvGrpSpPr>
        <p:grpSpPr>
          <a:xfrm flipH="1">
            <a:off x="9355862" y="3583175"/>
            <a:ext cx="1792020" cy="2422043"/>
            <a:chOff x="9968706" y="2761849"/>
            <a:chExt cx="1792020" cy="2422043"/>
          </a:xfrm>
          <a:noFill/>
        </p:grpSpPr>
        <p:sp>
          <p:nvSpPr>
            <p:cNvPr id="85" name="TextBox 19">
              <a:extLst>
                <a:ext uri="{FF2B5EF4-FFF2-40B4-BE49-F238E27FC236}">
                  <a16:creationId xmlns:a16="http://schemas.microsoft.com/office/drawing/2014/main" id="{DCD5449E-482B-4033-9104-34242086B247}"/>
                </a:ext>
              </a:extLst>
            </p:cNvPr>
            <p:cNvSpPr txBox="1"/>
            <p:nvPr/>
          </p:nvSpPr>
          <p:spPr>
            <a:xfrm>
              <a:off x="10387662" y="2761849"/>
              <a:ext cx="954107" cy="369332"/>
            </a:xfrm>
            <a:prstGeom prst="rect">
              <a:avLst/>
            </a:prstGeom>
            <a:grpFill/>
          </p:spPr>
          <p:txBody>
            <a:bodyPr wrap="none" rtlCol="0">
              <a:spAutoFit/>
            </a:bodyPr>
            <a:lstStyle/>
            <a:p>
              <a:pPr algn="ctr"/>
              <a:r>
                <a:rPr lang="en-US" b="1">
                  <a:solidFill>
                    <a:srgbClr val="888886"/>
                  </a:solidFill>
                </a:rPr>
                <a:t>Design</a:t>
              </a:r>
              <a:endParaRPr lang="en-GB" b="1">
                <a:solidFill>
                  <a:srgbClr val="888886"/>
                </a:solidFill>
              </a:endParaRPr>
            </a:p>
          </p:txBody>
        </p:sp>
        <p:sp>
          <p:nvSpPr>
            <p:cNvPr id="86" name="Rectangle 20">
              <a:extLst>
                <a:ext uri="{FF2B5EF4-FFF2-40B4-BE49-F238E27FC236}">
                  <a16:creationId xmlns:a16="http://schemas.microsoft.com/office/drawing/2014/main" id="{0EC0835C-BB81-49E5-A78A-682CA9B772BE}"/>
                </a:ext>
              </a:extLst>
            </p:cNvPr>
            <p:cNvSpPr/>
            <p:nvPr/>
          </p:nvSpPr>
          <p:spPr>
            <a:xfrm>
              <a:off x="9968706" y="3060234"/>
              <a:ext cx="1792020" cy="2123658"/>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grpSp>
        <p:nvGrpSpPr>
          <p:cNvPr id="87" name="Group 21">
            <a:extLst>
              <a:ext uri="{FF2B5EF4-FFF2-40B4-BE49-F238E27FC236}">
                <a16:creationId xmlns:a16="http://schemas.microsoft.com/office/drawing/2014/main" id="{0237D52A-5117-4780-A375-279B9B0BA931}"/>
              </a:ext>
            </a:extLst>
          </p:cNvPr>
          <p:cNvGrpSpPr/>
          <p:nvPr/>
        </p:nvGrpSpPr>
        <p:grpSpPr>
          <a:xfrm flipH="1">
            <a:off x="1044118" y="2372154"/>
            <a:ext cx="1792020" cy="2422043"/>
            <a:chOff x="9968706" y="2761849"/>
            <a:chExt cx="1792020" cy="2422043"/>
          </a:xfrm>
          <a:noFill/>
        </p:grpSpPr>
        <p:sp>
          <p:nvSpPr>
            <p:cNvPr id="88" name="TextBox 22">
              <a:extLst>
                <a:ext uri="{FF2B5EF4-FFF2-40B4-BE49-F238E27FC236}">
                  <a16:creationId xmlns:a16="http://schemas.microsoft.com/office/drawing/2014/main" id="{668DBF80-37F6-4F97-8484-A55F403F3AF7}"/>
                </a:ext>
              </a:extLst>
            </p:cNvPr>
            <p:cNvSpPr txBox="1"/>
            <p:nvPr/>
          </p:nvSpPr>
          <p:spPr>
            <a:xfrm>
              <a:off x="10387662" y="2761849"/>
              <a:ext cx="954107" cy="369332"/>
            </a:xfrm>
            <a:prstGeom prst="rect">
              <a:avLst/>
            </a:prstGeom>
            <a:grpFill/>
          </p:spPr>
          <p:txBody>
            <a:bodyPr wrap="none" rtlCol="0">
              <a:spAutoFit/>
            </a:bodyPr>
            <a:lstStyle/>
            <a:p>
              <a:pPr algn="ctr"/>
              <a:r>
                <a:rPr lang="en-US" b="1" dirty="0">
                  <a:solidFill>
                    <a:srgbClr val="888886"/>
                  </a:solidFill>
                </a:rPr>
                <a:t>Design</a:t>
              </a:r>
              <a:endParaRPr lang="en-GB" b="1" dirty="0">
                <a:solidFill>
                  <a:srgbClr val="888886"/>
                </a:solidFill>
              </a:endParaRPr>
            </a:p>
          </p:txBody>
        </p:sp>
        <p:sp>
          <p:nvSpPr>
            <p:cNvPr id="89" name="Rectangle 23">
              <a:extLst>
                <a:ext uri="{FF2B5EF4-FFF2-40B4-BE49-F238E27FC236}">
                  <a16:creationId xmlns:a16="http://schemas.microsoft.com/office/drawing/2014/main" id="{83A3E04E-98C2-4FC7-ADBF-33DB1B0A5246}"/>
                </a:ext>
              </a:extLst>
            </p:cNvPr>
            <p:cNvSpPr/>
            <p:nvPr/>
          </p:nvSpPr>
          <p:spPr>
            <a:xfrm>
              <a:off x="9968706" y="3060234"/>
              <a:ext cx="1792020" cy="2123658"/>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sp>
        <p:nvSpPr>
          <p:cNvPr id="32" name="流程图: 终止 31">
            <a:extLst>
              <a:ext uri="{FF2B5EF4-FFF2-40B4-BE49-F238E27FC236}">
                <a16:creationId xmlns:a16="http://schemas.microsoft.com/office/drawing/2014/main" id="{D4B70DDD-D0B6-4EE4-B7F0-7D95EBBD3FCE}"/>
              </a:ext>
            </a:extLst>
          </p:cNvPr>
          <p:cNvSpPr/>
          <p:nvPr/>
        </p:nvSpPr>
        <p:spPr>
          <a:xfrm rot="16200000">
            <a:off x="1658810" y="-4887671"/>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Tree>
    <p:extLst>
      <p:ext uri="{BB962C8B-B14F-4D97-AF65-F5344CB8AC3E}">
        <p14:creationId xmlns:p14="http://schemas.microsoft.com/office/powerpoint/2010/main" val="3080289214"/>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p:cTn id="19" dur="500" fill="hold"/>
                                        <p:tgtEl>
                                          <p:spTgt spid="81"/>
                                        </p:tgtEl>
                                        <p:attrNameLst>
                                          <p:attrName>ppt_w</p:attrName>
                                        </p:attrNameLst>
                                      </p:cBhvr>
                                      <p:tavLst>
                                        <p:tav tm="0">
                                          <p:val>
                                            <p:fltVal val="0"/>
                                          </p:val>
                                        </p:tav>
                                        <p:tav tm="100000">
                                          <p:val>
                                            <p:strVal val="#ppt_w"/>
                                          </p:val>
                                        </p:tav>
                                      </p:tavLst>
                                    </p:anim>
                                    <p:anim calcmode="lin" valueType="num">
                                      <p:cBhvr>
                                        <p:cTn id="20" dur="500" fill="hold"/>
                                        <p:tgtEl>
                                          <p:spTgt spid="81"/>
                                        </p:tgtEl>
                                        <p:attrNameLst>
                                          <p:attrName>ppt_h</p:attrName>
                                        </p:attrNameLst>
                                      </p:cBhvr>
                                      <p:tavLst>
                                        <p:tav tm="0">
                                          <p:val>
                                            <p:fltVal val="0"/>
                                          </p:val>
                                        </p:tav>
                                        <p:tav tm="100000">
                                          <p:val>
                                            <p:strVal val="#ppt_h"/>
                                          </p:val>
                                        </p:tav>
                                      </p:tavLst>
                                    </p:anim>
                                    <p:animEffect transition="in" filter="fade">
                                      <p:cBhvr>
                                        <p:cTn id="21" dur="500"/>
                                        <p:tgtEl>
                                          <p:spTgt spid="8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p:cTn id="25" dur="500" fill="hold"/>
                                        <p:tgtEl>
                                          <p:spTgt spid="87"/>
                                        </p:tgtEl>
                                        <p:attrNameLst>
                                          <p:attrName>ppt_w</p:attrName>
                                        </p:attrNameLst>
                                      </p:cBhvr>
                                      <p:tavLst>
                                        <p:tav tm="0">
                                          <p:val>
                                            <p:fltVal val="0"/>
                                          </p:val>
                                        </p:tav>
                                        <p:tav tm="100000">
                                          <p:val>
                                            <p:strVal val="#ppt_w"/>
                                          </p:val>
                                        </p:tav>
                                      </p:tavLst>
                                    </p:anim>
                                    <p:anim calcmode="lin" valueType="num">
                                      <p:cBhvr>
                                        <p:cTn id="26" dur="500" fill="hold"/>
                                        <p:tgtEl>
                                          <p:spTgt spid="87"/>
                                        </p:tgtEl>
                                        <p:attrNameLst>
                                          <p:attrName>ppt_h</p:attrName>
                                        </p:attrNameLst>
                                      </p:cBhvr>
                                      <p:tavLst>
                                        <p:tav tm="0">
                                          <p:val>
                                            <p:fltVal val="0"/>
                                          </p:val>
                                        </p:tav>
                                        <p:tav tm="100000">
                                          <p:val>
                                            <p:strVal val="#ppt_h"/>
                                          </p:val>
                                        </p:tav>
                                      </p:tavLst>
                                    </p:anim>
                                    <p:animEffect transition="in" filter="fade">
                                      <p:cBhvr>
                                        <p:cTn id="27" dur="500"/>
                                        <p:tgtEl>
                                          <p:spTgt spid="8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p:cTn id="43" dur="500" fill="hold"/>
                                        <p:tgtEl>
                                          <p:spTgt spid="77"/>
                                        </p:tgtEl>
                                        <p:attrNameLst>
                                          <p:attrName>ppt_w</p:attrName>
                                        </p:attrNameLst>
                                      </p:cBhvr>
                                      <p:tavLst>
                                        <p:tav tm="0">
                                          <p:val>
                                            <p:fltVal val="0"/>
                                          </p:val>
                                        </p:tav>
                                        <p:tav tm="100000">
                                          <p:val>
                                            <p:strVal val="#ppt_w"/>
                                          </p:val>
                                        </p:tav>
                                      </p:tavLst>
                                    </p:anim>
                                    <p:anim calcmode="lin" valueType="num">
                                      <p:cBhvr>
                                        <p:cTn id="44" dur="500" fill="hold"/>
                                        <p:tgtEl>
                                          <p:spTgt spid="77"/>
                                        </p:tgtEl>
                                        <p:attrNameLst>
                                          <p:attrName>ppt_h</p:attrName>
                                        </p:attrNameLst>
                                      </p:cBhvr>
                                      <p:tavLst>
                                        <p:tav tm="0">
                                          <p:val>
                                            <p:fltVal val="0"/>
                                          </p:val>
                                        </p:tav>
                                        <p:tav tm="100000">
                                          <p:val>
                                            <p:strVal val="#ppt_h"/>
                                          </p:val>
                                        </p:tav>
                                      </p:tavLst>
                                    </p:anim>
                                    <p:animEffect transition="in" filter="fade">
                                      <p:cBhvr>
                                        <p:cTn id="45" dur="500"/>
                                        <p:tgtEl>
                                          <p:spTgt spid="77"/>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p:cTn id="49" dur="500" fill="hold"/>
                                        <p:tgtEl>
                                          <p:spTgt spid="73"/>
                                        </p:tgtEl>
                                        <p:attrNameLst>
                                          <p:attrName>ppt_w</p:attrName>
                                        </p:attrNameLst>
                                      </p:cBhvr>
                                      <p:tavLst>
                                        <p:tav tm="0">
                                          <p:val>
                                            <p:fltVal val="0"/>
                                          </p:val>
                                        </p:tav>
                                        <p:tav tm="100000">
                                          <p:val>
                                            <p:strVal val="#ppt_w"/>
                                          </p:val>
                                        </p:tav>
                                      </p:tavLst>
                                    </p:anim>
                                    <p:anim calcmode="lin" valueType="num">
                                      <p:cBhvr>
                                        <p:cTn id="50" dur="500" fill="hold"/>
                                        <p:tgtEl>
                                          <p:spTgt spid="73"/>
                                        </p:tgtEl>
                                        <p:attrNameLst>
                                          <p:attrName>ppt_h</p:attrName>
                                        </p:attrNameLst>
                                      </p:cBhvr>
                                      <p:tavLst>
                                        <p:tav tm="0">
                                          <p:val>
                                            <p:fltVal val="0"/>
                                          </p:val>
                                        </p:tav>
                                        <p:tav tm="100000">
                                          <p:val>
                                            <p:strVal val="#ppt_h"/>
                                          </p:val>
                                        </p:tav>
                                      </p:tavLst>
                                    </p:anim>
                                    <p:animEffect transition="in" filter="fade">
                                      <p:cBhvr>
                                        <p:cTn id="51" dur="500"/>
                                        <p:tgtEl>
                                          <p:spTgt spid="73"/>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animEffect transition="in" filter="fade">
                                      <p:cBhvr>
                                        <p:cTn id="57" dur="500"/>
                                        <p:tgtEl>
                                          <p:spTgt spid="83"/>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animEffect transition="in" filter="fade">
                                      <p:cBhvr>
                                        <p:cTn id="6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5" grpId="0" animBg="1"/>
      <p:bldP spid="76" grpId="0" animBg="1"/>
      <p:bldP spid="80" grpId="0"/>
      <p:bldP spid="81" grpId="0"/>
      <p:bldP spid="83" grpId="0"/>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2">
            <a:extLst>
              <a:ext uri="{FF2B5EF4-FFF2-40B4-BE49-F238E27FC236}">
                <a16:creationId xmlns:a16="http://schemas.microsoft.com/office/drawing/2014/main" id="{720AB1B1-6EE4-4280-8BB3-EE23901DF359}"/>
              </a:ext>
            </a:extLst>
          </p:cNvPr>
          <p:cNvSpPr/>
          <p:nvPr/>
        </p:nvSpPr>
        <p:spPr>
          <a:xfrm>
            <a:off x="970548" y="1582399"/>
            <a:ext cx="5237501" cy="2031325"/>
          </a:xfrm>
          <a:prstGeom prst="rect">
            <a:avLst/>
          </a:prstGeom>
        </p:spPr>
        <p:txBody>
          <a:bodyPr wrap="square">
            <a:spAutoFit/>
          </a:bodyPr>
          <a:lstStyle/>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a:t>
            </a:r>
          </a:p>
        </p:txBody>
      </p:sp>
      <p:sp>
        <p:nvSpPr>
          <p:cNvPr id="21" name="TextBox 24">
            <a:extLst>
              <a:ext uri="{FF2B5EF4-FFF2-40B4-BE49-F238E27FC236}">
                <a16:creationId xmlns:a16="http://schemas.microsoft.com/office/drawing/2014/main" id="{5329B94C-76E0-49A9-9351-0F3338661357}"/>
              </a:ext>
            </a:extLst>
          </p:cNvPr>
          <p:cNvSpPr txBox="1"/>
          <p:nvPr/>
        </p:nvSpPr>
        <p:spPr>
          <a:xfrm>
            <a:off x="970548" y="3833728"/>
            <a:ext cx="5237501" cy="1477328"/>
          </a:xfrm>
          <a:prstGeom prst="rect">
            <a:avLst/>
          </a:prstGeom>
          <a:noFill/>
        </p:spPr>
        <p:txBody>
          <a:bodyPr wrap="square" rtlCol="0">
            <a:spAutoFit/>
          </a:bodyPr>
          <a:lstStyle/>
          <a:p>
            <a:r>
              <a:rPr lang="en-US" dirty="0">
                <a:solidFill>
                  <a:srgbClr val="888886"/>
                </a:solidFill>
                <a:latin typeface="微软雅黑 Light" panose="020B0502040204020203" pitchFamily="34" charset="-122"/>
                <a:ea typeface="微软雅黑 Light" panose="020B0502040204020203" pitchFamily="34" charset="-122"/>
              </a:rPr>
              <a:t>Beauty is in the eye</a:t>
            </a:r>
          </a:p>
          <a:p>
            <a:r>
              <a:rPr lang="en-US" dirty="0">
                <a:solidFill>
                  <a:srgbClr val="888886"/>
                </a:solidFill>
                <a:latin typeface="微软雅黑 Light" panose="020B0502040204020203" pitchFamily="34" charset="-122"/>
                <a:ea typeface="微软雅黑 Light" panose="020B0502040204020203" pitchFamily="34" charset="-122"/>
              </a:rPr>
              <a:t>of the beholder. </a:t>
            </a:r>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a:t>
            </a:r>
          </a:p>
        </p:txBody>
      </p:sp>
      <p:sp>
        <p:nvSpPr>
          <p:cNvPr id="15" name="流程图: 终止 14">
            <a:extLst>
              <a:ext uri="{FF2B5EF4-FFF2-40B4-BE49-F238E27FC236}">
                <a16:creationId xmlns:a16="http://schemas.microsoft.com/office/drawing/2014/main" id="{2A109BB5-7045-42BD-AAA6-7C98FF8A72C7}"/>
              </a:ext>
            </a:extLst>
          </p:cNvPr>
          <p:cNvSpPr/>
          <p:nvPr/>
        </p:nvSpPr>
        <p:spPr>
          <a:xfrm>
            <a:off x="6653811"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7" name="文本框 16">
            <a:extLst>
              <a:ext uri="{FF2B5EF4-FFF2-40B4-BE49-F238E27FC236}">
                <a16:creationId xmlns:a16="http://schemas.microsoft.com/office/drawing/2014/main" id="{6328CE45-5F5A-47BC-AECF-481775FBAF59}"/>
              </a:ext>
            </a:extLst>
          </p:cNvPr>
          <p:cNvSpPr txBox="1"/>
          <p:nvPr/>
        </p:nvSpPr>
        <p:spPr>
          <a:xfrm>
            <a:off x="1416310" y="551072"/>
            <a:ext cx="184731" cy="1569660"/>
          </a:xfrm>
          <a:prstGeom prst="rect">
            <a:avLst/>
          </a:prstGeom>
          <a:noFill/>
          <a:effectLst>
            <a:outerShdw blurRad="50800" dist="50800" dir="2700000" algn="ctr" rotWithShape="0">
              <a:srgbClr val="000000">
                <a:alpha val="40000"/>
              </a:srgbClr>
            </a:outerShdw>
          </a:effectLst>
        </p:spPr>
        <p:txBody>
          <a:bodyPr wrap="none" rtlCol="0">
            <a:spAutoFit/>
          </a:bodyPr>
          <a:lstStyle/>
          <a:p>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18" name="TextBox 30">
            <a:extLst>
              <a:ext uri="{FF2B5EF4-FFF2-40B4-BE49-F238E27FC236}">
                <a16:creationId xmlns:a16="http://schemas.microsoft.com/office/drawing/2014/main" id="{D8A5780C-A26F-4DED-AA88-6014A22D899E}"/>
              </a:ext>
            </a:extLst>
          </p:cNvPr>
          <p:cNvSpPr txBox="1"/>
          <p:nvPr/>
        </p:nvSpPr>
        <p:spPr>
          <a:xfrm>
            <a:off x="7696781" y="2410314"/>
            <a:ext cx="4043807" cy="646331"/>
          </a:xfrm>
          <a:prstGeom prst="rect">
            <a:avLst/>
          </a:prstGeom>
          <a:noFill/>
        </p:spPr>
        <p:txBody>
          <a:bodyPr wrap="square" rtlCol="0">
            <a:spAutoFit/>
          </a:bodyPr>
          <a:lstStyle/>
          <a:p>
            <a:pPr algn="r"/>
            <a:r>
              <a:rPr lang="en-US" b="1" dirty="0">
                <a:solidFill>
                  <a:srgbClr val="888886"/>
                </a:solidFill>
              </a:rPr>
              <a:t>THE TRUTH IS THAT BEAUTY IS IN THE EYE OF THE BEHOLDER</a:t>
            </a:r>
            <a:endParaRPr lang="en-GB" b="1" dirty="0">
              <a:solidFill>
                <a:srgbClr val="888886"/>
              </a:solidFill>
            </a:endParaRPr>
          </a:p>
        </p:txBody>
      </p:sp>
      <p:sp>
        <p:nvSpPr>
          <p:cNvPr id="19" name="Rectangle 22">
            <a:extLst>
              <a:ext uri="{FF2B5EF4-FFF2-40B4-BE49-F238E27FC236}">
                <a16:creationId xmlns:a16="http://schemas.microsoft.com/office/drawing/2014/main" id="{CAF2607A-AA56-48B2-8441-45A3E3181A76}"/>
              </a:ext>
            </a:extLst>
          </p:cNvPr>
          <p:cNvSpPr/>
          <p:nvPr/>
        </p:nvSpPr>
        <p:spPr>
          <a:xfrm>
            <a:off x="8794671" y="3303543"/>
            <a:ext cx="2945917" cy="1200329"/>
          </a:xfrm>
          <a:prstGeom prst="rect">
            <a:avLst/>
          </a:prstGeom>
        </p:spPr>
        <p:txBody>
          <a:bodyPr wrap="square">
            <a:spAutoFit/>
          </a:bodyPr>
          <a:lstStyle/>
          <a:p>
            <a:pPr algn="r"/>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compellingly deliver prospective catalysts for change before economically sound meta-services. </a:t>
            </a:r>
            <a:r>
              <a:rPr lang="en-US" sz="900" dirty="0" err="1">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architectures. conveniently drive professional communities for extensive functionalities. the truth is that beauty is in the eye of the beholder</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p:txBody>
      </p:sp>
    </p:spTree>
    <p:extLst>
      <p:ext uri="{BB962C8B-B14F-4D97-AF65-F5344CB8AC3E}">
        <p14:creationId xmlns:p14="http://schemas.microsoft.com/office/powerpoint/2010/main" val="180276582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750" fill="hold"/>
                                        <p:tgtEl>
                                          <p:spTgt spid="18"/>
                                        </p:tgtEl>
                                        <p:attrNameLst>
                                          <p:attrName>ppt_x</p:attrName>
                                        </p:attrNameLst>
                                      </p:cBhvr>
                                      <p:tavLst>
                                        <p:tav tm="0">
                                          <p:val>
                                            <p:strVal val="1+#ppt_w/2"/>
                                          </p:val>
                                        </p:tav>
                                        <p:tav tm="100000">
                                          <p:val>
                                            <p:strVal val="#ppt_x"/>
                                          </p:val>
                                        </p:tav>
                                      </p:tavLst>
                                    </p:anim>
                                    <p:anim calcmode="lin" valueType="num">
                                      <p:cBhvr additive="base">
                                        <p:cTn id="13" dur="75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2" presetClass="entr" presetSubtype="2"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1+#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750"/>
                                        <p:tgtEl>
                                          <p:spTgt spid="20"/>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5"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232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03</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881734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A1AFF0A-0F4B-4DE9-863A-EC38C977823E}"/>
              </a:ext>
            </a:extLst>
          </p:cNvPr>
          <p:cNvGrpSpPr/>
          <p:nvPr/>
        </p:nvGrpSpPr>
        <p:grpSpPr>
          <a:xfrm>
            <a:off x="3125027" y="1512239"/>
            <a:ext cx="5941946" cy="3833522"/>
            <a:chOff x="2905644" y="1487218"/>
            <a:chExt cx="5941946" cy="3833522"/>
          </a:xfrm>
        </p:grpSpPr>
        <p:grpSp>
          <p:nvGrpSpPr>
            <p:cNvPr id="26" name="Group 3">
              <a:extLst>
                <a:ext uri="{FF2B5EF4-FFF2-40B4-BE49-F238E27FC236}">
                  <a16:creationId xmlns:a16="http://schemas.microsoft.com/office/drawing/2014/main" id="{DB32252E-849F-4018-A459-26A9E1716687}"/>
                </a:ext>
              </a:extLst>
            </p:cNvPr>
            <p:cNvGrpSpPr/>
            <p:nvPr/>
          </p:nvGrpSpPr>
          <p:grpSpPr>
            <a:xfrm>
              <a:off x="2905644" y="1487218"/>
              <a:ext cx="5941946" cy="3541925"/>
              <a:chOff x="611253" y="1562544"/>
              <a:chExt cx="5941946" cy="3541925"/>
            </a:xfrm>
          </p:grpSpPr>
          <p:grpSp>
            <p:nvGrpSpPr>
              <p:cNvPr id="27" name="Group 8">
                <a:extLst>
                  <a:ext uri="{FF2B5EF4-FFF2-40B4-BE49-F238E27FC236}">
                    <a16:creationId xmlns:a16="http://schemas.microsoft.com/office/drawing/2014/main" id="{EFBF61A1-84A3-415E-BFBF-6D9C1E5CFD18}"/>
                  </a:ext>
                </a:extLst>
              </p:cNvPr>
              <p:cNvGrpSpPr/>
              <p:nvPr/>
            </p:nvGrpSpPr>
            <p:grpSpPr>
              <a:xfrm>
                <a:off x="1371598" y="1562545"/>
                <a:ext cx="5181601" cy="3397386"/>
                <a:chOff x="7024254" y="1898073"/>
                <a:chExt cx="3616036" cy="3616036"/>
              </a:xfrm>
            </p:grpSpPr>
            <p:cxnSp>
              <p:nvCxnSpPr>
                <p:cNvPr id="33" name="Straight Connector 6">
                  <a:extLst>
                    <a:ext uri="{FF2B5EF4-FFF2-40B4-BE49-F238E27FC236}">
                      <a16:creationId xmlns:a16="http://schemas.microsoft.com/office/drawing/2014/main" id="{4360289F-82A9-4A74-9B80-0CD540DE0C38}"/>
                    </a:ext>
                  </a:extLst>
                </p:cNvPr>
                <p:cNvCxnSpPr/>
                <p:nvPr/>
              </p:nvCxnSpPr>
              <p:spPr>
                <a:xfrm>
                  <a:off x="7042295" y="1898073"/>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7">
                  <a:extLst>
                    <a:ext uri="{FF2B5EF4-FFF2-40B4-BE49-F238E27FC236}">
                      <a16:creationId xmlns:a16="http://schemas.microsoft.com/office/drawing/2014/main" id="{22ACAF16-288A-4367-8239-FAB4CEAEEDE4}"/>
                    </a:ext>
                  </a:extLst>
                </p:cNvPr>
                <p:cNvCxnSpPr/>
                <p:nvPr/>
              </p:nvCxnSpPr>
              <p:spPr>
                <a:xfrm rot="16200000">
                  <a:off x="8832272" y="3678381"/>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9">
                <a:extLst>
                  <a:ext uri="{FF2B5EF4-FFF2-40B4-BE49-F238E27FC236}">
                    <a16:creationId xmlns:a16="http://schemas.microsoft.com/office/drawing/2014/main" id="{6FCF28DE-420E-49BC-8D37-FF88725AC232}"/>
                  </a:ext>
                </a:extLst>
              </p:cNvPr>
              <p:cNvSpPr txBox="1"/>
              <p:nvPr/>
            </p:nvSpPr>
            <p:spPr>
              <a:xfrm>
                <a:off x="838879" y="4765915"/>
                <a:ext cx="481222" cy="338554"/>
              </a:xfrm>
              <a:prstGeom prst="rect">
                <a:avLst/>
              </a:prstGeom>
              <a:noFill/>
            </p:spPr>
            <p:txBody>
              <a:bodyPr wrap="none" rtlCol="0">
                <a:spAutoFit/>
              </a:bodyPr>
              <a:lstStyle/>
              <a:p>
                <a:pPr algn="r"/>
                <a:r>
                  <a:rPr lang="en-US" sz="1600" b="1">
                    <a:solidFill>
                      <a:srgbClr val="888886"/>
                    </a:solidFill>
                  </a:rPr>
                  <a:t>0%</a:t>
                </a:r>
                <a:endParaRPr lang="en-GB" sz="1600" b="1">
                  <a:solidFill>
                    <a:srgbClr val="888886"/>
                  </a:solidFill>
                </a:endParaRPr>
              </a:p>
            </p:txBody>
          </p:sp>
          <p:sp>
            <p:nvSpPr>
              <p:cNvPr id="29" name="TextBox 10">
                <a:extLst>
                  <a:ext uri="{FF2B5EF4-FFF2-40B4-BE49-F238E27FC236}">
                    <a16:creationId xmlns:a16="http://schemas.microsoft.com/office/drawing/2014/main" id="{DDE007AD-5DA1-4775-AD39-17FA1A34FE39}"/>
                  </a:ext>
                </a:extLst>
              </p:cNvPr>
              <p:cNvSpPr txBox="1"/>
              <p:nvPr/>
            </p:nvSpPr>
            <p:spPr>
              <a:xfrm>
                <a:off x="611253" y="1562544"/>
                <a:ext cx="708848" cy="338554"/>
              </a:xfrm>
              <a:prstGeom prst="rect">
                <a:avLst/>
              </a:prstGeom>
              <a:noFill/>
            </p:spPr>
            <p:txBody>
              <a:bodyPr wrap="none" rtlCol="0">
                <a:spAutoFit/>
              </a:bodyPr>
              <a:lstStyle/>
              <a:p>
                <a:pPr algn="r"/>
                <a:r>
                  <a:rPr lang="en-US" sz="1600" b="1" dirty="0">
                    <a:solidFill>
                      <a:srgbClr val="888886"/>
                    </a:solidFill>
                  </a:rPr>
                  <a:t>100%</a:t>
                </a:r>
                <a:endParaRPr lang="en-GB" sz="1600" b="1" dirty="0">
                  <a:solidFill>
                    <a:srgbClr val="888886"/>
                  </a:solidFill>
                </a:endParaRPr>
              </a:p>
            </p:txBody>
          </p:sp>
          <p:sp>
            <p:nvSpPr>
              <p:cNvPr id="30" name="TextBox 11">
                <a:extLst>
                  <a:ext uri="{FF2B5EF4-FFF2-40B4-BE49-F238E27FC236}">
                    <a16:creationId xmlns:a16="http://schemas.microsoft.com/office/drawing/2014/main" id="{0843823B-0958-4BDF-A4F9-7EB7CD9D5F02}"/>
                  </a:ext>
                </a:extLst>
              </p:cNvPr>
              <p:cNvSpPr txBox="1"/>
              <p:nvPr/>
            </p:nvSpPr>
            <p:spPr>
              <a:xfrm>
                <a:off x="725066" y="3176599"/>
                <a:ext cx="595035" cy="338554"/>
              </a:xfrm>
              <a:prstGeom prst="rect">
                <a:avLst/>
              </a:prstGeom>
              <a:noFill/>
            </p:spPr>
            <p:txBody>
              <a:bodyPr wrap="none" rtlCol="0">
                <a:spAutoFit/>
              </a:bodyPr>
              <a:lstStyle/>
              <a:p>
                <a:pPr algn="r"/>
                <a:r>
                  <a:rPr lang="en-US" sz="1600" b="1">
                    <a:solidFill>
                      <a:srgbClr val="888886"/>
                    </a:solidFill>
                  </a:rPr>
                  <a:t>50%</a:t>
                </a:r>
                <a:endParaRPr lang="en-GB" sz="1600" b="1">
                  <a:solidFill>
                    <a:srgbClr val="888886"/>
                  </a:solidFill>
                </a:endParaRPr>
              </a:p>
            </p:txBody>
          </p:sp>
          <p:sp>
            <p:nvSpPr>
              <p:cNvPr id="31" name="TextBox 12">
                <a:extLst>
                  <a:ext uri="{FF2B5EF4-FFF2-40B4-BE49-F238E27FC236}">
                    <a16:creationId xmlns:a16="http://schemas.microsoft.com/office/drawing/2014/main" id="{557D0710-8C64-462D-A548-017E1A7957B2}"/>
                  </a:ext>
                </a:extLst>
              </p:cNvPr>
              <p:cNvSpPr txBox="1"/>
              <p:nvPr/>
            </p:nvSpPr>
            <p:spPr>
              <a:xfrm>
                <a:off x="725066" y="2367042"/>
                <a:ext cx="595035" cy="338554"/>
              </a:xfrm>
              <a:prstGeom prst="rect">
                <a:avLst/>
              </a:prstGeom>
              <a:noFill/>
            </p:spPr>
            <p:txBody>
              <a:bodyPr wrap="none" rtlCol="0">
                <a:spAutoFit/>
              </a:bodyPr>
              <a:lstStyle/>
              <a:p>
                <a:pPr algn="r"/>
                <a:r>
                  <a:rPr lang="en-US" sz="1600" b="1">
                    <a:solidFill>
                      <a:srgbClr val="888886"/>
                    </a:solidFill>
                  </a:rPr>
                  <a:t>75%</a:t>
                </a:r>
                <a:endParaRPr lang="en-GB" sz="1600" b="1">
                  <a:solidFill>
                    <a:srgbClr val="888886"/>
                  </a:solidFill>
                </a:endParaRPr>
              </a:p>
            </p:txBody>
          </p:sp>
          <p:sp>
            <p:nvSpPr>
              <p:cNvPr id="32" name="TextBox 13">
                <a:extLst>
                  <a:ext uri="{FF2B5EF4-FFF2-40B4-BE49-F238E27FC236}">
                    <a16:creationId xmlns:a16="http://schemas.microsoft.com/office/drawing/2014/main" id="{EB99ED8D-7A30-4DE5-BC2D-A82F3983E23A}"/>
                  </a:ext>
                </a:extLst>
              </p:cNvPr>
              <p:cNvSpPr txBox="1"/>
              <p:nvPr/>
            </p:nvSpPr>
            <p:spPr>
              <a:xfrm>
                <a:off x="725066" y="3986156"/>
                <a:ext cx="595035" cy="338554"/>
              </a:xfrm>
              <a:prstGeom prst="rect">
                <a:avLst/>
              </a:prstGeom>
              <a:noFill/>
            </p:spPr>
            <p:txBody>
              <a:bodyPr wrap="none" rtlCol="0">
                <a:spAutoFit/>
              </a:bodyPr>
              <a:lstStyle/>
              <a:p>
                <a:pPr algn="r"/>
                <a:r>
                  <a:rPr lang="en-US" sz="1600" b="1">
                    <a:solidFill>
                      <a:srgbClr val="888886"/>
                    </a:solidFill>
                  </a:rPr>
                  <a:t>25%</a:t>
                </a:r>
                <a:endParaRPr lang="en-GB" sz="1600" b="1">
                  <a:solidFill>
                    <a:srgbClr val="888886"/>
                  </a:solidFill>
                </a:endParaRPr>
              </a:p>
            </p:txBody>
          </p:sp>
        </p:grpSp>
        <p:sp>
          <p:nvSpPr>
            <p:cNvPr id="35" name="Rectangle 14">
              <a:extLst>
                <a:ext uri="{FF2B5EF4-FFF2-40B4-BE49-F238E27FC236}">
                  <a16:creationId xmlns:a16="http://schemas.microsoft.com/office/drawing/2014/main" id="{AD4D6335-A407-4667-BA0C-D6ABA9CA7F50}"/>
                </a:ext>
              </a:extLst>
            </p:cNvPr>
            <p:cNvSpPr/>
            <p:nvPr/>
          </p:nvSpPr>
          <p:spPr>
            <a:xfrm>
              <a:off x="4101255" y="3464514"/>
              <a:ext cx="471054" cy="1360716"/>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6" name="Rectangle 18">
              <a:extLst>
                <a:ext uri="{FF2B5EF4-FFF2-40B4-BE49-F238E27FC236}">
                  <a16:creationId xmlns:a16="http://schemas.microsoft.com/office/drawing/2014/main" id="{D93F0B27-DFB4-4ED7-A08B-0CDC14C94040}"/>
                </a:ext>
              </a:extLst>
            </p:cNvPr>
            <p:cNvSpPr/>
            <p:nvPr/>
          </p:nvSpPr>
          <p:spPr>
            <a:xfrm>
              <a:off x="4610409" y="2291716"/>
              <a:ext cx="471054" cy="2533514"/>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7" name="Rectangle 19">
              <a:extLst>
                <a:ext uri="{FF2B5EF4-FFF2-40B4-BE49-F238E27FC236}">
                  <a16:creationId xmlns:a16="http://schemas.microsoft.com/office/drawing/2014/main" id="{868CFE00-C425-4FA5-A540-1EA887F8E16A}"/>
                </a:ext>
              </a:extLst>
            </p:cNvPr>
            <p:cNvSpPr/>
            <p:nvPr/>
          </p:nvSpPr>
          <p:spPr>
            <a:xfrm>
              <a:off x="5119563" y="2630270"/>
              <a:ext cx="471054" cy="2194960"/>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38" name="Rectangle 20">
              <a:extLst>
                <a:ext uri="{FF2B5EF4-FFF2-40B4-BE49-F238E27FC236}">
                  <a16:creationId xmlns:a16="http://schemas.microsoft.com/office/drawing/2014/main" id="{0AF28F3C-E290-4599-B5D4-CCA5BA695323}"/>
                </a:ext>
              </a:extLst>
            </p:cNvPr>
            <p:cNvSpPr/>
            <p:nvPr/>
          </p:nvSpPr>
          <p:spPr>
            <a:xfrm>
              <a:off x="5628717" y="3000387"/>
              <a:ext cx="471054" cy="1824843"/>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9" name="Rectangle 21">
              <a:extLst>
                <a:ext uri="{FF2B5EF4-FFF2-40B4-BE49-F238E27FC236}">
                  <a16:creationId xmlns:a16="http://schemas.microsoft.com/office/drawing/2014/main" id="{4C4953E6-99CD-4681-8C60-B29791AEA7FB}"/>
                </a:ext>
              </a:extLst>
            </p:cNvPr>
            <p:cNvSpPr/>
            <p:nvPr/>
          </p:nvSpPr>
          <p:spPr>
            <a:xfrm>
              <a:off x="6417275" y="2155259"/>
              <a:ext cx="471054" cy="2669971"/>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0" name="Rectangle 22">
              <a:extLst>
                <a:ext uri="{FF2B5EF4-FFF2-40B4-BE49-F238E27FC236}">
                  <a16:creationId xmlns:a16="http://schemas.microsoft.com/office/drawing/2014/main" id="{CA6D6B41-6A2B-427F-B9FB-3C945B09D11D}"/>
                </a:ext>
              </a:extLst>
            </p:cNvPr>
            <p:cNvSpPr/>
            <p:nvPr/>
          </p:nvSpPr>
          <p:spPr>
            <a:xfrm>
              <a:off x="6939129" y="2751004"/>
              <a:ext cx="471054" cy="2074225"/>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1" name="Rectangle 23">
              <a:extLst>
                <a:ext uri="{FF2B5EF4-FFF2-40B4-BE49-F238E27FC236}">
                  <a16:creationId xmlns:a16="http://schemas.microsoft.com/office/drawing/2014/main" id="{A792B93A-694B-43EE-939F-B28C9192F91F}"/>
                </a:ext>
              </a:extLst>
            </p:cNvPr>
            <p:cNvSpPr/>
            <p:nvPr/>
          </p:nvSpPr>
          <p:spPr>
            <a:xfrm>
              <a:off x="7448283" y="3464514"/>
              <a:ext cx="471054" cy="1360716"/>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2" name="Rectangle 24">
              <a:extLst>
                <a:ext uri="{FF2B5EF4-FFF2-40B4-BE49-F238E27FC236}">
                  <a16:creationId xmlns:a16="http://schemas.microsoft.com/office/drawing/2014/main" id="{5A3B64F6-F01F-4C51-AB45-7C010983CD13}"/>
                </a:ext>
              </a:extLst>
            </p:cNvPr>
            <p:cNvSpPr/>
            <p:nvPr/>
          </p:nvSpPr>
          <p:spPr>
            <a:xfrm>
              <a:off x="7957437" y="2460059"/>
              <a:ext cx="471054" cy="2365171"/>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3" name="TextBox 25">
              <a:extLst>
                <a:ext uri="{FF2B5EF4-FFF2-40B4-BE49-F238E27FC236}">
                  <a16:creationId xmlns:a16="http://schemas.microsoft.com/office/drawing/2014/main" id="{F984194A-74E1-487B-BEC8-A6357DA2980A}"/>
                </a:ext>
              </a:extLst>
            </p:cNvPr>
            <p:cNvSpPr txBox="1"/>
            <p:nvPr/>
          </p:nvSpPr>
          <p:spPr>
            <a:xfrm>
              <a:off x="4324085" y="4951408"/>
              <a:ext cx="1565557" cy="369332"/>
            </a:xfrm>
            <a:prstGeom prst="rect">
              <a:avLst/>
            </a:prstGeom>
            <a:noFill/>
          </p:spPr>
          <p:txBody>
            <a:bodyPr wrap="none" rtlCol="0">
              <a:spAutoFit/>
            </a:bodyPr>
            <a:lstStyle/>
            <a:p>
              <a:pPr algn="ctr"/>
              <a:r>
                <a:rPr lang="en-US" b="1" dirty="0">
                  <a:solidFill>
                    <a:srgbClr val="888886"/>
                  </a:solidFill>
                </a:rPr>
                <a:t>Sale By Year</a:t>
              </a:r>
              <a:endParaRPr lang="en-GB" b="1" dirty="0">
                <a:solidFill>
                  <a:srgbClr val="888886"/>
                </a:solidFill>
              </a:endParaRPr>
            </a:p>
          </p:txBody>
        </p:sp>
        <p:sp>
          <p:nvSpPr>
            <p:cNvPr id="44" name="TextBox 27">
              <a:extLst>
                <a:ext uri="{FF2B5EF4-FFF2-40B4-BE49-F238E27FC236}">
                  <a16:creationId xmlns:a16="http://schemas.microsoft.com/office/drawing/2014/main" id="{1382DA55-18FC-44F4-AA66-EB07C841223D}"/>
                </a:ext>
              </a:extLst>
            </p:cNvPr>
            <p:cNvSpPr txBox="1"/>
            <p:nvPr/>
          </p:nvSpPr>
          <p:spPr>
            <a:xfrm>
              <a:off x="6665505" y="4951408"/>
              <a:ext cx="1565557" cy="369332"/>
            </a:xfrm>
            <a:prstGeom prst="rect">
              <a:avLst/>
            </a:prstGeom>
            <a:noFill/>
          </p:spPr>
          <p:txBody>
            <a:bodyPr wrap="none" rtlCol="0">
              <a:spAutoFit/>
            </a:bodyPr>
            <a:lstStyle/>
            <a:p>
              <a:pPr algn="ctr"/>
              <a:r>
                <a:rPr lang="en-US" b="1" dirty="0">
                  <a:solidFill>
                    <a:srgbClr val="888886"/>
                  </a:solidFill>
                </a:rPr>
                <a:t>Sale By Year</a:t>
              </a:r>
              <a:endParaRPr lang="en-GB" b="1" dirty="0">
                <a:solidFill>
                  <a:srgbClr val="888886"/>
                </a:solidFill>
              </a:endParaRPr>
            </a:p>
          </p:txBody>
        </p:sp>
      </p:grpSp>
      <p:sp>
        <p:nvSpPr>
          <p:cNvPr id="45" name="Rectangle 29">
            <a:extLst>
              <a:ext uri="{FF2B5EF4-FFF2-40B4-BE49-F238E27FC236}">
                <a16:creationId xmlns:a16="http://schemas.microsoft.com/office/drawing/2014/main" id="{E7DA875B-3101-4AB2-85FB-7C18B588F889}"/>
              </a:ext>
            </a:extLst>
          </p:cNvPr>
          <p:cNvSpPr/>
          <p:nvPr/>
        </p:nvSpPr>
        <p:spPr>
          <a:xfrm>
            <a:off x="684991"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6" name="Rectangle 33">
            <a:extLst>
              <a:ext uri="{FF2B5EF4-FFF2-40B4-BE49-F238E27FC236}">
                <a16:creationId xmlns:a16="http://schemas.microsoft.com/office/drawing/2014/main" id="{132DF7F0-9F40-44D7-8212-EB7395A61021}"/>
              </a:ext>
            </a:extLst>
          </p:cNvPr>
          <p:cNvSpPr/>
          <p:nvPr/>
        </p:nvSpPr>
        <p:spPr>
          <a:xfrm>
            <a:off x="3480817"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7" name="Rectangle 37">
            <a:extLst>
              <a:ext uri="{FF2B5EF4-FFF2-40B4-BE49-F238E27FC236}">
                <a16:creationId xmlns:a16="http://schemas.microsoft.com/office/drawing/2014/main" id="{CD5BF824-1602-4800-9078-1059AEC0D222}"/>
              </a:ext>
            </a:extLst>
          </p:cNvPr>
          <p:cNvSpPr/>
          <p:nvPr/>
        </p:nvSpPr>
        <p:spPr>
          <a:xfrm>
            <a:off x="6276643"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8" name="Rectangle 38">
            <a:extLst>
              <a:ext uri="{FF2B5EF4-FFF2-40B4-BE49-F238E27FC236}">
                <a16:creationId xmlns:a16="http://schemas.microsoft.com/office/drawing/2014/main" id="{F34DE3C8-FFBC-4CD4-9C27-6E94F044311E}"/>
              </a:ext>
            </a:extLst>
          </p:cNvPr>
          <p:cNvSpPr/>
          <p:nvPr/>
        </p:nvSpPr>
        <p:spPr>
          <a:xfrm>
            <a:off x="9072469"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grpSp>
        <p:nvGrpSpPr>
          <p:cNvPr id="49" name="Group 39">
            <a:extLst>
              <a:ext uri="{FF2B5EF4-FFF2-40B4-BE49-F238E27FC236}">
                <a16:creationId xmlns:a16="http://schemas.microsoft.com/office/drawing/2014/main" id="{2011ED0B-B054-4C1C-B83A-419A9EE879ED}"/>
              </a:ext>
            </a:extLst>
          </p:cNvPr>
          <p:cNvGrpSpPr/>
          <p:nvPr/>
        </p:nvGrpSpPr>
        <p:grpSpPr>
          <a:xfrm>
            <a:off x="1599391" y="5627840"/>
            <a:ext cx="1634838" cy="968029"/>
            <a:chOff x="1599391" y="5777848"/>
            <a:chExt cx="1634838" cy="968029"/>
          </a:xfrm>
        </p:grpSpPr>
        <p:sp>
          <p:nvSpPr>
            <p:cNvPr id="50" name="TextBox 40">
              <a:extLst>
                <a:ext uri="{FF2B5EF4-FFF2-40B4-BE49-F238E27FC236}">
                  <a16:creationId xmlns:a16="http://schemas.microsoft.com/office/drawing/2014/main" id="{3F3CB538-4617-4237-BAF4-5BC67B86E5B7}"/>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1" name="Rectangle 41">
              <a:extLst>
                <a:ext uri="{FF2B5EF4-FFF2-40B4-BE49-F238E27FC236}">
                  <a16:creationId xmlns:a16="http://schemas.microsoft.com/office/drawing/2014/main" id="{6A3DA007-238D-40E5-BBE1-183E42488207}"/>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p>
          </p:txBody>
        </p:sp>
      </p:grpSp>
      <p:grpSp>
        <p:nvGrpSpPr>
          <p:cNvPr id="52" name="Group 42">
            <a:extLst>
              <a:ext uri="{FF2B5EF4-FFF2-40B4-BE49-F238E27FC236}">
                <a16:creationId xmlns:a16="http://schemas.microsoft.com/office/drawing/2014/main" id="{DEE449E1-E2AC-4885-ADD5-71012016F9C1}"/>
              </a:ext>
            </a:extLst>
          </p:cNvPr>
          <p:cNvGrpSpPr/>
          <p:nvPr/>
        </p:nvGrpSpPr>
        <p:grpSpPr>
          <a:xfrm>
            <a:off x="4391890" y="5627840"/>
            <a:ext cx="1634838" cy="968029"/>
            <a:chOff x="1599391" y="5777848"/>
            <a:chExt cx="1634838" cy="968029"/>
          </a:xfrm>
        </p:grpSpPr>
        <p:sp>
          <p:nvSpPr>
            <p:cNvPr id="53" name="TextBox 43">
              <a:extLst>
                <a:ext uri="{FF2B5EF4-FFF2-40B4-BE49-F238E27FC236}">
                  <a16:creationId xmlns:a16="http://schemas.microsoft.com/office/drawing/2014/main" id="{99A99550-6471-49D4-BA68-2F90CC670BFA}"/>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4" name="Rectangle 44">
              <a:extLst>
                <a:ext uri="{FF2B5EF4-FFF2-40B4-BE49-F238E27FC236}">
                  <a16:creationId xmlns:a16="http://schemas.microsoft.com/office/drawing/2014/main" id="{FEB2D547-45B9-4116-BA58-5C4B3187105C}"/>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grpSp>
        <p:nvGrpSpPr>
          <p:cNvPr id="55" name="Group 45">
            <a:extLst>
              <a:ext uri="{FF2B5EF4-FFF2-40B4-BE49-F238E27FC236}">
                <a16:creationId xmlns:a16="http://schemas.microsoft.com/office/drawing/2014/main" id="{4686A59C-356F-4318-BD73-7926D7913644}"/>
              </a:ext>
            </a:extLst>
          </p:cNvPr>
          <p:cNvGrpSpPr/>
          <p:nvPr/>
        </p:nvGrpSpPr>
        <p:grpSpPr>
          <a:xfrm>
            <a:off x="7191043" y="5627840"/>
            <a:ext cx="1634838" cy="968029"/>
            <a:chOff x="1599391" y="5777848"/>
            <a:chExt cx="1634838" cy="968029"/>
          </a:xfrm>
        </p:grpSpPr>
        <p:sp>
          <p:nvSpPr>
            <p:cNvPr id="56" name="TextBox 46">
              <a:extLst>
                <a:ext uri="{FF2B5EF4-FFF2-40B4-BE49-F238E27FC236}">
                  <a16:creationId xmlns:a16="http://schemas.microsoft.com/office/drawing/2014/main" id="{041DE60F-C761-4198-BE17-5898DF293146}"/>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7" name="Rectangle 47">
              <a:extLst>
                <a:ext uri="{FF2B5EF4-FFF2-40B4-BE49-F238E27FC236}">
                  <a16:creationId xmlns:a16="http://schemas.microsoft.com/office/drawing/2014/main" id="{F8BE69A0-A3C8-43F9-B5C5-7AAAD0AC66D0}"/>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grpSp>
        <p:nvGrpSpPr>
          <p:cNvPr id="58" name="Group 48">
            <a:extLst>
              <a:ext uri="{FF2B5EF4-FFF2-40B4-BE49-F238E27FC236}">
                <a16:creationId xmlns:a16="http://schemas.microsoft.com/office/drawing/2014/main" id="{7A61A0C7-3C07-4132-828D-7BBE6B1750D5}"/>
              </a:ext>
            </a:extLst>
          </p:cNvPr>
          <p:cNvGrpSpPr/>
          <p:nvPr/>
        </p:nvGrpSpPr>
        <p:grpSpPr>
          <a:xfrm>
            <a:off x="9986869" y="5627840"/>
            <a:ext cx="1634838" cy="968029"/>
            <a:chOff x="1599391" y="5777848"/>
            <a:chExt cx="1634838" cy="968029"/>
          </a:xfrm>
        </p:grpSpPr>
        <p:sp>
          <p:nvSpPr>
            <p:cNvPr id="59" name="TextBox 49">
              <a:extLst>
                <a:ext uri="{FF2B5EF4-FFF2-40B4-BE49-F238E27FC236}">
                  <a16:creationId xmlns:a16="http://schemas.microsoft.com/office/drawing/2014/main" id="{02DA7418-2836-43FF-A68E-59A39CF3B27A}"/>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60" name="Rectangle 50">
              <a:extLst>
                <a:ext uri="{FF2B5EF4-FFF2-40B4-BE49-F238E27FC236}">
                  <a16:creationId xmlns:a16="http://schemas.microsoft.com/office/drawing/2014/main" id="{807FB919-291B-478C-8489-96DDEB9384D2}"/>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sp>
        <p:nvSpPr>
          <p:cNvPr id="61" name="文本框 60">
            <a:extLst>
              <a:ext uri="{FF2B5EF4-FFF2-40B4-BE49-F238E27FC236}">
                <a16:creationId xmlns:a16="http://schemas.microsoft.com/office/drawing/2014/main" id="{78EE2E05-D801-46EC-B75D-2D1299BE64CE}"/>
              </a:ext>
            </a:extLst>
          </p:cNvPr>
          <p:cNvSpPr txBox="1"/>
          <p:nvPr/>
        </p:nvSpPr>
        <p:spPr>
          <a:xfrm>
            <a:off x="702009" y="514023"/>
            <a:ext cx="897379"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971539094"/>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3250"/>
                            </p:stCondLst>
                            <p:childTnLst>
                              <p:par>
                                <p:cTn id="29" presetID="22" presetClass="entr" presetSubtype="8"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1">
            <a:extLst>
              <a:ext uri="{FF2B5EF4-FFF2-40B4-BE49-F238E27FC236}">
                <a16:creationId xmlns:a16="http://schemas.microsoft.com/office/drawing/2014/main" id="{54CE3B1E-8F3C-40A7-9003-CAAE64941291}"/>
              </a:ext>
            </a:extLst>
          </p:cNvPr>
          <p:cNvSpPr/>
          <p:nvPr/>
        </p:nvSpPr>
        <p:spPr>
          <a:xfrm>
            <a:off x="1320800" y="2032000"/>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01</a:t>
            </a:r>
          </a:p>
        </p:txBody>
      </p:sp>
      <p:sp>
        <p:nvSpPr>
          <p:cNvPr id="8" name="Rectangle 6">
            <a:extLst>
              <a:ext uri="{FF2B5EF4-FFF2-40B4-BE49-F238E27FC236}">
                <a16:creationId xmlns:a16="http://schemas.microsoft.com/office/drawing/2014/main" id="{8E21C463-4904-457E-BF6E-D258430FB296}"/>
              </a:ext>
            </a:extLst>
          </p:cNvPr>
          <p:cNvSpPr/>
          <p:nvPr/>
        </p:nvSpPr>
        <p:spPr>
          <a:xfrm>
            <a:off x="2104444" y="2007442"/>
            <a:ext cx="3826456" cy="784830"/>
          </a:xfrm>
          <a:prstGeom prst="rect">
            <a:avLst/>
          </a:prstGeom>
        </p:spPr>
        <p:txBody>
          <a:bodyPr wrap="square">
            <a:spAutoFit/>
          </a:bodyPr>
          <a:lstStyle/>
          <a:p>
            <a:r>
              <a:rPr lang="en-US"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sz="900" dirty="0">
                <a:solidFill>
                  <a:srgbClr val="888886"/>
                </a:solidFill>
                <a:latin typeface="微软雅黑 Light" panose="020B0502040204020203" pitchFamily="34" charset="-122"/>
                <a:ea typeface="微软雅黑 Light" panose="020B0502040204020203" pitchFamily="34" charset="-122"/>
              </a:rPr>
              <a:t>.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9" name="Oval 7">
            <a:extLst>
              <a:ext uri="{FF2B5EF4-FFF2-40B4-BE49-F238E27FC236}">
                <a16:creationId xmlns:a16="http://schemas.microsoft.com/office/drawing/2014/main" id="{F403B3D6-9F19-4B82-BB6E-AB832B96163A}"/>
              </a:ext>
            </a:extLst>
          </p:cNvPr>
          <p:cNvSpPr/>
          <p:nvPr/>
        </p:nvSpPr>
        <p:spPr>
          <a:xfrm>
            <a:off x="1333410" y="3379526"/>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02</a:t>
            </a:r>
          </a:p>
        </p:txBody>
      </p:sp>
      <p:sp>
        <p:nvSpPr>
          <p:cNvPr id="10" name="Rectangle 8">
            <a:extLst>
              <a:ext uri="{FF2B5EF4-FFF2-40B4-BE49-F238E27FC236}">
                <a16:creationId xmlns:a16="http://schemas.microsoft.com/office/drawing/2014/main" id="{0ED8AECD-48BC-4906-87A4-97C95EF6B13A}"/>
              </a:ext>
            </a:extLst>
          </p:cNvPr>
          <p:cNvSpPr/>
          <p:nvPr/>
        </p:nvSpPr>
        <p:spPr>
          <a:xfrm>
            <a:off x="2117054" y="3354968"/>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1" name="Oval 9">
            <a:extLst>
              <a:ext uri="{FF2B5EF4-FFF2-40B4-BE49-F238E27FC236}">
                <a16:creationId xmlns:a16="http://schemas.microsoft.com/office/drawing/2014/main" id="{1AEC14E8-DB93-464D-B5D0-0E6DE86B0F8F}"/>
              </a:ext>
            </a:extLst>
          </p:cNvPr>
          <p:cNvSpPr/>
          <p:nvPr/>
        </p:nvSpPr>
        <p:spPr>
          <a:xfrm>
            <a:off x="1320800" y="4677094"/>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03</a:t>
            </a:r>
          </a:p>
        </p:txBody>
      </p:sp>
      <p:sp>
        <p:nvSpPr>
          <p:cNvPr id="12" name="Rectangle 10">
            <a:extLst>
              <a:ext uri="{FF2B5EF4-FFF2-40B4-BE49-F238E27FC236}">
                <a16:creationId xmlns:a16="http://schemas.microsoft.com/office/drawing/2014/main" id="{4B6E8139-F8F4-45CE-B702-2BB39E258314}"/>
              </a:ext>
            </a:extLst>
          </p:cNvPr>
          <p:cNvSpPr/>
          <p:nvPr/>
        </p:nvSpPr>
        <p:spPr>
          <a:xfrm>
            <a:off x="2104444" y="4652536"/>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3" name="Oval 11">
            <a:extLst>
              <a:ext uri="{FF2B5EF4-FFF2-40B4-BE49-F238E27FC236}">
                <a16:creationId xmlns:a16="http://schemas.microsoft.com/office/drawing/2014/main" id="{7F0AE655-9551-4D2F-9AC1-ED6D78A401EC}"/>
              </a:ext>
            </a:extLst>
          </p:cNvPr>
          <p:cNvSpPr/>
          <p:nvPr/>
        </p:nvSpPr>
        <p:spPr>
          <a:xfrm>
            <a:off x="6515100" y="2032000"/>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04</a:t>
            </a:r>
          </a:p>
        </p:txBody>
      </p:sp>
      <p:sp>
        <p:nvSpPr>
          <p:cNvPr id="14" name="Rectangle 12">
            <a:extLst>
              <a:ext uri="{FF2B5EF4-FFF2-40B4-BE49-F238E27FC236}">
                <a16:creationId xmlns:a16="http://schemas.microsoft.com/office/drawing/2014/main" id="{7F30130D-0F14-4906-996B-4EB72F63F566}"/>
              </a:ext>
            </a:extLst>
          </p:cNvPr>
          <p:cNvSpPr/>
          <p:nvPr/>
        </p:nvSpPr>
        <p:spPr>
          <a:xfrm>
            <a:off x="7298744" y="2007442"/>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5" name="Oval 13">
            <a:extLst>
              <a:ext uri="{FF2B5EF4-FFF2-40B4-BE49-F238E27FC236}">
                <a16:creationId xmlns:a16="http://schemas.microsoft.com/office/drawing/2014/main" id="{094963C3-9C6F-49C0-BE89-13174182E9E4}"/>
              </a:ext>
            </a:extLst>
          </p:cNvPr>
          <p:cNvSpPr/>
          <p:nvPr/>
        </p:nvSpPr>
        <p:spPr>
          <a:xfrm>
            <a:off x="6527710" y="3379526"/>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05</a:t>
            </a:r>
          </a:p>
        </p:txBody>
      </p:sp>
      <p:sp>
        <p:nvSpPr>
          <p:cNvPr id="16" name="Rectangle 14">
            <a:extLst>
              <a:ext uri="{FF2B5EF4-FFF2-40B4-BE49-F238E27FC236}">
                <a16:creationId xmlns:a16="http://schemas.microsoft.com/office/drawing/2014/main" id="{D28DB11D-6A8B-49BC-8DFD-C1E17B65F915}"/>
              </a:ext>
            </a:extLst>
          </p:cNvPr>
          <p:cNvSpPr/>
          <p:nvPr/>
        </p:nvSpPr>
        <p:spPr>
          <a:xfrm>
            <a:off x="7311354" y="3354968"/>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7" name="Oval 15">
            <a:extLst>
              <a:ext uri="{FF2B5EF4-FFF2-40B4-BE49-F238E27FC236}">
                <a16:creationId xmlns:a16="http://schemas.microsoft.com/office/drawing/2014/main" id="{9EDFDED7-9853-493D-82FC-0289426002B7}"/>
              </a:ext>
            </a:extLst>
          </p:cNvPr>
          <p:cNvSpPr/>
          <p:nvPr/>
        </p:nvSpPr>
        <p:spPr>
          <a:xfrm>
            <a:off x="6515100" y="4677094"/>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06</a:t>
            </a:r>
          </a:p>
        </p:txBody>
      </p:sp>
      <p:sp>
        <p:nvSpPr>
          <p:cNvPr id="18" name="Rectangle 16">
            <a:extLst>
              <a:ext uri="{FF2B5EF4-FFF2-40B4-BE49-F238E27FC236}">
                <a16:creationId xmlns:a16="http://schemas.microsoft.com/office/drawing/2014/main" id="{7A5076DE-0DC7-440C-9913-DCA21093D74F}"/>
              </a:ext>
            </a:extLst>
          </p:cNvPr>
          <p:cNvSpPr/>
          <p:nvPr/>
        </p:nvSpPr>
        <p:spPr>
          <a:xfrm>
            <a:off x="7298744" y="4652536"/>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9" name="文本框 18">
            <a:extLst>
              <a:ext uri="{FF2B5EF4-FFF2-40B4-BE49-F238E27FC236}">
                <a16:creationId xmlns:a16="http://schemas.microsoft.com/office/drawing/2014/main" id="{C81EFC4E-9F98-4E57-B32B-94AD64A15C62}"/>
              </a:ext>
            </a:extLst>
          </p:cNvPr>
          <p:cNvSpPr txBox="1"/>
          <p:nvPr/>
        </p:nvSpPr>
        <p:spPr>
          <a:xfrm>
            <a:off x="702010" y="514023"/>
            <a:ext cx="974390"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339612741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1">
            <a:extLst>
              <a:ext uri="{FF2B5EF4-FFF2-40B4-BE49-F238E27FC236}">
                <a16:creationId xmlns:a16="http://schemas.microsoft.com/office/drawing/2014/main" id="{7C7235C7-6CCB-4985-BCB0-B072C6160EFF}"/>
              </a:ext>
            </a:extLst>
          </p:cNvPr>
          <p:cNvGraphicFramePr/>
          <p:nvPr>
            <p:extLst>
              <p:ext uri="{D42A27DB-BD31-4B8C-83A1-F6EECF244321}">
                <p14:modId xmlns:p14="http://schemas.microsoft.com/office/powerpoint/2010/main" val="3938097717"/>
              </p:ext>
            </p:extLst>
          </p:nvPr>
        </p:nvGraphicFramePr>
        <p:xfrm>
          <a:off x="943767" y="16325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6">
            <a:extLst>
              <a:ext uri="{FF2B5EF4-FFF2-40B4-BE49-F238E27FC236}">
                <a16:creationId xmlns:a16="http://schemas.microsoft.com/office/drawing/2014/main" id="{BAC6FCAD-8FB2-47B1-AD5F-9409AB8C8BD3}"/>
              </a:ext>
            </a:extLst>
          </p:cNvPr>
          <p:cNvGraphicFramePr/>
          <p:nvPr>
            <p:extLst>
              <p:ext uri="{D42A27DB-BD31-4B8C-83A1-F6EECF244321}">
                <p14:modId xmlns:p14="http://schemas.microsoft.com/office/powerpoint/2010/main" val="3583980287"/>
              </p:ext>
            </p:extLst>
          </p:nvPr>
        </p:nvGraphicFramePr>
        <p:xfrm>
          <a:off x="6416312" y="16325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3">
            <a:extLst>
              <a:ext uri="{FF2B5EF4-FFF2-40B4-BE49-F238E27FC236}">
                <a16:creationId xmlns:a16="http://schemas.microsoft.com/office/drawing/2014/main" id="{54301351-1063-488E-833D-714B95992663}"/>
              </a:ext>
            </a:extLst>
          </p:cNvPr>
          <p:cNvGrpSpPr/>
          <p:nvPr/>
        </p:nvGrpSpPr>
        <p:grpSpPr>
          <a:xfrm>
            <a:off x="1578995" y="4707057"/>
            <a:ext cx="687003" cy="687003"/>
            <a:chOff x="1578995" y="4719757"/>
            <a:chExt cx="687003" cy="687003"/>
          </a:xfrm>
          <a:solidFill>
            <a:srgbClr val="F4B183"/>
          </a:solidFill>
        </p:grpSpPr>
        <p:sp>
          <p:nvSpPr>
            <p:cNvPr id="22" name="Oval 17">
              <a:extLst>
                <a:ext uri="{FF2B5EF4-FFF2-40B4-BE49-F238E27FC236}">
                  <a16:creationId xmlns:a16="http://schemas.microsoft.com/office/drawing/2014/main" id="{7123BE6F-E0C4-4FA5-9B60-3A64FE3B5384}"/>
                </a:ext>
              </a:extLst>
            </p:cNvPr>
            <p:cNvSpPr/>
            <p:nvPr/>
          </p:nvSpPr>
          <p:spPr>
            <a:xfrm>
              <a:off x="1578995" y="4719757"/>
              <a:ext cx="687003" cy="687003"/>
            </a:xfrm>
            <a:prstGeom prst="ellipse">
              <a:avLst/>
            </a:prstGeom>
            <a:noFill/>
            <a:ln>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Freeform 5">
              <a:extLst>
                <a:ext uri="{FF2B5EF4-FFF2-40B4-BE49-F238E27FC236}">
                  <a16:creationId xmlns:a16="http://schemas.microsoft.com/office/drawing/2014/main" id="{2499A64C-A0D9-4E8D-A834-902CFBA2625B}"/>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rgbClr val="888886"/>
            </a:solidFill>
            <a:ln>
              <a:noFill/>
            </a:ln>
          </p:spPr>
          <p:txBody>
            <a:bodyPr vert="horz" wrap="square" lIns="91440" tIns="45720" rIns="91440" bIns="45720" numCol="1" anchor="t" anchorCtr="0" compatLnSpc="1"/>
            <a:lstStyle/>
            <a:p>
              <a:endParaRPr lang="en-GB"/>
            </a:p>
          </p:txBody>
        </p:sp>
      </p:grpSp>
      <p:grpSp>
        <p:nvGrpSpPr>
          <p:cNvPr id="24" name="Group 4">
            <a:extLst>
              <a:ext uri="{FF2B5EF4-FFF2-40B4-BE49-F238E27FC236}">
                <a16:creationId xmlns:a16="http://schemas.microsoft.com/office/drawing/2014/main" id="{DF58981D-2B1C-426E-8DDE-AB26FFDAA2E7}"/>
              </a:ext>
            </a:extLst>
          </p:cNvPr>
          <p:cNvGrpSpPr/>
          <p:nvPr/>
        </p:nvGrpSpPr>
        <p:grpSpPr>
          <a:xfrm>
            <a:off x="6901145" y="4707057"/>
            <a:ext cx="687003" cy="687003"/>
            <a:chOff x="6901145" y="4719757"/>
            <a:chExt cx="687003" cy="687003"/>
          </a:xfrm>
          <a:solidFill>
            <a:srgbClr val="F4B183"/>
          </a:solidFill>
        </p:grpSpPr>
        <p:sp>
          <p:nvSpPr>
            <p:cNvPr id="25" name="Oval 19">
              <a:extLst>
                <a:ext uri="{FF2B5EF4-FFF2-40B4-BE49-F238E27FC236}">
                  <a16:creationId xmlns:a16="http://schemas.microsoft.com/office/drawing/2014/main" id="{8D6011DD-484A-4784-A5AB-8C3CEA6E0416}"/>
                </a:ext>
              </a:extLst>
            </p:cNvPr>
            <p:cNvSpPr/>
            <p:nvPr/>
          </p:nvSpPr>
          <p:spPr>
            <a:xfrm>
              <a:off x="6901145" y="4719757"/>
              <a:ext cx="687003" cy="687003"/>
            </a:xfrm>
            <a:prstGeom prst="ellipse">
              <a:avLst/>
            </a:prstGeom>
            <a:noFill/>
            <a:ln>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Freeform 5">
              <a:extLst>
                <a:ext uri="{FF2B5EF4-FFF2-40B4-BE49-F238E27FC236}">
                  <a16:creationId xmlns:a16="http://schemas.microsoft.com/office/drawing/2014/main" id="{06FF8F31-621E-4B57-9E2D-1C041C0CC7B7}"/>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rgbClr val="888886"/>
            </a:solidFill>
            <a:ln>
              <a:noFill/>
            </a:ln>
          </p:spPr>
          <p:txBody>
            <a:bodyPr vert="horz" wrap="square" lIns="91440" tIns="45720" rIns="91440" bIns="45720" numCol="1" anchor="t" anchorCtr="0" compatLnSpc="1"/>
            <a:lstStyle/>
            <a:p>
              <a:endParaRPr lang="en-GB"/>
            </a:p>
          </p:txBody>
        </p:sp>
      </p:grpSp>
      <p:sp>
        <p:nvSpPr>
          <p:cNvPr id="27" name="TextBox 22">
            <a:extLst>
              <a:ext uri="{FF2B5EF4-FFF2-40B4-BE49-F238E27FC236}">
                <a16:creationId xmlns:a16="http://schemas.microsoft.com/office/drawing/2014/main" id="{2EB147C9-0BEA-4806-A03E-DEA1105D9453}"/>
              </a:ext>
            </a:extLst>
          </p:cNvPr>
          <p:cNvSpPr txBox="1"/>
          <p:nvPr/>
        </p:nvSpPr>
        <p:spPr>
          <a:xfrm>
            <a:off x="2451990" y="4962967"/>
            <a:ext cx="2373470" cy="369332"/>
          </a:xfrm>
          <a:prstGeom prst="rect">
            <a:avLst/>
          </a:prstGeom>
          <a:noFill/>
        </p:spPr>
        <p:txBody>
          <a:bodyPr wrap="none" rtlCol="0">
            <a:spAutoFit/>
          </a:bodyPr>
          <a:lstStyle/>
          <a:p>
            <a:r>
              <a:rPr lang="en-US" b="1" dirty="0">
                <a:solidFill>
                  <a:srgbClr val="888886"/>
                </a:solidFill>
              </a:rPr>
              <a:t>Sale By Year Report</a:t>
            </a:r>
            <a:endParaRPr lang="en-GB" b="1" dirty="0">
              <a:solidFill>
                <a:srgbClr val="888886"/>
              </a:solidFill>
            </a:endParaRPr>
          </a:p>
        </p:txBody>
      </p:sp>
      <p:sp>
        <p:nvSpPr>
          <p:cNvPr id="28" name="TextBox 23">
            <a:extLst>
              <a:ext uri="{FF2B5EF4-FFF2-40B4-BE49-F238E27FC236}">
                <a16:creationId xmlns:a16="http://schemas.microsoft.com/office/drawing/2014/main" id="{1C37220B-87F0-4A69-AE6C-669A126C1D90}"/>
              </a:ext>
            </a:extLst>
          </p:cNvPr>
          <p:cNvSpPr txBox="1"/>
          <p:nvPr/>
        </p:nvSpPr>
        <p:spPr>
          <a:xfrm>
            <a:off x="7774140" y="4962967"/>
            <a:ext cx="2373470" cy="369332"/>
          </a:xfrm>
          <a:prstGeom prst="rect">
            <a:avLst/>
          </a:prstGeom>
          <a:noFill/>
        </p:spPr>
        <p:txBody>
          <a:bodyPr wrap="none" rtlCol="0">
            <a:spAutoFit/>
          </a:bodyPr>
          <a:lstStyle/>
          <a:p>
            <a:r>
              <a:rPr lang="en-US" b="1">
                <a:solidFill>
                  <a:srgbClr val="888886"/>
                </a:solidFill>
              </a:rPr>
              <a:t>Sale By Year Report</a:t>
            </a:r>
            <a:endParaRPr lang="en-GB" b="1">
              <a:solidFill>
                <a:srgbClr val="888886"/>
              </a:solidFill>
            </a:endParaRPr>
          </a:p>
        </p:txBody>
      </p:sp>
      <p:sp>
        <p:nvSpPr>
          <p:cNvPr id="29" name="Rectangle 24">
            <a:extLst>
              <a:ext uri="{FF2B5EF4-FFF2-40B4-BE49-F238E27FC236}">
                <a16:creationId xmlns:a16="http://schemas.microsoft.com/office/drawing/2014/main" id="{21C5C94E-AE3F-4720-8B75-AD9933310A4B}"/>
              </a:ext>
            </a:extLst>
          </p:cNvPr>
          <p:cNvSpPr/>
          <p:nvPr/>
        </p:nvSpPr>
        <p:spPr>
          <a:xfrm>
            <a:off x="7198154" y="5524116"/>
            <a:ext cx="3525441" cy="1015663"/>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32" name="Rectangle 24">
            <a:extLst>
              <a:ext uri="{FF2B5EF4-FFF2-40B4-BE49-F238E27FC236}">
                <a16:creationId xmlns:a16="http://schemas.microsoft.com/office/drawing/2014/main" id="{33820CF8-31A7-46A5-ADAE-D5ABFD75D3DB}"/>
              </a:ext>
            </a:extLst>
          </p:cNvPr>
          <p:cNvSpPr/>
          <p:nvPr/>
        </p:nvSpPr>
        <p:spPr>
          <a:xfrm>
            <a:off x="1624389" y="5522620"/>
            <a:ext cx="3525441" cy="1015663"/>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14" name="文本框 13">
            <a:extLst>
              <a:ext uri="{FF2B5EF4-FFF2-40B4-BE49-F238E27FC236}">
                <a16:creationId xmlns:a16="http://schemas.microsoft.com/office/drawing/2014/main" id="{7FE0860D-4713-4253-A9DD-4378FD738A3D}"/>
              </a:ext>
            </a:extLst>
          </p:cNvPr>
          <p:cNvSpPr txBox="1"/>
          <p:nvPr/>
        </p:nvSpPr>
        <p:spPr>
          <a:xfrm>
            <a:off x="702009" y="514023"/>
            <a:ext cx="1062977"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16116177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wipe(left)">
                                      <p:cBhvr>
                                        <p:cTn id="7" dur="500"/>
                                        <p:tgtEl>
                                          <p:spTgt spid="19">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graphicEl>
                                              <a:chart seriesIdx="0" categoryIdx="-4" bldStep="series"/>
                                            </p:graphicEl>
                                          </p:spTgt>
                                        </p:tgtEl>
                                        <p:attrNameLst>
                                          <p:attrName>style.visibility</p:attrName>
                                        </p:attrNameLst>
                                      </p:cBhvr>
                                      <p:to>
                                        <p:strVal val="visible"/>
                                      </p:to>
                                    </p:set>
                                    <p:animEffect transition="in" filter="wipe(left)">
                                      <p:cBhvr>
                                        <p:cTn id="11" dur="500"/>
                                        <p:tgtEl>
                                          <p:spTgt spid="19">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graphicEl>
                                              <a:chart seriesIdx="1" categoryIdx="-4" bldStep="series"/>
                                            </p:graphicEl>
                                          </p:spTgt>
                                        </p:tgtEl>
                                        <p:attrNameLst>
                                          <p:attrName>style.visibility</p:attrName>
                                        </p:attrNameLst>
                                      </p:cBhvr>
                                      <p:to>
                                        <p:strVal val="visible"/>
                                      </p:to>
                                    </p:set>
                                    <p:animEffect transition="in" filter="wipe(left)">
                                      <p:cBhvr>
                                        <p:cTn id="15" dur="500"/>
                                        <p:tgtEl>
                                          <p:spTgt spid="19">
                                            <p:graphicEl>
                                              <a:chart seriesIdx="1" categoryIdx="-4" bldStep="series"/>
                                            </p:graphicEl>
                                          </p:spTgt>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33" dur="500"/>
                                        <p:tgtEl>
                                          <p:spTgt spid="20">
                                            <p:graphicEl>
                                              <a:chart seriesIdx="-3" categoryIdx="-3" bldStep="gridLegend"/>
                                            </p:graphicEl>
                                          </p:spTgt>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0">
                                            <p:graphicEl>
                                              <a:chart seriesIdx="0" categoryIdx="-4" bldStep="series"/>
                                            </p:graphicEl>
                                          </p:spTgt>
                                        </p:tgtEl>
                                        <p:attrNameLst>
                                          <p:attrName>style.visibility</p:attrName>
                                        </p:attrNameLst>
                                      </p:cBhvr>
                                      <p:to>
                                        <p:strVal val="visible"/>
                                      </p:to>
                                    </p:set>
                                    <p:animEffect transition="in" filter="wipe(left)">
                                      <p:cBhvr>
                                        <p:cTn id="37" dur="500"/>
                                        <p:tgtEl>
                                          <p:spTgt spid="20">
                                            <p:graphicEl>
                                              <a:chart seriesIdx="0" categoryIdx="-4" bldStep="series"/>
                                            </p:graphic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0">
                                            <p:graphicEl>
                                              <a:chart seriesIdx="1" categoryIdx="-4" bldStep="series"/>
                                            </p:graphicEl>
                                          </p:spTgt>
                                        </p:tgtEl>
                                        <p:attrNameLst>
                                          <p:attrName>style.visibility</p:attrName>
                                        </p:attrNameLst>
                                      </p:cBhvr>
                                      <p:to>
                                        <p:strVal val="visible"/>
                                      </p:to>
                                    </p:set>
                                    <p:animEffect transition="in" filter="wipe(left)">
                                      <p:cBhvr>
                                        <p:cTn id="41" dur="500"/>
                                        <p:tgtEl>
                                          <p:spTgt spid="20">
                                            <p:graphicEl>
                                              <a:chart seriesIdx="1" categoryIdx="-4" bldStep="series"/>
                                            </p:graphicEl>
                                          </p:spTgt>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Chart bld="series"/>
        </p:bldSub>
      </p:bldGraphic>
      <p:bldGraphic spid="20" grpId="0">
        <p:bldSub>
          <a:bldChart bld="series"/>
        </p:bldSub>
      </p:bldGraphic>
      <p:bldP spid="27" grpId="0"/>
      <p:bldP spid="28" grpId="0"/>
      <p:bldP spid="29"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232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04</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93246310"/>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010814B-2C12-4FA3-A9A4-4B5CD86252E9}"/>
              </a:ext>
            </a:extLst>
          </p:cNvPr>
          <p:cNvGrpSpPr/>
          <p:nvPr/>
        </p:nvGrpSpPr>
        <p:grpSpPr>
          <a:xfrm>
            <a:off x="3427447" y="2935798"/>
            <a:ext cx="2065630" cy="650630"/>
            <a:chOff x="861426" y="4109806"/>
            <a:chExt cx="2065630" cy="650630"/>
          </a:xfrm>
        </p:grpSpPr>
        <p:sp>
          <p:nvSpPr>
            <p:cNvPr id="4" name="TextBox 30">
              <a:extLst>
                <a:ext uri="{FF2B5EF4-FFF2-40B4-BE49-F238E27FC236}">
                  <a16:creationId xmlns:a16="http://schemas.microsoft.com/office/drawing/2014/main" id="{71077F36-1B20-4C55-A31F-2481367F4905}"/>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sp>
          <p:nvSpPr>
            <p:cNvPr id="3" name="流程图: 终止 2">
              <a:extLst>
                <a:ext uri="{FF2B5EF4-FFF2-40B4-BE49-F238E27FC236}">
                  <a16:creationId xmlns:a16="http://schemas.microsoft.com/office/drawing/2014/main" id="{F10E8349-B6A1-4B14-B64D-B167F2E76BB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888886"/>
                </a:solidFill>
              </a:endParaRPr>
            </a:p>
          </p:txBody>
        </p:sp>
      </p:grpSp>
      <p:grpSp>
        <p:nvGrpSpPr>
          <p:cNvPr id="5" name="组合 4">
            <a:extLst>
              <a:ext uri="{FF2B5EF4-FFF2-40B4-BE49-F238E27FC236}">
                <a16:creationId xmlns:a16="http://schemas.microsoft.com/office/drawing/2014/main" id="{F0C38A64-872F-4184-B1EC-5DC2127D8034}"/>
              </a:ext>
            </a:extLst>
          </p:cNvPr>
          <p:cNvGrpSpPr/>
          <p:nvPr/>
        </p:nvGrpSpPr>
        <p:grpSpPr>
          <a:xfrm>
            <a:off x="6698923" y="4116631"/>
            <a:ext cx="2065630" cy="650630"/>
            <a:chOff x="861426" y="4109806"/>
            <a:chExt cx="2065630" cy="650630"/>
          </a:xfrm>
        </p:grpSpPr>
        <p:sp>
          <p:nvSpPr>
            <p:cNvPr id="6" name="流程图: 终止 5">
              <a:extLst>
                <a:ext uri="{FF2B5EF4-FFF2-40B4-BE49-F238E27FC236}">
                  <a16:creationId xmlns:a16="http://schemas.microsoft.com/office/drawing/2014/main" id="{0FEA85C6-758D-4B56-9696-EA5F7FAA1B4F}"/>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 name="TextBox 30">
              <a:extLst>
                <a:ext uri="{FF2B5EF4-FFF2-40B4-BE49-F238E27FC236}">
                  <a16:creationId xmlns:a16="http://schemas.microsoft.com/office/drawing/2014/main" id="{D5724C5A-0C9D-4C8E-9C91-67015E23D434}"/>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8" name="组合 7">
            <a:extLst>
              <a:ext uri="{FF2B5EF4-FFF2-40B4-BE49-F238E27FC236}">
                <a16:creationId xmlns:a16="http://schemas.microsoft.com/office/drawing/2014/main" id="{E7CAABB0-737D-4397-BEF2-EDD859E52637}"/>
              </a:ext>
            </a:extLst>
          </p:cNvPr>
          <p:cNvGrpSpPr/>
          <p:nvPr/>
        </p:nvGrpSpPr>
        <p:grpSpPr>
          <a:xfrm>
            <a:off x="3427447" y="4112382"/>
            <a:ext cx="2065630" cy="650630"/>
            <a:chOff x="861426" y="4109806"/>
            <a:chExt cx="2065630" cy="650630"/>
          </a:xfrm>
          <a:noFill/>
        </p:grpSpPr>
        <p:sp>
          <p:nvSpPr>
            <p:cNvPr id="9" name="流程图: 终止 8">
              <a:extLst>
                <a:ext uri="{FF2B5EF4-FFF2-40B4-BE49-F238E27FC236}">
                  <a16:creationId xmlns:a16="http://schemas.microsoft.com/office/drawing/2014/main" id="{D2E18AA7-0EE8-45DD-9258-43B98DD9F6C2}"/>
                </a:ext>
              </a:extLst>
            </p:cNvPr>
            <p:cNvSpPr/>
            <p:nvPr/>
          </p:nvSpPr>
          <p:spPr>
            <a:xfrm>
              <a:off x="861426" y="4109806"/>
              <a:ext cx="2065630" cy="650630"/>
            </a:xfrm>
            <a:prstGeom prst="flowChartTerminator">
              <a:avLst/>
            </a:prstGeom>
            <a:grp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0" name="TextBox 30">
              <a:extLst>
                <a:ext uri="{FF2B5EF4-FFF2-40B4-BE49-F238E27FC236}">
                  <a16:creationId xmlns:a16="http://schemas.microsoft.com/office/drawing/2014/main" id="{EECDC232-BAA0-4D6A-B6EF-871C92309D0D}"/>
                </a:ext>
              </a:extLst>
            </p:cNvPr>
            <p:cNvSpPr txBox="1"/>
            <p:nvPr/>
          </p:nvSpPr>
          <p:spPr>
            <a:xfrm>
              <a:off x="861426" y="4250455"/>
              <a:ext cx="2065630" cy="369332"/>
            </a:xfrm>
            <a:prstGeom prst="rect">
              <a:avLst/>
            </a:prstGeom>
            <a:grp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11" name="组合 10">
            <a:extLst>
              <a:ext uri="{FF2B5EF4-FFF2-40B4-BE49-F238E27FC236}">
                <a16:creationId xmlns:a16="http://schemas.microsoft.com/office/drawing/2014/main" id="{8DCF8AE3-1772-4A68-90D7-FB878B07731F}"/>
              </a:ext>
            </a:extLst>
          </p:cNvPr>
          <p:cNvGrpSpPr/>
          <p:nvPr/>
        </p:nvGrpSpPr>
        <p:grpSpPr>
          <a:xfrm>
            <a:off x="6698923" y="2935798"/>
            <a:ext cx="2065630" cy="650630"/>
            <a:chOff x="861426" y="4109806"/>
            <a:chExt cx="2065630" cy="650630"/>
          </a:xfrm>
        </p:grpSpPr>
        <p:sp>
          <p:nvSpPr>
            <p:cNvPr id="12" name="流程图: 终止 11">
              <a:extLst>
                <a:ext uri="{FF2B5EF4-FFF2-40B4-BE49-F238E27FC236}">
                  <a16:creationId xmlns:a16="http://schemas.microsoft.com/office/drawing/2014/main" id="{094AC46E-3A04-4BA9-BD25-3A2D93E397D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3" name="TextBox 30">
              <a:extLst>
                <a:ext uri="{FF2B5EF4-FFF2-40B4-BE49-F238E27FC236}">
                  <a16:creationId xmlns:a16="http://schemas.microsoft.com/office/drawing/2014/main" id="{01FF4A58-AF6A-4666-96BC-1D09710C71B4}"/>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sp>
        <p:nvSpPr>
          <p:cNvPr id="15" name="Rectangle 9">
            <a:extLst>
              <a:ext uri="{FF2B5EF4-FFF2-40B4-BE49-F238E27FC236}">
                <a16:creationId xmlns:a16="http://schemas.microsoft.com/office/drawing/2014/main" id="{09EADC56-1E67-49C5-B112-BDA6E8CA0EF2}"/>
              </a:ext>
            </a:extLst>
          </p:cNvPr>
          <p:cNvSpPr/>
          <p:nvPr/>
        </p:nvSpPr>
        <p:spPr>
          <a:xfrm>
            <a:off x="9077656" y="2846511"/>
            <a:ext cx="2220052" cy="830997"/>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a:t>
            </a:r>
          </a:p>
        </p:txBody>
      </p:sp>
      <p:sp>
        <p:nvSpPr>
          <p:cNvPr id="16" name="TextBox 10">
            <a:extLst>
              <a:ext uri="{FF2B5EF4-FFF2-40B4-BE49-F238E27FC236}">
                <a16:creationId xmlns:a16="http://schemas.microsoft.com/office/drawing/2014/main" id="{9A1175B9-CB10-41F4-A7AB-82E121047934}"/>
              </a:ext>
            </a:extLst>
          </p:cNvPr>
          <p:cNvSpPr txBox="1"/>
          <p:nvPr/>
        </p:nvSpPr>
        <p:spPr>
          <a:xfrm>
            <a:off x="9077656" y="2427196"/>
            <a:ext cx="2240998" cy="369332"/>
          </a:xfrm>
          <a:prstGeom prst="rect">
            <a:avLst/>
          </a:prstGeom>
          <a:noFill/>
        </p:spPr>
        <p:txBody>
          <a:bodyPr wrap="none" rtlCol="0">
            <a:spAutoFit/>
          </a:bodyPr>
          <a:lstStyle/>
          <a:p>
            <a:r>
              <a:rPr lang="en-GB" b="1" dirty="0">
                <a:solidFill>
                  <a:srgbClr val="888886"/>
                </a:solidFill>
              </a:rPr>
              <a:t>BEAUTY FOR YOU</a:t>
            </a:r>
          </a:p>
        </p:txBody>
      </p:sp>
      <p:sp>
        <p:nvSpPr>
          <p:cNvPr id="17" name="Rectangle 9">
            <a:extLst>
              <a:ext uri="{FF2B5EF4-FFF2-40B4-BE49-F238E27FC236}">
                <a16:creationId xmlns:a16="http://schemas.microsoft.com/office/drawing/2014/main" id="{5B579CA3-D8AE-40D0-8E2A-DA622CAE7081}"/>
              </a:ext>
            </a:extLst>
          </p:cNvPr>
          <p:cNvSpPr/>
          <p:nvPr/>
        </p:nvSpPr>
        <p:spPr>
          <a:xfrm>
            <a:off x="9086287" y="4471747"/>
            <a:ext cx="2240998" cy="830997"/>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a:t>
            </a:r>
          </a:p>
        </p:txBody>
      </p:sp>
      <p:sp>
        <p:nvSpPr>
          <p:cNvPr id="18" name="TextBox 10">
            <a:extLst>
              <a:ext uri="{FF2B5EF4-FFF2-40B4-BE49-F238E27FC236}">
                <a16:creationId xmlns:a16="http://schemas.microsoft.com/office/drawing/2014/main" id="{4121354E-0E7E-41DA-B7AE-1A463296B892}"/>
              </a:ext>
            </a:extLst>
          </p:cNvPr>
          <p:cNvSpPr txBox="1"/>
          <p:nvPr/>
        </p:nvSpPr>
        <p:spPr>
          <a:xfrm>
            <a:off x="9086287" y="4052432"/>
            <a:ext cx="2240998" cy="369332"/>
          </a:xfrm>
          <a:prstGeom prst="rect">
            <a:avLst/>
          </a:prstGeom>
          <a:noFill/>
        </p:spPr>
        <p:txBody>
          <a:bodyPr wrap="none" rtlCol="0">
            <a:spAutoFit/>
          </a:bodyPr>
          <a:lstStyle/>
          <a:p>
            <a:r>
              <a:rPr lang="en-GB" b="1" dirty="0">
                <a:solidFill>
                  <a:srgbClr val="888886"/>
                </a:solidFill>
              </a:rPr>
              <a:t>BEAUTY FOR YOU</a:t>
            </a:r>
          </a:p>
        </p:txBody>
      </p:sp>
      <p:sp>
        <p:nvSpPr>
          <p:cNvPr id="19" name="Rectangle 9">
            <a:extLst>
              <a:ext uri="{FF2B5EF4-FFF2-40B4-BE49-F238E27FC236}">
                <a16:creationId xmlns:a16="http://schemas.microsoft.com/office/drawing/2014/main" id="{5825EB6E-3E73-42BC-85B0-6536DF9B43C6}"/>
              </a:ext>
            </a:extLst>
          </p:cNvPr>
          <p:cNvSpPr/>
          <p:nvPr/>
        </p:nvSpPr>
        <p:spPr>
          <a:xfrm>
            <a:off x="894292" y="2846511"/>
            <a:ext cx="2220052" cy="830997"/>
          </a:xfrm>
          <a:prstGeom prst="rect">
            <a:avLst/>
          </a:prstGeom>
        </p:spPr>
        <p:txBody>
          <a:bodyPr wrap="square">
            <a:spAutoFit/>
          </a:bodyPr>
          <a:lstStyle/>
          <a:p>
            <a:pPr algn="r"/>
            <a:r>
              <a:rPr lang="en-US" sz="1200" dirty="0">
                <a:solidFill>
                  <a:srgbClr val="888886"/>
                </a:solidFill>
              </a:rPr>
              <a:t>The truth is that beauty is in the eye of the beholder. The truth is that beauty is in the eye of the beholder.. </a:t>
            </a:r>
          </a:p>
        </p:txBody>
      </p:sp>
      <p:sp>
        <p:nvSpPr>
          <p:cNvPr id="20" name="TextBox 10">
            <a:extLst>
              <a:ext uri="{FF2B5EF4-FFF2-40B4-BE49-F238E27FC236}">
                <a16:creationId xmlns:a16="http://schemas.microsoft.com/office/drawing/2014/main" id="{73AFA7DA-EB48-4D3C-8DEE-6A32935DDA8F}"/>
              </a:ext>
            </a:extLst>
          </p:cNvPr>
          <p:cNvSpPr txBox="1"/>
          <p:nvPr/>
        </p:nvSpPr>
        <p:spPr>
          <a:xfrm>
            <a:off x="873346" y="2427196"/>
            <a:ext cx="2240998" cy="369332"/>
          </a:xfrm>
          <a:prstGeom prst="rect">
            <a:avLst/>
          </a:prstGeom>
          <a:noFill/>
        </p:spPr>
        <p:txBody>
          <a:bodyPr wrap="none" rtlCol="0">
            <a:spAutoFit/>
          </a:bodyPr>
          <a:lstStyle/>
          <a:p>
            <a:r>
              <a:rPr lang="en-GB" b="1" dirty="0">
                <a:solidFill>
                  <a:srgbClr val="888886"/>
                </a:solidFill>
              </a:rPr>
              <a:t>BEAUTY FOR YOU</a:t>
            </a:r>
          </a:p>
        </p:txBody>
      </p:sp>
      <p:sp>
        <p:nvSpPr>
          <p:cNvPr id="21" name="Rectangle 9">
            <a:extLst>
              <a:ext uri="{FF2B5EF4-FFF2-40B4-BE49-F238E27FC236}">
                <a16:creationId xmlns:a16="http://schemas.microsoft.com/office/drawing/2014/main" id="{00315793-FA6C-4A00-9D01-06BB36574A7C}"/>
              </a:ext>
            </a:extLst>
          </p:cNvPr>
          <p:cNvSpPr/>
          <p:nvPr/>
        </p:nvSpPr>
        <p:spPr>
          <a:xfrm>
            <a:off x="864715" y="4471747"/>
            <a:ext cx="2240998" cy="830997"/>
          </a:xfrm>
          <a:prstGeom prst="rect">
            <a:avLst/>
          </a:prstGeom>
        </p:spPr>
        <p:txBody>
          <a:bodyPr wrap="square">
            <a:spAutoFit/>
          </a:bodyPr>
          <a:lstStyle/>
          <a:p>
            <a:pPr algn="r"/>
            <a:r>
              <a:rPr lang="en-US" sz="1200" dirty="0">
                <a:solidFill>
                  <a:srgbClr val="888886"/>
                </a:solidFill>
              </a:rPr>
              <a:t>The truth is that beauty is in the eye of the beholder. The truth is that beauty is in the eye of the beholder. </a:t>
            </a:r>
          </a:p>
        </p:txBody>
      </p:sp>
      <p:sp>
        <p:nvSpPr>
          <p:cNvPr id="22" name="TextBox 10">
            <a:extLst>
              <a:ext uri="{FF2B5EF4-FFF2-40B4-BE49-F238E27FC236}">
                <a16:creationId xmlns:a16="http://schemas.microsoft.com/office/drawing/2014/main" id="{E1B6C7B7-03CB-4703-B455-BF66F4FDA95C}"/>
              </a:ext>
            </a:extLst>
          </p:cNvPr>
          <p:cNvSpPr txBox="1"/>
          <p:nvPr/>
        </p:nvSpPr>
        <p:spPr>
          <a:xfrm>
            <a:off x="864715" y="4052432"/>
            <a:ext cx="2240998" cy="369332"/>
          </a:xfrm>
          <a:prstGeom prst="rect">
            <a:avLst/>
          </a:prstGeom>
          <a:noFill/>
        </p:spPr>
        <p:txBody>
          <a:bodyPr wrap="none" rtlCol="0">
            <a:spAutoFit/>
          </a:bodyPr>
          <a:lstStyle/>
          <a:p>
            <a:pPr algn="r"/>
            <a:r>
              <a:rPr lang="en-GB" b="1" dirty="0">
                <a:solidFill>
                  <a:srgbClr val="888886"/>
                </a:solidFill>
              </a:rPr>
              <a:t>BEAUTY FOR YOU</a:t>
            </a:r>
          </a:p>
        </p:txBody>
      </p:sp>
      <p:cxnSp>
        <p:nvCxnSpPr>
          <p:cNvPr id="24" name="直接连接符 23">
            <a:extLst>
              <a:ext uri="{FF2B5EF4-FFF2-40B4-BE49-F238E27FC236}">
                <a16:creationId xmlns:a16="http://schemas.microsoft.com/office/drawing/2014/main" id="{F266270B-3C47-4CAA-893C-7CC85AAEB7F8}"/>
              </a:ext>
            </a:extLst>
          </p:cNvPr>
          <p:cNvCxnSpPr>
            <a:cxnSpLocks/>
            <a:endCxn id="7" idx="1"/>
          </p:cNvCxnSpPr>
          <p:nvPr/>
        </p:nvCxnSpPr>
        <p:spPr>
          <a:xfrm>
            <a:off x="5493076" y="3266677"/>
            <a:ext cx="1205847" cy="1175269"/>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27" name="直接连接符 26">
            <a:extLst>
              <a:ext uri="{FF2B5EF4-FFF2-40B4-BE49-F238E27FC236}">
                <a16:creationId xmlns:a16="http://schemas.microsoft.com/office/drawing/2014/main" id="{39AC3E13-4853-4DBD-8AC5-6EBB26CD102D}"/>
              </a:ext>
            </a:extLst>
          </p:cNvPr>
          <p:cNvCxnSpPr>
            <a:cxnSpLocks/>
          </p:cNvCxnSpPr>
          <p:nvPr/>
        </p:nvCxnSpPr>
        <p:spPr>
          <a:xfrm flipH="1">
            <a:off x="5501707" y="3261113"/>
            <a:ext cx="1205847" cy="1175269"/>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28" name="文本框 27">
            <a:extLst>
              <a:ext uri="{FF2B5EF4-FFF2-40B4-BE49-F238E27FC236}">
                <a16:creationId xmlns:a16="http://schemas.microsoft.com/office/drawing/2014/main" id="{07ACB447-5219-4881-A045-E312197EFCAD}"/>
              </a:ext>
            </a:extLst>
          </p:cNvPr>
          <p:cNvSpPr txBox="1"/>
          <p:nvPr/>
        </p:nvSpPr>
        <p:spPr>
          <a:xfrm>
            <a:off x="702009" y="514023"/>
            <a:ext cx="1083247"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3777708125"/>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right)">
                                      <p:cBhvr>
                                        <p:cTn id="34" dur="500"/>
                                        <p:tgtEl>
                                          <p:spTgt spid="20"/>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191057" y="1822343"/>
            <a:ext cx="5382900" cy="3961827"/>
            <a:chOff x="565834" y="1379907"/>
            <a:chExt cx="6707163" cy="4936488"/>
          </a:xfrm>
        </p:grpSpPr>
        <p:graphicFrame>
          <p:nvGraphicFramePr>
            <p:cNvPr id="7" name="Chart 6"/>
            <p:cNvGraphicFramePr/>
            <p:nvPr>
              <p:extLst>
                <p:ext uri="{D42A27DB-BD31-4B8C-83A1-F6EECF244321}">
                  <p14:modId xmlns:p14="http://schemas.microsoft.com/office/powerpoint/2010/main" val="3802949990"/>
                </p:ext>
              </p:extLst>
            </p:nvPr>
          </p:nvGraphicFramePr>
          <p:xfrm>
            <a:off x="565834" y="1379907"/>
            <a:ext cx="6707163" cy="4936488"/>
          </p:xfrm>
          <a:graphic>
            <a:graphicData uri="http://schemas.openxmlformats.org/drawingml/2006/chart">
              <c:chart xmlns:c="http://schemas.openxmlformats.org/drawingml/2006/chart" xmlns:r="http://schemas.openxmlformats.org/officeDocument/2006/relationships" r:id="rId3"/>
            </a:graphicData>
          </a:graphic>
        </p:graphicFrame>
        <p:sp>
          <p:nvSpPr>
            <p:cNvPr id="26" name="Oval 25"/>
            <p:cNvSpPr/>
            <p:nvPr/>
          </p:nvSpPr>
          <p:spPr>
            <a:xfrm>
              <a:off x="6237385" y="2201757"/>
              <a:ext cx="198999" cy="1989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sp>
        <p:nvSpPr>
          <p:cNvPr id="10" name="Rectangle 9"/>
          <p:cNvSpPr/>
          <p:nvPr/>
        </p:nvSpPr>
        <p:spPr>
          <a:xfrm>
            <a:off x="7371070" y="2876285"/>
            <a:ext cx="3301550" cy="1015663"/>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11" name="TextBox 10"/>
          <p:cNvSpPr txBox="1"/>
          <p:nvPr/>
        </p:nvSpPr>
        <p:spPr>
          <a:xfrm>
            <a:off x="7371070" y="2456970"/>
            <a:ext cx="2240998" cy="369332"/>
          </a:xfrm>
          <a:prstGeom prst="rect">
            <a:avLst/>
          </a:prstGeom>
          <a:noFill/>
        </p:spPr>
        <p:txBody>
          <a:bodyPr wrap="none" rtlCol="0">
            <a:spAutoFit/>
          </a:bodyPr>
          <a:lstStyle/>
          <a:p>
            <a:r>
              <a:rPr lang="en-GB" b="1" dirty="0">
                <a:solidFill>
                  <a:srgbClr val="888886"/>
                </a:solidFill>
              </a:rPr>
              <a:t>BEAUTY FOR YOU</a:t>
            </a:r>
          </a:p>
        </p:txBody>
      </p:sp>
      <p:sp>
        <p:nvSpPr>
          <p:cNvPr id="13" name="Rectangle 12"/>
          <p:cNvSpPr/>
          <p:nvPr/>
        </p:nvSpPr>
        <p:spPr>
          <a:xfrm>
            <a:off x="7371070" y="4328639"/>
            <a:ext cx="3301550" cy="1015663"/>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14" name="TextBox 13"/>
          <p:cNvSpPr txBox="1"/>
          <p:nvPr/>
        </p:nvSpPr>
        <p:spPr>
          <a:xfrm>
            <a:off x="7371070" y="3909324"/>
            <a:ext cx="2305118" cy="369332"/>
          </a:xfrm>
          <a:prstGeom prst="rect">
            <a:avLst/>
          </a:prstGeom>
          <a:noFill/>
        </p:spPr>
        <p:txBody>
          <a:bodyPr wrap="none" rtlCol="0">
            <a:spAutoFit/>
          </a:bodyPr>
          <a:lstStyle/>
          <a:p>
            <a:r>
              <a:rPr lang="en-GB" b="1" dirty="0">
                <a:solidFill>
                  <a:srgbClr val="888886"/>
                </a:solidFill>
              </a:rPr>
              <a:t>BEAUTY FOR YOU</a:t>
            </a:r>
          </a:p>
        </p:txBody>
      </p:sp>
      <p:grpSp>
        <p:nvGrpSpPr>
          <p:cNvPr id="16" name="Group 15"/>
          <p:cNvGrpSpPr/>
          <p:nvPr/>
        </p:nvGrpSpPr>
        <p:grpSpPr bwMode="auto">
          <a:xfrm>
            <a:off x="4741583" y="1615266"/>
            <a:ext cx="1081087" cy="963613"/>
            <a:chOff x="1430038" y="1214061"/>
            <a:chExt cx="1438411" cy="1283358"/>
          </a:xfrm>
          <a:solidFill>
            <a:srgbClr val="888886"/>
          </a:solidFill>
        </p:grpSpPr>
        <p:sp>
          <p:nvSpPr>
            <p:cNvPr id="17" name="Freeform 10"/>
            <p:cNvSpPr/>
            <p:nvPr/>
          </p:nvSpPr>
          <p:spPr bwMode="auto">
            <a:xfrm rot="16887599" flipH="1">
              <a:off x="1507565" y="1136534"/>
              <a:ext cx="1283358" cy="1438411"/>
            </a:xfrm>
            <a:custGeom>
              <a:avLst/>
              <a:gdLst>
                <a:gd name="T0" fmla="*/ 1266435 w 455"/>
                <a:gd name="T1" fmla="*/ 589466 h 510"/>
                <a:gd name="T2" fmla="*/ 597960 w 455"/>
                <a:gd name="T3" fmla="*/ 28204 h 510"/>
                <a:gd name="T4" fmla="*/ 28206 w 455"/>
                <a:gd name="T5" fmla="*/ 691001 h 510"/>
                <a:gd name="T6" fmla="*/ 696680 w 455"/>
                <a:gd name="T7" fmla="*/ 1252264 h 510"/>
                <a:gd name="T8" fmla="*/ 738989 w 455"/>
                <a:gd name="T9" fmla="*/ 1246623 h 510"/>
                <a:gd name="T10" fmla="*/ 984378 w 455"/>
                <a:gd name="T11" fmla="*/ 1438411 h 510"/>
                <a:gd name="T12" fmla="*/ 992840 w 455"/>
                <a:gd name="T13" fmla="*/ 1150729 h 510"/>
                <a:gd name="T14" fmla="*/ 1266435 w 455"/>
                <a:gd name="T15" fmla="*/ 589466 h 5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en-GB" dirty="0"/>
            </a:p>
          </p:txBody>
        </p:sp>
        <p:sp>
          <p:nvSpPr>
            <p:cNvPr id="18" name="TextBox 16"/>
            <p:cNvSpPr txBox="1">
              <a:spLocks noChangeArrowheads="1"/>
            </p:cNvSpPr>
            <p:nvPr/>
          </p:nvSpPr>
          <p:spPr bwMode="auto">
            <a:xfrm>
              <a:off x="1623464" y="1546210"/>
              <a:ext cx="939210" cy="614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algn="ctr" eaLnBrk="1" hangingPunct="1"/>
              <a:r>
                <a:rPr lang="en-US" altLang="en-US" sz="2400" b="1"/>
                <a:t>95%</a:t>
              </a:r>
              <a:endParaRPr lang="en-GB" altLang="en-US" sz="2400" b="1"/>
            </a:p>
          </p:txBody>
        </p:sp>
      </p:grpSp>
      <p:sp>
        <p:nvSpPr>
          <p:cNvPr id="12" name="文本框 11">
            <a:extLst>
              <a:ext uri="{FF2B5EF4-FFF2-40B4-BE49-F238E27FC236}">
                <a16:creationId xmlns:a16="http://schemas.microsoft.com/office/drawing/2014/main" id="{54C06210-BE7E-47E8-A62B-112EDE38750E}"/>
              </a:ext>
            </a:extLst>
          </p:cNvPr>
          <p:cNvSpPr txBox="1"/>
          <p:nvPr/>
        </p:nvSpPr>
        <p:spPr>
          <a:xfrm>
            <a:off x="702009" y="514023"/>
            <a:ext cx="1017933"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5385713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75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7">
            <a:extLst>
              <a:ext uri="{FF2B5EF4-FFF2-40B4-BE49-F238E27FC236}">
                <a16:creationId xmlns:a16="http://schemas.microsoft.com/office/drawing/2014/main" id="{35FB6371-5547-4750-B499-C14518A72459}"/>
              </a:ext>
            </a:extLst>
          </p:cNvPr>
          <p:cNvGrpSpPr/>
          <p:nvPr/>
        </p:nvGrpSpPr>
        <p:grpSpPr>
          <a:xfrm>
            <a:off x="1597886" y="1816966"/>
            <a:ext cx="9047024" cy="3816065"/>
            <a:chOff x="1572486" y="2058266"/>
            <a:chExt cx="9047024" cy="3816065"/>
          </a:xfrm>
          <a:noFill/>
        </p:grpSpPr>
        <p:sp>
          <p:nvSpPr>
            <p:cNvPr id="67" name="Rectangle 3">
              <a:extLst>
                <a:ext uri="{FF2B5EF4-FFF2-40B4-BE49-F238E27FC236}">
                  <a16:creationId xmlns:a16="http://schemas.microsoft.com/office/drawing/2014/main" id="{CD2E6A27-2DB0-4032-AFA6-00D6F909DA45}"/>
                </a:ext>
              </a:extLst>
            </p:cNvPr>
            <p:cNvSpPr/>
            <p:nvPr/>
          </p:nvSpPr>
          <p:spPr>
            <a:xfrm>
              <a:off x="1572491"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Basic</a:t>
              </a:r>
              <a:endParaRPr lang="en-GB" sz="2400" b="1" dirty="0">
                <a:solidFill>
                  <a:srgbClr val="888886"/>
                </a:solidFill>
              </a:endParaRPr>
            </a:p>
          </p:txBody>
        </p:sp>
        <p:sp>
          <p:nvSpPr>
            <p:cNvPr id="68" name="Rectangle 4">
              <a:extLst>
                <a:ext uri="{FF2B5EF4-FFF2-40B4-BE49-F238E27FC236}">
                  <a16:creationId xmlns:a16="http://schemas.microsoft.com/office/drawing/2014/main" id="{FA2D24DC-BDE1-4E44-ACA6-6D59B3BEEEE3}"/>
                </a:ext>
              </a:extLst>
            </p:cNvPr>
            <p:cNvSpPr/>
            <p:nvPr/>
          </p:nvSpPr>
          <p:spPr>
            <a:xfrm>
              <a:off x="3834246"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Standard</a:t>
              </a:r>
              <a:endParaRPr lang="en-GB" sz="2400" b="1" dirty="0">
                <a:solidFill>
                  <a:srgbClr val="888886"/>
                </a:solidFill>
              </a:endParaRPr>
            </a:p>
          </p:txBody>
        </p:sp>
        <p:sp>
          <p:nvSpPr>
            <p:cNvPr id="69" name="Rectangle 5">
              <a:extLst>
                <a:ext uri="{FF2B5EF4-FFF2-40B4-BE49-F238E27FC236}">
                  <a16:creationId xmlns:a16="http://schemas.microsoft.com/office/drawing/2014/main" id="{CE338474-6DC4-485B-A470-1A2ED5C51093}"/>
                </a:ext>
              </a:extLst>
            </p:cNvPr>
            <p:cNvSpPr/>
            <p:nvPr/>
          </p:nvSpPr>
          <p:spPr>
            <a:xfrm>
              <a:off x="6096000"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888886"/>
                  </a:solidFill>
                </a:rPr>
                <a:t>Advanced</a:t>
              </a:r>
              <a:endParaRPr lang="en-GB" sz="2400" b="1">
                <a:solidFill>
                  <a:srgbClr val="888886"/>
                </a:solidFill>
              </a:endParaRPr>
            </a:p>
          </p:txBody>
        </p:sp>
        <p:sp>
          <p:nvSpPr>
            <p:cNvPr id="70" name="Rectangle 6">
              <a:extLst>
                <a:ext uri="{FF2B5EF4-FFF2-40B4-BE49-F238E27FC236}">
                  <a16:creationId xmlns:a16="http://schemas.microsoft.com/office/drawing/2014/main" id="{8A16213F-641E-44E8-B051-38F5D2789D5F}"/>
                </a:ext>
              </a:extLst>
            </p:cNvPr>
            <p:cNvSpPr/>
            <p:nvPr/>
          </p:nvSpPr>
          <p:spPr>
            <a:xfrm>
              <a:off x="8357755"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Premium</a:t>
              </a:r>
              <a:endParaRPr lang="en-GB" sz="2400" b="1" dirty="0">
                <a:solidFill>
                  <a:srgbClr val="888886"/>
                </a:solidFill>
              </a:endParaRPr>
            </a:p>
          </p:txBody>
        </p:sp>
        <p:sp>
          <p:nvSpPr>
            <p:cNvPr id="71" name="Freeform 12">
              <a:extLst>
                <a:ext uri="{FF2B5EF4-FFF2-40B4-BE49-F238E27FC236}">
                  <a16:creationId xmlns:a16="http://schemas.microsoft.com/office/drawing/2014/main" id="{154FC236-2BDC-4186-B26E-53239ED9C844}"/>
                </a:ext>
              </a:extLst>
            </p:cNvPr>
            <p:cNvSpPr/>
            <p:nvPr/>
          </p:nvSpPr>
          <p:spPr>
            <a:xfrm>
              <a:off x="1572490" y="257694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2" name="Freeform 14">
              <a:extLst>
                <a:ext uri="{FF2B5EF4-FFF2-40B4-BE49-F238E27FC236}">
                  <a16:creationId xmlns:a16="http://schemas.microsoft.com/office/drawing/2014/main" id="{EA41F196-7E57-4282-BC3A-08A5943892C0}"/>
                </a:ext>
              </a:extLst>
            </p:cNvPr>
            <p:cNvSpPr/>
            <p:nvPr/>
          </p:nvSpPr>
          <p:spPr>
            <a:xfrm>
              <a:off x="1572489" y="351905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3" name="Freeform 15">
              <a:extLst>
                <a:ext uri="{FF2B5EF4-FFF2-40B4-BE49-F238E27FC236}">
                  <a16:creationId xmlns:a16="http://schemas.microsoft.com/office/drawing/2014/main" id="{DDB0D7B1-4F52-4F1E-83E1-CD659DA183D0}"/>
                </a:ext>
              </a:extLst>
            </p:cNvPr>
            <p:cNvSpPr/>
            <p:nvPr/>
          </p:nvSpPr>
          <p:spPr>
            <a:xfrm>
              <a:off x="1572488" y="446116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4" name="Freeform 16">
              <a:extLst>
                <a:ext uri="{FF2B5EF4-FFF2-40B4-BE49-F238E27FC236}">
                  <a16:creationId xmlns:a16="http://schemas.microsoft.com/office/drawing/2014/main" id="{7898C1AD-6133-45FC-9274-917424619685}"/>
                </a:ext>
              </a:extLst>
            </p:cNvPr>
            <p:cNvSpPr/>
            <p:nvPr/>
          </p:nvSpPr>
          <p:spPr>
            <a:xfrm>
              <a:off x="1572486" y="540327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5" name="TextBox 17">
              <a:extLst>
                <a:ext uri="{FF2B5EF4-FFF2-40B4-BE49-F238E27FC236}">
                  <a16:creationId xmlns:a16="http://schemas.microsoft.com/office/drawing/2014/main" id="{264FEEC2-8E94-4EBE-A103-FD9BC89A8141}"/>
                </a:ext>
              </a:extLst>
            </p:cNvPr>
            <p:cNvSpPr txBox="1"/>
            <p:nvPr/>
          </p:nvSpPr>
          <p:spPr>
            <a:xfrm>
              <a:off x="2070021" y="2643196"/>
              <a:ext cx="1266693" cy="338554"/>
            </a:xfrm>
            <a:prstGeom prst="rect">
              <a:avLst/>
            </a:prstGeom>
            <a:grpFill/>
          </p:spPr>
          <p:txBody>
            <a:bodyPr wrap="none" rtlCol="0">
              <a:spAutoFit/>
            </a:bodyPr>
            <a:lstStyle/>
            <a:p>
              <a:pPr algn="ctr"/>
              <a:r>
                <a:rPr lang="en-US" sz="1600">
                  <a:solidFill>
                    <a:srgbClr val="888886"/>
                  </a:solidFill>
                </a:rPr>
                <a:t>One Design</a:t>
              </a:r>
              <a:endParaRPr lang="en-GB" sz="1600">
                <a:solidFill>
                  <a:srgbClr val="888886"/>
                </a:solidFill>
              </a:endParaRPr>
            </a:p>
          </p:txBody>
        </p:sp>
        <p:sp>
          <p:nvSpPr>
            <p:cNvPr id="76" name="TextBox 18">
              <a:extLst>
                <a:ext uri="{FF2B5EF4-FFF2-40B4-BE49-F238E27FC236}">
                  <a16:creationId xmlns:a16="http://schemas.microsoft.com/office/drawing/2014/main" id="{BCEB0B32-4677-4EA6-A95E-B7C98A7C8071}"/>
                </a:ext>
              </a:extLst>
            </p:cNvPr>
            <p:cNvSpPr txBox="1"/>
            <p:nvPr/>
          </p:nvSpPr>
          <p:spPr>
            <a:xfrm>
              <a:off x="4367107" y="2643196"/>
              <a:ext cx="1196033" cy="338554"/>
            </a:xfrm>
            <a:prstGeom prst="rect">
              <a:avLst/>
            </a:prstGeom>
            <a:grpFill/>
          </p:spPr>
          <p:txBody>
            <a:bodyPr wrap="none" rtlCol="0">
              <a:spAutoFit/>
            </a:bodyPr>
            <a:lstStyle/>
            <a:p>
              <a:pPr algn="ctr"/>
              <a:r>
                <a:rPr lang="en-US" sz="1600">
                  <a:solidFill>
                    <a:srgbClr val="888886"/>
                  </a:solidFill>
                </a:rPr>
                <a:t>TwoDesign</a:t>
              </a:r>
              <a:endParaRPr lang="en-GB" sz="1600">
                <a:solidFill>
                  <a:srgbClr val="888886"/>
                </a:solidFill>
              </a:endParaRPr>
            </a:p>
          </p:txBody>
        </p:sp>
        <p:sp>
          <p:nvSpPr>
            <p:cNvPr id="77" name="TextBox 19">
              <a:extLst>
                <a:ext uri="{FF2B5EF4-FFF2-40B4-BE49-F238E27FC236}">
                  <a16:creationId xmlns:a16="http://schemas.microsoft.com/office/drawing/2014/main" id="{65CC0133-EF3C-473A-BDF8-2DC82F6D824C}"/>
                </a:ext>
              </a:extLst>
            </p:cNvPr>
            <p:cNvSpPr txBox="1"/>
            <p:nvPr/>
          </p:nvSpPr>
          <p:spPr>
            <a:xfrm>
              <a:off x="6519793" y="2643196"/>
              <a:ext cx="1414170" cy="338554"/>
            </a:xfrm>
            <a:prstGeom prst="rect">
              <a:avLst/>
            </a:prstGeom>
            <a:grpFill/>
          </p:spPr>
          <p:txBody>
            <a:bodyPr wrap="none" rtlCol="0">
              <a:spAutoFit/>
            </a:bodyPr>
            <a:lstStyle/>
            <a:p>
              <a:pPr algn="ctr"/>
              <a:r>
                <a:rPr lang="en-US" sz="1600">
                  <a:solidFill>
                    <a:srgbClr val="888886"/>
                  </a:solidFill>
                </a:rPr>
                <a:t>Three Design</a:t>
              </a:r>
              <a:endParaRPr lang="en-GB" sz="1600">
                <a:solidFill>
                  <a:srgbClr val="888886"/>
                </a:solidFill>
              </a:endParaRPr>
            </a:p>
          </p:txBody>
        </p:sp>
        <p:sp>
          <p:nvSpPr>
            <p:cNvPr id="78" name="TextBox 20">
              <a:extLst>
                <a:ext uri="{FF2B5EF4-FFF2-40B4-BE49-F238E27FC236}">
                  <a16:creationId xmlns:a16="http://schemas.microsoft.com/office/drawing/2014/main" id="{13D33D02-E03E-457E-8B3F-8CDE4854EE33}"/>
                </a:ext>
              </a:extLst>
            </p:cNvPr>
            <p:cNvSpPr txBox="1"/>
            <p:nvPr/>
          </p:nvSpPr>
          <p:spPr>
            <a:xfrm>
              <a:off x="8838455" y="2643196"/>
              <a:ext cx="1300357" cy="338554"/>
            </a:xfrm>
            <a:prstGeom prst="rect">
              <a:avLst/>
            </a:prstGeom>
            <a:grpFill/>
          </p:spPr>
          <p:txBody>
            <a:bodyPr wrap="none" rtlCol="0">
              <a:spAutoFit/>
            </a:bodyPr>
            <a:lstStyle/>
            <a:p>
              <a:pPr algn="ctr"/>
              <a:r>
                <a:rPr lang="en-US" sz="1600" dirty="0">
                  <a:solidFill>
                    <a:srgbClr val="888886"/>
                  </a:solidFill>
                </a:rPr>
                <a:t>Four Design</a:t>
              </a:r>
              <a:endParaRPr lang="en-GB" sz="1600" dirty="0">
                <a:solidFill>
                  <a:srgbClr val="888886"/>
                </a:solidFill>
              </a:endParaRPr>
            </a:p>
          </p:txBody>
        </p:sp>
        <p:sp>
          <p:nvSpPr>
            <p:cNvPr id="79" name="TextBox 21">
              <a:extLst>
                <a:ext uri="{FF2B5EF4-FFF2-40B4-BE49-F238E27FC236}">
                  <a16:creationId xmlns:a16="http://schemas.microsoft.com/office/drawing/2014/main" id="{545DB461-1E24-4E76-A421-CDDEADD7B10B}"/>
                </a:ext>
              </a:extLst>
            </p:cNvPr>
            <p:cNvSpPr txBox="1"/>
            <p:nvPr/>
          </p:nvSpPr>
          <p:spPr>
            <a:xfrm>
              <a:off x="8786356" y="3585306"/>
              <a:ext cx="1404552" cy="338554"/>
            </a:xfrm>
            <a:prstGeom prst="rect">
              <a:avLst/>
            </a:prstGeom>
            <a:grpFill/>
          </p:spPr>
          <p:txBody>
            <a:bodyPr wrap="none" rtlCol="0">
              <a:spAutoFit/>
            </a:bodyPr>
            <a:lstStyle/>
            <a:p>
              <a:pPr algn="ctr"/>
              <a:r>
                <a:rPr lang="en-US" sz="1600">
                  <a:solidFill>
                    <a:srgbClr val="888886"/>
                  </a:solidFill>
                </a:rPr>
                <a:t>15 GB Space</a:t>
              </a:r>
              <a:endParaRPr lang="en-GB" sz="1600">
                <a:solidFill>
                  <a:srgbClr val="888886"/>
                </a:solidFill>
              </a:endParaRPr>
            </a:p>
          </p:txBody>
        </p:sp>
        <p:sp>
          <p:nvSpPr>
            <p:cNvPr id="80" name="TextBox 22">
              <a:extLst>
                <a:ext uri="{FF2B5EF4-FFF2-40B4-BE49-F238E27FC236}">
                  <a16:creationId xmlns:a16="http://schemas.microsoft.com/office/drawing/2014/main" id="{E3290F21-EB21-4855-AE40-20D122A8E2F2}"/>
                </a:ext>
              </a:extLst>
            </p:cNvPr>
            <p:cNvSpPr txBox="1"/>
            <p:nvPr/>
          </p:nvSpPr>
          <p:spPr>
            <a:xfrm>
              <a:off x="9129400" y="4527416"/>
              <a:ext cx="718466" cy="338554"/>
            </a:xfrm>
            <a:prstGeom prst="rect">
              <a:avLst/>
            </a:prstGeom>
            <a:grpFill/>
          </p:spPr>
          <p:txBody>
            <a:bodyPr wrap="none" rtlCol="0">
              <a:spAutoFit/>
            </a:bodyPr>
            <a:lstStyle/>
            <a:p>
              <a:pPr algn="ctr"/>
              <a:r>
                <a:rPr lang="en-US" sz="1600" dirty="0">
                  <a:solidFill>
                    <a:srgbClr val="888886"/>
                  </a:solidFill>
                </a:rPr>
                <a:t>Cloud</a:t>
              </a:r>
              <a:endParaRPr lang="en-GB" sz="1600" dirty="0">
                <a:solidFill>
                  <a:srgbClr val="888886"/>
                </a:solidFill>
              </a:endParaRPr>
            </a:p>
          </p:txBody>
        </p:sp>
        <p:sp>
          <p:nvSpPr>
            <p:cNvPr id="81" name="TextBox 23">
              <a:extLst>
                <a:ext uri="{FF2B5EF4-FFF2-40B4-BE49-F238E27FC236}">
                  <a16:creationId xmlns:a16="http://schemas.microsoft.com/office/drawing/2014/main" id="{B239399F-6BB7-42DF-A519-419935D9A88B}"/>
                </a:ext>
              </a:extLst>
            </p:cNvPr>
            <p:cNvSpPr txBox="1"/>
            <p:nvPr/>
          </p:nvSpPr>
          <p:spPr>
            <a:xfrm>
              <a:off x="8853682" y="5469526"/>
              <a:ext cx="1269899" cy="400110"/>
            </a:xfrm>
            <a:prstGeom prst="rect">
              <a:avLst/>
            </a:prstGeom>
            <a:grpFill/>
          </p:spPr>
          <p:txBody>
            <a:bodyPr wrap="none" rtlCol="0">
              <a:spAutoFit/>
            </a:bodyPr>
            <a:lstStyle/>
            <a:p>
              <a:pPr algn="ctr"/>
              <a:r>
                <a:rPr lang="en-US" sz="2000" b="1" dirty="0">
                  <a:solidFill>
                    <a:srgbClr val="888886"/>
                  </a:solidFill>
                </a:rPr>
                <a:t>$25</a:t>
              </a:r>
              <a:r>
                <a:rPr lang="en-US" sz="1600" dirty="0">
                  <a:solidFill>
                    <a:srgbClr val="888886"/>
                  </a:solidFill>
                </a:rPr>
                <a:t>/month</a:t>
              </a:r>
              <a:endParaRPr lang="en-GB" sz="1600" dirty="0">
                <a:solidFill>
                  <a:srgbClr val="888886"/>
                </a:solidFill>
              </a:endParaRPr>
            </a:p>
          </p:txBody>
        </p:sp>
        <p:sp>
          <p:nvSpPr>
            <p:cNvPr id="82" name="TextBox 24">
              <a:extLst>
                <a:ext uri="{FF2B5EF4-FFF2-40B4-BE49-F238E27FC236}">
                  <a16:creationId xmlns:a16="http://schemas.microsoft.com/office/drawing/2014/main" id="{53F698D7-67D6-488C-B1F7-24D7A3B5E726}"/>
                </a:ext>
              </a:extLst>
            </p:cNvPr>
            <p:cNvSpPr txBox="1"/>
            <p:nvPr/>
          </p:nvSpPr>
          <p:spPr>
            <a:xfrm>
              <a:off x="6553455" y="3585306"/>
              <a:ext cx="1346844" cy="338554"/>
            </a:xfrm>
            <a:prstGeom prst="rect">
              <a:avLst/>
            </a:prstGeom>
            <a:grpFill/>
          </p:spPr>
          <p:txBody>
            <a:bodyPr wrap="none" rtlCol="0">
              <a:spAutoFit/>
            </a:bodyPr>
            <a:lstStyle/>
            <a:p>
              <a:pPr algn="ctr"/>
              <a:r>
                <a:rPr lang="en-US" sz="1600">
                  <a:solidFill>
                    <a:srgbClr val="888886"/>
                  </a:solidFill>
                </a:rPr>
                <a:t>10GB Space</a:t>
              </a:r>
              <a:endParaRPr lang="en-GB" sz="1600">
                <a:solidFill>
                  <a:srgbClr val="888886"/>
                </a:solidFill>
              </a:endParaRPr>
            </a:p>
          </p:txBody>
        </p:sp>
        <p:sp>
          <p:nvSpPr>
            <p:cNvPr id="83" name="TextBox 25">
              <a:extLst>
                <a:ext uri="{FF2B5EF4-FFF2-40B4-BE49-F238E27FC236}">
                  <a16:creationId xmlns:a16="http://schemas.microsoft.com/office/drawing/2014/main" id="{350A5AA2-64AA-4313-AAEF-6C9B804786C2}"/>
                </a:ext>
              </a:extLst>
            </p:cNvPr>
            <p:cNvSpPr txBox="1"/>
            <p:nvPr/>
          </p:nvSpPr>
          <p:spPr>
            <a:xfrm>
              <a:off x="6575899" y="4527416"/>
              <a:ext cx="1301959" cy="338554"/>
            </a:xfrm>
            <a:prstGeom prst="rect">
              <a:avLst/>
            </a:prstGeom>
            <a:grpFill/>
          </p:spPr>
          <p:txBody>
            <a:bodyPr wrap="none" rtlCol="0">
              <a:spAutoFit/>
            </a:bodyPr>
            <a:lstStyle/>
            <a:p>
              <a:pPr algn="ctr"/>
              <a:r>
                <a:rPr lang="en-US" sz="1600">
                  <a:solidFill>
                    <a:srgbClr val="888886"/>
                  </a:solidFill>
                </a:rPr>
                <a:t>24h Support</a:t>
              </a:r>
              <a:endParaRPr lang="en-GB" sz="1600">
                <a:solidFill>
                  <a:srgbClr val="888886"/>
                </a:solidFill>
              </a:endParaRPr>
            </a:p>
          </p:txBody>
        </p:sp>
        <p:sp>
          <p:nvSpPr>
            <p:cNvPr id="84" name="TextBox 26">
              <a:extLst>
                <a:ext uri="{FF2B5EF4-FFF2-40B4-BE49-F238E27FC236}">
                  <a16:creationId xmlns:a16="http://schemas.microsoft.com/office/drawing/2014/main" id="{4D873758-6A0F-455D-86CB-FC08391AD480}"/>
                </a:ext>
              </a:extLst>
            </p:cNvPr>
            <p:cNvSpPr txBox="1"/>
            <p:nvPr/>
          </p:nvSpPr>
          <p:spPr>
            <a:xfrm>
              <a:off x="6556661" y="5469526"/>
              <a:ext cx="1340432" cy="400110"/>
            </a:xfrm>
            <a:prstGeom prst="rect">
              <a:avLst/>
            </a:prstGeom>
            <a:grpFill/>
          </p:spPr>
          <p:txBody>
            <a:bodyPr wrap="none" rtlCol="0">
              <a:spAutoFit/>
            </a:bodyPr>
            <a:lstStyle/>
            <a:p>
              <a:pPr algn="ctr"/>
              <a:r>
                <a:rPr lang="en-US" sz="2000" b="1">
                  <a:solidFill>
                    <a:srgbClr val="888886"/>
                  </a:solidFill>
                </a:rPr>
                <a:t>$20 </a:t>
              </a:r>
              <a:r>
                <a:rPr lang="en-US" sz="1600">
                  <a:solidFill>
                    <a:srgbClr val="888886"/>
                  </a:solidFill>
                </a:rPr>
                <a:t>/month</a:t>
              </a:r>
              <a:endParaRPr lang="en-GB" sz="1600">
                <a:solidFill>
                  <a:srgbClr val="888886"/>
                </a:solidFill>
              </a:endParaRPr>
            </a:p>
          </p:txBody>
        </p:sp>
        <p:sp>
          <p:nvSpPr>
            <p:cNvPr id="85" name="TextBox 27">
              <a:extLst>
                <a:ext uri="{FF2B5EF4-FFF2-40B4-BE49-F238E27FC236}">
                  <a16:creationId xmlns:a16="http://schemas.microsoft.com/office/drawing/2014/main" id="{F5E5887E-54C7-4590-A733-DDB12044D1FB}"/>
                </a:ext>
              </a:extLst>
            </p:cNvPr>
            <p:cNvSpPr txBox="1"/>
            <p:nvPr/>
          </p:nvSpPr>
          <p:spPr>
            <a:xfrm>
              <a:off x="4319754" y="3585306"/>
              <a:ext cx="1290738" cy="338554"/>
            </a:xfrm>
            <a:prstGeom prst="rect">
              <a:avLst/>
            </a:prstGeom>
            <a:grpFill/>
          </p:spPr>
          <p:txBody>
            <a:bodyPr wrap="none" rtlCol="0">
              <a:spAutoFit/>
            </a:bodyPr>
            <a:lstStyle/>
            <a:p>
              <a:pPr algn="ctr"/>
              <a:r>
                <a:rPr lang="en-US" sz="1600">
                  <a:solidFill>
                    <a:srgbClr val="888886"/>
                  </a:solidFill>
                </a:rPr>
                <a:t>5 GB Space</a:t>
              </a:r>
              <a:endParaRPr lang="en-GB" sz="1600">
                <a:solidFill>
                  <a:srgbClr val="888886"/>
                </a:solidFill>
              </a:endParaRPr>
            </a:p>
          </p:txBody>
        </p:sp>
        <p:sp>
          <p:nvSpPr>
            <p:cNvPr id="86" name="TextBox 28">
              <a:extLst>
                <a:ext uri="{FF2B5EF4-FFF2-40B4-BE49-F238E27FC236}">
                  <a16:creationId xmlns:a16="http://schemas.microsoft.com/office/drawing/2014/main" id="{61BF5E5A-6A08-4044-B15F-6B7DE7F7A119}"/>
                </a:ext>
              </a:extLst>
            </p:cNvPr>
            <p:cNvSpPr txBox="1"/>
            <p:nvPr/>
          </p:nvSpPr>
          <p:spPr>
            <a:xfrm>
              <a:off x="4803861" y="4527416"/>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87" name="TextBox 29">
              <a:extLst>
                <a:ext uri="{FF2B5EF4-FFF2-40B4-BE49-F238E27FC236}">
                  <a16:creationId xmlns:a16="http://schemas.microsoft.com/office/drawing/2014/main" id="{0033E551-5558-40FC-BB9E-5FD3C2611210}"/>
                </a:ext>
              </a:extLst>
            </p:cNvPr>
            <p:cNvSpPr txBox="1"/>
            <p:nvPr/>
          </p:nvSpPr>
          <p:spPr>
            <a:xfrm>
              <a:off x="4294907" y="5469526"/>
              <a:ext cx="1340432" cy="400110"/>
            </a:xfrm>
            <a:prstGeom prst="rect">
              <a:avLst/>
            </a:prstGeom>
            <a:grpFill/>
          </p:spPr>
          <p:txBody>
            <a:bodyPr wrap="none" rtlCol="0">
              <a:spAutoFit/>
            </a:bodyPr>
            <a:lstStyle/>
            <a:p>
              <a:pPr algn="ctr"/>
              <a:r>
                <a:rPr lang="en-US" sz="2000" b="1">
                  <a:solidFill>
                    <a:srgbClr val="888886"/>
                  </a:solidFill>
                </a:rPr>
                <a:t>$15 </a:t>
              </a:r>
              <a:r>
                <a:rPr lang="en-US" sz="1600">
                  <a:solidFill>
                    <a:srgbClr val="888886"/>
                  </a:solidFill>
                </a:rPr>
                <a:t>/month</a:t>
              </a:r>
              <a:endParaRPr lang="en-GB" sz="1600">
                <a:solidFill>
                  <a:srgbClr val="888886"/>
                </a:solidFill>
              </a:endParaRPr>
            </a:p>
          </p:txBody>
        </p:sp>
        <p:sp>
          <p:nvSpPr>
            <p:cNvPr id="88" name="TextBox 30">
              <a:extLst>
                <a:ext uri="{FF2B5EF4-FFF2-40B4-BE49-F238E27FC236}">
                  <a16:creationId xmlns:a16="http://schemas.microsoft.com/office/drawing/2014/main" id="{A34AF95B-8DFA-4960-AF77-05A912827817}"/>
                </a:ext>
              </a:extLst>
            </p:cNvPr>
            <p:cNvSpPr txBox="1"/>
            <p:nvPr/>
          </p:nvSpPr>
          <p:spPr>
            <a:xfrm>
              <a:off x="2058002" y="3585306"/>
              <a:ext cx="1290738" cy="338554"/>
            </a:xfrm>
            <a:prstGeom prst="rect">
              <a:avLst/>
            </a:prstGeom>
            <a:grpFill/>
          </p:spPr>
          <p:txBody>
            <a:bodyPr wrap="none" rtlCol="0">
              <a:spAutoFit/>
            </a:bodyPr>
            <a:lstStyle/>
            <a:p>
              <a:pPr algn="ctr"/>
              <a:r>
                <a:rPr lang="en-US" sz="1600" dirty="0">
                  <a:solidFill>
                    <a:srgbClr val="888886"/>
                  </a:solidFill>
                </a:rPr>
                <a:t>1 GB Space</a:t>
              </a:r>
              <a:endParaRPr lang="en-GB" sz="1600" dirty="0">
                <a:solidFill>
                  <a:srgbClr val="888886"/>
                </a:solidFill>
              </a:endParaRPr>
            </a:p>
          </p:txBody>
        </p:sp>
        <p:sp>
          <p:nvSpPr>
            <p:cNvPr id="89" name="TextBox 31">
              <a:extLst>
                <a:ext uri="{FF2B5EF4-FFF2-40B4-BE49-F238E27FC236}">
                  <a16:creationId xmlns:a16="http://schemas.microsoft.com/office/drawing/2014/main" id="{203E418B-0617-4CDD-AB99-D95B27525A72}"/>
                </a:ext>
              </a:extLst>
            </p:cNvPr>
            <p:cNvSpPr txBox="1"/>
            <p:nvPr/>
          </p:nvSpPr>
          <p:spPr>
            <a:xfrm>
              <a:off x="2542106" y="4527416"/>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90" name="TextBox 32">
              <a:extLst>
                <a:ext uri="{FF2B5EF4-FFF2-40B4-BE49-F238E27FC236}">
                  <a16:creationId xmlns:a16="http://schemas.microsoft.com/office/drawing/2014/main" id="{A493CAB6-70E7-4DC7-9638-589369E74529}"/>
                </a:ext>
              </a:extLst>
            </p:cNvPr>
            <p:cNvSpPr txBox="1"/>
            <p:nvPr/>
          </p:nvSpPr>
          <p:spPr>
            <a:xfrm>
              <a:off x="2033153" y="5469526"/>
              <a:ext cx="1340432" cy="400110"/>
            </a:xfrm>
            <a:prstGeom prst="rect">
              <a:avLst/>
            </a:prstGeom>
            <a:grpFill/>
          </p:spPr>
          <p:txBody>
            <a:bodyPr wrap="none" rtlCol="0">
              <a:spAutoFit/>
            </a:bodyPr>
            <a:lstStyle/>
            <a:p>
              <a:pPr algn="ctr"/>
              <a:r>
                <a:rPr lang="en-US" sz="2000" b="1" dirty="0">
                  <a:solidFill>
                    <a:srgbClr val="888886"/>
                  </a:solidFill>
                </a:rPr>
                <a:t>$10 </a:t>
              </a:r>
              <a:r>
                <a:rPr lang="en-US" sz="1600" dirty="0">
                  <a:solidFill>
                    <a:srgbClr val="888886"/>
                  </a:solidFill>
                </a:rPr>
                <a:t>/month</a:t>
              </a:r>
              <a:endParaRPr lang="en-GB" sz="1600" dirty="0">
                <a:solidFill>
                  <a:srgbClr val="888886"/>
                </a:solidFill>
              </a:endParaRPr>
            </a:p>
          </p:txBody>
        </p:sp>
        <p:sp>
          <p:nvSpPr>
            <p:cNvPr id="91" name="TextBox 34">
              <a:extLst>
                <a:ext uri="{FF2B5EF4-FFF2-40B4-BE49-F238E27FC236}">
                  <a16:creationId xmlns:a16="http://schemas.microsoft.com/office/drawing/2014/main" id="{1FDBE9FC-2320-4473-8178-C8011014D88F}"/>
                </a:ext>
              </a:extLst>
            </p:cNvPr>
            <p:cNvSpPr txBox="1"/>
            <p:nvPr/>
          </p:nvSpPr>
          <p:spPr>
            <a:xfrm>
              <a:off x="8906583" y="3114251"/>
              <a:ext cx="1164101" cy="338554"/>
            </a:xfrm>
            <a:prstGeom prst="rect">
              <a:avLst/>
            </a:prstGeom>
            <a:grpFill/>
          </p:spPr>
          <p:txBody>
            <a:bodyPr wrap="none" rtlCol="0">
              <a:spAutoFit/>
            </a:bodyPr>
            <a:lstStyle/>
            <a:p>
              <a:pPr algn="ctr"/>
              <a:r>
                <a:rPr lang="en-US" sz="1600">
                  <a:solidFill>
                    <a:srgbClr val="888886"/>
                  </a:solidFill>
                </a:rPr>
                <a:t>4 Domains</a:t>
              </a:r>
              <a:endParaRPr lang="en-GB" sz="1600">
                <a:solidFill>
                  <a:srgbClr val="888886"/>
                </a:solidFill>
              </a:endParaRPr>
            </a:p>
          </p:txBody>
        </p:sp>
        <p:sp>
          <p:nvSpPr>
            <p:cNvPr id="92" name="TextBox 35">
              <a:extLst>
                <a:ext uri="{FF2B5EF4-FFF2-40B4-BE49-F238E27FC236}">
                  <a16:creationId xmlns:a16="http://schemas.microsoft.com/office/drawing/2014/main" id="{B0B76F24-5F63-478D-A9C4-0EF8D7A69213}"/>
                </a:ext>
              </a:extLst>
            </p:cNvPr>
            <p:cNvSpPr txBox="1"/>
            <p:nvPr/>
          </p:nvSpPr>
          <p:spPr>
            <a:xfrm>
              <a:off x="6644828" y="3114251"/>
              <a:ext cx="1164101" cy="338554"/>
            </a:xfrm>
            <a:prstGeom prst="rect">
              <a:avLst/>
            </a:prstGeom>
            <a:grpFill/>
          </p:spPr>
          <p:txBody>
            <a:bodyPr wrap="none" rtlCol="0">
              <a:spAutoFit/>
            </a:bodyPr>
            <a:lstStyle/>
            <a:p>
              <a:pPr algn="ctr"/>
              <a:r>
                <a:rPr lang="en-US" sz="1600">
                  <a:solidFill>
                    <a:srgbClr val="888886"/>
                  </a:solidFill>
                </a:rPr>
                <a:t>3 Domains</a:t>
              </a:r>
              <a:endParaRPr lang="en-GB" sz="1600">
                <a:solidFill>
                  <a:srgbClr val="888886"/>
                </a:solidFill>
              </a:endParaRPr>
            </a:p>
          </p:txBody>
        </p:sp>
        <p:sp>
          <p:nvSpPr>
            <p:cNvPr id="93" name="TextBox 36">
              <a:extLst>
                <a:ext uri="{FF2B5EF4-FFF2-40B4-BE49-F238E27FC236}">
                  <a16:creationId xmlns:a16="http://schemas.microsoft.com/office/drawing/2014/main" id="{DD4746D8-3827-4557-B83F-902F0BA79AF3}"/>
                </a:ext>
              </a:extLst>
            </p:cNvPr>
            <p:cNvSpPr txBox="1"/>
            <p:nvPr/>
          </p:nvSpPr>
          <p:spPr>
            <a:xfrm>
              <a:off x="4383074" y="3114251"/>
              <a:ext cx="1164101" cy="338554"/>
            </a:xfrm>
            <a:prstGeom prst="rect">
              <a:avLst/>
            </a:prstGeom>
            <a:grpFill/>
          </p:spPr>
          <p:txBody>
            <a:bodyPr wrap="none" rtlCol="0">
              <a:spAutoFit/>
            </a:bodyPr>
            <a:lstStyle/>
            <a:p>
              <a:pPr algn="ctr"/>
              <a:r>
                <a:rPr lang="en-US" sz="1600">
                  <a:solidFill>
                    <a:srgbClr val="888886"/>
                  </a:solidFill>
                </a:rPr>
                <a:t>2 Domains</a:t>
              </a:r>
              <a:endParaRPr lang="en-GB" sz="1600">
                <a:solidFill>
                  <a:srgbClr val="888886"/>
                </a:solidFill>
              </a:endParaRPr>
            </a:p>
          </p:txBody>
        </p:sp>
        <p:sp>
          <p:nvSpPr>
            <p:cNvPr id="94" name="TextBox 37">
              <a:extLst>
                <a:ext uri="{FF2B5EF4-FFF2-40B4-BE49-F238E27FC236}">
                  <a16:creationId xmlns:a16="http://schemas.microsoft.com/office/drawing/2014/main" id="{571D5289-C9D8-4F07-B19C-7EADAABBE9CD}"/>
                </a:ext>
              </a:extLst>
            </p:cNvPr>
            <p:cNvSpPr txBox="1"/>
            <p:nvPr/>
          </p:nvSpPr>
          <p:spPr>
            <a:xfrm>
              <a:off x="2121319" y="3114251"/>
              <a:ext cx="1164101" cy="338554"/>
            </a:xfrm>
            <a:prstGeom prst="rect">
              <a:avLst/>
            </a:prstGeom>
            <a:grpFill/>
          </p:spPr>
          <p:txBody>
            <a:bodyPr wrap="none" rtlCol="0">
              <a:spAutoFit/>
            </a:bodyPr>
            <a:lstStyle/>
            <a:p>
              <a:pPr algn="ctr"/>
              <a:r>
                <a:rPr lang="en-US" sz="1600">
                  <a:solidFill>
                    <a:srgbClr val="888886"/>
                  </a:solidFill>
                </a:rPr>
                <a:t>1 Domains</a:t>
              </a:r>
              <a:endParaRPr lang="en-GB" sz="1600">
                <a:solidFill>
                  <a:srgbClr val="888886"/>
                </a:solidFill>
              </a:endParaRPr>
            </a:p>
          </p:txBody>
        </p:sp>
        <p:sp>
          <p:nvSpPr>
            <p:cNvPr id="95" name="TextBox 39">
              <a:extLst>
                <a:ext uri="{FF2B5EF4-FFF2-40B4-BE49-F238E27FC236}">
                  <a16:creationId xmlns:a16="http://schemas.microsoft.com/office/drawing/2014/main" id="{C322AFCB-609F-4C67-8A06-DBDF150434A8}"/>
                </a:ext>
              </a:extLst>
            </p:cNvPr>
            <p:cNvSpPr txBox="1"/>
            <p:nvPr/>
          </p:nvSpPr>
          <p:spPr>
            <a:xfrm>
              <a:off x="8775940" y="4056360"/>
              <a:ext cx="1425391" cy="338554"/>
            </a:xfrm>
            <a:prstGeom prst="rect">
              <a:avLst/>
            </a:prstGeom>
            <a:grpFill/>
          </p:spPr>
          <p:txBody>
            <a:bodyPr wrap="none" rtlCol="0">
              <a:spAutoFit/>
            </a:bodyPr>
            <a:lstStyle/>
            <a:p>
              <a:pPr algn="ctr"/>
              <a:r>
                <a:rPr lang="en-US" sz="1600" dirty="0">
                  <a:solidFill>
                    <a:srgbClr val="888886"/>
                  </a:solidFill>
                </a:rPr>
                <a:t>Control Panel</a:t>
              </a:r>
              <a:endParaRPr lang="en-GB" sz="1600" dirty="0">
                <a:solidFill>
                  <a:srgbClr val="888886"/>
                </a:solidFill>
              </a:endParaRPr>
            </a:p>
          </p:txBody>
        </p:sp>
        <p:sp>
          <p:nvSpPr>
            <p:cNvPr id="96" name="TextBox 40">
              <a:extLst>
                <a:ext uri="{FF2B5EF4-FFF2-40B4-BE49-F238E27FC236}">
                  <a16:creationId xmlns:a16="http://schemas.microsoft.com/office/drawing/2014/main" id="{D1A2EA02-5950-4EE2-9E86-8838F1712868}"/>
                </a:ext>
              </a:extLst>
            </p:cNvPr>
            <p:cNvSpPr txBox="1"/>
            <p:nvPr/>
          </p:nvSpPr>
          <p:spPr>
            <a:xfrm>
              <a:off x="6867645" y="4056360"/>
              <a:ext cx="718466" cy="338554"/>
            </a:xfrm>
            <a:prstGeom prst="rect">
              <a:avLst/>
            </a:prstGeom>
            <a:grpFill/>
          </p:spPr>
          <p:txBody>
            <a:bodyPr wrap="none" rtlCol="0">
              <a:spAutoFit/>
            </a:bodyPr>
            <a:lstStyle/>
            <a:p>
              <a:pPr algn="ctr"/>
              <a:r>
                <a:rPr lang="en-US" sz="1600">
                  <a:solidFill>
                    <a:srgbClr val="888886"/>
                  </a:solidFill>
                </a:rPr>
                <a:t>Cloud</a:t>
              </a:r>
              <a:endParaRPr lang="en-GB" sz="1600">
                <a:solidFill>
                  <a:srgbClr val="888886"/>
                </a:solidFill>
              </a:endParaRPr>
            </a:p>
          </p:txBody>
        </p:sp>
        <p:sp>
          <p:nvSpPr>
            <p:cNvPr id="97" name="TextBox 41">
              <a:extLst>
                <a:ext uri="{FF2B5EF4-FFF2-40B4-BE49-F238E27FC236}">
                  <a16:creationId xmlns:a16="http://schemas.microsoft.com/office/drawing/2014/main" id="{4F6D205D-58D9-4131-8071-6961894D2D2A}"/>
                </a:ext>
              </a:extLst>
            </p:cNvPr>
            <p:cNvSpPr txBox="1"/>
            <p:nvPr/>
          </p:nvSpPr>
          <p:spPr>
            <a:xfrm>
              <a:off x="4229187" y="4056360"/>
              <a:ext cx="1471878" cy="338554"/>
            </a:xfrm>
            <a:prstGeom prst="rect">
              <a:avLst/>
            </a:prstGeom>
            <a:grpFill/>
          </p:spPr>
          <p:txBody>
            <a:bodyPr wrap="none" rtlCol="0">
              <a:spAutoFit/>
            </a:bodyPr>
            <a:lstStyle/>
            <a:p>
              <a:pPr algn="ctr"/>
              <a:r>
                <a:rPr lang="en-US" sz="1600">
                  <a:solidFill>
                    <a:srgbClr val="888886"/>
                  </a:solidFill>
                </a:rPr>
                <a:t>Email Support</a:t>
              </a:r>
              <a:endParaRPr lang="en-GB" sz="1600">
                <a:solidFill>
                  <a:srgbClr val="888886"/>
                </a:solidFill>
              </a:endParaRPr>
            </a:p>
          </p:txBody>
        </p:sp>
        <p:sp>
          <p:nvSpPr>
            <p:cNvPr id="98" name="TextBox 42">
              <a:extLst>
                <a:ext uri="{FF2B5EF4-FFF2-40B4-BE49-F238E27FC236}">
                  <a16:creationId xmlns:a16="http://schemas.microsoft.com/office/drawing/2014/main" id="{3C04CB74-701B-4F52-BD13-A0AB71BE28C3}"/>
                </a:ext>
              </a:extLst>
            </p:cNvPr>
            <p:cNvSpPr txBox="1"/>
            <p:nvPr/>
          </p:nvSpPr>
          <p:spPr>
            <a:xfrm>
              <a:off x="2542106" y="405636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99" name="TextBox 44">
              <a:extLst>
                <a:ext uri="{FF2B5EF4-FFF2-40B4-BE49-F238E27FC236}">
                  <a16:creationId xmlns:a16="http://schemas.microsoft.com/office/drawing/2014/main" id="{D8DD2F44-ACFE-4274-937C-EF4A4BE1B538}"/>
                </a:ext>
              </a:extLst>
            </p:cNvPr>
            <p:cNvSpPr txBox="1"/>
            <p:nvPr/>
          </p:nvSpPr>
          <p:spPr>
            <a:xfrm>
              <a:off x="8894560" y="4998470"/>
              <a:ext cx="1188147" cy="338554"/>
            </a:xfrm>
            <a:prstGeom prst="rect">
              <a:avLst/>
            </a:prstGeom>
            <a:grpFill/>
          </p:spPr>
          <p:txBody>
            <a:bodyPr wrap="none" rtlCol="0">
              <a:spAutoFit/>
            </a:bodyPr>
            <a:lstStyle/>
            <a:p>
              <a:pPr algn="ctr"/>
              <a:r>
                <a:rPr lang="en-US" sz="1600">
                  <a:solidFill>
                    <a:srgbClr val="888886"/>
                  </a:solidFill>
                </a:rPr>
                <a:t>24 Support</a:t>
              </a:r>
              <a:endParaRPr lang="en-GB" sz="1600">
                <a:solidFill>
                  <a:srgbClr val="888886"/>
                </a:solidFill>
              </a:endParaRPr>
            </a:p>
          </p:txBody>
        </p:sp>
        <p:sp>
          <p:nvSpPr>
            <p:cNvPr id="100" name="TextBox 45">
              <a:extLst>
                <a:ext uri="{FF2B5EF4-FFF2-40B4-BE49-F238E27FC236}">
                  <a16:creationId xmlns:a16="http://schemas.microsoft.com/office/drawing/2014/main" id="{2E5B23E6-D5A5-4912-98A9-8E7FB567C351}"/>
                </a:ext>
              </a:extLst>
            </p:cNvPr>
            <p:cNvSpPr txBox="1"/>
            <p:nvPr/>
          </p:nvSpPr>
          <p:spPr>
            <a:xfrm>
              <a:off x="7065615"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101" name="TextBox 46">
              <a:extLst>
                <a:ext uri="{FF2B5EF4-FFF2-40B4-BE49-F238E27FC236}">
                  <a16:creationId xmlns:a16="http://schemas.microsoft.com/office/drawing/2014/main" id="{2CDCA0AD-74D6-4A00-8350-73F2A304BF0E}"/>
                </a:ext>
              </a:extLst>
            </p:cNvPr>
            <p:cNvSpPr txBox="1"/>
            <p:nvPr/>
          </p:nvSpPr>
          <p:spPr>
            <a:xfrm>
              <a:off x="4803861"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102" name="TextBox 47">
              <a:extLst>
                <a:ext uri="{FF2B5EF4-FFF2-40B4-BE49-F238E27FC236}">
                  <a16:creationId xmlns:a16="http://schemas.microsoft.com/office/drawing/2014/main" id="{B02D064D-03F4-4983-93FE-F2E40BD119AC}"/>
                </a:ext>
              </a:extLst>
            </p:cNvPr>
            <p:cNvSpPr txBox="1"/>
            <p:nvPr/>
          </p:nvSpPr>
          <p:spPr>
            <a:xfrm>
              <a:off x="2542106"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grpSp>
      <p:cxnSp>
        <p:nvCxnSpPr>
          <p:cNvPr id="45" name="直接连接符 44">
            <a:extLst>
              <a:ext uri="{FF2B5EF4-FFF2-40B4-BE49-F238E27FC236}">
                <a16:creationId xmlns:a16="http://schemas.microsoft.com/office/drawing/2014/main" id="{E381B82B-1B92-4312-AC8A-9435E7BAB073}"/>
              </a:ext>
            </a:extLst>
          </p:cNvPr>
          <p:cNvCxnSpPr>
            <a:cxnSpLocks/>
          </p:cNvCxnSpPr>
          <p:nvPr/>
        </p:nvCxnSpPr>
        <p:spPr>
          <a:xfrm flipV="1">
            <a:off x="3884490"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47" name="直接连接符 46">
            <a:extLst>
              <a:ext uri="{FF2B5EF4-FFF2-40B4-BE49-F238E27FC236}">
                <a16:creationId xmlns:a16="http://schemas.microsoft.com/office/drawing/2014/main" id="{B9BE1750-D6E9-4D0F-8918-179096DA0764}"/>
              </a:ext>
            </a:extLst>
          </p:cNvPr>
          <p:cNvCxnSpPr>
            <a:cxnSpLocks/>
          </p:cNvCxnSpPr>
          <p:nvPr/>
        </p:nvCxnSpPr>
        <p:spPr>
          <a:xfrm flipV="1">
            <a:off x="6061287"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48" name="直接连接符 47">
            <a:extLst>
              <a:ext uri="{FF2B5EF4-FFF2-40B4-BE49-F238E27FC236}">
                <a16:creationId xmlns:a16="http://schemas.microsoft.com/office/drawing/2014/main" id="{9D279A3C-2F97-438B-818B-56FE24378763}"/>
              </a:ext>
            </a:extLst>
          </p:cNvPr>
          <p:cNvCxnSpPr>
            <a:cxnSpLocks/>
          </p:cNvCxnSpPr>
          <p:nvPr/>
        </p:nvCxnSpPr>
        <p:spPr>
          <a:xfrm flipV="1">
            <a:off x="8238084"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42" name="文本框 41">
            <a:extLst>
              <a:ext uri="{FF2B5EF4-FFF2-40B4-BE49-F238E27FC236}">
                <a16:creationId xmlns:a16="http://schemas.microsoft.com/office/drawing/2014/main" id="{265B0469-36AB-48AA-8F31-630767546F45}"/>
              </a:ext>
            </a:extLst>
          </p:cNvPr>
          <p:cNvSpPr txBox="1"/>
          <p:nvPr/>
        </p:nvSpPr>
        <p:spPr>
          <a:xfrm>
            <a:off x="702009" y="514023"/>
            <a:ext cx="1040953"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77177439"/>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a:extLst>
              <a:ext uri="{FF2B5EF4-FFF2-40B4-BE49-F238E27FC236}">
                <a16:creationId xmlns:a16="http://schemas.microsoft.com/office/drawing/2014/main" id="{38162C43-48C2-413D-AF2C-9E0BF8C57787}"/>
              </a:ext>
            </a:extLst>
          </p:cNvPr>
          <p:cNvCxnSpPr>
            <a:cxnSpLocks/>
          </p:cNvCxnSpPr>
          <p:nvPr/>
        </p:nvCxnSpPr>
        <p:spPr>
          <a:xfrm flipV="1">
            <a:off x="1752301" y="1"/>
            <a:ext cx="1" cy="6857999"/>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33" name="直接连接符 32">
            <a:extLst>
              <a:ext uri="{FF2B5EF4-FFF2-40B4-BE49-F238E27FC236}">
                <a16:creationId xmlns:a16="http://schemas.microsoft.com/office/drawing/2014/main" id="{6CA24EE4-3044-4456-93D5-EF04F80EEB56}"/>
              </a:ext>
            </a:extLst>
          </p:cNvPr>
          <p:cNvCxnSpPr>
            <a:cxnSpLocks/>
          </p:cNvCxnSpPr>
          <p:nvPr/>
        </p:nvCxnSpPr>
        <p:spPr>
          <a:xfrm>
            <a:off x="1752301" y="1313262"/>
            <a:ext cx="10420869"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4" name="流程图: 终止 33">
            <a:extLst>
              <a:ext uri="{FF2B5EF4-FFF2-40B4-BE49-F238E27FC236}">
                <a16:creationId xmlns:a16="http://schemas.microsoft.com/office/drawing/2014/main" id="{452EDD6E-7452-4FCF-A5C2-03C3E587CA72}"/>
              </a:ext>
            </a:extLst>
          </p:cNvPr>
          <p:cNvSpPr/>
          <p:nvPr/>
        </p:nvSpPr>
        <p:spPr>
          <a:xfrm>
            <a:off x="3353852" y="985072"/>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6" name="直接连接符 35">
            <a:extLst>
              <a:ext uri="{FF2B5EF4-FFF2-40B4-BE49-F238E27FC236}">
                <a16:creationId xmlns:a16="http://schemas.microsoft.com/office/drawing/2014/main" id="{5C7226F8-0D71-40A6-AA00-233F61091CB2}"/>
              </a:ext>
            </a:extLst>
          </p:cNvPr>
          <p:cNvCxnSpPr>
            <a:cxnSpLocks/>
          </p:cNvCxnSpPr>
          <p:nvPr/>
        </p:nvCxnSpPr>
        <p:spPr>
          <a:xfrm>
            <a:off x="1752301" y="2716901"/>
            <a:ext cx="10439699" cy="113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7" name="流程图: 终止 36">
            <a:extLst>
              <a:ext uri="{FF2B5EF4-FFF2-40B4-BE49-F238E27FC236}">
                <a16:creationId xmlns:a16="http://schemas.microsoft.com/office/drawing/2014/main" id="{267A2A52-6F0B-4204-B2E8-6AC0D73546BF}"/>
              </a:ext>
            </a:extLst>
          </p:cNvPr>
          <p:cNvSpPr/>
          <p:nvPr/>
        </p:nvSpPr>
        <p:spPr>
          <a:xfrm>
            <a:off x="3353852" y="2379917"/>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28AF0E6C-3E4C-43B6-9706-D812EC7C3B8F}"/>
              </a:ext>
            </a:extLst>
          </p:cNvPr>
          <p:cNvCxnSpPr>
            <a:cxnSpLocks/>
          </p:cNvCxnSpPr>
          <p:nvPr/>
        </p:nvCxnSpPr>
        <p:spPr>
          <a:xfrm>
            <a:off x="1752301" y="4102068"/>
            <a:ext cx="10420869" cy="2435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9" name="流程图: 终止 38">
            <a:extLst>
              <a:ext uri="{FF2B5EF4-FFF2-40B4-BE49-F238E27FC236}">
                <a16:creationId xmlns:a16="http://schemas.microsoft.com/office/drawing/2014/main" id="{9C7D0BF2-3452-4B27-92C8-5DC7CED779D4}"/>
              </a:ext>
            </a:extLst>
          </p:cNvPr>
          <p:cNvSpPr/>
          <p:nvPr/>
        </p:nvSpPr>
        <p:spPr>
          <a:xfrm>
            <a:off x="3353852" y="3774762"/>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id="{783D2798-5192-4A17-94E9-764B9B86DCC0}"/>
              </a:ext>
            </a:extLst>
          </p:cNvPr>
          <p:cNvCxnSpPr>
            <a:cxnSpLocks/>
          </p:cNvCxnSpPr>
          <p:nvPr/>
        </p:nvCxnSpPr>
        <p:spPr>
          <a:xfrm>
            <a:off x="1752301" y="5487236"/>
            <a:ext cx="10439699" cy="34031"/>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41" name="流程图: 终止 40">
            <a:extLst>
              <a:ext uri="{FF2B5EF4-FFF2-40B4-BE49-F238E27FC236}">
                <a16:creationId xmlns:a16="http://schemas.microsoft.com/office/drawing/2014/main" id="{E247C03B-EBB7-48A6-A9D3-6C0925A0DFA3}"/>
              </a:ext>
            </a:extLst>
          </p:cNvPr>
          <p:cNvSpPr/>
          <p:nvPr/>
        </p:nvSpPr>
        <p:spPr>
          <a:xfrm>
            <a:off x="3353852" y="5169607"/>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6028770F-C817-4ED2-91E2-165168B9FE85}"/>
              </a:ext>
            </a:extLst>
          </p:cNvPr>
          <p:cNvCxnSpPr>
            <a:cxnSpLocks/>
          </p:cNvCxnSpPr>
          <p:nvPr/>
        </p:nvCxnSpPr>
        <p:spPr>
          <a:xfrm>
            <a:off x="0" y="3429000"/>
            <a:ext cx="1752301" cy="0"/>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6" name="TextBox 28">
            <a:extLst>
              <a:ext uri="{FF2B5EF4-FFF2-40B4-BE49-F238E27FC236}">
                <a16:creationId xmlns:a16="http://schemas.microsoft.com/office/drawing/2014/main" id="{F4677480-DEB3-4FF5-A386-23B69DE254D0}"/>
              </a:ext>
            </a:extLst>
          </p:cNvPr>
          <p:cNvSpPr txBox="1"/>
          <p:nvPr/>
        </p:nvSpPr>
        <p:spPr>
          <a:xfrm>
            <a:off x="3718484" y="1039347"/>
            <a:ext cx="3122428" cy="584775"/>
          </a:xfrm>
          <a:prstGeom prst="rect">
            <a:avLst/>
          </a:prstGeom>
          <a:noFill/>
        </p:spPr>
        <p:txBody>
          <a:bodyPr wrap="square" rtlCol="0">
            <a:spAutoFit/>
          </a:bodyPr>
          <a:lstStyle/>
          <a:p>
            <a:r>
              <a:rPr lang="zh-CN" altLang="en-US" sz="3200" dirty="0">
                <a:solidFill>
                  <a:srgbClr val="888886"/>
                </a:solidFill>
                <a:latin typeface="+mj-ea"/>
                <a:ea typeface="+mj-ea"/>
              </a:rPr>
              <a:t>点击输入标题</a:t>
            </a:r>
            <a:endParaRPr lang="en-US" sz="3200" dirty="0">
              <a:solidFill>
                <a:srgbClr val="888886"/>
              </a:solidFill>
              <a:latin typeface="+mj-ea"/>
              <a:ea typeface="+mj-ea"/>
            </a:endParaRPr>
          </a:p>
        </p:txBody>
      </p:sp>
      <p:sp>
        <p:nvSpPr>
          <p:cNvPr id="20" name="TextBox 28">
            <a:extLst>
              <a:ext uri="{FF2B5EF4-FFF2-40B4-BE49-F238E27FC236}">
                <a16:creationId xmlns:a16="http://schemas.microsoft.com/office/drawing/2014/main" id="{5937E5A6-024E-4029-81C5-8DFB1D71AFC0}"/>
              </a:ext>
            </a:extLst>
          </p:cNvPr>
          <p:cNvSpPr txBox="1"/>
          <p:nvPr/>
        </p:nvSpPr>
        <p:spPr>
          <a:xfrm>
            <a:off x="3718484" y="2424514"/>
            <a:ext cx="3122428" cy="584775"/>
          </a:xfrm>
          <a:prstGeom prst="rect">
            <a:avLst/>
          </a:prstGeom>
          <a:noFill/>
        </p:spPr>
        <p:txBody>
          <a:bodyPr wrap="square" rtlCol="0">
            <a:spAutoFit/>
          </a:bodyPr>
          <a:lstStyle/>
          <a:p>
            <a:r>
              <a:rPr lang="zh-CN" altLang="en-US" sz="3200" dirty="0">
                <a:solidFill>
                  <a:srgbClr val="888886"/>
                </a:solidFill>
                <a:latin typeface="+mj-ea"/>
                <a:ea typeface="+mj-ea"/>
              </a:rPr>
              <a:t>点击输入标题</a:t>
            </a:r>
            <a:endParaRPr lang="en-US" sz="3200" dirty="0">
              <a:solidFill>
                <a:srgbClr val="888886"/>
              </a:solidFill>
              <a:latin typeface="+mj-ea"/>
              <a:ea typeface="+mj-ea"/>
            </a:endParaRPr>
          </a:p>
        </p:txBody>
      </p:sp>
      <p:sp>
        <p:nvSpPr>
          <p:cNvPr id="21" name="TextBox 28">
            <a:extLst>
              <a:ext uri="{FF2B5EF4-FFF2-40B4-BE49-F238E27FC236}">
                <a16:creationId xmlns:a16="http://schemas.microsoft.com/office/drawing/2014/main" id="{F21512AD-1CE1-47A1-97D9-5B4C949EE717}"/>
              </a:ext>
            </a:extLst>
          </p:cNvPr>
          <p:cNvSpPr txBox="1"/>
          <p:nvPr/>
        </p:nvSpPr>
        <p:spPr>
          <a:xfrm>
            <a:off x="3718484" y="3809681"/>
            <a:ext cx="3122428" cy="584775"/>
          </a:xfrm>
          <a:prstGeom prst="rect">
            <a:avLst/>
          </a:prstGeom>
          <a:noFill/>
        </p:spPr>
        <p:txBody>
          <a:bodyPr wrap="square" rtlCol="0">
            <a:spAutoFit/>
          </a:bodyPr>
          <a:lstStyle/>
          <a:p>
            <a:r>
              <a:rPr lang="zh-CN" altLang="en-US" sz="3200" dirty="0">
                <a:solidFill>
                  <a:srgbClr val="888886"/>
                </a:solidFill>
                <a:latin typeface="微软雅黑" panose="020B0503020204020204" pitchFamily="34" charset="-122"/>
                <a:ea typeface="微软雅黑" panose="020B0503020204020204" pitchFamily="34" charset="-122"/>
              </a:rPr>
              <a:t>点击输入标题</a:t>
            </a:r>
            <a:endParaRPr lang="en-US" sz="3200" dirty="0">
              <a:solidFill>
                <a:srgbClr val="888886"/>
              </a:solidFill>
              <a:latin typeface="微软雅黑" panose="020B0503020204020204" pitchFamily="34" charset="-122"/>
              <a:ea typeface="微软雅黑" panose="020B0503020204020204" pitchFamily="34" charset="-122"/>
            </a:endParaRPr>
          </a:p>
        </p:txBody>
      </p:sp>
      <p:sp>
        <p:nvSpPr>
          <p:cNvPr id="22" name="TextBox 28">
            <a:extLst>
              <a:ext uri="{FF2B5EF4-FFF2-40B4-BE49-F238E27FC236}">
                <a16:creationId xmlns:a16="http://schemas.microsoft.com/office/drawing/2014/main" id="{F34B0170-79A3-4A8B-A980-BA6937F99185}"/>
              </a:ext>
            </a:extLst>
          </p:cNvPr>
          <p:cNvSpPr txBox="1"/>
          <p:nvPr/>
        </p:nvSpPr>
        <p:spPr>
          <a:xfrm>
            <a:off x="3718484" y="5194849"/>
            <a:ext cx="3122428" cy="584775"/>
          </a:xfrm>
          <a:prstGeom prst="rect">
            <a:avLst/>
          </a:prstGeom>
          <a:noFill/>
        </p:spPr>
        <p:txBody>
          <a:bodyPr wrap="square" rtlCol="0">
            <a:spAutoFit/>
          </a:bodyPr>
          <a:lstStyle/>
          <a:p>
            <a:r>
              <a:rPr lang="zh-CN" altLang="en-US" sz="3200" dirty="0">
                <a:solidFill>
                  <a:srgbClr val="888886"/>
                </a:solidFill>
                <a:latin typeface="微软雅黑" panose="020B0503020204020204" pitchFamily="34" charset="-122"/>
                <a:ea typeface="微软雅黑" panose="020B0503020204020204" pitchFamily="34" charset="-122"/>
              </a:rPr>
              <a:t>点击输入标题</a:t>
            </a:r>
            <a:endParaRPr lang="en-US" sz="3200" dirty="0">
              <a:solidFill>
                <a:srgbClr val="888886"/>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314D2830-9419-4425-AD7B-A87C7E83FC9E}"/>
              </a:ext>
            </a:extLst>
          </p:cNvPr>
          <p:cNvSpPr txBox="1"/>
          <p:nvPr/>
        </p:nvSpPr>
        <p:spPr>
          <a:xfrm>
            <a:off x="1416310" y="551072"/>
            <a:ext cx="671979"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1</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35" name="文本框 34">
            <a:extLst>
              <a:ext uri="{FF2B5EF4-FFF2-40B4-BE49-F238E27FC236}">
                <a16:creationId xmlns:a16="http://schemas.microsoft.com/office/drawing/2014/main" id="{EE55AAC5-5D3C-4315-90F8-5B8F120EF5B2}"/>
              </a:ext>
            </a:extLst>
          </p:cNvPr>
          <p:cNvSpPr txBox="1"/>
          <p:nvPr/>
        </p:nvSpPr>
        <p:spPr>
          <a:xfrm>
            <a:off x="1259212" y="4703909"/>
            <a:ext cx="825867"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4</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42" name="文本框 41">
            <a:extLst>
              <a:ext uri="{FF2B5EF4-FFF2-40B4-BE49-F238E27FC236}">
                <a16:creationId xmlns:a16="http://schemas.microsoft.com/office/drawing/2014/main" id="{8FCF7170-B37B-4F72-80E2-1300092EE6B4}"/>
              </a:ext>
            </a:extLst>
          </p:cNvPr>
          <p:cNvSpPr txBox="1"/>
          <p:nvPr/>
        </p:nvSpPr>
        <p:spPr>
          <a:xfrm>
            <a:off x="1260817" y="3322910"/>
            <a:ext cx="825867"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3</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43" name="文本框 42">
            <a:extLst>
              <a:ext uri="{FF2B5EF4-FFF2-40B4-BE49-F238E27FC236}">
                <a16:creationId xmlns:a16="http://schemas.microsoft.com/office/drawing/2014/main" id="{4A6436CF-DC0A-4412-91A0-6F298F607FF9}"/>
              </a:ext>
            </a:extLst>
          </p:cNvPr>
          <p:cNvSpPr txBox="1"/>
          <p:nvPr/>
        </p:nvSpPr>
        <p:spPr>
          <a:xfrm>
            <a:off x="1260818" y="1932071"/>
            <a:ext cx="827471"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2</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325021839"/>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strVal val="#ppt_x"/>
                                          </p:val>
                                        </p:tav>
                                        <p:tav tm="100000">
                                          <p:val>
                                            <p:strVal val="#ppt_x"/>
                                          </p:val>
                                        </p:tav>
                                      </p:tavLst>
                                    </p:anim>
                                    <p:anim calcmode="lin" valueType="num">
                                      <p:cBhvr>
                                        <p:cTn id="37" dur="500" fill="hold"/>
                                        <p:tgtEl>
                                          <p:spTgt spid="21"/>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1" grpId="0"/>
      <p:bldP spid="22" grpId="0"/>
      <p:bldP spid="23" grpId="0"/>
      <p:bldP spid="35"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id="{6ACC7DA8-9234-4BAC-A657-EEB77B531E62}"/>
              </a:ext>
            </a:extLst>
          </p:cNvPr>
          <p:cNvSpPr txBox="1"/>
          <p:nvPr/>
        </p:nvSpPr>
        <p:spPr>
          <a:xfrm>
            <a:off x="2699882" y="3228945"/>
            <a:ext cx="6792236" cy="400110"/>
          </a:xfrm>
          <a:prstGeom prst="rect">
            <a:avLst/>
          </a:prstGeom>
          <a:noFill/>
        </p:spPr>
        <p:txBody>
          <a:bodyPr wrap="square" rtlCol="0">
            <a:spAutoFit/>
          </a:bodyPr>
          <a:lstStyle/>
          <a:p>
            <a:pPr algn="ctr"/>
            <a:r>
              <a:rPr lang="en-US" sz="2000" dirty="0">
                <a:solidFill>
                  <a:srgbClr val="888886"/>
                </a:solidFill>
                <a:latin typeface="Script MT Bold" panose="03040602040607080904" pitchFamily="66" charset="0"/>
                <a:ea typeface="微软雅黑 Light" panose="020B0502040204020203" pitchFamily="34" charset="-122"/>
              </a:rPr>
              <a:t>The truth is that beauty is in the eye of the beholder.</a:t>
            </a:r>
          </a:p>
        </p:txBody>
      </p:sp>
      <p:sp>
        <p:nvSpPr>
          <p:cNvPr id="28" name="TextBox 4">
            <a:extLst>
              <a:ext uri="{FF2B5EF4-FFF2-40B4-BE49-F238E27FC236}">
                <a16:creationId xmlns:a16="http://schemas.microsoft.com/office/drawing/2014/main" id="{E103A22C-9FB4-4E6A-A98A-B94881471114}"/>
              </a:ext>
            </a:extLst>
          </p:cNvPr>
          <p:cNvSpPr txBox="1"/>
          <p:nvPr/>
        </p:nvSpPr>
        <p:spPr>
          <a:xfrm>
            <a:off x="3750916" y="2151728"/>
            <a:ext cx="4690169" cy="2554545"/>
          </a:xfrm>
          <a:prstGeom prst="rect">
            <a:avLst/>
          </a:prstGeom>
          <a:noFill/>
          <a:effectLst>
            <a:outerShdw blurRad="50800" dist="50800" dir="2700000" algn="ctr" rotWithShape="0">
              <a:srgbClr val="000000">
                <a:alpha val="40000"/>
              </a:srgbClr>
            </a:outerShdw>
          </a:effectLst>
        </p:spPr>
        <p:txBody>
          <a:bodyPr wrap="square" rtlCol="0">
            <a:spAutoFit/>
          </a:bodyPr>
          <a:lstStyle/>
          <a:p>
            <a:pPr algn="ctr"/>
            <a:r>
              <a:rPr lang="en-US" altLang="zh-CN" sz="8000" b="1" dirty="0">
                <a:solidFill>
                  <a:srgbClr val="888886"/>
                </a:solidFill>
                <a:latin typeface="微软雅黑" panose="020B0503020204020204" pitchFamily="34" charset="-122"/>
                <a:ea typeface="微软雅黑" panose="020B0503020204020204" pitchFamily="34" charset="-122"/>
              </a:rPr>
              <a:t>THANK</a:t>
            </a:r>
          </a:p>
          <a:p>
            <a:pPr algn="ctr"/>
            <a:r>
              <a:rPr lang="en-US" altLang="zh-CN" sz="8000" b="1" dirty="0">
                <a:solidFill>
                  <a:srgbClr val="888886"/>
                </a:solidFill>
                <a:latin typeface="微软雅黑" panose="020B0503020204020204" pitchFamily="34" charset="-122"/>
                <a:ea typeface="微软雅黑" panose="020B0503020204020204" pitchFamily="34" charset="-122"/>
              </a:rPr>
              <a:t>YOU</a:t>
            </a:r>
            <a:endParaRPr lang="en-US" sz="8000" b="1" dirty="0">
              <a:solidFill>
                <a:srgbClr val="888886"/>
              </a:solidFill>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684C3983-F622-4A6E-97C3-6C6ACC8835ED}"/>
              </a:ext>
            </a:extLst>
          </p:cNvPr>
          <p:cNvCxnSpPr>
            <a:cxnSpLocks/>
          </p:cNvCxnSpPr>
          <p:nvPr/>
        </p:nvCxnSpPr>
        <p:spPr>
          <a:xfrm>
            <a:off x="8704162" y="3429000"/>
            <a:ext cx="3487838" cy="1"/>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id="{C9D7B673-B763-46AF-9ECA-19E7F45D8854}"/>
              </a:ext>
            </a:extLst>
          </p:cNvPr>
          <p:cNvCxnSpPr>
            <a:cxnSpLocks/>
          </p:cNvCxnSpPr>
          <p:nvPr/>
        </p:nvCxnSpPr>
        <p:spPr>
          <a:xfrm>
            <a:off x="1" y="3424164"/>
            <a:ext cx="3487838" cy="1"/>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2224248"/>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750"/>
                            </p:stCondLst>
                            <p:childTnLst>
                              <p:par>
                                <p:cTn id="17" presetID="22" presetClass="entr" presetSubtype="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71393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01</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33191085"/>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Arc 37">
            <a:extLst>
              <a:ext uri="{FF2B5EF4-FFF2-40B4-BE49-F238E27FC236}">
                <a16:creationId xmlns:a16="http://schemas.microsoft.com/office/drawing/2014/main" id="{305CC304-731C-40FF-8462-273E2A7FF065}"/>
              </a:ext>
            </a:extLst>
          </p:cNvPr>
          <p:cNvSpPr/>
          <p:nvPr/>
        </p:nvSpPr>
        <p:spPr>
          <a:xfrm rot="13265014">
            <a:off x="8212278" y="1327409"/>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37" name="Arc 38">
            <a:extLst>
              <a:ext uri="{FF2B5EF4-FFF2-40B4-BE49-F238E27FC236}">
                <a16:creationId xmlns:a16="http://schemas.microsoft.com/office/drawing/2014/main" id="{BEA5D48A-30C9-446C-92A9-0E71B0768D58}"/>
              </a:ext>
            </a:extLst>
          </p:cNvPr>
          <p:cNvSpPr/>
          <p:nvPr/>
        </p:nvSpPr>
        <p:spPr>
          <a:xfrm rot="13265014">
            <a:off x="5322119" y="2117118"/>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53" name="Rectangle 42">
            <a:extLst>
              <a:ext uri="{FF2B5EF4-FFF2-40B4-BE49-F238E27FC236}">
                <a16:creationId xmlns:a16="http://schemas.microsoft.com/office/drawing/2014/main" id="{F2F27AAD-2A58-4C98-8967-B90379E557ED}"/>
              </a:ext>
            </a:extLst>
          </p:cNvPr>
          <p:cNvSpPr/>
          <p:nvPr/>
        </p:nvSpPr>
        <p:spPr>
          <a:xfrm>
            <a:off x="687335" y="4936697"/>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grpSp>
        <p:nvGrpSpPr>
          <p:cNvPr id="2" name="组合 1">
            <a:extLst>
              <a:ext uri="{FF2B5EF4-FFF2-40B4-BE49-F238E27FC236}">
                <a16:creationId xmlns:a16="http://schemas.microsoft.com/office/drawing/2014/main" id="{07D76F98-3B4E-4798-9AAA-764FC7610599}"/>
              </a:ext>
            </a:extLst>
          </p:cNvPr>
          <p:cNvGrpSpPr/>
          <p:nvPr/>
        </p:nvGrpSpPr>
        <p:grpSpPr>
          <a:xfrm>
            <a:off x="927316" y="4145418"/>
            <a:ext cx="2065630" cy="650630"/>
            <a:chOff x="861426" y="4109806"/>
            <a:chExt cx="2065630" cy="650630"/>
          </a:xfrm>
        </p:grpSpPr>
        <p:sp>
          <p:nvSpPr>
            <p:cNvPr id="63" name="流程图: 终止 62">
              <a:extLst>
                <a:ext uri="{FF2B5EF4-FFF2-40B4-BE49-F238E27FC236}">
                  <a16:creationId xmlns:a16="http://schemas.microsoft.com/office/drawing/2014/main" id="{2D22F44C-98BA-43C6-9218-B5594D87647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64" name="TextBox 30">
              <a:extLst>
                <a:ext uri="{FF2B5EF4-FFF2-40B4-BE49-F238E27FC236}">
                  <a16:creationId xmlns:a16="http://schemas.microsoft.com/office/drawing/2014/main" id="{5D2AA169-935C-40FB-8F20-8195C98A1F82}"/>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65" name="组合 64">
            <a:extLst>
              <a:ext uri="{FF2B5EF4-FFF2-40B4-BE49-F238E27FC236}">
                <a16:creationId xmlns:a16="http://schemas.microsoft.com/office/drawing/2014/main" id="{F412AF44-8509-4B21-AA8D-63E078D2E58E}"/>
              </a:ext>
            </a:extLst>
          </p:cNvPr>
          <p:cNvGrpSpPr/>
          <p:nvPr/>
        </p:nvGrpSpPr>
        <p:grpSpPr>
          <a:xfrm>
            <a:off x="3684048" y="3399647"/>
            <a:ext cx="2065630" cy="650630"/>
            <a:chOff x="861426" y="4109806"/>
            <a:chExt cx="2065630" cy="650630"/>
          </a:xfrm>
        </p:grpSpPr>
        <p:sp>
          <p:nvSpPr>
            <p:cNvPr id="66" name="流程图: 终止 65">
              <a:extLst>
                <a:ext uri="{FF2B5EF4-FFF2-40B4-BE49-F238E27FC236}">
                  <a16:creationId xmlns:a16="http://schemas.microsoft.com/office/drawing/2014/main" id="{3FA4FF3E-7EF0-48BC-9987-B26356C46723}"/>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67" name="TextBox 30">
              <a:extLst>
                <a:ext uri="{FF2B5EF4-FFF2-40B4-BE49-F238E27FC236}">
                  <a16:creationId xmlns:a16="http://schemas.microsoft.com/office/drawing/2014/main" id="{8E8A5A33-01F0-4761-B3B1-4996C1A57B1E}"/>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68" name="组合 67">
            <a:extLst>
              <a:ext uri="{FF2B5EF4-FFF2-40B4-BE49-F238E27FC236}">
                <a16:creationId xmlns:a16="http://schemas.microsoft.com/office/drawing/2014/main" id="{51F536B7-396C-4398-A4A8-25C1F236B2B8}"/>
              </a:ext>
            </a:extLst>
          </p:cNvPr>
          <p:cNvGrpSpPr/>
          <p:nvPr/>
        </p:nvGrpSpPr>
        <p:grpSpPr>
          <a:xfrm>
            <a:off x="6440780" y="2653877"/>
            <a:ext cx="2065630" cy="650630"/>
            <a:chOff x="861426" y="4109806"/>
            <a:chExt cx="2065630" cy="650630"/>
          </a:xfrm>
        </p:grpSpPr>
        <p:sp>
          <p:nvSpPr>
            <p:cNvPr id="69" name="流程图: 终止 68">
              <a:extLst>
                <a:ext uri="{FF2B5EF4-FFF2-40B4-BE49-F238E27FC236}">
                  <a16:creationId xmlns:a16="http://schemas.microsoft.com/office/drawing/2014/main" id="{A4178E1E-E321-492B-8028-4A8DE702B3B6}"/>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0" name="TextBox 30">
              <a:extLst>
                <a:ext uri="{FF2B5EF4-FFF2-40B4-BE49-F238E27FC236}">
                  <a16:creationId xmlns:a16="http://schemas.microsoft.com/office/drawing/2014/main" id="{8F58A13C-F2A8-4A2B-B2E5-031329E02EFE}"/>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71" name="组合 70">
            <a:extLst>
              <a:ext uri="{FF2B5EF4-FFF2-40B4-BE49-F238E27FC236}">
                <a16:creationId xmlns:a16="http://schemas.microsoft.com/office/drawing/2014/main" id="{4C59D01D-27D2-4C81-9687-6C35ED302279}"/>
              </a:ext>
            </a:extLst>
          </p:cNvPr>
          <p:cNvGrpSpPr/>
          <p:nvPr/>
        </p:nvGrpSpPr>
        <p:grpSpPr>
          <a:xfrm>
            <a:off x="9197513" y="1908107"/>
            <a:ext cx="2065630" cy="650630"/>
            <a:chOff x="861426" y="4109806"/>
            <a:chExt cx="2065630" cy="650630"/>
          </a:xfrm>
        </p:grpSpPr>
        <p:sp>
          <p:nvSpPr>
            <p:cNvPr id="72" name="流程图: 终止 71">
              <a:extLst>
                <a:ext uri="{FF2B5EF4-FFF2-40B4-BE49-F238E27FC236}">
                  <a16:creationId xmlns:a16="http://schemas.microsoft.com/office/drawing/2014/main" id="{3EBFC3EA-A0CB-4EC3-B5B4-80D3DA38C914}"/>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3" name="TextBox 30">
              <a:extLst>
                <a:ext uri="{FF2B5EF4-FFF2-40B4-BE49-F238E27FC236}">
                  <a16:creationId xmlns:a16="http://schemas.microsoft.com/office/drawing/2014/main" id="{10413BEF-9FA8-4C4A-B84D-FF05E770B07B}"/>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sp>
        <p:nvSpPr>
          <p:cNvPr id="74" name="Rectangle 42">
            <a:extLst>
              <a:ext uri="{FF2B5EF4-FFF2-40B4-BE49-F238E27FC236}">
                <a16:creationId xmlns:a16="http://schemas.microsoft.com/office/drawing/2014/main" id="{BA222CEA-B7D5-4A05-A71A-B7CD0CE40BFD}"/>
              </a:ext>
            </a:extLst>
          </p:cNvPr>
          <p:cNvSpPr/>
          <p:nvPr/>
        </p:nvSpPr>
        <p:spPr>
          <a:xfrm>
            <a:off x="9020746" y="2612009"/>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5" name="Rectangle 42">
            <a:extLst>
              <a:ext uri="{FF2B5EF4-FFF2-40B4-BE49-F238E27FC236}">
                <a16:creationId xmlns:a16="http://schemas.microsoft.com/office/drawing/2014/main" id="{9429D34B-1C95-4835-8ABF-2FDE2FE7B9B4}"/>
              </a:ext>
            </a:extLst>
          </p:cNvPr>
          <p:cNvSpPr/>
          <p:nvPr/>
        </p:nvSpPr>
        <p:spPr>
          <a:xfrm>
            <a:off x="6242943" y="3386905"/>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6" name="Rectangle 42">
            <a:extLst>
              <a:ext uri="{FF2B5EF4-FFF2-40B4-BE49-F238E27FC236}">
                <a16:creationId xmlns:a16="http://schemas.microsoft.com/office/drawing/2014/main" id="{24FD858B-3AF8-4705-81CB-A12E4EE90B00}"/>
              </a:ext>
            </a:extLst>
          </p:cNvPr>
          <p:cNvSpPr/>
          <p:nvPr/>
        </p:nvSpPr>
        <p:spPr>
          <a:xfrm>
            <a:off x="3465139" y="4161801"/>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7" name="Arc 38">
            <a:extLst>
              <a:ext uri="{FF2B5EF4-FFF2-40B4-BE49-F238E27FC236}">
                <a16:creationId xmlns:a16="http://schemas.microsoft.com/office/drawing/2014/main" id="{46DB3001-50AC-4CCA-BF16-DBF17659092D}"/>
              </a:ext>
            </a:extLst>
          </p:cNvPr>
          <p:cNvSpPr/>
          <p:nvPr/>
        </p:nvSpPr>
        <p:spPr>
          <a:xfrm rot="13265014">
            <a:off x="2342270" y="2931763"/>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22" name="文本框 21">
            <a:extLst>
              <a:ext uri="{FF2B5EF4-FFF2-40B4-BE49-F238E27FC236}">
                <a16:creationId xmlns:a16="http://schemas.microsoft.com/office/drawing/2014/main" id="{7C46A16D-54A7-4AB3-86FC-7998B2A6D508}"/>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245385737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272"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p:cTn id="11" dur="500" fill="hold"/>
                                        <p:tgtEl>
                                          <p:spTgt spid="77"/>
                                        </p:tgtEl>
                                        <p:attrNameLst>
                                          <p:attrName>ppt_w</p:attrName>
                                        </p:attrNameLst>
                                      </p:cBhvr>
                                      <p:tavLst>
                                        <p:tav tm="0">
                                          <p:val>
                                            <p:strVal val="2/3*#ppt_w"/>
                                          </p:val>
                                        </p:tav>
                                        <p:tav tm="100000">
                                          <p:val>
                                            <p:strVal val="#ppt_w"/>
                                          </p:val>
                                        </p:tav>
                                      </p:tavLst>
                                    </p:anim>
                                    <p:anim calcmode="lin" valueType="num">
                                      <p:cBhvr>
                                        <p:cTn id="12" dur="500" fill="hold"/>
                                        <p:tgtEl>
                                          <p:spTgt spid="77"/>
                                        </p:tgtEl>
                                        <p:attrNameLst>
                                          <p:attrName>ppt_h</p:attrName>
                                        </p:attrNameLst>
                                      </p:cBhvr>
                                      <p:tavLst>
                                        <p:tav tm="0">
                                          <p:val>
                                            <p:strVal val="2/3*#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left)">
                                      <p:cBhvr>
                                        <p:cTn id="15" dur="500"/>
                                        <p:tgtEl>
                                          <p:spTgt spid="65"/>
                                        </p:tgtEl>
                                      </p:cBhvr>
                                    </p:animEffect>
                                  </p:childTnLst>
                                </p:cTn>
                              </p:par>
                            </p:childTnLst>
                          </p:cTn>
                        </p:par>
                        <p:par>
                          <p:cTn id="16" fill="hold">
                            <p:stCondLst>
                              <p:cond delay="1000"/>
                            </p:stCondLst>
                            <p:childTnLst>
                              <p:par>
                                <p:cTn id="17" presetID="23" presetClass="entr" presetSubtype="27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strVal val="2/3*#ppt_w"/>
                                          </p:val>
                                        </p:tav>
                                        <p:tav tm="100000">
                                          <p:val>
                                            <p:strVal val="#ppt_w"/>
                                          </p:val>
                                        </p:tav>
                                      </p:tavLst>
                                    </p:anim>
                                    <p:anim calcmode="lin" valueType="num">
                                      <p:cBhvr>
                                        <p:cTn id="20" dur="500" fill="hold"/>
                                        <p:tgtEl>
                                          <p:spTgt spid="37"/>
                                        </p:tgtEl>
                                        <p:attrNameLst>
                                          <p:attrName>ppt_h</p:attrName>
                                        </p:attrNameLst>
                                      </p:cBhvr>
                                      <p:tavLst>
                                        <p:tav tm="0">
                                          <p:val>
                                            <p:strVal val="2/3*#ppt_h"/>
                                          </p:val>
                                        </p:tav>
                                        <p:tav tm="100000">
                                          <p:val>
                                            <p:strVal val="#ppt_h"/>
                                          </p:val>
                                        </p:tav>
                                      </p:tavLst>
                                    </p:anim>
                                  </p:childTnLst>
                                </p:cTn>
                              </p:par>
                              <p:par>
                                <p:cTn id="21" presetID="22" presetClass="entr" presetSubtype="8"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1500"/>
                            </p:stCondLst>
                            <p:childTnLst>
                              <p:par>
                                <p:cTn id="25" presetID="23" presetClass="entr" presetSubtype="272"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strVal val="2/3*#ppt_w"/>
                                          </p:val>
                                        </p:tav>
                                        <p:tav tm="100000">
                                          <p:val>
                                            <p:strVal val="#ppt_w"/>
                                          </p:val>
                                        </p:tav>
                                      </p:tavLst>
                                    </p:anim>
                                    <p:anim calcmode="lin" valueType="num">
                                      <p:cBhvr>
                                        <p:cTn id="28" dur="500" fill="hold"/>
                                        <p:tgtEl>
                                          <p:spTgt spid="36"/>
                                        </p:tgtEl>
                                        <p:attrNameLst>
                                          <p:attrName>ppt_h</p:attrName>
                                        </p:attrNameLst>
                                      </p:cBhvr>
                                      <p:tavLst>
                                        <p:tav tm="0">
                                          <p:val>
                                            <p:strVal val="2/3*#ppt_h"/>
                                          </p:val>
                                        </p:tav>
                                        <p:tav tm="100000">
                                          <p:val>
                                            <p:strVal val="#ppt_h"/>
                                          </p:val>
                                        </p:tav>
                                      </p:tavLst>
                                    </p:anim>
                                  </p:childTnLst>
                                </p:cTn>
                              </p:par>
                              <p:par>
                                <p:cTn id="29" presetID="22" presetClass="entr" presetSubtype="8"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left)">
                                      <p:cBhvr>
                                        <p:cTn id="31" dur="500"/>
                                        <p:tgtEl>
                                          <p:spTgt spid="71"/>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up)">
                                      <p:cBhvr>
                                        <p:cTn id="43" dur="500"/>
                                        <p:tgtEl>
                                          <p:spTgt spid="7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up)">
                                      <p:cBhvr>
                                        <p:cTn id="4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53" grpId="0"/>
      <p:bldP spid="74" grpId="0"/>
      <p:bldP spid="75" grpId="0"/>
      <p:bldP spid="76" grpId="0"/>
      <p:bldP spid="7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04AC3A1-3819-44CF-B522-9E2D92DC1396}"/>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graphicFrame>
        <p:nvGraphicFramePr>
          <p:cNvPr id="3" name="Chart 9">
            <a:extLst>
              <a:ext uri="{FF2B5EF4-FFF2-40B4-BE49-F238E27FC236}">
                <a16:creationId xmlns:a16="http://schemas.microsoft.com/office/drawing/2014/main" id="{F77E8CDE-1A5D-4A5F-A988-A601A674E78A}"/>
              </a:ext>
            </a:extLst>
          </p:cNvPr>
          <p:cNvGraphicFramePr/>
          <p:nvPr>
            <p:extLst>
              <p:ext uri="{D42A27DB-BD31-4B8C-83A1-F6EECF244321}">
                <p14:modId xmlns:p14="http://schemas.microsoft.com/office/powerpoint/2010/main" val="4273321185"/>
              </p:ext>
            </p:extLst>
          </p:nvPr>
        </p:nvGraphicFramePr>
        <p:xfrm>
          <a:off x="1063038" y="2657180"/>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10">
            <a:extLst>
              <a:ext uri="{FF2B5EF4-FFF2-40B4-BE49-F238E27FC236}">
                <a16:creationId xmlns:a16="http://schemas.microsoft.com/office/drawing/2014/main" id="{F02F16C0-8DA9-4723-BF53-8019D359C391}"/>
              </a:ext>
            </a:extLst>
          </p:cNvPr>
          <p:cNvSpPr txBox="1"/>
          <p:nvPr/>
        </p:nvSpPr>
        <p:spPr>
          <a:xfrm>
            <a:off x="1688109" y="2161515"/>
            <a:ext cx="1324401"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75.8 / 1000</a:t>
            </a:r>
          </a:p>
        </p:txBody>
      </p:sp>
      <p:sp>
        <p:nvSpPr>
          <p:cNvPr id="5" name="TextBox 11">
            <a:extLst>
              <a:ext uri="{FF2B5EF4-FFF2-40B4-BE49-F238E27FC236}">
                <a16:creationId xmlns:a16="http://schemas.microsoft.com/office/drawing/2014/main" id="{3CE7BF03-E417-44B1-8283-30DF7523E87D}"/>
              </a:ext>
            </a:extLst>
          </p:cNvPr>
          <p:cNvSpPr txBox="1"/>
          <p:nvPr/>
        </p:nvSpPr>
        <p:spPr>
          <a:xfrm>
            <a:off x="4176105" y="2161515"/>
            <a:ext cx="1327608"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80.5 / 1250</a:t>
            </a:r>
          </a:p>
        </p:txBody>
      </p:sp>
      <p:sp>
        <p:nvSpPr>
          <p:cNvPr id="6" name="TextBox 12">
            <a:extLst>
              <a:ext uri="{FF2B5EF4-FFF2-40B4-BE49-F238E27FC236}">
                <a16:creationId xmlns:a16="http://schemas.microsoft.com/office/drawing/2014/main" id="{6DF80FEB-50DD-4069-89DD-46827381101D}"/>
              </a:ext>
            </a:extLst>
          </p:cNvPr>
          <p:cNvSpPr txBox="1"/>
          <p:nvPr/>
        </p:nvSpPr>
        <p:spPr>
          <a:xfrm>
            <a:off x="6707383" y="2161515"/>
            <a:ext cx="1244250"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50.4 / 950</a:t>
            </a:r>
          </a:p>
        </p:txBody>
      </p:sp>
      <p:sp>
        <p:nvSpPr>
          <p:cNvPr id="7" name="TextBox 13">
            <a:extLst>
              <a:ext uri="{FF2B5EF4-FFF2-40B4-BE49-F238E27FC236}">
                <a16:creationId xmlns:a16="http://schemas.microsoft.com/office/drawing/2014/main" id="{E05137FF-E37B-4B0F-ABCE-647012B88479}"/>
              </a:ext>
            </a:extLst>
          </p:cNvPr>
          <p:cNvSpPr txBox="1"/>
          <p:nvPr/>
        </p:nvSpPr>
        <p:spPr>
          <a:xfrm>
            <a:off x="9155304" y="2161515"/>
            <a:ext cx="1327608"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80.9 / 1320</a:t>
            </a:r>
          </a:p>
        </p:txBody>
      </p:sp>
    </p:spTree>
    <p:extLst>
      <p:ext uri="{BB962C8B-B14F-4D97-AF65-F5344CB8AC3E}">
        <p14:creationId xmlns:p14="http://schemas.microsoft.com/office/powerpoint/2010/main" val="287186473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500"/>
                                        <p:tgtEl>
                                          <p:spTgt spid="3">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500"/>
                                        <p:tgtEl>
                                          <p:spTgt spid="3">
                                            <p:graphicEl>
                                              <a:chart seriesIdx="-4" categoryIdx="0" bldStep="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500"/>
                                        <p:tgtEl>
                                          <p:spTgt spid="3">
                                            <p:graphicEl>
                                              <a:chart seriesIdx="-4" categoryIdx="1"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500"/>
                                        <p:tgtEl>
                                          <p:spTgt spid="3">
                                            <p:graphicEl>
                                              <a:chart seriesIdx="-4" categoryIdx="2"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500"/>
                                        <p:tgtEl>
                                          <p:spTgt spid="3">
                                            <p:graphicEl>
                                              <a:chart seriesIdx="-4" categoryIdx="3"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3">
            <a:extLst>
              <a:ext uri="{FF2B5EF4-FFF2-40B4-BE49-F238E27FC236}">
                <a16:creationId xmlns:a16="http://schemas.microsoft.com/office/drawing/2014/main" id="{D0CBD6AD-B9C0-4C93-A12B-B143322C97EA}"/>
              </a:ext>
            </a:extLst>
          </p:cNvPr>
          <p:cNvGrpSpPr/>
          <p:nvPr/>
        </p:nvGrpSpPr>
        <p:grpSpPr>
          <a:xfrm>
            <a:off x="4091844" y="1663118"/>
            <a:ext cx="4071125" cy="4071125"/>
            <a:chOff x="3386666" y="719666"/>
            <a:chExt cx="5418667" cy="5418667"/>
          </a:xfrm>
        </p:grpSpPr>
        <p:sp>
          <p:nvSpPr>
            <p:cNvPr id="67" name="Diamond 4">
              <a:extLst>
                <a:ext uri="{FF2B5EF4-FFF2-40B4-BE49-F238E27FC236}">
                  <a16:creationId xmlns:a16="http://schemas.microsoft.com/office/drawing/2014/main" id="{D19997BB-4303-4FFC-A952-6CFD1AC22BCF}"/>
                </a:ext>
              </a:extLst>
            </p:cNvPr>
            <p:cNvSpPr/>
            <p:nvPr/>
          </p:nvSpPr>
          <p:spPr>
            <a:xfrm>
              <a:off x="3386666" y="719666"/>
              <a:ext cx="5418667" cy="5418667"/>
            </a:xfrm>
            <a:prstGeom prst="diamond">
              <a:avLst/>
            </a:prstGeom>
            <a:solidFill>
              <a:schemeClr val="bg1">
                <a:alpha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8" name="Freeform 5">
              <a:extLst>
                <a:ext uri="{FF2B5EF4-FFF2-40B4-BE49-F238E27FC236}">
                  <a16:creationId xmlns:a16="http://schemas.microsoft.com/office/drawing/2014/main" id="{D4A6FEA0-AB75-41CE-AF84-9B78C14266A6}"/>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dirty="0">
                  <a:solidFill>
                    <a:srgbClr val="888886"/>
                  </a:solidFill>
                  <a:latin typeface="Script MT Bold" panose="03040602040607080904" pitchFamily="66" charset="0"/>
                </a:rPr>
                <a:t>S</a:t>
              </a:r>
              <a:endParaRPr lang="en-GB" sz="8000" kern="1200" dirty="0">
                <a:solidFill>
                  <a:srgbClr val="888886"/>
                </a:solidFill>
                <a:latin typeface="Script MT Bold" panose="03040602040607080904" pitchFamily="66" charset="0"/>
              </a:endParaRPr>
            </a:p>
          </p:txBody>
        </p:sp>
        <p:sp>
          <p:nvSpPr>
            <p:cNvPr id="69" name="Freeform 6">
              <a:extLst>
                <a:ext uri="{FF2B5EF4-FFF2-40B4-BE49-F238E27FC236}">
                  <a16:creationId xmlns:a16="http://schemas.microsoft.com/office/drawing/2014/main" id="{D373B9CA-A161-405F-A554-C78459262555}"/>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W</a:t>
              </a:r>
              <a:endParaRPr lang="en-GB" sz="8000">
                <a:solidFill>
                  <a:srgbClr val="888886"/>
                </a:solidFill>
                <a:latin typeface="Script MT Bold" panose="03040602040607080904" pitchFamily="66" charset="0"/>
              </a:endParaRPr>
            </a:p>
          </p:txBody>
        </p:sp>
        <p:sp>
          <p:nvSpPr>
            <p:cNvPr id="70" name="Freeform 7">
              <a:extLst>
                <a:ext uri="{FF2B5EF4-FFF2-40B4-BE49-F238E27FC236}">
                  <a16:creationId xmlns:a16="http://schemas.microsoft.com/office/drawing/2014/main" id="{9D3A9C70-4B02-452E-A037-5BB260788320}"/>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T</a:t>
              </a:r>
              <a:endParaRPr lang="en-GB" sz="8000">
                <a:solidFill>
                  <a:srgbClr val="888886"/>
                </a:solidFill>
                <a:latin typeface="Script MT Bold" panose="03040602040607080904" pitchFamily="66" charset="0"/>
              </a:endParaRPr>
            </a:p>
          </p:txBody>
        </p:sp>
        <p:sp>
          <p:nvSpPr>
            <p:cNvPr id="71" name="Freeform 8">
              <a:extLst>
                <a:ext uri="{FF2B5EF4-FFF2-40B4-BE49-F238E27FC236}">
                  <a16:creationId xmlns:a16="http://schemas.microsoft.com/office/drawing/2014/main" id="{421CBC0A-E87C-411C-9A59-9BEEACFD6F92}"/>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O</a:t>
              </a:r>
              <a:endParaRPr lang="en-GB" sz="8000">
                <a:solidFill>
                  <a:srgbClr val="888886"/>
                </a:solidFill>
                <a:latin typeface="Script MT Bold" panose="03040602040607080904" pitchFamily="66" charset="0"/>
              </a:endParaRPr>
            </a:p>
          </p:txBody>
        </p:sp>
      </p:grpSp>
      <p:grpSp>
        <p:nvGrpSpPr>
          <p:cNvPr id="72" name="Group 12">
            <a:extLst>
              <a:ext uri="{FF2B5EF4-FFF2-40B4-BE49-F238E27FC236}">
                <a16:creationId xmlns:a16="http://schemas.microsoft.com/office/drawing/2014/main" id="{D3AF42F7-197D-48DE-8444-673F9D31642B}"/>
              </a:ext>
            </a:extLst>
          </p:cNvPr>
          <p:cNvGrpSpPr/>
          <p:nvPr/>
        </p:nvGrpSpPr>
        <p:grpSpPr>
          <a:xfrm>
            <a:off x="562946" y="1991930"/>
            <a:ext cx="3070021" cy="1200329"/>
            <a:chOff x="8716043" y="2853384"/>
            <a:chExt cx="3070021" cy="1200329"/>
          </a:xfrm>
        </p:grpSpPr>
        <p:sp>
          <p:nvSpPr>
            <p:cNvPr id="73" name="TextBox 13">
              <a:extLst>
                <a:ext uri="{FF2B5EF4-FFF2-40B4-BE49-F238E27FC236}">
                  <a16:creationId xmlns:a16="http://schemas.microsoft.com/office/drawing/2014/main" id="{43327270-4549-48DC-96EC-09732C166105}"/>
                </a:ext>
              </a:extLst>
            </p:cNvPr>
            <p:cNvSpPr txBox="1"/>
            <p:nvPr/>
          </p:nvSpPr>
          <p:spPr>
            <a:xfrm>
              <a:off x="8716043" y="3222716"/>
              <a:ext cx="3070021" cy="830997"/>
            </a:xfrm>
            <a:prstGeom prst="rect">
              <a:avLst/>
            </a:prstGeom>
            <a:noFill/>
          </p:spPr>
          <p:txBody>
            <a:bodyPr wrap="square" rtlCol="0">
              <a:spAutoFit/>
            </a:bodyPr>
            <a:lstStyle/>
            <a:p>
              <a:pPr algn="r"/>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74" name="TextBox 14">
              <a:extLst>
                <a:ext uri="{FF2B5EF4-FFF2-40B4-BE49-F238E27FC236}">
                  <a16:creationId xmlns:a16="http://schemas.microsoft.com/office/drawing/2014/main" id="{537D1A8C-AA25-4345-A3D9-725F7A3E242F}"/>
                </a:ext>
              </a:extLst>
            </p:cNvPr>
            <p:cNvSpPr txBox="1"/>
            <p:nvPr/>
          </p:nvSpPr>
          <p:spPr>
            <a:xfrm>
              <a:off x="10113747" y="2853384"/>
              <a:ext cx="1672317" cy="369332"/>
            </a:xfrm>
            <a:prstGeom prst="rect">
              <a:avLst/>
            </a:prstGeom>
            <a:noFill/>
          </p:spPr>
          <p:txBody>
            <a:bodyPr wrap="none" rtlCol="0">
              <a:spAutoFit/>
            </a:bodyPr>
            <a:lstStyle/>
            <a:p>
              <a:pPr algn="r"/>
              <a:r>
                <a:rPr lang="en-US" b="1" dirty="0">
                  <a:solidFill>
                    <a:srgbClr val="888886"/>
                  </a:solidFill>
                </a:rPr>
                <a:t>Web Analysis</a:t>
              </a:r>
              <a:endParaRPr lang="en-GB" b="1" dirty="0">
                <a:solidFill>
                  <a:srgbClr val="888886"/>
                </a:solidFill>
              </a:endParaRPr>
            </a:p>
          </p:txBody>
        </p:sp>
      </p:grpSp>
      <p:grpSp>
        <p:nvGrpSpPr>
          <p:cNvPr id="75" name="Group 21">
            <a:extLst>
              <a:ext uri="{FF2B5EF4-FFF2-40B4-BE49-F238E27FC236}">
                <a16:creationId xmlns:a16="http://schemas.microsoft.com/office/drawing/2014/main" id="{F0191A6E-D034-495B-A003-860EFAE0285B}"/>
              </a:ext>
            </a:extLst>
          </p:cNvPr>
          <p:cNvGrpSpPr/>
          <p:nvPr/>
        </p:nvGrpSpPr>
        <p:grpSpPr>
          <a:xfrm>
            <a:off x="562946" y="4331823"/>
            <a:ext cx="3070021" cy="1200329"/>
            <a:chOff x="8716043" y="2853384"/>
            <a:chExt cx="3070021" cy="1200329"/>
          </a:xfrm>
        </p:grpSpPr>
        <p:sp>
          <p:nvSpPr>
            <p:cNvPr id="76" name="TextBox 22">
              <a:extLst>
                <a:ext uri="{FF2B5EF4-FFF2-40B4-BE49-F238E27FC236}">
                  <a16:creationId xmlns:a16="http://schemas.microsoft.com/office/drawing/2014/main" id="{2696F58F-FE7B-4B4A-AA46-540184C65B6C}"/>
                </a:ext>
              </a:extLst>
            </p:cNvPr>
            <p:cNvSpPr txBox="1"/>
            <p:nvPr/>
          </p:nvSpPr>
          <p:spPr>
            <a:xfrm>
              <a:off x="8716043" y="3222716"/>
              <a:ext cx="3070021" cy="830997"/>
            </a:xfrm>
            <a:prstGeom prst="rect">
              <a:avLst/>
            </a:prstGeom>
            <a:noFill/>
          </p:spPr>
          <p:txBody>
            <a:bodyPr wrap="square" rtlCol="0">
              <a:spAutoFit/>
            </a:bodyPr>
            <a:lstStyle/>
            <a:p>
              <a:pPr algn="r"/>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77" name="TextBox 23">
              <a:extLst>
                <a:ext uri="{FF2B5EF4-FFF2-40B4-BE49-F238E27FC236}">
                  <a16:creationId xmlns:a16="http://schemas.microsoft.com/office/drawing/2014/main" id="{CDDFF6B8-9D1C-491A-9E2D-9988F4687C4C}"/>
                </a:ext>
              </a:extLst>
            </p:cNvPr>
            <p:cNvSpPr txBox="1"/>
            <p:nvPr/>
          </p:nvSpPr>
          <p:spPr>
            <a:xfrm>
              <a:off x="10113747" y="2853384"/>
              <a:ext cx="1672317" cy="369332"/>
            </a:xfrm>
            <a:prstGeom prst="rect">
              <a:avLst/>
            </a:prstGeom>
            <a:noFill/>
          </p:spPr>
          <p:txBody>
            <a:bodyPr wrap="none" rtlCol="0">
              <a:spAutoFit/>
            </a:bodyPr>
            <a:lstStyle/>
            <a:p>
              <a:pPr algn="r"/>
              <a:r>
                <a:rPr lang="en-US" b="1" dirty="0">
                  <a:solidFill>
                    <a:srgbClr val="888886"/>
                  </a:solidFill>
                </a:rPr>
                <a:t>Web Analysis</a:t>
              </a:r>
              <a:endParaRPr lang="en-GB" b="1" dirty="0">
                <a:solidFill>
                  <a:srgbClr val="888886"/>
                </a:solidFill>
              </a:endParaRPr>
            </a:p>
          </p:txBody>
        </p:sp>
      </p:grpSp>
      <p:grpSp>
        <p:nvGrpSpPr>
          <p:cNvPr id="78" name="Group 24">
            <a:extLst>
              <a:ext uri="{FF2B5EF4-FFF2-40B4-BE49-F238E27FC236}">
                <a16:creationId xmlns:a16="http://schemas.microsoft.com/office/drawing/2014/main" id="{A568C2D8-8EB2-4E75-ABA6-1CCD7927165F}"/>
              </a:ext>
            </a:extLst>
          </p:cNvPr>
          <p:cNvGrpSpPr/>
          <p:nvPr/>
        </p:nvGrpSpPr>
        <p:grpSpPr>
          <a:xfrm flipH="1">
            <a:off x="8549726" y="1991930"/>
            <a:ext cx="3070021" cy="1200329"/>
            <a:chOff x="8716043" y="2853384"/>
            <a:chExt cx="3070021" cy="1200329"/>
          </a:xfrm>
        </p:grpSpPr>
        <p:sp>
          <p:nvSpPr>
            <p:cNvPr id="79" name="TextBox 25">
              <a:extLst>
                <a:ext uri="{FF2B5EF4-FFF2-40B4-BE49-F238E27FC236}">
                  <a16:creationId xmlns:a16="http://schemas.microsoft.com/office/drawing/2014/main" id="{D8072905-CC65-4AE4-A32F-38CAE2E19AC4}"/>
                </a:ext>
              </a:extLst>
            </p:cNvPr>
            <p:cNvSpPr txBox="1"/>
            <p:nvPr/>
          </p:nvSpPr>
          <p:spPr>
            <a:xfrm>
              <a:off x="8716043" y="3222716"/>
              <a:ext cx="3070021" cy="830997"/>
            </a:xfrm>
            <a:prstGeom prst="rect">
              <a:avLst/>
            </a:prstGeom>
            <a:noFill/>
          </p:spPr>
          <p:txBody>
            <a:bodyPr wrap="square" rtlCol="0">
              <a:spAutoFit/>
            </a:bodyPr>
            <a:lstStyle/>
            <a:p>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80" name="TextBox 26">
              <a:extLst>
                <a:ext uri="{FF2B5EF4-FFF2-40B4-BE49-F238E27FC236}">
                  <a16:creationId xmlns:a16="http://schemas.microsoft.com/office/drawing/2014/main" id="{A1DBF3B1-5B0D-48A3-BC74-2454117BD500}"/>
                </a:ext>
              </a:extLst>
            </p:cNvPr>
            <p:cNvSpPr txBox="1"/>
            <p:nvPr/>
          </p:nvSpPr>
          <p:spPr>
            <a:xfrm>
              <a:off x="10113747" y="2853384"/>
              <a:ext cx="1672317" cy="369332"/>
            </a:xfrm>
            <a:prstGeom prst="rect">
              <a:avLst/>
            </a:prstGeom>
            <a:noFill/>
          </p:spPr>
          <p:txBody>
            <a:bodyPr wrap="none" rtlCol="0">
              <a:spAutoFit/>
            </a:bodyPr>
            <a:lstStyle/>
            <a:p>
              <a:r>
                <a:rPr lang="en-US" b="1" dirty="0">
                  <a:solidFill>
                    <a:srgbClr val="888886"/>
                  </a:solidFill>
                </a:rPr>
                <a:t>Web Analysis</a:t>
              </a:r>
              <a:endParaRPr lang="en-GB" b="1" dirty="0">
                <a:solidFill>
                  <a:srgbClr val="888886"/>
                </a:solidFill>
              </a:endParaRPr>
            </a:p>
          </p:txBody>
        </p:sp>
      </p:grpSp>
      <p:grpSp>
        <p:nvGrpSpPr>
          <p:cNvPr id="81" name="Group 27">
            <a:extLst>
              <a:ext uri="{FF2B5EF4-FFF2-40B4-BE49-F238E27FC236}">
                <a16:creationId xmlns:a16="http://schemas.microsoft.com/office/drawing/2014/main" id="{2A6BA792-C670-4A21-9ECC-F2312E16A5CC}"/>
              </a:ext>
            </a:extLst>
          </p:cNvPr>
          <p:cNvGrpSpPr/>
          <p:nvPr/>
        </p:nvGrpSpPr>
        <p:grpSpPr>
          <a:xfrm flipH="1">
            <a:off x="8549726" y="4331823"/>
            <a:ext cx="3070021" cy="1200329"/>
            <a:chOff x="8716043" y="2853384"/>
            <a:chExt cx="3070021" cy="1200329"/>
          </a:xfrm>
        </p:grpSpPr>
        <p:sp>
          <p:nvSpPr>
            <p:cNvPr id="82" name="TextBox 28">
              <a:extLst>
                <a:ext uri="{FF2B5EF4-FFF2-40B4-BE49-F238E27FC236}">
                  <a16:creationId xmlns:a16="http://schemas.microsoft.com/office/drawing/2014/main" id="{828302A1-8A26-41C1-AA43-FCE18BC26779}"/>
                </a:ext>
              </a:extLst>
            </p:cNvPr>
            <p:cNvSpPr txBox="1"/>
            <p:nvPr/>
          </p:nvSpPr>
          <p:spPr>
            <a:xfrm>
              <a:off x="8716043" y="3222716"/>
              <a:ext cx="3070021" cy="830997"/>
            </a:xfrm>
            <a:prstGeom prst="rect">
              <a:avLst/>
            </a:prstGeom>
            <a:noFill/>
          </p:spPr>
          <p:txBody>
            <a:bodyPr wrap="square" rtlCol="0">
              <a:spAutoFit/>
            </a:bodyPr>
            <a:lstStyle/>
            <a:p>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83" name="TextBox 29">
              <a:extLst>
                <a:ext uri="{FF2B5EF4-FFF2-40B4-BE49-F238E27FC236}">
                  <a16:creationId xmlns:a16="http://schemas.microsoft.com/office/drawing/2014/main" id="{65F16A3E-4D8C-4EFC-AEEC-12FEB7D804A1}"/>
                </a:ext>
              </a:extLst>
            </p:cNvPr>
            <p:cNvSpPr txBox="1"/>
            <p:nvPr/>
          </p:nvSpPr>
          <p:spPr>
            <a:xfrm>
              <a:off x="10113747" y="2853384"/>
              <a:ext cx="1672317" cy="369332"/>
            </a:xfrm>
            <a:prstGeom prst="rect">
              <a:avLst/>
            </a:prstGeom>
            <a:noFill/>
          </p:spPr>
          <p:txBody>
            <a:bodyPr wrap="none" rtlCol="0">
              <a:spAutoFit/>
            </a:bodyPr>
            <a:lstStyle/>
            <a:p>
              <a:r>
                <a:rPr lang="en-US" b="1" dirty="0">
                  <a:solidFill>
                    <a:srgbClr val="888886"/>
                  </a:solidFill>
                </a:rPr>
                <a:t>Web Analysis</a:t>
              </a:r>
              <a:endParaRPr lang="en-GB" b="1" dirty="0">
                <a:solidFill>
                  <a:srgbClr val="888886"/>
                </a:solidFill>
              </a:endParaRPr>
            </a:p>
          </p:txBody>
        </p:sp>
      </p:grpSp>
      <p:sp>
        <p:nvSpPr>
          <p:cNvPr id="20" name="文本框 19">
            <a:extLst>
              <a:ext uri="{FF2B5EF4-FFF2-40B4-BE49-F238E27FC236}">
                <a16:creationId xmlns:a16="http://schemas.microsoft.com/office/drawing/2014/main" id="{3562CA5B-9884-4CFC-BFBB-3A4A7902A3AB}"/>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2050994620"/>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ox(out)">
                                      <p:cBhvr>
                                        <p:cTn id="7" dur="1500"/>
                                        <p:tgtEl>
                                          <p:spTgt spid="66"/>
                                        </p:tgtEl>
                                      </p:cBhvr>
                                    </p:animEffect>
                                  </p:childTnLst>
                                </p:cTn>
                              </p:par>
                            </p:childTnLst>
                          </p:cTn>
                        </p:par>
                        <p:par>
                          <p:cTn id="8" fill="hold">
                            <p:stCondLst>
                              <p:cond delay="1500"/>
                            </p:stCondLst>
                            <p:childTnLst>
                              <p:par>
                                <p:cTn id="9" presetID="12" presetClass="entr" presetSubtype="2"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p:tgtEl>
                                          <p:spTgt spid="72"/>
                                        </p:tgtEl>
                                        <p:attrNameLst>
                                          <p:attrName>ppt_x</p:attrName>
                                        </p:attrNameLst>
                                      </p:cBhvr>
                                      <p:tavLst>
                                        <p:tav tm="0">
                                          <p:val>
                                            <p:strVal val="#ppt_x+#ppt_w*1.125000"/>
                                          </p:val>
                                        </p:tav>
                                        <p:tav tm="100000">
                                          <p:val>
                                            <p:strVal val="#ppt_x"/>
                                          </p:val>
                                        </p:tav>
                                      </p:tavLst>
                                    </p:anim>
                                    <p:animEffect transition="in" filter="wipe(left)">
                                      <p:cBhvr>
                                        <p:cTn id="12" dur="500"/>
                                        <p:tgtEl>
                                          <p:spTgt spid="72"/>
                                        </p:tgtEl>
                                      </p:cBhvr>
                                    </p:animEffect>
                                  </p:childTnLst>
                                </p:cTn>
                              </p:par>
                            </p:childTnLst>
                          </p:cTn>
                        </p:par>
                        <p:par>
                          <p:cTn id="13" fill="hold">
                            <p:stCondLst>
                              <p:cond delay="2000"/>
                            </p:stCondLst>
                            <p:childTnLst>
                              <p:par>
                                <p:cTn id="14" presetID="12" presetClass="entr" presetSubtype="2"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p:tgtEl>
                                          <p:spTgt spid="75"/>
                                        </p:tgtEl>
                                        <p:attrNameLst>
                                          <p:attrName>ppt_x</p:attrName>
                                        </p:attrNameLst>
                                      </p:cBhvr>
                                      <p:tavLst>
                                        <p:tav tm="0">
                                          <p:val>
                                            <p:strVal val="#ppt_x+#ppt_w*1.125000"/>
                                          </p:val>
                                        </p:tav>
                                        <p:tav tm="100000">
                                          <p:val>
                                            <p:strVal val="#ppt_x"/>
                                          </p:val>
                                        </p:tav>
                                      </p:tavLst>
                                    </p:anim>
                                    <p:animEffect transition="in" filter="wipe(left)">
                                      <p:cBhvr>
                                        <p:cTn id="17" dur="500"/>
                                        <p:tgtEl>
                                          <p:spTgt spid="75"/>
                                        </p:tgtEl>
                                      </p:cBhvr>
                                    </p:animEffect>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p:tgtEl>
                                          <p:spTgt spid="78"/>
                                        </p:tgtEl>
                                        <p:attrNameLst>
                                          <p:attrName>ppt_x</p:attrName>
                                        </p:attrNameLst>
                                      </p:cBhvr>
                                      <p:tavLst>
                                        <p:tav tm="0">
                                          <p:val>
                                            <p:strVal val="#ppt_x-#ppt_w*1.125000"/>
                                          </p:val>
                                        </p:tav>
                                        <p:tav tm="100000">
                                          <p:val>
                                            <p:strVal val="#ppt_x"/>
                                          </p:val>
                                        </p:tav>
                                      </p:tavLst>
                                    </p:anim>
                                    <p:animEffect transition="in" filter="wipe(right)">
                                      <p:cBhvr>
                                        <p:cTn id="22" dur="500"/>
                                        <p:tgtEl>
                                          <p:spTgt spid="78"/>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500"/>
                                        <p:tgtEl>
                                          <p:spTgt spid="81"/>
                                        </p:tgtEl>
                                        <p:attrNameLst>
                                          <p:attrName>ppt_x</p:attrName>
                                        </p:attrNameLst>
                                      </p:cBhvr>
                                      <p:tavLst>
                                        <p:tav tm="0">
                                          <p:val>
                                            <p:strVal val="#ppt_x-#ppt_w*1.125000"/>
                                          </p:val>
                                        </p:tav>
                                        <p:tav tm="100000">
                                          <p:val>
                                            <p:strVal val="#ppt_x"/>
                                          </p:val>
                                        </p:tav>
                                      </p:tavLst>
                                    </p:anim>
                                    <p:animEffect transition="in" filter="wipe(right)">
                                      <p:cBhvr>
                                        <p:cTn id="2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3925"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02</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34059798"/>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a:extLst>
              <a:ext uri="{FF2B5EF4-FFF2-40B4-BE49-F238E27FC236}">
                <a16:creationId xmlns:a16="http://schemas.microsoft.com/office/drawing/2014/main" id="{5E93EC37-C52B-4994-90DB-47718139EC44}"/>
              </a:ext>
            </a:extLst>
          </p:cNvPr>
          <p:cNvSpPr/>
          <p:nvPr/>
        </p:nvSpPr>
        <p:spPr>
          <a:xfrm>
            <a:off x="2024826" y="2455941"/>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75%</a:t>
            </a:r>
          </a:p>
        </p:txBody>
      </p:sp>
      <p:sp>
        <p:nvSpPr>
          <p:cNvPr id="8" name="Arc 10">
            <a:extLst>
              <a:ext uri="{FF2B5EF4-FFF2-40B4-BE49-F238E27FC236}">
                <a16:creationId xmlns:a16="http://schemas.microsoft.com/office/drawing/2014/main" id="{ABE4FB05-EBCB-493E-9B58-9963D3AB84F7}"/>
              </a:ext>
            </a:extLst>
          </p:cNvPr>
          <p:cNvSpPr/>
          <p:nvPr/>
        </p:nvSpPr>
        <p:spPr>
          <a:xfrm>
            <a:off x="2024825" y="2455941"/>
            <a:ext cx="1854495" cy="1854495"/>
          </a:xfrm>
          <a:prstGeom prst="arc">
            <a:avLst>
              <a:gd name="adj1" fmla="val 16200000"/>
              <a:gd name="adj2" fmla="val 10046582"/>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9" name="Rectangle 11">
            <a:extLst>
              <a:ext uri="{FF2B5EF4-FFF2-40B4-BE49-F238E27FC236}">
                <a16:creationId xmlns:a16="http://schemas.microsoft.com/office/drawing/2014/main" id="{4D8022C4-BCB3-4FE1-AA5E-A5496102E6DC}"/>
              </a:ext>
            </a:extLst>
          </p:cNvPr>
          <p:cNvSpPr/>
          <p:nvPr/>
        </p:nvSpPr>
        <p:spPr>
          <a:xfrm>
            <a:off x="1991377" y="4980545"/>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1" name="Oval 18">
            <a:extLst>
              <a:ext uri="{FF2B5EF4-FFF2-40B4-BE49-F238E27FC236}">
                <a16:creationId xmlns:a16="http://schemas.microsoft.com/office/drawing/2014/main" id="{54851BB5-85C6-42D0-B75A-A275AA1F0038}"/>
              </a:ext>
            </a:extLst>
          </p:cNvPr>
          <p:cNvSpPr/>
          <p:nvPr/>
        </p:nvSpPr>
        <p:spPr>
          <a:xfrm>
            <a:off x="5168752" y="3742844"/>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60%</a:t>
            </a:r>
          </a:p>
        </p:txBody>
      </p:sp>
      <p:sp>
        <p:nvSpPr>
          <p:cNvPr id="12" name="Arc 19">
            <a:extLst>
              <a:ext uri="{FF2B5EF4-FFF2-40B4-BE49-F238E27FC236}">
                <a16:creationId xmlns:a16="http://schemas.microsoft.com/office/drawing/2014/main" id="{9695E215-1488-4828-A735-42972FFC5FC3}"/>
              </a:ext>
            </a:extLst>
          </p:cNvPr>
          <p:cNvSpPr/>
          <p:nvPr/>
        </p:nvSpPr>
        <p:spPr>
          <a:xfrm>
            <a:off x="5168752" y="3742844"/>
            <a:ext cx="1854495" cy="1854495"/>
          </a:xfrm>
          <a:prstGeom prst="arc">
            <a:avLst>
              <a:gd name="adj1" fmla="val 16200000"/>
              <a:gd name="adj2" fmla="val 7595047"/>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15" name="Oval 26">
            <a:extLst>
              <a:ext uri="{FF2B5EF4-FFF2-40B4-BE49-F238E27FC236}">
                <a16:creationId xmlns:a16="http://schemas.microsoft.com/office/drawing/2014/main" id="{D3095813-3512-484B-A720-285B4A415C8F}"/>
              </a:ext>
            </a:extLst>
          </p:cNvPr>
          <p:cNvSpPr/>
          <p:nvPr/>
        </p:nvSpPr>
        <p:spPr>
          <a:xfrm>
            <a:off x="8312679" y="2455941"/>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38%</a:t>
            </a:r>
          </a:p>
        </p:txBody>
      </p:sp>
      <p:sp>
        <p:nvSpPr>
          <p:cNvPr id="21" name="Arc 27">
            <a:extLst>
              <a:ext uri="{FF2B5EF4-FFF2-40B4-BE49-F238E27FC236}">
                <a16:creationId xmlns:a16="http://schemas.microsoft.com/office/drawing/2014/main" id="{18DBCF75-BFDB-4DDA-8249-3E4277E3DAF6}"/>
              </a:ext>
            </a:extLst>
          </p:cNvPr>
          <p:cNvSpPr/>
          <p:nvPr/>
        </p:nvSpPr>
        <p:spPr>
          <a:xfrm>
            <a:off x="8312678" y="2455941"/>
            <a:ext cx="1854495" cy="1854495"/>
          </a:xfrm>
          <a:prstGeom prst="arc">
            <a:avLst>
              <a:gd name="adj1" fmla="val 16200000"/>
              <a:gd name="adj2" fmla="val 554884"/>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23" name="Rectangle 11">
            <a:extLst>
              <a:ext uri="{FF2B5EF4-FFF2-40B4-BE49-F238E27FC236}">
                <a16:creationId xmlns:a16="http://schemas.microsoft.com/office/drawing/2014/main" id="{60978CD5-951D-45C0-926D-442F184C9BB2}"/>
              </a:ext>
            </a:extLst>
          </p:cNvPr>
          <p:cNvSpPr/>
          <p:nvPr/>
        </p:nvSpPr>
        <p:spPr>
          <a:xfrm>
            <a:off x="8279233" y="4947930"/>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24" name="Rectangle 11">
            <a:extLst>
              <a:ext uri="{FF2B5EF4-FFF2-40B4-BE49-F238E27FC236}">
                <a16:creationId xmlns:a16="http://schemas.microsoft.com/office/drawing/2014/main" id="{2E7B41D3-6DCB-42C0-9157-94603C44EFF1}"/>
              </a:ext>
            </a:extLst>
          </p:cNvPr>
          <p:cNvSpPr/>
          <p:nvPr/>
        </p:nvSpPr>
        <p:spPr>
          <a:xfrm>
            <a:off x="5135303" y="2191826"/>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25" name="流程图: 终止 24">
            <a:extLst>
              <a:ext uri="{FF2B5EF4-FFF2-40B4-BE49-F238E27FC236}">
                <a16:creationId xmlns:a16="http://schemas.microsoft.com/office/drawing/2014/main" id="{94968B44-20A3-4C12-825C-AAA50F2ED903}"/>
              </a:ext>
            </a:extLst>
          </p:cNvPr>
          <p:cNvSpPr/>
          <p:nvPr/>
        </p:nvSpPr>
        <p:spPr>
          <a:xfrm rot="16200000">
            <a:off x="1658810" y="-4887671"/>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Tree>
    <p:extLst>
      <p:ext uri="{BB962C8B-B14F-4D97-AF65-F5344CB8AC3E}">
        <p14:creationId xmlns:p14="http://schemas.microsoft.com/office/powerpoint/2010/main" val="320679524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1" grpId="0" animBg="1"/>
      <p:bldP spid="12" grpId="0" animBg="1"/>
      <p:bldP spid="15" grpId="0" animBg="1"/>
      <p:bldP spid="21" grpId="0" animBg="1"/>
      <p:bldP spid="23" grpId="0"/>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终止 1">
            <a:extLst>
              <a:ext uri="{FF2B5EF4-FFF2-40B4-BE49-F238E27FC236}">
                <a16:creationId xmlns:a16="http://schemas.microsoft.com/office/drawing/2014/main" id="{771870A9-FCB6-465E-A157-9D8066830597}"/>
              </a:ext>
            </a:extLst>
          </p:cNvPr>
          <p:cNvSpPr/>
          <p:nvPr/>
        </p:nvSpPr>
        <p:spPr>
          <a:xfrm>
            <a:off x="-6431894"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3" name="TextBox 40">
            <a:extLst>
              <a:ext uri="{FF2B5EF4-FFF2-40B4-BE49-F238E27FC236}">
                <a16:creationId xmlns:a16="http://schemas.microsoft.com/office/drawing/2014/main" id="{9026241E-3972-498A-B7CC-A7BFB817ADC1}"/>
              </a:ext>
            </a:extLst>
          </p:cNvPr>
          <p:cNvSpPr txBox="1"/>
          <p:nvPr/>
        </p:nvSpPr>
        <p:spPr>
          <a:xfrm>
            <a:off x="3211429" y="1592959"/>
            <a:ext cx="8641047" cy="1477328"/>
          </a:xfrm>
          <a:prstGeom prst="rect">
            <a:avLst/>
          </a:prstGeom>
          <a:noFill/>
        </p:spPr>
        <p:txBody>
          <a:bodyPr wrap="square" rtlCol="0">
            <a:spAutoFit/>
          </a:bodyPr>
          <a:lstStyle/>
          <a:p>
            <a:r>
              <a:rPr lang="en-US" b="1" dirty="0">
                <a:solidFill>
                  <a:srgbClr val="888886"/>
                </a:solidFill>
                <a:latin typeface="微软雅黑 Light" panose="020B0502040204020203" pitchFamily="34" charset="-122"/>
                <a:ea typeface="微软雅黑 Light" panose="020B0502040204020203" pitchFamily="34" charset="-122"/>
              </a:rPr>
              <a:t>For one trend</a:t>
            </a:r>
            <a:endParaRPr lang="en-US" sz="900" b="1" dirty="0">
              <a:solidFill>
                <a:srgbClr val="888886"/>
              </a:solidFill>
              <a:latin typeface="微软雅黑 Light" panose="020B0502040204020203" pitchFamily="34" charset="-122"/>
              <a:ea typeface="微软雅黑 Light" panose="020B0502040204020203" pitchFamily="34" charset="-122"/>
            </a:endParaRPr>
          </a:p>
          <a:p>
            <a:r>
              <a:rPr lang="en-US" sz="900" b="1" dirty="0">
                <a:solidFill>
                  <a:srgbClr val="888886"/>
                </a:solidFill>
                <a:latin typeface="微软雅黑 Light" panose="020B0502040204020203" pitchFamily="34" charset="-122"/>
                <a:ea typeface="微软雅黑 Light" panose="020B0502040204020203" pitchFamily="34" charset="-122"/>
              </a:rPr>
              <a:t>| 2018</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4" name="TextBox 41">
            <a:extLst>
              <a:ext uri="{FF2B5EF4-FFF2-40B4-BE49-F238E27FC236}">
                <a16:creationId xmlns:a16="http://schemas.microsoft.com/office/drawing/2014/main" id="{B545DBBA-6ECB-4A32-8A13-FACE3AE42264}"/>
              </a:ext>
            </a:extLst>
          </p:cNvPr>
          <p:cNvSpPr txBox="1"/>
          <p:nvPr/>
        </p:nvSpPr>
        <p:spPr>
          <a:xfrm>
            <a:off x="3258104" y="3595365"/>
            <a:ext cx="8490200" cy="1477328"/>
          </a:xfrm>
          <a:prstGeom prst="rect">
            <a:avLst/>
          </a:prstGeom>
          <a:noFill/>
        </p:spPr>
        <p:txBody>
          <a:bodyPr wrap="square" rtlCol="0">
            <a:spAutoFit/>
          </a:bodyPr>
          <a:lstStyle/>
          <a:p>
            <a:r>
              <a:rPr lang="en-US" b="1" dirty="0">
                <a:solidFill>
                  <a:srgbClr val="888886"/>
                </a:solidFill>
                <a:latin typeface="微软雅黑 Light" panose="020B0502040204020203" pitchFamily="34" charset="-122"/>
                <a:ea typeface="微软雅黑 Light" panose="020B0502040204020203" pitchFamily="34" charset="-122"/>
              </a:rPr>
              <a:t>For another trend</a:t>
            </a:r>
            <a:endParaRPr lang="en-US" sz="900" b="1" dirty="0">
              <a:solidFill>
                <a:srgbClr val="888886"/>
              </a:solidFill>
              <a:latin typeface="微软雅黑 Light" panose="020B0502040204020203" pitchFamily="34" charset="-122"/>
              <a:ea typeface="微软雅黑 Light" panose="020B0502040204020203" pitchFamily="34" charset="-122"/>
            </a:endParaRPr>
          </a:p>
          <a:p>
            <a:r>
              <a:rPr lang="en-US" sz="900" b="1" dirty="0">
                <a:solidFill>
                  <a:srgbClr val="888886"/>
                </a:solidFill>
                <a:latin typeface="微软雅黑 Light" panose="020B0502040204020203" pitchFamily="34" charset="-122"/>
                <a:ea typeface="微软雅黑 Light" panose="020B0502040204020203" pitchFamily="34" charset="-122"/>
              </a:rPr>
              <a:t>| 2018</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5" name="TextBox 42">
            <a:extLst>
              <a:ext uri="{FF2B5EF4-FFF2-40B4-BE49-F238E27FC236}">
                <a16:creationId xmlns:a16="http://schemas.microsoft.com/office/drawing/2014/main" id="{30E6C90F-C4AA-492F-8F36-BF78C11E2D96}"/>
              </a:ext>
            </a:extLst>
          </p:cNvPr>
          <p:cNvSpPr txBox="1"/>
          <p:nvPr/>
        </p:nvSpPr>
        <p:spPr>
          <a:xfrm>
            <a:off x="10725688" y="2951105"/>
            <a:ext cx="589749" cy="238363"/>
          </a:xfrm>
          <a:prstGeom prst="roundRect">
            <a:avLst/>
          </a:prstGeom>
          <a:noFill/>
          <a:ln>
            <a:solidFill>
              <a:srgbClr val="888886"/>
            </a:solidFill>
          </a:ln>
        </p:spPr>
        <p:txBody>
          <a:bodyPr wrap="none" rtlCol="0">
            <a:spAutoFit/>
          </a:bodyPr>
          <a:lstStyle/>
          <a:p>
            <a:pPr algn="ctr"/>
            <a:r>
              <a:rPr lang="en-US" sz="800" dirty="0">
                <a:solidFill>
                  <a:srgbClr val="888886"/>
                </a:solidFill>
                <a:latin typeface="微软雅黑 Light" panose="020B0502040204020203" pitchFamily="34" charset="-122"/>
                <a:ea typeface="微软雅黑 Light" panose="020B0502040204020203" pitchFamily="34" charset="-122"/>
              </a:rPr>
              <a:t>Go for it</a:t>
            </a:r>
          </a:p>
        </p:txBody>
      </p:sp>
      <p:sp>
        <p:nvSpPr>
          <p:cNvPr id="6" name="TextBox 43">
            <a:extLst>
              <a:ext uri="{FF2B5EF4-FFF2-40B4-BE49-F238E27FC236}">
                <a16:creationId xmlns:a16="http://schemas.microsoft.com/office/drawing/2014/main" id="{77C39A2B-BE42-44A3-AAD8-29CC0D6DE398}"/>
              </a:ext>
            </a:extLst>
          </p:cNvPr>
          <p:cNvSpPr txBox="1"/>
          <p:nvPr/>
        </p:nvSpPr>
        <p:spPr>
          <a:xfrm>
            <a:off x="10725688" y="5072693"/>
            <a:ext cx="589748" cy="238363"/>
          </a:xfrm>
          <a:prstGeom prst="roundRect">
            <a:avLst/>
          </a:prstGeom>
          <a:noFill/>
          <a:ln>
            <a:solidFill>
              <a:srgbClr val="888886"/>
            </a:solidFill>
          </a:ln>
        </p:spPr>
        <p:txBody>
          <a:bodyPr wrap="none" rtlCol="0">
            <a:spAutoFit/>
          </a:bodyPr>
          <a:lstStyle/>
          <a:p>
            <a:pPr algn="ctr"/>
            <a:r>
              <a:rPr lang="en-US" sz="800" dirty="0">
                <a:solidFill>
                  <a:srgbClr val="888886"/>
                </a:solidFill>
                <a:latin typeface="微软雅黑 Light" panose="020B0502040204020203" pitchFamily="34" charset="-122"/>
                <a:ea typeface="微软雅黑 Light" panose="020B0502040204020203" pitchFamily="34" charset="-122"/>
              </a:rPr>
              <a:t>Go for it</a:t>
            </a:r>
          </a:p>
        </p:txBody>
      </p:sp>
    </p:spTree>
    <p:extLst>
      <p:ext uri="{BB962C8B-B14F-4D97-AF65-F5344CB8AC3E}">
        <p14:creationId xmlns:p14="http://schemas.microsoft.com/office/powerpoint/2010/main" val="17737845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1000"/>
                                        <p:tgtEl>
                                          <p:spTgt spid="4"/>
                                        </p:tgtEl>
                                      </p:cBhvr>
                                    </p:animEffect>
                                  </p:childTnLst>
                                </p:cTn>
                              </p:par>
                            </p:childTnLst>
                          </p:cTn>
                        </p:par>
                        <p:par>
                          <p:cTn id="21" fill="hold">
                            <p:stCondLst>
                              <p:cond delay="3500"/>
                            </p:stCondLst>
                            <p:childTnLst>
                              <p:par>
                                <p:cTn id="22" presetID="16" presetClass="entr" presetSubtype="37"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质感灰色简约线条工作总结商务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文：微软雅黑 西文：Arial">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687</TotalTime>
  <Words>2420</Words>
  <Application>Microsoft Office PowerPoint</Application>
  <PresentationFormat>宽屏</PresentationFormat>
  <Paragraphs>221</Paragraphs>
  <Slides>20</Slides>
  <Notes>20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Dekko</vt:lpstr>
      <vt:lpstr>Open Sans</vt:lpstr>
      <vt:lpstr>Yu Gothic UI Light</vt:lpstr>
      <vt:lpstr>等线</vt:lpstr>
      <vt:lpstr>微软雅黑</vt:lpstr>
      <vt:lpstr>微软雅黑 Light</vt:lpstr>
      <vt:lpstr>Arial</vt:lpstr>
      <vt:lpstr>Calibri Light</vt:lpstr>
      <vt:lpstr>Script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质感灰色简约线条工作总结商务PPT模板</dc:title>
  <dc:creator>Administrator</dc:creator>
  <cp:lastModifiedBy>931747592@qq.com</cp:lastModifiedBy>
  <cp:revision>85</cp:revision>
  <dcterms:created xsi:type="dcterms:W3CDTF">2017-06-21T08:21:13Z</dcterms:created>
  <dcterms:modified xsi:type="dcterms:W3CDTF">2018-06-28T01:44:07Z</dcterms:modified>
</cp:coreProperties>
</file>