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62" r:id="rId2"/>
    <p:sldId id="263" r:id="rId3"/>
    <p:sldId id="261" r:id="rId4"/>
    <p:sldId id="265" r:id="rId5"/>
    <p:sldId id="269" r:id="rId6"/>
    <p:sldId id="270" r:id="rId7"/>
    <p:sldId id="271" r:id="rId8"/>
    <p:sldId id="266" r:id="rId9"/>
    <p:sldId id="272" r:id="rId10"/>
    <p:sldId id="273" r:id="rId11"/>
    <p:sldId id="274" r:id="rId12"/>
    <p:sldId id="275" r:id="rId13"/>
    <p:sldId id="267" r:id="rId14"/>
    <p:sldId id="276" r:id="rId15"/>
    <p:sldId id="277" r:id="rId16"/>
    <p:sldId id="278" r:id="rId17"/>
    <p:sldId id="279" r:id="rId18"/>
    <p:sldId id="268" r:id="rId19"/>
    <p:sldId id="280" r:id="rId20"/>
    <p:sldId id="282" r:id="rId21"/>
    <p:sldId id="281" r:id="rId22"/>
    <p:sldId id="283" r:id="rId23"/>
    <p:sldId id="284" r:id="rId24"/>
    <p:sldId id="258"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C0BD"/>
    <a:srgbClr val="E56468"/>
    <a:srgbClr val="FD2E50"/>
    <a:srgbClr val="9FC498"/>
    <a:srgbClr val="DDDDDD"/>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7" d="100"/>
          <a:sy n="87" d="100"/>
        </p:scale>
        <p:origin x="-24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Sheet1!$B$2</c:f>
              <c:strCache>
                <c:ptCount val="1"/>
                <c:pt idx="0">
                  <c:v>Product</c:v>
                </c:pt>
              </c:strCache>
            </c:strRef>
          </c:tx>
          <c:spPr>
            <a:ln w="28575" cap="rnd">
              <a:solidFill>
                <a:schemeClr val="bg1"/>
              </a:solidFill>
              <a:round/>
            </a:ln>
            <a:effectLst>
              <a:outerShdw blurRad="50800" dist="38100" dir="2700000" algn="tl" rotWithShape="0">
                <a:prstClr val="black">
                  <a:alpha val="40000"/>
                </a:prstClr>
              </a:outerShdw>
            </a:effectLst>
          </c:spPr>
          <c:marker>
            <c:symbol val="circle"/>
            <c:size val="10"/>
            <c:spPr>
              <a:solidFill>
                <a:srgbClr val="86C5C5"/>
              </a:solidFill>
              <a:ln w="28575">
                <a:solidFill>
                  <a:schemeClr val="bg1"/>
                </a:solidFill>
              </a:ln>
              <a:effectLst>
                <a:outerShdw blurRad="50800" dist="38100" dir="2700000" algn="tl" rotWithShape="0">
                  <a:prstClr val="black">
                    <a:alpha val="40000"/>
                  </a:prstClr>
                </a:outerShdw>
              </a:effectLst>
            </c:spPr>
          </c:marker>
          <c:cat>
            <c:numRef>
              <c:f>Sheet1!$A$3:$A$14</c:f>
              <c:numCache>
                <c:formatCode>G/通用格式</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Sheet1!$B$3:$B$14</c:f>
              <c:numCache>
                <c:formatCode>G/通用格式</c:formatCode>
                <c:ptCount val="12"/>
                <c:pt idx="0">
                  <c:v>4.3</c:v>
                </c:pt>
                <c:pt idx="1">
                  <c:v>2.5</c:v>
                </c:pt>
                <c:pt idx="2">
                  <c:v>3.5</c:v>
                </c:pt>
                <c:pt idx="3">
                  <c:v>4.5</c:v>
                </c:pt>
                <c:pt idx="4">
                  <c:v>2</c:v>
                </c:pt>
                <c:pt idx="5">
                  <c:v>1</c:v>
                </c:pt>
                <c:pt idx="6">
                  <c:v>3</c:v>
                </c:pt>
                <c:pt idx="7">
                  <c:v>5</c:v>
                </c:pt>
                <c:pt idx="8">
                  <c:v>2.4</c:v>
                </c:pt>
                <c:pt idx="9">
                  <c:v>4.4000000000000004</c:v>
                </c:pt>
                <c:pt idx="10">
                  <c:v>1.8</c:v>
                </c:pt>
                <c:pt idx="11">
                  <c:v>2.8</c:v>
                </c:pt>
              </c:numCache>
            </c:numRef>
          </c:val>
          <c:smooth val="1"/>
          <c:extLst xmlns:c16r2="http://schemas.microsoft.com/office/drawing/2015/06/chart">
            <c:ext xmlns:c16="http://schemas.microsoft.com/office/drawing/2014/chart" uri="{C3380CC4-5D6E-409C-BE32-E72D297353CC}">
              <c16:uniqueId val="{00000000-03CB-4171-ADDA-9512F074B38F}"/>
            </c:ext>
          </c:extLst>
        </c:ser>
        <c:dLbls>
          <c:showLegendKey val="0"/>
          <c:showVal val="0"/>
          <c:showCatName val="0"/>
          <c:showSerName val="0"/>
          <c:showPercent val="0"/>
          <c:showBubbleSize val="0"/>
        </c:dLbls>
        <c:marker val="1"/>
        <c:smooth val="0"/>
        <c:axId val="506793344"/>
        <c:axId val="507487744"/>
      </c:lineChart>
      <c:catAx>
        <c:axId val="506793344"/>
        <c:scaling>
          <c:orientation val="minMax"/>
        </c:scaling>
        <c:delete val="0"/>
        <c:axPos val="b"/>
        <c:numFmt formatCode="G/通用格式" sourceLinked="1"/>
        <c:majorTickMark val="out"/>
        <c:minorTickMark val="none"/>
        <c:tickLblPos val="nextTo"/>
        <c:spPr>
          <a:noFill/>
          <a:ln w="9525" cap="flat" cmpd="sng" algn="ctr">
            <a:solidFill>
              <a:schemeClr val="bg1"/>
            </a:solidFill>
            <a:round/>
          </a:ln>
          <a:effectLst/>
        </c:spPr>
        <c:txPr>
          <a:bodyPr rot="-60000000" spcFirstLastPara="1" vertOverflow="ellipsis" horzOverflow="overflow" vert="horz" wrap="square" anchor="ctr" anchorCtr="1"/>
          <a:lstStyle/>
          <a:p>
            <a:pPr>
              <a:defRPr lang="zh-CN" sz="1800" b="0" i="0" u="none" strike="noStrike" kern="1200" baseline="0">
                <a:solidFill>
                  <a:schemeClr val="bg1">
                    <a:lumMod val="50000"/>
                  </a:schemeClr>
                </a:solidFill>
                <a:latin typeface="微软雅黑 Light" pitchFamily="34" charset="-122"/>
                <a:ea typeface="微软雅黑 Light" pitchFamily="34" charset="-122"/>
                <a:cs typeface="+mn-cs"/>
              </a:defRPr>
            </a:pPr>
            <a:endParaRPr lang="zh-CN"/>
          </a:p>
        </c:txPr>
        <c:crossAx val="507487744"/>
        <c:crosses val="autoZero"/>
        <c:auto val="1"/>
        <c:lblAlgn val="ctr"/>
        <c:lblOffset val="100"/>
        <c:tickLblSkip val="2"/>
        <c:tickMarkSkip val="1"/>
        <c:noMultiLvlLbl val="0"/>
      </c:catAx>
      <c:valAx>
        <c:axId val="507487744"/>
        <c:scaling>
          <c:orientation val="minMax"/>
        </c:scaling>
        <c:delete val="0"/>
        <c:axPos val="l"/>
        <c:numFmt formatCode="G/通用格式" sourceLinked="1"/>
        <c:majorTickMark val="out"/>
        <c:minorTickMark val="none"/>
        <c:tickLblPos val="nextTo"/>
        <c:spPr>
          <a:noFill/>
          <a:ln>
            <a:solidFill>
              <a:schemeClr val="bg1"/>
            </a:solidFill>
          </a:ln>
          <a:effectLst/>
        </c:spPr>
        <c:txPr>
          <a:bodyPr rot="-60000000" spcFirstLastPara="1" vertOverflow="ellipsis" horzOverflow="overflow" vert="horz" wrap="square" anchor="ctr" anchorCtr="1"/>
          <a:lstStyle/>
          <a:p>
            <a:pPr>
              <a:defRPr lang="zh-CN" sz="2000" b="0" i="0" u="none" strike="noStrike" kern="1200" baseline="0">
                <a:solidFill>
                  <a:schemeClr val="bg1">
                    <a:lumMod val="50000"/>
                  </a:schemeClr>
                </a:solidFill>
                <a:latin typeface="微软雅黑 Light" pitchFamily="34" charset="-122"/>
                <a:ea typeface="微软雅黑 Light" pitchFamily="34" charset="-122"/>
                <a:cs typeface="+mn-cs"/>
              </a:defRPr>
            </a:pPr>
            <a:endParaRPr lang="zh-CN"/>
          </a:p>
        </c:txPr>
        <c:crossAx val="506793344"/>
        <c:crosses val="autoZero"/>
        <c:crossBetween val="between"/>
        <c:majorUnit val="2"/>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solidFill>
            <a:schemeClr val="bg1"/>
          </a:soli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9F8247-9E1D-46AD-969D-178D96B569D6}" type="datetimeFigureOut">
              <a:rPr lang="zh-CN" altLang="en-US" smtClean="0"/>
              <a:t>2018/6/28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55E5A2-5C2A-402B-A01B-83B47BB71941}" type="slidenum">
              <a:rPr lang="zh-CN" altLang="en-US" smtClean="0"/>
              <a:t>‹#›</a:t>
            </a:fld>
            <a:endParaRPr lang="zh-CN" altLang="en-US"/>
          </a:p>
        </p:txBody>
      </p:sp>
    </p:spTree>
    <p:extLst>
      <p:ext uri="{BB962C8B-B14F-4D97-AF65-F5344CB8AC3E}">
        <p14:creationId xmlns:p14="http://schemas.microsoft.com/office/powerpoint/2010/main" val="1730700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a:t>
            </a:fld>
            <a:endParaRPr lang="zh-CN" altLang="en-US"/>
          </a:p>
        </p:txBody>
      </p:sp>
    </p:spTree>
    <p:extLst>
      <p:ext uri="{BB962C8B-B14F-4D97-AF65-F5344CB8AC3E}">
        <p14:creationId xmlns:p14="http://schemas.microsoft.com/office/powerpoint/2010/main" val="128055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10</a:t>
            </a:fld>
            <a:endParaRPr lang="zh-CN" altLang="en-US"/>
          </a:p>
        </p:txBody>
      </p:sp>
    </p:spTree>
    <p:extLst>
      <p:ext uri="{BB962C8B-B14F-4D97-AF65-F5344CB8AC3E}">
        <p14:creationId xmlns:p14="http://schemas.microsoft.com/office/powerpoint/2010/main" val="917107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11</a:t>
            </a:fld>
            <a:endParaRPr lang="zh-CN" altLang="en-US"/>
          </a:p>
        </p:txBody>
      </p:sp>
    </p:spTree>
    <p:extLst>
      <p:ext uri="{BB962C8B-B14F-4D97-AF65-F5344CB8AC3E}">
        <p14:creationId xmlns:p14="http://schemas.microsoft.com/office/powerpoint/2010/main" val="2048774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12</a:t>
            </a:fld>
            <a:endParaRPr lang="zh-CN" altLang="en-US"/>
          </a:p>
        </p:txBody>
      </p:sp>
    </p:spTree>
    <p:extLst>
      <p:ext uri="{BB962C8B-B14F-4D97-AF65-F5344CB8AC3E}">
        <p14:creationId xmlns:p14="http://schemas.microsoft.com/office/powerpoint/2010/main" val="1870221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13</a:t>
            </a:fld>
            <a:endParaRPr lang="zh-CN" altLang="en-US"/>
          </a:p>
        </p:txBody>
      </p:sp>
    </p:spTree>
    <p:extLst>
      <p:ext uri="{BB962C8B-B14F-4D97-AF65-F5344CB8AC3E}">
        <p14:creationId xmlns:p14="http://schemas.microsoft.com/office/powerpoint/2010/main" val="1782424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14</a:t>
            </a:fld>
            <a:endParaRPr lang="zh-CN" altLang="en-US"/>
          </a:p>
        </p:txBody>
      </p:sp>
    </p:spTree>
    <p:extLst>
      <p:ext uri="{BB962C8B-B14F-4D97-AF65-F5344CB8AC3E}">
        <p14:creationId xmlns:p14="http://schemas.microsoft.com/office/powerpoint/2010/main" val="3363592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15</a:t>
            </a:fld>
            <a:endParaRPr lang="zh-CN" altLang="en-US"/>
          </a:p>
        </p:txBody>
      </p:sp>
    </p:spTree>
    <p:extLst>
      <p:ext uri="{BB962C8B-B14F-4D97-AF65-F5344CB8AC3E}">
        <p14:creationId xmlns:p14="http://schemas.microsoft.com/office/powerpoint/2010/main" val="1331165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16</a:t>
            </a:fld>
            <a:endParaRPr lang="zh-CN" altLang="en-US"/>
          </a:p>
        </p:txBody>
      </p:sp>
    </p:spTree>
    <p:extLst>
      <p:ext uri="{BB962C8B-B14F-4D97-AF65-F5344CB8AC3E}">
        <p14:creationId xmlns:p14="http://schemas.microsoft.com/office/powerpoint/2010/main" val="2409768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17</a:t>
            </a:fld>
            <a:endParaRPr lang="zh-CN" altLang="en-US"/>
          </a:p>
        </p:txBody>
      </p:sp>
    </p:spTree>
    <p:extLst>
      <p:ext uri="{BB962C8B-B14F-4D97-AF65-F5344CB8AC3E}">
        <p14:creationId xmlns:p14="http://schemas.microsoft.com/office/powerpoint/2010/main" val="2448214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18</a:t>
            </a:fld>
            <a:endParaRPr lang="zh-CN" altLang="en-US"/>
          </a:p>
        </p:txBody>
      </p:sp>
    </p:spTree>
    <p:extLst>
      <p:ext uri="{BB962C8B-B14F-4D97-AF65-F5344CB8AC3E}">
        <p14:creationId xmlns:p14="http://schemas.microsoft.com/office/powerpoint/2010/main" val="3039299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19</a:t>
            </a:fld>
            <a:endParaRPr lang="zh-CN" altLang="en-US"/>
          </a:p>
        </p:txBody>
      </p:sp>
    </p:spTree>
    <p:extLst>
      <p:ext uri="{BB962C8B-B14F-4D97-AF65-F5344CB8AC3E}">
        <p14:creationId xmlns:p14="http://schemas.microsoft.com/office/powerpoint/2010/main" val="767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a:t>
            </a:fld>
            <a:endParaRPr lang="zh-CN" altLang="en-US"/>
          </a:p>
        </p:txBody>
      </p:sp>
    </p:spTree>
    <p:extLst>
      <p:ext uri="{BB962C8B-B14F-4D97-AF65-F5344CB8AC3E}">
        <p14:creationId xmlns:p14="http://schemas.microsoft.com/office/powerpoint/2010/main" val="2133343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20</a:t>
            </a:fld>
            <a:endParaRPr lang="zh-CN" altLang="en-US"/>
          </a:p>
        </p:txBody>
      </p:sp>
    </p:spTree>
    <p:extLst>
      <p:ext uri="{BB962C8B-B14F-4D97-AF65-F5344CB8AC3E}">
        <p14:creationId xmlns:p14="http://schemas.microsoft.com/office/powerpoint/2010/main" val="2100173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21</a:t>
            </a:fld>
            <a:endParaRPr lang="zh-CN" altLang="en-US"/>
          </a:p>
        </p:txBody>
      </p:sp>
    </p:spTree>
    <p:extLst>
      <p:ext uri="{BB962C8B-B14F-4D97-AF65-F5344CB8AC3E}">
        <p14:creationId xmlns:p14="http://schemas.microsoft.com/office/powerpoint/2010/main" val="1707931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22</a:t>
            </a:fld>
            <a:endParaRPr lang="zh-CN" altLang="en-US"/>
          </a:p>
        </p:txBody>
      </p:sp>
    </p:spTree>
    <p:extLst>
      <p:ext uri="{BB962C8B-B14F-4D97-AF65-F5344CB8AC3E}">
        <p14:creationId xmlns:p14="http://schemas.microsoft.com/office/powerpoint/2010/main" val="3985080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23</a:t>
            </a:fld>
            <a:endParaRPr lang="zh-CN" altLang="en-US"/>
          </a:p>
        </p:txBody>
      </p:sp>
    </p:spTree>
    <p:extLst>
      <p:ext uri="{BB962C8B-B14F-4D97-AF65-F5344CB8AC3E}">
        <p14:creationId xmlns:p14="http://schemas.microsoft.com/office/powerpoint/2010/main" val="17349227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24</a:t>
            </a:fld>
            <a:endParaRPr lang="zh-CN" altLang="en-US"/>
          </a:p>
        </p:txBody>
      </p:sp>
    </p:spTree>
    <p:extLst>
      <p:ext uri="{BB962C8B-B14F-4D97-AF65-F5344CB8AC3E}">
        <p14:creationId xmlns:p14="http://schemas.microsoft.com/office/powerpoint/2010/main" val="1457887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3</a:t>
            </a:fld>
            <a:endParaRPr lang="zh-CN" altLang="en-US"/>
          </a:p>
        </p:txBody>
      </p:sp>
    </p:spTree>
    <p:extLst>
      <p:ext uri="{BB962C8B-B14F-4D97-AF65-F5344CB8AC3E}">
        <p14:creationId xmlns:p14="http://schemas.microsoft.com/office/powerpoint/2010/main" val="1998738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4</a:t>
            </a:fld>
            <a:endParaRPr lang="zh-CN" altLang="en-US"/>
          </a:p>
        </p:txBody>
      </p:sp>
    </p:spTree>
    <p:extLst>
      <p:ext uri="{BB962C8B-B14F-4D97-AF65-F5344CB8AC3E}">
        <p14:creationId xmlns:p14="http://schemas.microsoft.com/office/powerpoint/2010/main" val="3516256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5</a:t>
            </a:fld>
            <a:endParaRPr lang="zh-CN" altLang="en-US"/>
          </a:p>
        </p:txBody>
      </p:sp>
    </p:spTree>
    <p:extLst>
      <p:ext uri="{BB962C8B-B14F-4D97-AF65-F5344CB8AC3E}">
        <p14:creationId xmlns:p14="http://schemas.microsoft.com/office/powerpoint/2010/main" val="4208098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6</a:t>
            </a:fld>
            <a:endParaRPr lang="zh-CN" altLang="en-US"/>
          </a:p>
        </p:txBody>
      </p:sp>
    </p:spTree>
    <p:extLst>
      <p:ext uri="{BB962C8B-B14F-4D97-AF65-F5344CB8AC3E}">
        <p14:creationId xmlns:p14="http://schemas.microsoft.com/office/powerpoint/2010/main" val="2437443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7</a:t>
            </a:fld>
            <a:endParaRPr lang="zh-CN" altLang="en-US"/>
          </a:p>
        </p:txBody>
      </p:sp>
    </p:spTree>
    <p:extLst>
      <p:ext uri="{BB962C8B-B14F-4D97-AF65-F5344CB8AC3E}">
        <p14:creationId xmlns:p14="http://schemas.microsoft.com/office/powerpoint/2010/main" val="4146178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8</a:t>
            </a:fld>
            <a:endParaRPr lang="zh-CN" altLang="en-US"/>
          </a:p>
        </p:txBody>
      </p:sp>
    </p:spTree>
    <p:extLst>
      <p:ext uri="{BB962C8B-B14F-4D97-AF65-F5344CB8AC3E}">
        <p14:creationId xmlns:p14="http://schemas.microsoft.com/office/powerpoint/2010/main" val="2491502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9</a:t>
            </a:fld>
            <a:endParaRPr lang="zh-CN" altLang="en-US"/>
          </a:p>
        </p:txBody>
      </p:sp>
    </p:spTree>
    <p:extLst>
      <p:ext uri="{BB962C8B-B14F-4D97-AF65-F5344CB8AC3E}">
        <p14:creationId xmlns:p14="http://schemas.microsoft.com/office/powerpoint/2010/main" val="3897644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C0BD"/>
        </a:solid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rgbClr val="F0C0BD"/>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rgbClr val="F0C0BD"/>
                </a:solidFill>
                <a:latin typeface="微软雅黑" panose="020B0503020204020204" pitchFamily="34" charset="-122"/>
                <a:ea typeface="微软雅黑" panose="020B0503020204020204" pitchFamily="34" charset="-122"/>
                <a:sym typeface="+mn-ea"/>
              </a:rPr>
              <a:t>PPT</a:t>
            </a:r>
            <a:r>
              <a:rPr lang="zh-CN" altLang="en-US" sz="300" dirty="0">
                <a:solidFill>
                  <a:srgbClr val="F0C0BD"/>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rgbClr val="F0C0BD"/>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84DB8DD-FAD2-4213-819E-B336CAB6FE9E}"/>
              </a:ext>
            </a:extLst>
          </p:cNvPr>
          <p:cNvSpPr/>
          <p:nvPr/>
        </p:nvSpPr>
        <p:spPr>
          <a:xfrm>
            <a:off x="1924050" y="1001032"/>
            <a:ext cx="8343900" cy="485593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459E89D5-6FAD-4C12-9A22-B1B7FB8A8455}"/>
              </a:ext>
            </a:extLst>
          </p:cNvPr>
          <p:cNvSpPr/>
          <p:nvPr/>
        </p:nvSpPr>
        <p:spPr>
          <a:xfrm>
            <a:off x="1447800" y="665616"/>
            <a:ext cx="9296400" cy="5526768"/>
          </a:xfrm>
          <a:prstGeom prst="rect">
            <a:avLst/>
          </a:prstGeom>
          <a:noFill/>
          <a:ln w="57150">
            <a:solidFill>
              <a:schemeClr val="bg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8BB826AC-5DDB-4761-9147-144F72D3DF34}"/>
              </a:ext>
            </a:extLst>
          </p:cNvPr>
          <p:cNvPicPr>
            <a:picLocks noChangeAspect="1"/>
          </p:cNvPicPr>
          <p:nvPr/>
        </p:nvPicPr>
        <p:blipFill rotWithShape="1">
          <a:blip r:embed="rId5">
            <a:extLst>
              <a:ext uri="{28A0092B-C50C-407E-A947-70E740481C1C}">
                <a14:useLocalDpi xmlns:a14="http://schemas.microsoft.com/office/drawing/2010/main" val="0"/>
              </a:ext>
            </a:extLst>
          </a:blip>
          <a:srcRect l="-5490" t="6415" r="5490" b="58056"/>
          <a:stretch/>
        </p:blipFill>
        <p:spPr>
          <a:xfrm rot="20315411">
            <a:off x="-452806" y="228763"/>
            <a:ext cx="4337685" cy="2436585"/>
          </a:xfrm>
          <a:prstGeom prst="rect">
            <a:avLst/>
          </a:prstGeom>
        </p:spPr>
      </p:pic>
      <p:pic>
        <p:nvPicPr>
          <p:cNvPr id="9" name="图片 8">
            <a:extLst>
              <a:ext uri="{FF2B5EF4-FFF2-40B4-BE49-F238E27FC236}">
                <a16:creationId xmlns:a16="http://schemas.microsoft.com/office/drawing/2014/main" xmlns="" id="{3B0EAC44-F756-4B88-BF36-D8621AC9BDFF}"/>
              </a:ext>
            </a:extLst>
          </p:cNvPr>
          <p:cNvPicPr>
            <a:picLocks noChangeAspect="1"/>
          </p:cNvPicPr>
          <p:nvPr/>
        </p:nvPicPr>
        <p:blipFill rotWithShape="1">
          <a:blip r:embed="rId5">
            <a:extLst>
              <a:ext uri="{28A0092B-C50C-407E-A947-70E740481C1C}">
                <a14:useLocalDpi xmlns:a14="http://schemas.microsoft.com/office/drawing/2010/main" val="0"/>
              </a:ext>
            </a:extLst>
          </a:blip>
          <a:srcRect l="-5490" t="6415" r="5490" b="58056"/>
          <a:stretch/>
        </p:blipFill>
        <p:spPr>
          <a:xfrm rot="8319354">
            <a:off x="8575357" y="4051467"/>
            <a:ext cx="4337685" cy="2436585"/>
          </a:xfrm>
          <a:prstGeom prst="rect">
            <a:avLst/>
          </a:prstGeom>
        </p:spPr>
      </p:pic>
      <p:pic>
        <p:nvPicPr>
          <p:cNvPr id="10" name="葛雨晴 - 多糖芒果冰">
            <a:hlinkClick r:id="" action="ppaction://media"/>
            <a:extLst>
              <a:ext uri="{FF2B5EF4-FFF2-40B4-BE49-F238E27FC236}">
                <a16:creationId xmlns:a16="http://schemas.microsoft.com/office/drawing/2014/main" xmlns="" id="{DA5C2D88-36CC-4E92-AEBC-B6461615D25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rot="16641399">
            <a:off x="3803587" y="-1374178"/>
            <a:ext cx="304800" cy="304800"/>
          </a:xfrm>
          <a:prstGeom prst="rect">
            <a:avLst/>
          </a:prstGeom>
        </p:spPr>
      </p:pic>
      <p:sp>
        <p:nvSpPr>
          <p:cNvPr id="11" name="文本框 10">
            <a:extLst>
              <a:ext uri="{FF2B5EF4-FFF2-40B4-BE49-F238E27FC236}">
                <a16:creationId xmlns:a16="http://schemas.microsoft.com/office/drawing/2014/main" xmlns="" id="{64F19D63-1EB3-4D1E-9F31-33E83B3292EB}"/>
              </a:ext>
            </a:extLst>
          </p:cNvPr>
          <p:cNvSpPr txBox="1"/>
          <p:nvPr/>
        </p:nvSpPr>
        <p:spPr>
          <a:xfrm>
            <a:off x="3635078" y="1361993"/>
            <a:ext cx="5220929" cy="461665"/>
          </a:xfrm>
          <a:prstGeom prst="rect">
            <a:avLst/>
          </a:prstGeom>
          <a:noFill/>
        </p:spPr>
        <p:txBody>
          <a:bodyPr wrap="square" rtlCol="0">
            <a:spAutoFit/>
          </a:bodyPr>
          <a:lstStyle/>
          <a:p>
            <a:pPr algn="dist"/>
            <a:r>
              <a:rPr lang="en-US" altLang="zh-CN" sz="2400" b="1" dirty="0">
                <a:solidFill>
                  <a:srgbClr val="F0C0BD"/>
                </a:solidFill>
              </a:rPr>
              <a:t>FLOWER</a:t>
            </a:r>
            <a:endParaRPr lang="zh-CN" altLang="en-US" sz="2400" b="1" dirty="0">
              <a:solidFill>
                <a:srgbClr val="F0C0BD"/>
              </a:solidFill>
            </a:endParaRPr>
          </a:p>
        </p:txBody>
      </p:sp>
      <p:sp>
        <p:nvSpPr>
          <p:cNvPr id="12" name="文本框 11">
            <a:extLst>
              <a:ext uri="{FF2B5EF4-FFF2-40B4-BE49-F238E27FC236}">
                <a16:creationId xmlns:a16="http://schemas.microsoft.com/office/drawing/2014/main" xmlns="" id="{A8FF8D77-BFF8-4EBF-967F-DDECB76B58AF}"/>
              </a:ext>
            </a:extLst>
          </p:cNvPr>
          <p:cNvSpPr txBox="1"/>
          <p:nvPr/>
        </p:nvSpPr>
        <p:spPr>
          <a:xfrm>
            <a:off x="2906486" y="2020980"/>
            <a:ext cx="6977743" cy="1200329"/>
          </a:xfrm>
          <a:prstGeom prst="rect">
            <a:avLst/>
          </a:prstGeom>
          <a:noFill/>
        </p:spPr>
        <p:txBody>
          <a:bodyPr wrap="square" rtlCol="0">
            <a:spAutoFit/>
          </a:bodyPr>
          <a:lstStyle/>
          <a:p>
            <a:r>
              <a:rPr lang="zh-CN" altLang="en-US" sz="7200" dirty="0">
                <a:solidFill>
                  <a:schemeClr val="bg1">
                    <a:lumMod val="50000"/>
                  </a:schemeClr>
                </a:solidFill>
                <a:latin typeface="楷体" panose="02010609060101010101" pitchFamily="49" charset="-122"/>
                <a:ea typeface="楷体" panose="02010609060101010101" pitchFamily="49" charset="-122"/>
              </a:rPr>
              <a:t>浪</a:t>
            </a:r>
            <a:r>
              <a:rPr lang="zh-CN" altLang="en-US" sz="7200" dirty="0" smtClean="0">
                <a:solidFill>
                  <a:schemeClr val="bg1">
                    <a:lumMod val="50000"/>
                  </a:schemeClr>
                </a:solidFill>
                <a:latin typeface="楷体" panose="02010609060101010101" pitchFamily="49" charset="-122"/>
                <a:ea typeface="楷体" panose="02010609060101010101" pitchFamily="49" charset="-122"/>
              </a:rPr>
              <a:t>漫</a:t>
            </a:r>
            <a:r>
              <a:rPr lang="zh-CN" altLang="en-US" sz="7200" dirty="0">
                <a:solidFill>
                  <a:schemeClr val="bg1">
                    <a:lumMod val="50000"/>
                  </a:schemeClr>
                </a:solidFill>
                <a:latin typeface="楷体" panose="02010609060101010101" pitchFamily="49" charset="-122"/>
                <a:ea typeface="楷体" panose="02010609060101010101" pitchFamily="49" charset="-122"/>
              </a:rPr>
              <a:t>马卡龙</a:t>
            </a:r>
            <a:r>
              <a:rPr lang="zh-CN" altLang="en-US" sz="7200" dirty="0" smtClean="0">
                <a:solidFill>
                  <a:srgbClr val="F0C0BD"/>
                </a:solidFill>
                <a:latin typeface="楷体" panose="02010609060101010101" pitchFamily="49" charset="-122"/>
                <a:ea typeface="楷体" panose="02010609060101010101" pitchFamily="49" charset="-122"/>
              </a:rPr>
              <a:t>色系</a:t>
            </a:r>
            <a:endParaRPr lang="zh-CN" altLang="en-US" sz="7200" dirty="0">
              <a:solidFill>
                <a:schemeClr val="bg1">
                  <a:lumMod val="50000"/>
                </a:schemeClr>
              </a:solidFill>
              <a:latin typeface="楷体" panose="02010609060101010101" pitchFamily="49" charset="-122"/>
              <a:ea typeface="楷体" panose="02010609060101010101" pitchFamily="49" charset="-122"/>
            </a:endParaRPr>
          </a:p>
        </p:txBody>
      </p:sp>
      <p:sp>
        <p:nvSpPr>
          <p:cNvPr id="13" name="文本框 12">
            <a:extLst>
              <a:ext uri="{FF2B5EF4-FFF2-40B4-BE49-F238E27FC236}">
                <a16:creationId xmlns:a16="http://schemas.microsoft.com/office/drawing/2014/main" xmlns="" id="{E7CD5E2A-5BCF-4DFE-894A-927A748E4017}"/>
              </a:ext>
            </a:extLst>
          </p:cNvPr>
          <p:cNvSpPr txBox="1"/>
          <p:nvPr/>
        </p:nvSpPr>
        <p:spPr>
          <a:xfrm>
            <a:off x="3597592" y="3506818"/>
            <a:ext cx="5295900" cy="1354217"/>
          </a:xfrm>
          <a:prstGeom prst="rect">
            <a:avLst/>
          </a:prstGeom>
          <a:noFill/>
        </p:spPr>
        <p:txBody>
          <a:bodyPr wrap="square" rtlCol="0">
            <a:spAutoFit/>
          </a:bodyPr>
          <a:lstStyle/>
          <a:p>
            <a:pPr algn="ctr">
              <a:lnSpc>
                <a:spcPct val="150000"/>
              </a:lnSpc>
            </a:pPr>
            <a:r>
              <a:rPr lang="en-US" altLang="zh-CN" sz="1600" dirty="0">
                <a:solidFill>
                  <a:schemeClr val="bg1">
                    <a:lumMod val="50000"/>
                  </a:schemeClr>
                </a:solidFill>
              </a:rPr>
              <a:t>Click here to add words Click here to add words Click here to add words Click here to add words Click here to add</a:t>
            </a:r>
            <a:endParaRPr lang="zh-CN" altLang="en-US" sz="1600" dirty="0">
              <a:solidFill>
                <a:schemeClr val="bg1">
                  <a:lumMod val="50000"/>
                </a:schemeClr>
              </a:solidFill>
            </a:endParaRPr>
          </a:p>
          <a:p>
            <a:endParaRPr lang="zh-CN" altLang="en-US" sz="1600" dirty="0">
              <a:solidFill>
                <a:schemeClr val="bg1">
                  <a:lumMod val="50000"/>
                </a:schemeClr>
              </a:solidFill>
            </a:endParaRPr>
          </a:p>
          <a:p>
            <a:endParaRPr lang="zh-CN" altLang="en-US" dirty="0">
              <a:solidFill>
                <a:schemeClr val="bg1"/>
              </a:solidFill>
            </a:endParaRPr>
          </a:p>
        </p:txBody>
      </p:sp>
      <p:sp>
        <p:nvSpPr>
          <p:cNvPr id="14" name="矩形 13">
            <a:extLst>
              <a:ext uri="{FF2B5EF4-FFF2-40B4-BE49-F238E27FC236}">
                <a16:creationId xmlns:a16="http://schemas.microsoft.com/office/drawing/2014/main" xmlns="" id="{56912D04-2948-4346-A64D-3CAEFF8CD06A}"/>
              </a:ext>
            </a:extLst>
          </p:cNvPr>
          <p:cNvSpPr/>
          <p:nvPr/>
        </p:nvSpPr>
        <p:spPr>
          <a:xfrm>
            <a:off x="5553382" y="3271197"/>
            <a:ext cx="1120878" cy="10178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矩形: 圆角 14">
            <a:extLst>
              <a:ext uri="{FF2B5EF4-FFF2-40B4-BE49-F238E27FC236}">
                <a16:creationId xmlns:a16="http://schemas.microsoft.com/office/drawing/2014/main" xmlns="" id="{61A46F1D-2DD9-4EF7-B7C7-7E7278568367}"/>
              </a:ext>
            </a:extLst>
          </p:cNvPr>
          <p:cNvSpPr/>
          <p:nvPr/>
        </p:nvSpPr>
        <p:spPr>
          <a:xfrm>
            <a:off x="4555099" y="4554067"/>
            <a:ext cx="3380885" cy="592477"/>
          </a:xfrm>
          <a:prstGeom prst="roundRect">
            <a:avLst>
              <a:gd name="adj" fmla="val 50000"/>
            </a:avLst>
          </a:prstGeom>
          <a:noFill/>
          <a:ln>
            <a:solidFill>
              <a:srgbClr val="F0C0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DF266EFF-0068-4D8A-AD76-252E54ECE11C}"/>
              </a:ext>
            </a:extLst>
          </p:cNvPr>
          <p:cNvSpPr txBox="1"/>
          <p:nvPr/>
        </p:nvSpPr>
        <p:spPr>
          <a:xfrm>
            <a:off x="4805022" y="4618543"/>
            <a:ext cx="3279798" cy="523220"/>
          </a:xfrm>
          <a:prstGeom prst="rect">
            <a:avLst/>
          </a:prstGeom>
          <a:noFill/>
        </p:spPr>
        <p:txBody>
          <a:bodyPr wrap="square" rtlCol="0">
            <a:spAutoFit/>
          </a:bodyPr>
          <a:lstStyle/>
          <a:p>
            <a:r>
              <a:rPr lang="zh-CN" altLang="en-US" sz="2800" dirty="0">
                <a:solidFill>
                  <a:srgbClr val="F0C0BD"/>
                </a:solidFill>
                <a:latin typeface="楷体" panose="02010609060101010101" pitchFamily="49" charset="-122"/>
                <a:ea typeface="楷体" panose="02010609060101010101" pitchFamily="49" charset="-122"/>
              </a:rPr>
              <a:t>主讲人</a:t>
            </a:r>
            <a:r>
              <a:rPr lang="zh-CN" altLang="en-US" sz="2800" dirty="0" smtClean="0">
                <a:solidFill>
                  <a:srgbClr val="F0C0BD"/>
                </a:solidFill>
                <a:latin typeface="楷体" panose="02010609060101010101" pitchFamily="49" charset="-122"/>
                <a:ea typeface="楷体" panose="02010609060101010101" pitchFamily="49" charset="-122"/>
              </a:rPr>
              <a:t>：</a:t>
            </a:r>
            <a:r>
              <a:rPr lang="en-US" altLang="zh-CN" sz="2800" dirty="0" smtClean="0">
                <a:solidFill>
                  <a:srgbClr val="F0C0BD"/>
                </a:solidFill>
                <a:latin typeface="楷体" panose="02010609060101010101" pitchFamily="49" charset="-122"/>
                <a:ea typeface="楷体" panose="02010609060101010101" pitchFamily="49" charset="-122"/>
              </a:rPr>
              <a:t>xx</a:t>
            </a:r>
            <a:endParaRPr lang="zh-CN" altLang="en-US" sz="2800" dirty="0">
              <a:solidFill>
                <a:srgbClr val="F0C0BD"/>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41721334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wipe(left)">
                                      <p:cBhvr>
                                        <p:cTn id="42" dur="500"/>
                                        <p:tgtEl>
                                          <p:spTgt spid="12">
                                            <p:txEl>
                                              <p:pRg st="0" end="0"/>
                                            </p:txEl>
                                          </p:spTgt>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10"/>
                </p:tgtEl>
              </p:cMediaNode>
            </p:audio>
          </p:childTnLst>
        </p:cTn>
      </p:par>
    </p:tnLst>
    <p:bldLst>
      <p:bldP spid="4" grpId="0" animBg="1"/>
      <p:bldP spid="7" grpId="0" animBg="1"/>
      <p:bldP spid="11" grpId="0"/>
      <p:bldP spid="13" grpId="0"/>
      <p:bldP spid="14" grpId="0" animBg="1"/>
      <p:bldP spid="15"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5" name="矩形 4">
            <a:extLst>
              <a:ext uri="{FF2B5EF4-FFF2-40B4-BE49-F238E27FC236}">
                <a16:creationId xmlns:a16="http://schemas.microsoft.com/office/drawing/2014/main" xmlns="" id="{6F526581-0085-4EDB-BA0E-A376E7F9E235}"/>
              </a:ext>
            </a:extLst>
          </p:cNvPr>
          <p:cNvSpPr/>
          <p:nvPr/>
        </p:nvSpPr>
        <p:spPr>
          <a:xfrm>
            <a:off x="0" y="3429000"/>
            <a:ext cx="12192000" cy="3429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308DB240-2432-419E-829D-8C7639B434AB}"/>
              </a:ext>
            </a:extLst>
          </p:cNvPr>
          <p:cNvSpPr/>
          <p:nvPr/>
        </p:nvSpPr>
        <p:spPr>
          <a:xfrm>
            <a:off x="1243430" y="2025695"/>
            <a:ext cx="6755638" cy="3126658"/>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16469C3-88A9-4293-849A-5F49053415EA}"/>
              </a:ext>
            </a:extLst>
          </p:cNvPr>
          <p:cNvSpPr txBox="1"/>
          <p:nvPr/>
        </p:nvSpPr>
        <p:spPr>
          <a:xfrm>
            <a:off x="1554599" y="2425805"/>
            <a:ext cx="2365425" cy="707886"/>
          </a:xfrm>
          <a:prstGeom prst="rect">
            <a:avLst/>
          </a:prstGeom>
          <a:noFill/>
        </p:spPr>
        <p:txBody>
          <a:bodyPr wrap="square" rtlCol="0">
            <a:spAutoFit/>
          </a:bodyPr>
          <a:lstStyle/>
          <a:p>
            <a:r>
              <a:rPr lang="zh-CN" altLang="en-US" sz="40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8" name="矩形 7">
            <a:extLst>
              <a:ext uri="{FF2B5EF4-FFF2-40B4-BE49-F238E27FC236}">
                <a16:creationId xmlns:a16="http://schemas.microsoft.com/office/drawing/2014/main" xmlns="" id="{F4AC458F-28EF-4A98-A790-F591BDDF9F8E}"/>
              </a:ext>
            </a:extLst>
          </p:cNvPr>
          <p:cNvSpPr/>
          <p:nvPr/>
        </p:nvSpPr>
        <p:spPr>
          <a:xfrm>
            <a:off x="1694060" y="3293095"/>
            <a:ext cx="1390650" cy="95250"/>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文本框 8">
            <a:extLst>
              <a:ext uri="{FF2B5EF4-FFF2-40B4-BE49-F238E27FC236}">
                <a16:creationId xmlns:a16="http://schemas.microsoft.com/office/drawing/2014/main" xmlns="" id="{587E7AD2-D651-4EFC-A9CA-1BA94A6C684B}"/>
              </a:ext>
            </a:extLst>
          </p:cNvPr>
          <p:cNvSpPr txBox="1"/>
          <p:nvPr/>
        </p:nvSpPr>
        <p:spPr>
          <a:xfrm>
            <a:off x="1554599" y="3609539"/>
            <a:ext cx="3755573" cy="1295868"/>
          </a:xfrm>
          <a:prstGeom prst="rect">
            <a:avLst/>
          </a:prstGeom>
          <a:noFill/>
        </p:spPr>
        <p:txBody>
          <a:bodyPr wrap="square" rtlCol="0">
            <a:spAutoFit/>
          </a:bodyPr>
          <a:lstStyle/>
          <a:p>
            <a:pPr>
              <a:lnSpc>
                <a:spcPct val="150000"/>
              </a:lnSpc>
            </a:pPr>
            <a:r>
              <a:rPr lang="en-US" altLang="zh-CN" dirty="0">
                <a:solidFill>
                  <a:schemeClr val="bg1">
                    <a:lumMod val="50000"/>
                  </a:schemeClr>
                </a:solidFill>
              </a:rPr>
              <a:t>Click here to add words Click here to add words Click here to add words</a:t>
            </a:r>
            <a:endParaRPr lang="zh-CN" altLang="en-US" dirty="0">
              <a:solidFill>
                <a:schemeClr val="bg1">
                  <a:lumMod val="50000"/>
                </a:schemeClr>
              </a:solidFill>
            </a:endParaRPr>
          </a:p>
          <a:p>
            <a:pPr>
              <a:lnSpc>
                <a:spcPct val="150000"/>
              </a:lnSpc>
            </a:pPr>
            <a:r>
              <a:rPr lang="en-US" altLang="zh-CN" dirty="0">
                <a:solidFill>
                  <a:schemeClr val="bg1">
                    <a:lumMod val="50000"/>
                  </a:schemeClr>
                </a:solidFill>
              </a:rPr>
              <a:t>Click here to add words Click here to</a:t>
            </a:r>
            <a:endParaRPr lang="zh-CN" altLang="en-US" dirty="0">
              <a:solidFill>
                <a:schemeClr val="bg1">
                  <a:lumMod val="50000"/>
                </a:schemeClr>
              </a:solidFill>
            </a:endParaRPr>
          </a:p>
        </p:txBody>
      </p:sp>
      <p:pic>
        <p:nvPicPr>
          <p:cNvPr id="11" name="图片 10">
            <a:extLst>
              <a:ext uri="{FF2B5EF4-FFF2-40B4-BE49-F238E27FC236}">
                <a16:creationId xmlns:a16="http://schemas.microsoft.com/office/drawing/2014/main" xmlns="" id="{D476B408-B179-4585-B5AE-C7AABFA99E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9292" y="2025882"/>
            <a:ext cx="4750970" cy="3167313"/>
          </a:xfrm>
          <a:prstGeom prst="rect">
            <a:avLst/>
          </a:prstGeom>
        </p:spPr>
      </p:pic>
    </p:spTree>
    <p:extLst>
      <p:ext uri="{BB962C8B-B14F-4D97-AF65-F5344CB8AC3E}">
        <p14:creationId xmlns:p14="http://schemas.microsoft.com/office/powerpoint/2010/main" val="203504979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5" name="直角三角形 4">
            <a:extLst>
              <a:ext uri="{FF2B5EF4-FFF2-40B4-BE49-F238E27FC236}">
                <a16:creationId xmlns:a16="http://schemas.microsoft.com/office/drawing/2014/main" xmlns="" id="{C28E206C-568D-4A7D-B804-4F3FEC7CAC68}"/>
              </a:ext>
            </a:extLst>
          </p:cNvPr>
          <p:cNvSpPr/>
          <p:nvPr/>
        </p:nvSpPr>
        <p:spPr>
          <a:xfrm flipH="1">
            <a:off x="4429416" y="0"/>
            <a:ext cx="7762584" cy="685800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E5E8E3E3-64D3-402F-8C8F-2CA23AC70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091077" y="1064384"/>
            <a:ext cx="4439264" cy="7147967"/>
          </a:xfrm>
          <a:prstGeom prst="rect">
            <a:avLst/>
          </a:prstGeom>
        </p:spPr>
      </p:pic>
      <p:sp>
        <p:nvSpPr>
          <p:cNvPr id="8" name="文本框 7">
            <a:extLst>
              <a:ext uri="{FF2B5EF4-FFF2-40B4-BE49-F238E27FC236}">
                <a16:creationId xmlns:a16="http://schemas.microsoft.com/office/drawing/2014/main" xmlns="" id="{EEB4630F-0E10-4684-A906-F43AD6DE0C2E}"/>
              </a:ext>
            </a:extLst>
          </p:cNvPr>
          <p:cNvSpPr txBox="1"/>
          <p:nvPr/>
        </p:nvSpPr>
        <p:spPr>
          <a:xfrm>
            <a:off x="1775100" y="2535274"/>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9" name="椭圆 8">
            <a:extLst>
              <a:ext uri="{FF2B5EF4-FFF2-40B4-BE49-F238E27FC236}">
                <a16:creationId xmlns:a16="http://schemas.microsoft.com/office/drawing/2014/main" xmlns="" id="{435651A1-F4ED-41BD-8D5F-8F70F8138C98}"/>
              </a:ext>
            </a:extLst>
          </p:cNvPr>
          <p:cNvSpPr/>
          <p:nvPr/>
        </p:nvSpPr>
        <p:spPr>
          <a:xfrm>
            <a:off x="1179549" y="2535273"/>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a:extLst>
              <a:ext uri="{FF2B5EF4-FFF2-40B4-BE49-F238E27FC236}">
                <a16:creationId xmlns:a16="http://schemas.microsoft.com/office/drawing/2014/main" xmlns="" id="{F65D00F9-C3E1-4F8F-B1F4-A365C9E6CBE1}"/>
              </a:ext>
            </a:extLst>
          </p:cNvPr>
          <p:cNvSpPr txBox="1"/>
          <p:nvPr/>
        </p:nvSpPr>
        <p:spPr>
          <a:xfrm>
            <a:off x="1775100" y="3351540"/>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1" name="椭圆 10">
            <a:extLst>
              <a:ext uri="{FF2B5EF4-FFF2-40B4-BE49-F238E27FC236}">
                <a16:creationId xmlns:a16="http://schemas.microsoft.com/office/drawing/2014/main" xmlns="" id="{F64717BC-9C94-4079-B79A-33786F3502D7}"/>
              </a:ext>
            </a:extLst>
          </p:cNvPr>
          <p:cNvSpPr/>
          <p:nvPr/>
        </p:nvSpPr>
        <p:spPr>
          <a:xfrm>
            <a:off x="1179549" y="3351539"/>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a:extLst>
              <a:ext uri="{FF2B5EF4-FFF2-40B4-BE49-F238E27FC236}">
                <a16:creationId xmlns:a16="http://schemas.microsoft.com/office/drawing/2014/main" xmlns="" id="{EDE45C65-23E2-4883-813B-79F9EEB767E0}"/>
              </a:ext>
            </a:extLst>
          </p:cNvPr>
          <p:cNvSpPr txBox="1"/>
          <p:nvPr/>
        </p:nvSpPr>
        <p:spPr>
          <a:xfrm>
            <a:off x="1775100" y="4167806"/>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3" name="椭圆 12">
            <a:extLst>
              <a:ext uri="{FF2B5EF4-FFF2-40B4-BE49-F238E27FC236}">
                <a16:creationId xmlns:a16="http://schemas.microsoft.com/office/drawing/2014/main" xmlns="" id="{69132153-4DB3-496A-AC25-027F3519E53A}"/>
              </a:ext>
            </a:extLst>
          </p:cNvPr>
          <p:cNvSpPr/>
          <p:nvPr/>
        </p:nvSpPr>
        <p:spPr>
          <a:xfrm>
            <a:off x="1179549" y="4167805"/>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文本框 13">
            <a:extLst>
              <a:ext uri="{FF2B5EF4-FFF2-40B4-BE49-F238E27FC236}">
                <a16:creationId xmlns:a16="http://schemas.microsoft.com/office/drawing/2014/main" xmlns="" id="{E37CBBEC-B3E1-450D-AF5D-CA8FB580DB8E}"/>
              </a:ext>
            </a:extLst>
          </p:cNvPr>
          <p:cNvSpPr txBox="1"/>
          <p:nvPr/>
        </p:nvSpPr>
        <p:spPr>
          <a:xfrm>
            <a:off x="1775100" y="5008941"/>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5" name="椭圆 14">
            <a:extLst>
              <a:ext uri="{FF2B5EF4-FFF2-40B4-BE49-F238E27FC236}">
                <a16:creationId xmlns:a16="http://schemas.microsoft.com/office/drawing/2014/main" xmlns="" id="{B5B2904E-8B0A-4834-BF59-F910F6C2971E}"/>
              </a:ext>
            </a:extLst>
          </p:cNvPr>
          <p:cNvSpPr/>
          <p:nvPr/>
        </p:nvSpPr>
        <p:spPr>
          <a:xfrm>
            <a:off x="1179549" y="5008940"/>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16238206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animBg="1"/>
      <p:bldP spid="12" grpId="0"/>
      <p:bldP spid="13" grpId="0" animBg="1"/>
      <p:bldP spid="14"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3" name="椭圆 12">
            <a:extLst>
              <a:ext uri="{FF2B5EF4-FFF2-40B4-BE49-F238E27FC236}">
                <a16:creationId xmlns:a16="http://schemas.microsoft.com/office/drawing/2014/main" xmlns="" id="{43F22675-3984-46C3-96DF-354C13E8D609}"/>
              </a:ext>
            </a:extLst>
          </p:cNvPr>
          <p:cNvSpPr/>
          <p:nvPr/>
        </p:nvSpPr>
        <p:spPr>
          <a:xfrm>
            <a:off x="1652743" y="2156151"/>
            <a:ext cx="3655431" cy="3655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F4F6291C-CE9D-43FF-9627-97E16B77D4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038" y="1531072"/>
            <a:ext cx="4762500" cy="4867275"/>
          </a:xfrm>
          <a:prstGeom prst="rect">
            <a:avLst/>
          </a:prstGeom>
        </p:spPr>
      </p:pic>
      <p:sp>
        <p:nvSpPr>
          <p:cNvPr id="14" name="文本框 13">
            <a:extLst>
              <a:ext uri="{FF2B5EF4-FFF2-40B4-BE49-F238E27FC236}">
                <a16:creationId xmlns:a16="http://schemas.microsoft.com/office/drawing/2014/main" xmlns="" id="{0E64DB6A-F911-4E67-BB10-A67AD99BF29F}"/>
              </a:ext>
            </a:extLst>
          </p:cNvPr>
          <p:cNvSpPr txBox="1"/>
          <p:nvPr/>
        </p:nvSpPr>
        <p:spPr>
          <a:xfrm>
            <a:off x="6699464" y="1838248"/>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15" name="文本框 14">
            <a:extLst>
              <a:ext uri="{FF2B5EF4-FFF2-40B4-BE49-F238E27FC236}">
                <a16:creationId xmlns:a16="http://schemas.microsoft.com/office/drawing/2014/main" xmlns="" id="{C19F7CB4-F945-429D-9C85-A1644458CD75}"/>
              </a:ext>
            </a:extLst>
          </p:cNvPr>
          <p:cNvSpPr txBox="1"/>
          <p:nvPr/>
        </p:nvSpPr>
        <p:spPr>
          <a:xfrm>
            <a:off x="6699464" y="3038568"/>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16" name="矩形 15">
            <a:extLst>
              <a:ext uri="{FF2B5EF4-FFF2-40B4-BE49-F238E27FC236}">
                <a16:creationId xmlns:a16="http://schemas.microsoft.com/office/drawing/2014/main" xmlns="" id="{286924FF-CB9E-487A-9B59-91CBE5F3A874}"/>
              </a:ext>
            </a:extLst>
          </p:cNvPr>
          <p:cNvSpPr/>
          <p:nvPr/>
        </p:nvSpPr>
        <p:spPr>
          <a:xfrm>
            <a:off x="6838925" y="2705538"/>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27877970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7604611-1559-4D60-B615-EC9DDD51199B}"/>
              </a:ext>
            </a:extLst>
          </p:cNvPr>
          <p:cNvSpPr/>
          <p:nvPr/>
        </p:nvSpPr>
        <p:spPr>
          <a:xfrm>
            <a:off x="0" y="0"/>
            <a:ext cx="12192000" cy="41295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494957C-7818-42B4-A887-D71A4CBF5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936" y="368710"/>
            <a:ext cx="5178248" cy="6858000"/>
          </a:xfrm>
          <a:prstGeom prst="rect">
            <a:avLst/>
          </a:prstGeom>
        </p:spPr>
      </p:pic>
      <p:sp>
        <p:nvSpPr>
          <p:cNvPr id="5" name="文本框 4">
            <a:extLst>
              <a:ext uri="{FF2B5EF4-FFF2-40B4-BE49-F238E27FC236}">
                <a16:creationId xmlns:a16="http://schemas.microsoft.com/office/drawing/2014/main" xmlns="" id="{B8412F0C-B091-4249-A2C2-06674AFAAF0D}"/>
              </a:ext>
            </a:extLst>
          </p:cNvPr>
          <p:cNvSpPr txBox="1"/>
          <p:nvPr/>
        </p:nvSpPr>
        <p:spPr>
          <a:xfrm>
            <a:off x="5768184" y="1945578"/>
            <a:ext cx="5178248" cy="1200329"/>
          </a:xfrm>
          <a:prstGeom prst="rect">
            <a:avLst/>
          </a:prstGeom>
          <a:noFill/>
        </p:spPr>
        <p:txBody>
          <a:bodyPr wrap="square" rtlCol="0">
            <a:spAutoFit/>
          </a:bodyPr>
          <a:lstStyle/>
          <a:p>
            <a:pPr algn="dist"/>
            <a:r>
              <a:rPr lang="en-US" altLang="zh-CN" sz="7200" b="1" dirty="0">
                <a:solidFill>
                  <a:srgbClr val="E56468"/>
                </a:solidFill>
              </a:rPr>
              <a:t>PART THREE</a:t>
            </a:r>
            <a:endParaRPr lang="zh-CN" altLang="en-US" sz="7200" b="1" dirty="0">
              <a:solidFill>
                <a:srgbClr val="E56468"/>
              </a:solidFill>
            </a:endParaRPr>
          </a:p>
        </p:txBody>
      </p:sp>
      <p:sp>
        <p:nvSpPr>
          <p:cNvPr id="6" name="矩形 5">
            <a:extLst>
              <a:ext uri="{FF2B5EF4-FFF2-40B4-BE49-F238E27FC236}">
                <a16:creationId xmlns:a16="http://schemas.microsoft.com/office/drawing/2014/main" xmlns="" id="{C9568C0F-9F48-4CE6-833C-BAC10E4559EF}"/>
              </a:ext>
            </a:extLst>
          </p:cNvPr>
          <p:cNvSpPr/>
          <p:nvPr/>
        </p:nvSpPr>
        <p:spPr>
          <a:xfrm>
            <a:off x="6926714" y="3392128"/>
            <a:ext cx="2861187" cy="324466"/>
          </a:xfrm>
          <a:prstGeom prst="rect">
            <a:avLst/>
          </a:prstGeom>
          <a:solidFill>
            <a:srgbClr val="F0C0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DD30D54-B434-453F-8E01-1799719A9A39}"/>
              </a:ext>
            </a:extLst>
          </p:cNvPr>
          <p:cNvSpPr txBox="1"/>
          <p:nvPr/>
        </p:nvSpPr>
        <p:spPr>
          <a:xfrm>
            <a:off x="5650532" y="4352199"/>
            <a:ext cx="5295900" cy="1354217"/>
          </a:xfrm>
          <a:prstGeom prst="rect">
            <a:avLst/>
          </a:prstGeom>
          <a:noFill/>
        </p:spPr>
        <p:txBody>
          <a:bodyPr wrap="square" rtlCol="0">
            <a:spAutoFit/>
          </a:bodyPr>
          <a:lstStyle/>
          <a:p>
            <a:pPr algn="ctr">
              <a:lnSpc>
                <a:spcPct val="150000"/>
              </a:lnSpc>
            </a:pPr>
            <a:r>
              <a:rPr lang="en-US" altLang="zh-CN" sz="1600" dirty="0">
                <a:solidFill>
                  <a:schemeClr val="bg1"/>
                </a:solidFill>
              </a:rPr>
              <a:t>Click here to add words Click here to add words Click here to add word  </a:t>
            </a:r>
            <a:r>
              <a:rPr lang="en-US" altLang="zh-CN" sz="1600" dirty="0" err="1">
                <a:solidFill>
                  <a:schemeClr val="bg1"/>
                </a:solidFill>
              </a:rPr>
              <a:t>sClick</a:t>
            </a:r>
            <a:r>
              <a:rPr lang="en-US" altLang="zh-CN" sz="1600" dirty="0">
                <a:solidFill>
                  <a:schemeClr val="bg1"/>
                </a:solidFill>
              </a:rPr>
              <a:t> here to add words Click here to add</a:t>
            </a:r>
            <a:endParaRPr lang="zh-CN" altLang="en-US" sz="1600" dirty="0">
              <a:solidFill>
                <a:schemeClr val="bg1"/>
              </a:solidFill>
            </a:endParaRPr>
          </a:p>
          <a:p>
            <a:endParaRPr lang="zh-CN" altLang="en-US" sz="1600" dirty="0">
              <a:solidFill>
                <a:schemeClr val="bg1">
                  <a:lumMod val="50000"/>
                </a:schemeClr>
              </a:solidFill>
            </a:endParaRPr>
          </a:p>
          <a:p>
            <a:endParaRPr lang="zh-CN" altLang="en-US" dirty="0">
              <a:solidFill>
                <a:schemeClr val="bg1"/>
              </a:solidFill>
            </a:endParaRPr>
          </a:p>
        </p:txBody>
      </p:sp>
    </p:spTree>
    <p:extLst>
      <p:ext uri="{BB962C8B-B14F-4D97-AF65-F5344CB8AC3E}">
        <p14:creationId xmlns:p14="http://schemas.microsoft.com/office/powerpoint/2010/main" val="11667873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5" name="矩形 4">
            <a:extLst>
              <a:ext uri="{FF2B5EF4-FFF2-40B4-BE49-F238E27FC236}">
                <a16:creationId xmlns:a16="http://schemas.microsoft.com/office/drawing/2014/main" xmlns="" id="{90FD7651-9FE5-4255-94E9-C09C8B2C8A49}"/>
              </a:ext>
            </a:extLst>
          </p:cNvPr>
          <p:cNvSpPr/>
          <p:nvPr/>
        </p:nvSpPr>
        <p:spPr>
          <a:xfrm>
            <a:off x="7678221" y="1086324"/>
            <a:ext cx="3389320" cy="52849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E7A4D35E-20A6-4C59-86AD-82A747A66A12}"/>
              </a:ext>
            </a:extLst>
          </p:cNvPr>
          <p:cNvSpPr txBox="1"/>
          <p:nvPr/>
        </p:nvSpPr>
        <p:spPr>
          <a:xfrm>
            <a:off x="1884196" y="2286666"/>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7" name="椭圆 6">
            <a:extLst>
              <a:ext uri="{FF2B5EF4-FFF2-40B4-BE49-F238E27FC236}">
                <a16:creationId xmlns:a16="http://schemas.microsoft.com/office/drawing/2014/main" xmlns="" id="{000580E8-35F2-4474-A04C-F03FC173F13F}"/>
              </a:ext>
            </a:extLst>
          </p:cNvPr>
          <p:cNvSpPr/>
          <p:nvPr/>
        </p:nvSpPr>
        <p:spPr>
          <a:xfrm>
            <a:off x="1288645" y="2286665"/>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a:extLst>
              <a:ext uri="{FF2B5EF4-FFF2-40B4-BE49-F238E27FC236}">
                <a16:creationId xmlns:a16="http://schemas.microsoft.com/office/drawing/2014/main" xmlns="" id="{238BB82E-81D2-4322-AEA6-B84B12347905}"/>
              </a:ext>
            </a:extLst>
          </p:cNvPr>
          <p:cNvSpPr txBox="1"/>
          <p:nvPr/>
        </p:nvSpPr>
        <p:spPr>
          <a:xfrm>
            <a:off x="1884196" y="3102932"/>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9" name="椭圆 8">
            <a:extLst>
              <a:ext uri="{FF2B5EF4-FFF2-40B4-BE49-F238E27FC236}">
                <a16:creationId xmlns:a16="http://schemas.microsoft.com/office/drawing/2014/main" xmlns="" id="{2E7D9C2D-D189-4189-BCE6-144287278E0A}"/>
              </a:ext>
            </a:extLst>
          </p:cNvPr>
          <p:cNvSpPr/>
          <p:nvPr/>
        </p:nvSpPr>
        <p:spPr>
          <a:xfrm>
            <a:off x="1288645" y="3102931"/>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a:extLst>
              <a:ext uri="{FF2B5EF4-FFF2-40B4-BE49-F238E27FC236}">
                <a16:creationId xmlns:a16="http://schemas.microsoft.com/office/drawing/2014/main" xmlns="" id="{B101756C-39B6-408E-8324-7FCBD63F4F0C}"/>
              </a:ext>
            </a:extLst>
          </p:cNvPr>
          <p:cNvSpPr txBox="1"/>
          <p:nvPr/>
        </p:nvSpPr>
        <p:spPr>
          <a:xfrm>
            <a:off x="1884196" y="3919198"/>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1" name="椭圆 10">
            <a:extLst>
              <a:ext uri="{FF2B5EF4-FFF2-40B4-BE49-F238E27FC236}">
                <a16:creationId xmlns:a16="http://schemas.microsoft.com/office/drawing/2014/main" xmlns="" id="{0574BE82-5623-4DD0-A72E-C5343AD6693E}"/>
              </a:ext>
            </a:extLst>
          </p:cNvPr>
          <p:cNvSpPr/>
          <p:nvPr/>
        </p:nvSpPr>
        <p:spPr>
          <a:xfrm>
            <a:off x="1288645" y="3919197"/>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a:extLst>
              <a:ext uri="{FF2B5EF4-FFF2-40B4-BE49-F238E27FC236}">
                <a16:creationId xmlns:a16="http://schemas.microsoft.com/office/drawing/2014/main" xmlns="" id="{BC72BF6B-935A-4370-91ED-65E77CF0C928}"/>
              </a:ext>
            </a:extLst>
          </p:cNvPr>
          <p:cNvSpPr txBox="1"/>
          <p:nvPr/>
        </p:nvSpPr>
        <p:spPr>
          <a:xfrm>
            <a:off x="1884196" y="4760333"/>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3" name="椭圆 12">
            <a:extLst>
              <a:ext uri="{FF2B5EF4-FFF2-40B4-BE49-F238E27FC236}">
                <a16:creationId xmlns:a16="http://schemas.microsoft.com/office/drawing/2014/main" xmlns="" id="{467A7B39-4E1D-4711-A260-7C3CC49E7483}"/>
              </a:ext>
            </a:extLst>
          </p:cNvPr>
          <p:cNvSpPr/>
          <p:nvPr/>
        </p:nvSpPr>
        <p:spPr>
          <a:xfrm>
            <a:off x="1288645" y="4760332"/>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5" name="图片 14">
            <a:extLst>
              <a:ext uri="{FF2B5EF4-FFF2-40B4-BE49-F238E27FC236}">
                <a16:creationId xmlns:a16="http://schemas.microsoft.com/office/drawing/2014/main" xmlns="" id="{B5A55F3A-2F53-4B00-A7DD-320AB1191D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6484" y="2068170"/>
            <a:ext cx="5102017" cy="340134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2676054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animBg="1"/>
      <p:bldP spid="10" grpId="0"/>
      <p:bldP spid="11" grpId="0" animBg="1"/>
      <p:bldP spid="12"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5" name="图片 4">
            <a:extLst>
              <a:ext uri="{FF2B5EF4-FFF2-40B4-BE49-F238E27FC236}">
                <a16:creationId xmlns:a16="http://schemas.microsoft.com/office/drawing/2014/main" xmlns="" id="{CCB6C02E-397A-4888-8B18-0804CE9D7744}"/>
              </a:ext>
            </a:extLst>
          </p:cNvPr>
          <p:cNvPicPr>
            <a:picLocks noChangeAspect="1"/>
          </p:cNvPicPr>
          <p:nvPr/>
        </p:nvPicPr>
        <p:blipFill rotWithShape="1">
          <a:blip r:embed="rId4">
            <a:extLst>
              <a:ext uri="{28A0092B-C50C-407E-A947-70E740481C1C}">
                <a14:useLocalDpi xmlns:a14="http://schemas.microsoft.com/office/drawing/2010/main" val="0"/>
              </a:ext>
            </a:extLst>
          </a:blip>
          <a:srcRect r="62794" b="72043"/>
          <a:stretch/>
        </p:blipFill>
        <p:spPr>
          <a:xfrm>
            <a:off x="6185738" y="1946788"/>
            <a:ext cx="4880053" cy="3805084"/>
          </a:xfrm>
          <a:prstGeom prst="rect">
            <a:avLst/>
          </a:prstGeom>
        </p:spPr>
      </p:pic>
      <p:sp>
        <p:nvSpPr>
          <p:cNvPr id="6" name="文本框 5">
            <a:extLst>
              <a:ext uri="{FF2B5EF4-FFF2-40B4-BE49-F238E27FC236}">
                <a16:creationId xmlns:a16="http://schemas.microsoft.com/office/drawing/2014/main" xmlns="" id="{E87C78DF-17BD-4AAF-AC5B-641869636AD0}"/>
              </a:ext>
            </a:extLst>
          </p:cNvPr>
          <p:cNvSpPr txBox="1"/>
          <p:nvPr/>
        </p:nvSpPr>
        <p:spPr>
          <a:xfrm>
            <a:off x="1420983" y="1686531"/>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7" name="文本框 6">
            <a:extLst>
              <a:ext uri="{FF2B5EF4-FFF2-40B4-BE49-F238E27FC236}">
                <a16:creationId xmlns:a16="http://schemas.microsoft.com/office/drawing/2014/main" xmlns="" id="{FCCB286F-5AD2-4CE7-8961-F6361367ED03}"/>
              </a:ext>
            </a:extLst>
          </p:cNvPr>
          <p:cNvSpPr txBox="1"/>
          <p:nvPr/>
        </p:nvSpPr>
        <p:spPr>
          <a:xfrm>
            <a:off x="1420983" y="2886851"/>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8" name="矩形 7">
            <a:extLst>
              <a:ext uri="{FF2B5EF4-FFF2-40B4-BE49-F238E27FC236}">
                <a16:creationId xmlns:a16="http://schemas.microsoft.com/office/drawing/2014/main" xmlns="" id="{4EA498D3-C337-4865-B16D-8403029B6BAD}"/>
              </a:ext>
            </a:extLst>
          </p:cNvPr>
          <p:cNvSpPr/>
          <p:nvPr/>
        </p:nvSpPr>
        <p:spPr>
          <a:xfrm>
            <a:off x="1560444" y="2553821"/>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87655471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5" name="矩形 4">
            <a:extLst>
              <a:ext uri="{FF2B5EF4-FFF2-40B4-BE49-F238E27FC236}">
                <a16:creationId xmlns:a16="http://schemas.microsoft.com/office/drawing/2014/main" xmlns="" id="{3AA22399-BA78-4294-ACFD-024EB372E129}"/>
              </a:ext>
            </a:extLst>
          </p:cNvPr>
          <p:cNvSpPr/>
          <p:nvPr/>
        </p:nvSpPr>
        <p:spPr>
          <a:xfrm>
            <a:off x="0" y="2467616"/>
            <a:ext cx="12192000" cy="29597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37D2D52B-9870-467E-8AB8-37DB4C6B45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930" y="1381292"/>
            <a:ext cx="4147875" cy="4710414"/>
          </a:xfrm>
          <a:prstGeom prst="rect">
            <a:avLst/>
          </a:prstGeom>
        </p:spPr>
      </p:pic>
      <p:sp>
        <p:nvSpPr>
          <p:cNvPr id="7" name="文本框 6">
            <a:extLst>
              <a:ext uri="{FF2B5EF4-FFF2-40B4-BE49-F238E27FC236}">
                <a16:creationId xmlns:a16="http://schemas.microsoft.com/office/drawing/2014/main" xmlns="" id="{736213C9-D5E9-41DF-A185-12ADFCB9A84E}"/>
              </a:ext>
            </a:extLst>
          </p:cNvPr>
          <p:cNvSpPr txBox="1"/>
          <p:nvPr/>
        </p:nvSpPr>
        <p:spPr>
          <a:xfrm>
            <a:off x="7395197" y="2909850"/>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8" name="椭圆 7">
            <a:extLst>
              <a:ext uri="{FF2B5EF4-FFF2-40B4-BE49-F238E27FC236}">
                <a16:creationId xmlns:a16="http://schemas.microsoft.com/office/drawing/2014/main" xmlns="" id="{B2A74010-1C90-4693-AD0C-4720F37FF12D}"/>
              </a:ext>
            </a:extLst>
          </p:cNvPr>
          <p:cNvSpPr/>
          <p:nvPr/>
        </p:nvSpPr>
        <p:spPr>
          <a:xfrm>
            <a:off x="6799646" y="2909849"/>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
        <p:nvSpPr>
          <p:cNvPr id="9" name="文本框 8">
            <a:extLst>
              <a:ext uri="{FF2B5EF4-FFF2-40B4-BE49-F238E27FC236}">
                <a16:creationId xmlns:a16="http://schemas.microsoft.com/office/drawing/2014/main" xmlns="" id="{56ABC7DC-F6B5-4D84-A82D-B7330BDF42F7}"/>
              </a:ext>
            </a:extLst>
          </p:cNvPr>
          <p:cNvSpPr txBox="1"/>
          <p:nvPr/>
        </p:nvSpPr>
        <p:spPr>
          <a:xfrm>
            <a:off x="7395197" y="3726648"/>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10" name="椭圆 9">
            <a:extLst>
              <a:ext uri="{FF2B5EF4-FFF2-40B4-BE49-F238E27FC236}">
                <a16:creationId xmlns:a16="http://schemas.microsoft.com/office/drawing/2014/main" xmlns="" id="{0A9ACE10-25B7-4E0F-B351-1B9E6FF4AD6E}"/>
              </a:ext>
            </a:extLst>
          </p:cNvPr>
          <p:cNvSpPr/>
          <p:nvPr/>
        </p:nvSpPr>
        <p:spPr>
          <a:xfrm>
            <a:off x="6799646" y="3726647"/>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
        <p:nvSpPr>
          <p:cNvPr id="11" name="文本框 10">
            <a:extLst>
              <a:ext uri="{FF2B5EF4-FFF2-40B4-BE49-F238E27FC236}">
                <a16:creationId xmlns:a16="http://schemas.microsoft.com/office/drawing/2014/main" xmlns="" id="{A8576863-0AC9-47EB-9ABD-DC62D460777C}"/>
              </a:ext>
            </a:extLst>
          </p:cNvPr>
          <p:cNvSpPr txBox="1"/>
          <p:nvPr/>
        </p:nvSpPr>
        <p:spPr>
          <a:xfrm>
            <a:off x="7395197" y="4542914"/>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12" name="椭圆 11">
            <a:extLst>
              <a:ext uri="{FF2B5EF4-FFF2-40B4-BE49-F238E27FC236}">
                <a16:creationId xmlns:a16="http://schemas.microsoft.com/office/drawing/2014/main" xmlns="" id="{7EB9E055-B5B9-49B5-881A-1ED50E222290}"/>
              </a:ext>
            </a:extLst>
          </p:cNvPr>
          <p:cNvSpPr/>
          <p:nvPr/>
        </p:nvSpPr>
        <p:spPr>
          <a:xfrm>
            <a:off x="6799646" y="4542913"/>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Tree>
    <p:extLst>
      <p:ext uri="{BB962C8B-B14F-4D97-AF65-F5344CB8AC3E}">
        <p14:creationId xmlns:p14="http://schemas.microsoft.com/office/powerpoint/2010/main" val="310453765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p:bldP spid="10" grpId="0" animBg="1"/>
      <p:bldP spid="11" grpId="0"/>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6" name="图片 5">
            <a:extLst>
              <a:ext uri="{FF2B5EF4-FFF2-40B4-BE49-F238E27FC236}">
                <a16:creationId xmlns:a16="http://schemas.microsoft.com/office/drawing/2014/main" xmlns="" id="{EFE782DB-245C-4318-93FA-FC00221D98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8995" y="2029368"/>
            <a:ext cx="2984712" cy="1674391"/>
          </a:xfrm>
          <a:prstGeom prst="rect">
            <a:avLst/>
          </a:prstGeom>
        </p:spPr>
      </p:pic>
      <p:sp>
        <p:nvSpPr>
          <p:cNvPr id="17" name="不完整圆 16">
            <a:extLst>
              <a:ext uri="{FF2B5EF4-FFF2-40B4-BE49-F238E27FC236}">
                <a16:creationId xmlns:a16="http://schemas.microsoft.com/office/drawing/2014/main" xmlns="" id="{C4B3A4E4-9B96-4BDA-A7AA-544DC3C572F5}"/>
              </a:ext>
            </a:extLst>
          </p:cNvPr>
          <p:cNvSpPr/>
          <p:nvPr/>
        </p:nvSpPr>
        <p:spPr>
          <a:xfrm>
            <a:off x="1473595" y="1588359"/>
            <a:ext cx="4230800" cy="4230800"/>
          </a:xfrm>
          <a:prstGeom prst="pi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文本框 17">
            <a:extLst>
              <a:ext uri="{FF2B5EF4-FFF2-40B4-BE49-F238E27FC236}">
                <a16:creationId xmlns:a16="http://schemas.microsoft.com/office/drawing/2014/main" xmlns="" id="{6CD9B893-DB36-44FA-AA5B-C61B6FB3951C}"/>
              </a:ext>
            </a:extLst>
          </p:cNvPr>
          <p:cNvSpPr txBox="1"/>
          <p:nvPr/>
        </p:nvSpPr>
        <p:spPr>
          <a:xfrm>
            <a:off x="2536723" y="3703759"/>
            <a:ext cx="2387993" cy="1323439"/>
          </a:xfrm>
          <a:prstGeom prst="rect">
            <a:avLst/>
          </a:prstGeom>
          <a:noFill/>
        </p:spPr>
        <p:txBody>
          <a:bodyPr wrap="square" rtlCol="0">
            <a:spAutoFit/>
          </a:bodyPr>
          <a:lstStyle/>
          <a:p>
            <a:r>
              <a:rPr lang="en-US" altLang="zh-CN" sz="8000" b="1" dirty="0">
                <a:solidFill>
                  <a:srgbClr val="F0C0BD"/>
                </a:solidFill>
              </a:rPr>
              <a:t>45%</a:t>
            </a:r>
            <a:endParaRPr lang="zh-CN" altLang="en-US" sz="8000" b="1" dirty="0">
              <a:solidFill>
                <a:srgbClr val="F0C0BD"/>
              </a:solidFill>
            </a:endParaRPr>
          </a:p>
        </p:txBody>
      </p:sp>
      <p:sp>
        <p:nvSpPr>
          <p:cNvPr id="19" name="文本框 18">
            <a:extLst>
              <a:ext uri="{FF2B5EF4-FFF2-40B4-BE49-F238E27FC236}">
                <a16:creationId xmlns:a16="http://schemas.microsoft.com/office/drawing/2014/main" xmlns="" id="{309D082E-CA53-473C-90B7-72D6E2A7F5B8}"/>
              </a:ext>
            </a:extLst>
          </p:cNvPr>
          <p:cNvSpPr txBox="1"/>
          <p:nvPr/>
        </p:nvSpPr>
        <p:spPr>
          <a:xfrm>
            <a:off x="8135017" y="2353476"/>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20" name="椭圆 19">
            <a:extLst>
              <a:ext uri="{FF2B5EF4-FFF2-40B4-BE49-F238E27FC236}">
                <a16:creationId xmlns:a16="http://schemas.microsoft.com/office/drawing/2014/main" xmlns="" id="{BD847929-7108-48C2-AF36-FBAE108143FF}"/>
              </a:ext>
            </a:extLst>
          </p:cNvPr>
          <p:cNvSpPr/>
          <p:nvPr/>
        </p:nvSpPr>
        <p:spPr>
          <a:xfrm>
            <a:off x="7539466" y="2353475"/>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文本框 20">
            <a:extLst>
              <a:ext uri="{FF2B5EF4-FFF2-40B4-BE49-F238E27FC236}">
                <a16:creationId xmlns:a16="http://schemas.microsoft.com/office/drawing/2014/main" xmlns="" id="{3E25BC7B-AAC8-4946-B3E0-A89BEACE08B6}"/>
              </a:ext>
            </a:extLst>
          </p:cNvPr>
          <p:cNvSpPr txBox="1"/>
          <p:nvPr/>
        </p:nvSpPr>
        <p:spPr>
          <a:xfrm>
            <a:off x="8135017" y="3169742"/>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22" name="椭圆 21">
            <a:extLst>
              <a:ext uri="{FF2B5EF4-FFF2-40B4-BE49-F238E27FC236}">
                <a16:creationId xmlns:a16="http://schemas.microsoft.com/office/drawing/2014/main" xmlns="" id="{FB049E6F-9503-43DC-9A58-E076D0FAD132}"/>
              </a:ext>
            </a:extLst>
          </p:cNvPr>
          <p:cNvSpPr/>
          <p:nvPr/>
        </p:nvSpPr>
        <p:spPr>
          <a:xfrm>
            <a:off x="7539466" y="3169741"/>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文本框 22">
            <a:extLst>
              <a:ext uri="{FF2B5EF4-FFF2-40B4-BE49-F238E27FC236}">
                <a16:creationId xmlns:a16="http://schemas.microsoft.com/office/drawing/2014/main" xmlns="" id="{75B68EC4-B7D9-48E6-AD00-ACFB8082BEF6}"/>
              </a:ext>
            </a:extLst>
          </p:cNvPr>
          <p:cNvSpPr txBox="1"/>
          <p:nvPr/>
        </p:nvSpPr>
        <p:spPr>
          <a:xfrm>
            <a:off x="8135017" y="3986008"/>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24" name="椭圆 23">
            <a:extLst>
              <a:ext uri="{FF2B5EF4-FFF2-40B4-BE49-F238E27FC236}">
                <a16:creationId xmlns:a16="http://schemas.microsoft.com/office/drawing/2014/main" xmlns="" id="{67F60C63-78B4-42E4-A2C2-A758BE835010}"/>
              </a:ext>
            </a:extLst>
          </p:cNvPr>
          <p:cNvSpPr/>
          <p:nvPr/>
        </p:nvSpPr>
        <p:spPr>
          <a:xfrm>
            <a:off x="7539466" y="3986007"/>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4">
            <a:extLst>
              <a:ext uri="{FF2B5EF4-FFF2-40B4-BE49-F238E27FC236}">
                <a16:creationId xmlns:a16="http://schemas.microsoft.com/office/drawing/2014/main" xmlns="" id="{ECAF09AB-CD6E-4488-B860-BA7EB2F65AD1}"/>
              </a:ext>
            </a:extLst>
          </p:cNvPr>
          <p:cNvSpPr txBox="1"/>
          <p:nvPr/>
        </p:nvSpPr>
        <p:spPr>
          <a:xfrm>
            <a:off x="8135017" y="4827143"/>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26" name="椭圆 25">
            <a:extLst>
              <a:ext uri="{FF2B5EF4-FFF2-40B4-BE49-F238E27FC236}">
                <a16:creationId xmlns:a16="http://schemas.microsoft.com/office/drawing/2014/main" xmlns="" id="{C0825CA2-8118-4B52-B9AE-A1C4007B210F}"/>
              </a:ext>
            </a:extLst>
          </p:cNvPr>
          <p:cNvSpPr/>
          <p:nvPr/>
        </p:nvSpPr>
        <p:spPr>
          <a:xfrm>
            <a:off x="7539466" y="4827142"/>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60469476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P spid="22" grpId="0" animBg="1"/>
      <p:bldP spid="23" grpId="0"/>
      <p:bldP spid="24" grpId="0" animBg="1"/>
      <p:bldP spid="25" grpId="0"/>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7604611-1559-4D60-B615-EC9DDD51199B}"/>
              </a:ext>
            </a:extLst>
          </p:cNvPr>
          <p:cNvSpPr/>
          <p:nvPr/>
        </p:nvSpPr>
        <p:spPr>
          <a:xfrm>
            <a:off x="0" y="0"/>
            <a:ext cx="12192000" cy="41295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494957C-7818-42B4-A887-D71A4CBF5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936" y="368710"/>
            <a:ext cx="5178248" cy="6858000"/>
          </a:xfrm>
          <a:prstGeom prst="rect">
            <a:avLst/>
          </a:prstGeom>
        </p:spPr>
      </p:pic>
      <p:sp>
        <p:nvSpPr>
          <p:cNvPr id="5" name="文本框 4">
            <a:extLst>
              <a:ext uri="{FF2B5EF4-FFF2-40B4-BE49-F238E27FC236}">
                <a16:creationId xmlns:a16="http://schemas.microsoft.com/office/drawing/2014/main" xmlns="" id="{B8412F0C-B091-4249-A2C2-06674AFAAF0D}"/>
              </a:ext>
            </a:extLst>
          </p:cNvPr>
          <p:cNvSpPr txBox="1"/>
          <p:nvPr/>
        </p:nvSpPr>
        <p:spPr>
          <a:xfrm>
            <a:off x="5768184" y="1945578"/>
            <a:ext cx="5178248" cy="1323439"/>
          </a:xfrm>
          <a:prstGeom prst="rect">
            <a:avLst/>
          </a:prstGeom>
          <a:noFill/>
        </p:spPr>
        <p:txBody>
          <a:bodyPr wrap="square" rtlCol="0">
            <a:spAutoFit/>
          </a:bodyPr>
          <a:lstStyle/>
          <a:p>
            <a:pPr algn="dist"/>
            <a:r>
              <a:rPr lang="en-US" altLang="zh-CN" sz="8000" b="1" dirty="0">
                <a:solidFill>
                  <a:srgbClr val="E56468"/>
                </a:solidFill>
              </a:rPr>
              <a:t>PART FOUR</a:t>
            </a:r>
            <a:endParaRPr lang="zh-CN" altLang="en-US" sz="8000" b="1" dirty="0">
              <a:solidFill>
                <a:srgbClr val="E56468"/>
              </a:solidFill>
            </a:endParaRPr>
          </a:p>
        </p:txBody>
      </p:sp>
      <p:sp>
        <p:nvSpPr>
          <p:cNvPr id="6" name="矩形 5">
            <a:extLst>
              <a:ext uri="{FF2B5EF4-FFF2-40B4-BE49-F238E27FC236}">
                <a16:creationId xmlns:a16="http://schemas.microsoft.com/office/drawing/2014/main" xmlns="" id="{C9568C0F-9F48-4CE6-833C-BAC10E4559EF}"/>
              </a:ext>
            </a:extLst>
          </p:cNvPr>
          <p:cNvSpPr/>
          <p:nvPr/>
        </p:nvSpPr>
        <p:spPr>
          <a:xfrm>
            <a:off x="6926714" y="3392128"/>
            <a:ext cx="2861187" cy="324466"/>
          </a:xfrm>
          <a:prstGeom prst="rect">
            <a:avLst/>
          </a:prstGeom>
          <a:solidFill>
            <a:srgbClr val="F0C0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DD30D54-B434-453F-8E01-1799719A9A39}"/>
              </a:ext>
            </a:extLst>
          </p:cNvPr>
          <p:cNvSpPr txBox="1"/>
          <p:nvPr/>
        </p:nvSpPr>
        <p:spPr>
          <a:xfrm>
            <a:off x="5650532" y="4352199"/>
            <a:ext cx="5295900" cy="1354217"/>
          </a:xfrm>
          <a:prstGeom prst="rect">
            <a:avLst/>
          </a:prstGeom>
          <a:noFill/>
        </p:spPr>
        <p:txBody>
          <a:bodyPr wrap="square" rtlCol="0">
            <a:spAutoFit/>
          </a:bodyPr>
          <a:lstStyle/>
          <a:p>
            <a:pPr algn="ctr">
              <a:lnSpc>
                <a:spcPct val="150000"/>
              </a:lnSpc>
            </a:pPr>
            <a:r>
              <a:rPr lang="en-US" altLang="zh-CN" sz="1600" dirty="0">
                <a:solidFill>
                  <a:schemeClr val="bg1"/>
                </a:solidFill>
              </a:rPr>
              <a:t>Click here to add words Click here to add words Click here to add word  s Click here to add words Click here to add</a:t>
            </a:r>
            <a:endParaRPr lang="zh-CN" altLang="en-US" sz="1600" dirty="0">
              <a:solidFill>
                <a:schemeClr val="bg1"/>
              </a:solidFill>
            </a:endParaRPr>
          </a:p>
          <a:p>
            <a:endParaRPr lang="zh-CN" altLang="en-US" sz="1600" dirty="0">
              <a:solidFill>
                <a:schemeClr val="bg1">
                  <a:lumMod val="50000"/>
                </a:schemeClr>
              </a:solidFill>
            </a:endParaRPr>
          </a:p>
          <a:p>
            <a:endParaRPr lang="zh-CN" altLang="en-US" dirty="0">
              <a:solidFill>
                <a:schemeClr val="bg1"/>
              </a:solidFill>
            </a:endParaRPr>
          </a:p>
        </p:txBody>
      </p:sp>
    </p:spTree>
    <p:extLst>
      <p:ext uri="{BB962C8B-B14F-4D97-AF65-F5344CB8AC3E}">
        <p14:creationId xmlns:p14="http://schemas.microsoft.com/office/powerpoint/2010/main" val="10970648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5" name="图片 4">
            <a:extLst>
              <a:ext uri="{FF2B5EF4-FFF2-40B4-BE49-F238E27FC236}">
                <a16:creationId xmlns:a16="http://schemas.microsoft.com/office/drawing/2014/main" xmlns="" id="{F5872545-CD9F-4397-8D4F-DE371AF5CF5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3958" t="6321" r="28836" b="57595"/>
          <a:stretch/>
        </p:blipFill>
        <p:spPr>
          <a:xfrm>
            <a:off x="1732894" y="1843237"/>
            <a:ext cx="2784415" cy="2802193"/>
          </a:xfrm>
          <a:prstGeom prst="rect">
            <a:avLst/>
          </a:prstGeom>
        </p:spPr>
      </p:pic>
      <p:sp>
        <p:nvSpPr>
          <p:cNvPr id="6" name="文本框 5">
            <a:extLst>
              <a:ext uri="{FF2B5EF4-FFF2-40B4-BE49-F238E27FC236}">
                <a16:creationId xmlns:a16="http://schemas.microsoft.com/office/drawing/2014/main" xmlns="" id="{DCB447F7-4ABD-43B1-A207-CAA1EF2A5D3D}"/>
              </a:ext>
            </a:extLst>
          </p:cNvPr>
          <p:cNvSpPr txBox="1"/>
          <p:nvPr/>
        </p:nvSpPr>
        <p:spPr>
          <a:xfrm>
            <a:off x="2500827" y="489868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7" name="文本框 6">
            <a:extLst>
              <a:ext uri="{FF2B5EF4-FFF2-40B4-BE49-F238E27FC236}">
                <a16:creationId xmlns:a16="http://schemas.microsoft.com/office/drawing/2014/main" xmlns="" id="{FB4FAED4-C33C-418B-B750-39F660C0117B}"/>
              </a:ext>
            </a:extLst>
          </p:cNvPr>
          <p:cNvSpPr txBox="1"/>
          <p:nvPr/>
        </p:nvSpPr>
        <p:spPr>
          <a:xfrm>
            <a:off x="2175450" y="543461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8" name="文本框 7">
            <a:extLst>
              <a:ext uri="{FF2B5EF4-FFF2-40B4-BE49-F238E27FC236}">
                <a16:creationId xmlns:a16="http://schemas.microsoft.com/office/drawing/2014/main" xmlns="" id="{2F90ABA9-B32A-4BEC-9203-F066E22045A9}"/>
              </a:ext>
            </a:extLst>
          </p:cNvPr>
          <p:cNvSpPr txBox="1"/>
          <p:nvPr/>
        </p:nvSpPr>
        <p:spPr>
          <a:xfrm>
            <a:off x="2175450" y="577167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9" name="图片 8">
            <a:extLst>
              <a:ext uri="{FF2B5EF4-FFF2-40B4-BE49-F238E27FC236}">
                <a16:creationId xmlns:a16="http://schemas.microsoft.com/office/drawing/2014/main" xmlns="" id="{6F999FB0-30B2-4B90-8D19-26BE9D3873A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3958" t="6321" r="28836" b="57595"/>
          <a:stretch/>
        </p:blipFill>
        <p:spPr>
          <a:xfrm>
            <a:off x="7783639" y="1843237"/>
            <a:ext cx="2784415" cy="2802193"/>
          </a:xfrm>
          <a:prstGeom prst="rect">
            <a:avLst/>
          </a:prstGeom>
        </p:spPr>
      </p:pic>
      <p:sp>
        <p:nvSpPr>
          <p:cNvPr id="10" name="文本框 9">
            <a:extLst>
              <a:ext uri="{FF2B5EF4-FFF2-40B4-BE49-F238E27FC236}">
                <a16:creationId xmlns:a16="http://schemas.microsoft.com/office/drawing/2014/main" xmlns="" id="{188FDA4A-E19A-4665-B78D-5E0FF507C95B}"/>
              </a:ext>
            </a:extLst>
          </p:cNvPr>
          <p:cNvSpPr txBox="1"/>
          <p:nvPr/>
        </p:nvSpPr>
        <p:spPr>
          <a:xfrm>
            <a:off x="8551572" y="489868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1" name="文本框 10">
            <a:extLst>
              <a:ext uri="{FF2B5EF4-FFF2-40B4-BE49-F238E27FC236}">
                <a16:creationId xmlns:a16="http://schemas.microsoft.com/office/drawing/2014/main" xmlns="" id="{52101682-E77E-4148-AB5A-0073C9D926DD}"/>
              </a:ext>
            </a:extLst>
          </p:cNvPr>
          <p:cNvSpPr txBox="1"/>
          <p:nvPr/>
        </p:nvSpPr>
        <p:spPr>
          <a:xfrm>
            <a:off x="8226195" y="543461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2" name="文本框 11">
            <a:extLst>
              <a:ext uri="{FF2B5EF4-FFF2-40B4-BE49-F238E27FC236}">
                <a16:creationId xmlns:a16="http://schemas.microsoft.com/office/drawing/2014/main" xmlns="" id="{6F9CC6A3-297D-473B-9363-4718E796861F}"/>
              </a:ext>
            </a:extLst>
          </p:cNvPr>
          <p:cNvSpPr txBox="1"/>
          <p:nvPr/>
        </p:nvSpPr>
        <p:spPr>
          <a:xfrm>
            <a:off x="8226195" y="577167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3" name="文本框 12">
            <a:extLst>
              <a:ext uri="{FF2B5EF4-FFF2-40B4-BE49-F238E27FC236}">
                <a16:creationId xmlns:a16="http://schemas.microsoft.com/office/drawing/2014/main" xmlns="" id="{B402BEDB-6CE3-41BA-84BD-7E0A957E9759}"/>
              </a:ext>
            </a:extLst>
          </p:cNvPr>
          <p:cNvSpPr txBox="1"/>
          <p:nvPr/>
        </p:nvSpPr>
        <p:spPr>
          <a:xfrm>
            <a:off x="4924716" y="1843237"/>
            <a:ext cx="3626856" cy="2646878"/>
          </a:xfrm>
          <a:prstGeom prst="rect">
            <a:avLst/>
          </a:prstGeom>
          <a:noFill/>
        </p:spPr>
        <p:txBody>
          <a:bodyPr wrap="square" rtlCol="0">
            <a:spAutoFit/>
          </a:bodyPr>
          <a:lstStyle/>
          <a:p>
            <a:r>
              <a:rPr lang="en-US" altLang="zh-CN" sz="16600" dirty="0">
                <a:latin typeface="Brush Script MT" panose="03060802040406070304" pitchFamily="66" charset="0"/>
              </a:rPr>
              <a:t>VS</a:t>
            </a:r>
            <a:endParaRPr lang="zh-CN" altLang="en-US" sz="16600" dirty="0">
              <a:latin typeface="Brush Script MT" panose="03060802040406070304" pitchFamily="66" charset="0"/>
            </a:endParaRPr>
          </a:p>
        </p:txBody>
      </p:sp>
    </p:spTree>
    <p:extLst>
      <p:ext uri="{BB962C8B-B14F-4D97-AF65-F5344CB8AC3E}">
        <p14:creationId xmlns:p14="http://schemas.microsoft.com/office/powerpoint/2010/main" val="32921963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xmlns="" id="{FC052C7C-9843-4869-AE89-CEB067C52032}"/>
              </a:ext>
            </a:extLst>
          </p:cNvPr>
          <p:cNvSpPr/>
          <p:nvPr/>
        </p:nvSpPr>
        <p:spPr>
          <a:xfrm rot="5400000">
            <a:off x="0" y="0"/>
            <a:ext cx="6843252" cy="685800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3B1062A6-D9FD-4777-856B-88BCF37810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0234" y="707308"/>
            <a:ext cx="3631842" cy="6858000"/>
          </a:xfrm>
          <a:prstGeom prst="rect">
            <a:avLst/>
          </a:prstGeom>
        </p:spPr>
      </p:pic>
      <p:sp>
        <p:nvSpPr>
          <p:cNvPr id="5" name="文本框 4">
            <a:extLst>
              <a:ext uri="{FF2B5EF4-FFF2-40B4-BE49-F238E27FC236}">
                <a16:creationId xmlns:a16="http://schemas.microsoft.com/office/drawing/2014/main" xmlns="" id="{E423883D-B0D7-4CED-B414-AF9B2C6A9D98}"/>
              </a:ext>
            </a:extLst>
          </p:cNvPr>
          <p:cNvSpPr txBox="1"/>
          <p:nvPr/>
        </p:nvSpPr>
        <p:spPr>
          <a:xfrm>
            <a:off x="209230" y="7374"/>
            <a:ext cx="589935" cy="6001643"/>
          </a:xfrm>
          <a:prstGeom prst="rect">
            <a:avLst/>
          </a:prstGeom>
          <a:noFill/>
        </p:spPr>
        <p:txBody>
          <a:bodyPr wrap="square" rtlCol="0">
            <a:spAutoFit/>
          </a:bodyPr>
          <a:lstStyle/>
          <a:p>
            <a:pPr algn="ctr"/>
            <a:r>
              <a:rPr lang="en-US" altLang="zh-CN" sz="4800" b="1" dirty="0">
                <a:solidFill>
                  <a:srgbClr val="F0C0BD"/>
                </a:solidFill>
              </a:rPr>
              <a:t>CONTENTS</a:t>
            </a:r>
            <a:endParaRPr lang="zh-CN" altLang="en-US" sz="4800" b="1" dirty="0">
              <a:solidFill>
                <a:srgbClr val="F0C0BD"/>
              </a:solidFill>
            </a:endParaRPr>
          </a:p>
        </p:txBody>
      </p:sp>
      <p:sp>
        <p:nvSpPr>
          <p:cNvPr id="6" name="文本框 5">
            <a:extLst>
              <a:ext uri="{FF2B5EF4-FFF2-40B4-BE49-F238E27FC236}">
                <a16:creationId xmlns:a16="http://schemas.microsoft.com/office/drawing/2014/main" xmlns="" id="{C808523C-3075-4DA6-9251-45822DD4C44E}"/>
              </a:ext>
            </a:extLst>
          </p:cNvPr>
          <p:cNvSpPr txBox="1"/>
          <p:nvPr/>
        </p:nvSpPr>
        <p:spPr>
          <a:xfrm>
            <a:off x="7391695" y="1263827"/>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7" name="文本框 6">
            <a:extLst>
              <a:ext uri="{FF2B5EF4-FFF2-40B4-BE49-F238E27FC236}">
                <a16:creationId xmlns:a16="http://schemas.microsoft.com/office/drawing/2014/main" xmlns="" id="{02A2C82A-C958-4D8E-A6C7-5D4676CAAE85}"/>
              </a:ext>
            </a:extLst>
          </p:cNvPr>
          <p:cNvSpPr txBox="1"/>
          <p:nvPr/>
        </p:nvSpPr>
        <p:spPr>
          <a:xfrm>
            <a:off x="7420270" y="1708575"/>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8" name="矩形 7">
            <a:extLst>
              <a:ext uri="{FF2B5EF4-FFF2-40B4-BE49-F238E27FC236}">
                <a16:creationId xmlns:a16="http://schemas.microsoft.com/office/drawing/2014/main" xmlns="" id="{BAE46297-C1A9-4D24-A630-305B848FE355}"/>
              </a:ext>
            </a:extLst>
          </p:cNvPr>
          <p:cNvSpPr/>
          <p:nvPr/>
        </p:nvSpPr>
        <p:spPr>
          <a:xfrm>
            <a:off x="6605299" y="1354007"/>
            <a:ext cx="320042" cy="32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3E9D8FE1-CE3C-43C7-9269-DE949F5AD0CE}"/>
              </a:ext>
            </a:extLst>
          </p:cNvPr>
          <p:cNvSpPr/>
          <p:nvPr/>
        </p:nvSpPr>
        <p:spPr>
          <a:xfrm>
            <a:off x="6925341" y="1529383"/>
            <a:ext cx="320042" cy="32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a:extLst>
              <a:ext uri="{FF2B5EF4-FFF2-40B4-BE49-F238E27FC236}">
                <a16:creationId xmlns:a16="http://schemas.microsoft.com/office/drawing/2014/main" xmlns="" id="{F990CEEF-0801-49E6-A3B7-8875584AAE83}"/>
              </a:ext>
            </a:extLst>
          </p:cNvPr>
          <p:cNvSpPr txBox="1"/>
          <p:nvPr/>
        </p:nvSpPr>
        <p:spPr>
          <a:xfrm>
            <a:off x="7363120" y="2533851"/>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1" name="文本框 10">
            <a:extLst>
              <a:ext uri="{FF2B5EF4-FFF2-40B4-BE49-F238E27FC236}">
                <a16:creationId xmlns:a16="http://schemas.microsoft.com/office/drawing/2014/main" xmlns="" id="{468417A6-2C81-4013-B682-FB17720250D8}"/>
              </a:ext>
            </a:extLst>
          </p:cNvPr>
          <p:cNvSpPr txBox="1"/>
          <p:nvPr/>
        </p:nvSpPr>
        <p:spPr>
          <a:xfrm>
            <a:off x="7391695" y="2978599"/>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2" name="矩形 11">
            <a:extLst>
              <a:ext uri="{FF2B5EF4-FFF2-40B4-BE49-F238E27FC236}">
                <a16:creationId xmlns:a16="http://schemas.microsoft.com/office/drawing/2014/main" xmlns="" id="{53910DB1-24FB-4DC1-8B2C-FA1227A20D98}"/>
              </a:ext>
            </a:extLst>
          </p:cNvPr>
          <p:cNvSpPr/>
          <p:nvPr/>
        </p:nvSpPr>
        <p:spPr>
          <a:xfrm>
            <a:off x="6576724" y="2624031"/>
            <a:ext cx="320042" cy="32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F73628B9-6EDB-4FFE-B725-9DEE4450A723}"/>
              </a:ext>
            </a:extLst>
          </p:cNvPr>
          <p:cNvSpPr/>
          <p:nvPr/>
        </p:nvSpPr>
        <p:spPr>
          <a:xfrm>
            <a:off x="6896766" y="2799407"/>
            <a:ext cx="320042" cy="32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文本框 13">
            <a:extLst>
              <a:ext uri="{FF2B5EF4-FFF2-40B4-BE49-F238E27FC236}">
                <a16:creationId xmlns:a16="http://schemas.microsoft.com/office/drawing/2014/main" xmlns="" id="{921FAAC9-E88C-49BA-81A1-BCE0EF59E076}"/>
              </a:ext>
            </a:extLst>
          </p:cNvPr>
          <p:cNvSpPr txBox="1"/>
          <p:nvPr/>
        </p:nvSpPr>
        <p:spPr>
          <a:xfrm>
            <a:off x="7391695" y="3924913"/>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5" name="文本框 14">
            <a:extLst>
              <a:ext uri="{FF2B5EF4-FFF2-40B4-BE49-F238E27FC236}">
                <a16:creationId xmlns:a16="http://schemas.microsoft.com/office/drawing/2014/main" xmlns="" id="{187E391D-91D1-483A-B42F-7AB07C617DA1}"/>
              </a:ext>
            </a:extLst>
          </p:cNvPr>
          <p:cNvSpPr txBox="1"/>
          <p:nvPr/>
        </p:nvSpPr>
        <p:spPr>
          <a:xfrm>
            <a:off x="7420270" y="4369661"/>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6" name="矩形 15">
            <a:extLst>
              <a:ext uri="{FF2B5EF4-FFF2-40B4-BE49-F238E27FC236}">
                <a16:creationId xmlns:a16="http://schemas.microsoft.com/office/drawing/2014/main" xmlns="" id="{8D909362-21DF-4BFE-9E7F-2636D47747B6}"/>
              </a:ext>
            </a:extLst>
          </p:cNvPr>
          <p:cNvSpPr/>
          <p:nvPr/>
        </p:nvSpPr>
        <p:spPr>
          <a:xfrm>
            <a:off x="6605299" y="4015093"/>
            <a:ext cx="320042" cy="32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1F0896B1-74D5-43B0-A341-FC0C495BA4BA}"/>
              </a:ext>
            </a:extLst>
          </p:cNvPr>
          <p:cNvSpPr/>
          <p:nvPr/>
        </p:nvSpPr>
        <p:spPr>
          <a:xfrm>
            <a:off x="6925341" y="4190469"/>
            <a:ext cx="320042" cy="32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文本框 17">
            <a:extLst>
              <a:ext uri="{FF2B5EF4-FFF2-40B4-BE49-F238E27FC236}">
                <a16:creationId xmlns:a16="http://schemas.microsoft.com/office/drawing/2014/main" xmlns="" id="{A30CA561-EA29-46AA-9A81-FA9BB1A17096}"/>
              </a:ext>
            </a:extLst>
          </p:cNvPr>
          <p:cNvSpPr txBox="1"/>
          <p:nvPr/>
        </p:nvSpPr>
        <p:spPr>
          <a:xfrm>
            <a:off x="7363120" y="5194937"/>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9" name="文本框 18">
            <a:extLst>
              <a:ext uri="{FF2B5EF4-FFF2-40B4-BE49-F238E27FC236}">
                <a16:creationId xmlns:a16="http://schemas.microsoft.com/office/drawing/2014/main" xmlns="" id="{98B1F503-9BEB-4467-A7D1-68F15D6B4ED8}"/>
              </a:ext>
            </a:extLst>
          </p:cNvPr>
          <p:cNvSpPr txBox="1"/>
          <p:nvPr/>
        </p:nvSpPr>
        <p:spPr>
          <a:xfrm>
            <a:off x="7391695" y="5639685"/>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0" name="矩形 19">
            <a:extLst>
              <a:ext uri="{FF2B5EF4-FFF2-40B4-BE49-F238E27FC236}">
                <a16:creationId xmlns:a16="http://schemas.microsoft.com/office/drawing/2014/main" xmlns="" id="{244F598D-6677-40B9-BDB4-85179793FB57}"/>
              </a:ext>
            </a:extLst>
          </p:cNvPr>
          <p:cNvSpPr/>
          <p:nvPr/>
        </p:nvSpPr>
        <p:spPr>
          <a:xfrm>
            <a:off x="6576724" y="5285117"/>
            <a:ext cx="320042" cy="32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82504E53-70F6-4258-A238-A5CF303B6D49}"/>
              </a:ext>
            </a:extLst>
          </p:cNvPr>
          <p:cNvSpPr/>
          <p:nvPr/>
        </p:nvSpPr>
        <p:spPr>
          <a:xfrm>
            <a:off x="6896766" y="5460493"/>
            <a:ext cx="320042" cy="32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74621394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grpSp>
        <p:nvGrpSpPr>
          <p:cNvPr id="5" name="组合 4">
            <a:extLst>
              <a:ext uri="{FF2B5EF4-FFF2-40B4-BE49-F238E27FC236}">
                <a16:creationId xmlns:a16="http://schemas.microsoft.com/office/drawing/2014/main" xmlns="" id="{E83EB36E-F4BD-4B28-9654-B7459BC74CFD}"/>
              </a:ext>
            </a:extLst>
          </p:cNvPr>
          <p:cNvGrpSpPr/>
          <p:nvPr/>
        </p:nvGrpSpPr>
        <p:grpSpPr>
          <a:xfrm>
            <a:off x="4374149" y="1822835"/>
            <a:ext cx="3606801" cy="3770313"/>
            <a:chOff x="4292599" y="2015711"/>
            <a:chExt cx="3606801" cy="3770313"/>
          </a:xfrm>
        </p:grpSpPr>
        <p:grpSp>
          <p:nvGrpSpPr>
            <p:cNvPr id="6" name="Group 4">
              <a:extLst>
                <a:ext uri="{FF2B5EF4-FFF2-40B4-BE49-F238E27FC236}">
                  <a16:creationId xmlns:a16="http://schemas.microsoft.com/office/drawing/2014/main" xmlns="" id="{D5E0A29A-6B00-479A-8812-74F933C09EF9}"/>
                </a:ext>
              </a:extLst>
            </p:cNvPr>
            <p:cNvGrpSpPr>
              <a:grpSpLocks noChangeAspect="1"/>
            </p:cNvGrpSpPr>
            <p:nvPr/>
          </p:nvGrpSpPr>
          <p:grpSpPr bwMode="auto">
            <a:xfrm>
              <a:off x="4292599" y="2015711"/>
              <a:ext cx="3606801" cy="3770313"/>
              <a:chOff x="2625" y="1228"/>
              <a:chExt cx="2272" cy="2375"/>
            </a:xfrm>
          </p:grpSpPr>
          <p:sp>
            <p:nvSpPr>
              <p:cNvPr id="12" name="Freeform 5">
                <a:extLst>
                  <a:ext uri="{FF2B5EF4-FFF2-40B4-BE49-F238E27FC236}">
                    <a16:creationId xmlns:a16="http://schemas.microsoft.com/office/drawing/2014/main" xmlns="" id="{AFC6EC90-9EDD-4F2E-A651-3D8F6628681B}"/>
                  </a:ext>
                </a:extLst>
              </p:cNvPr>
              <p:cNvSpPr>
                <a:spLocks noEditPoints="1"/>
              </p:cNvSpPr>
              <p:nvPr/>
            </p:nvSpPr>
            <p:spPr bwMode="auto">
              <a:xfrm>
                <a:off x="3390" y="1228"/>
                <a:ext cx="742" cy="1133"/>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chemeClr val="bg1"/>
              </a:solidFill>
              <a:ln w="9525">
                <a:solidFill>
                  <a:srgbClr val="000000"/>
                </a:solidFill>
                <a:round/>
              </a:ln>
              <a:extLst/>
            </p:spPr>
            <p:txBody>
              <a:bodyPr vert="horz" wrap="square" lIns="91440" tIns="45720" rIns="91440" bIns="45720" numCol="1" anchor="t" anchorCtr="0" compatLnSpc="1"/>
              <a:lstStyle/>
              <a:p>
                <a:endParaRPr lang="zh-CN" altLang="en-US" dirty="0"/>
              </a:p>
            </p:txBody>
          </p:sp>
          <p:sp>
            <p:nvSpPr>
              <p:cNvPr id="13" name="Freeform 6">
                <a:extLst>
                  <a:ext uri="{FF2B5EF4-FFF2-40B4-BE49-F238E27FC236}">
                    <a16:creationId xmlns:a16="http://schemas.microsoft.com/office/drawing/2014/main" xmlns="" id="{625C62E2-FC88-46EB-9AF0-087ADF1D758C}"/>
                  </a:ext>
                </a:extLst>
              </p:cNvPr>
              <p:cNvSpPr>
                <a:spLocks noEditPoints="1"/>
              </p:cNvSpPr>
              <p:nvPr/>
            </p:nvSpPr>
            <p:spPr bwMode="auto">
              <a:xfrm>
                <a:off x="3390" y="2470"/>
                <a:ext cx="742" cy="1133"/>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a:extLst>
                  <a:ext uri="{FF2B5EF4-FFF2-40B4-BE49-F238E27FC236}">
                    <a16:creationId xmlns:a16="http://schemas.microsoft.com/office/drawing/2014/main" xmlns="" id="{FE07308A-36E4-4EA4-BABA-5634D036AF97}"/>
                  </a:ext>
                </a:extLst>
              </p:cNvPr>
              <p:cNvSpPr>
                <a:spLocks noEditPoints="1"/>
              </p:cNvSpPr>
              <p:nvPr/>
            </p:nvSpPr>
            <p:spPr bwMode="auto">
              <a:xfrm>
                <a:off x="2625" y="1598"/>
                <a:ext cx="1092" cy="807"/>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a:extLst>
                  <a:ext uri="{FF2B5EF4-FFF2-40B4-BE49-F238E27FC236}">
                    <a16:creationId xmlns:a16="http://schemas.microsoft.com/office/drawing/2014/main" xmlns="" id="{CB798234-61BF-42B0-9AA4-CA59E8A1ADBC}"/>
                  </a:ext>
                </a:extLst>
              </p:cNvPr>
              <p:cNvSpPr>
                <a:spLocks noEditPoints="1"/>
              </p:cNvSpPr>
              <p:nvPr/>
            </p:nvSpPr>
            <p:spPr bwMode="auto">
              <a:xfrm>
                <a:off x="3805" y="2448"/>
                <a:ext cx="1092" cy="807"/>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16" name="Freeform 9">
                <a:extLst>
                  <a:ext uri="{FF2B5EF4-FFF2-40B4-BE49-F238E27FC236}">
                    <a16:creationId xmlns:a16="http://schemas.microsoft.com/office/drawing/2014/main" xmlns="" id="{A6BC9DDF-7533-4E60-B00F-2A668D6F1D31}"/>
                  </a:ext>
                </a:extLst>
              </p:cNvPr>
              <p:cNvSpPr>
                <a:spLocks noEditPoints="1"/>
              </p:cNvSpPr>
              <p:nvPr/>
            </p:nvSpPr>
            <p:spPr bwMode="auto">
              <a:xfrm>
                <a:off x="2625" y="2448"/>
                <a:ext cx="1092" cy="807"/>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17" name="Freeform 10">
                <a:extLst>
                  <a:ext uri="{FF2B5EF4-FFF2-40B4-BE49-F238E27FC236}">
                    <a16:creationId xmlns:a16="http://schemas.microsoft.com/office/drawing/2014/main" xmlns="" id="{A2C66B9D-AC74-4B86-AA2D-B47806C42DA6}"/>
                  </a:ext>
                </a:extLst>
              </p:cNvPr>
              <p:cNvSpPr>
                <a:spLocks noEditPoints="1"/>
              </p:cNvSpPr>
              <p:nvPr/>
            </p:nvSpPr>
            <p:spPr bwMode="auto">
              <a:xfrm>
                <a:off x="3805" y="1598"/>
                <a:ext cx="1092" cy="807"/>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sp>
          <p:nvSpPr>
            <p:cNvPr id="7" name="文本框 6">
              <a:extLst>
                <a:ext uri="{FF2B5EF4-FFF2-40B4-BE49-F238E27FC236}">
                  <a16:creationId xmlns:a16="http://schemas.microsoft.com/office/drawing/2014/main" xmlns="" id="{D3716E70-4225-4D93-8FBA-78C2C70ED671}"/>
                </a:ext>
              </a:extLst>
            </p:cNvPr>
            <p:cNvSpPr txBox="1"/>
            <p:nvPr/>
          </p:nvSpPr>
          <p:spPr>
            <a:xfrm>
              <a:off x="6879512" y="3001412"/>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3</a:t>
              </a:r>
              <a:endParaRPr lang="zh-CN" altLang="en-US" sz="3200" dirty="0">
                <a:solidFill>
                  <a:schemeClr val="bg1">
                    <a:lumMod val="50000"/>
                  </a:schemeClr>
                </a:solidFill>
                <a:latin typeface="微软雅黑 Light" pitchFamily="34" charset="-122"/>
                <a:ea typeface="微软雅黑 Light" pitchFamily="34" charset="-122"/>
              </a:endParaRPr>
            </a:p>
          </p:txBody>
        </p:sp>
        <p:sp>
          <p:nvSpPr>
            <p:cNvPr id="8" name="文本框 7">
              <a:extLst>
                <a:ext uri="{FF2B5EF4-FFF2-40B4-BE49-F238E27FC236}">
                  <a16:creationId xmlns:a16="http://schemas.microsoft.com/office/drawing/2014/main" xmlns="" id="{FA48DF38-5151-4EF2-9360-C518CD9197EB}"/>
                </a:ext>
              </a:extLst>
            </p:cNvPr>
            <p:cNvSpPr txBox="1"/>
            <p:nvPr/>
          </p:nvSpPr>
          <p:spPr>
            <a:xfrm>
              <a:off x="6847922" y="4292383"/>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4</a:t>
              </a:r>
              <a:endParaRPr lang="zh-CN" altLang="en-US" sz="3200" dirty="0">
                <a:solidFill>
                  <a:schemeClr val="bg1">
                    <a:lumMod val="50000"/>
                  </a:schemeClr>
                </a:solidFill>
                <a:latin typeface="微软雅黑 Light" pitchFamily="34" charset="-122"/>
                <a:ea typeface="微软雅黑 Light" pitchFamily="34" charset="-122"/>
              </a:endParaRPr>
            </a:p>
          </p:txBody>
        </p:sp>
        <p:sp>
          <p:nvSpPr>
            <p:cNvPr id="9" name="文本框 8">
              <a:extLst>
                <a:ext uri="{FF2B5EF4-FFF2-40B4-BE49-F238E27FC236}">
                  <a16:creationId xmlns:a16="http://schemas.microsoft.com/office/drawing/2014/main" xmlns="" id="{D7BF0E4A-FF5D-47A2-B322-9BDEFC836BFA}"/>
                </a:ext>
              </a:extLst>
            </p:cNvPr>
            <p:cNvSpPr txBox="1"/>
            <p:nvPr/>
          </p:nvSpPr>
          <p:spPr>
            <a:xfrm>
              <a:off x="5734924" y="4941186"/>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 </a:t>
              </a:r>
              <a:endParaRPr lang="zh-CN" altLang="en-US" sz="3200" dirty="0">
                <a:solidFill>
                  <a:schemeClr val="bg1">
                    <a:lumMod val="50000"/>
                  </a:schemeClr>
                </a:solidFill>
                <a:latin typeface="微软雅黑 Light" pitchFamily="34" charset="-122"/>
                <a:ea typeface="微软雅黑 Light" pitchFamily="34" charset="-122"/>
              </a:endParaRPr>
            </a:p>
          </p:txBody>
        </p:sp>
        <p:sp>
          <p:nvSpPr>
            <p:cNvPr id="10" name="文本框 9">
              <a:extLst>
                <a:ext uri="{FF2B5EF4-FFF2-40B4-BE49-F238E27FC236}">
                  <a16:creationId xmlns:a16="http://schemas.microsoft.com/office/drawing/2014/main" xmlns="" id="{DE722BB4-A370-475E-AA9F-D803E5FAA9CC}"/>
                </a:ext>
              </a:extLst>
            </p:cNvPr>
            <p:cNvSpPr txBox="1"/>
            <p:nvPr/>
          </p:nvSpPr>
          <p:spPr>
            <a:xfrm>
              <a:off x="4621927" y="4292382"/>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2</a:t>
              </a:r>
              <a:endParaRPr lang="zh-CN" altLang="en-US" sz="3200" dirty="0">
                <a:solidFill>
                  <a:schemeClr val="bg1">
                    <a:lumMod val="50000"/>
                  </a:schemeClr>
                </a:solidFill>
                <a:latin typeface="微软雅黑 Light" pitchFamily="34" charset="-122"/>
                <a:ea typeface="微软雅黑 Light" pitchFamily="34" charset="-122"/>
              </a:endParaRPr>
            </a:p>
          </p:txBody>
        </p:sp>
        <p:sp>
          <p:nvSpPr>
            <p:cNvPr id="11" name="文本框 10">
              <a:extLst>
                <a:ext uri="{FF2B5EF4-FFF2-40B4-BE49-F238E27FC236}">
                  <a16:creationId xmlns:a16="http://schemas.microsoft.com/office/drawing/2014/main" xmlns="" id="{ADBD9B9E-5F16-4807-907E-D840A742AFCC}"/>
                </a:ext>
              </a:extLst>
            </p:cNvPr>
            <p:cNvSpPr txBox="1"/>
            <p:nvPr/>
          </p:nvSpPr>
          <p:spPr>
            <a:xfrm>
              <a:off x="4621927" y="3011269"/>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1</a:t>
              </a:r>
              <a:endParaRPr lang="zh-CN" altLang="en-US" sz="3200" dirty="0">
                <a:solidFill>
                  <a:schemeClr val="bg1">
                    <a:lumMod val="50000"/>
                  </a:schemeClr>
                </a:solidFill>
                <a:latin typeface="微软雅黑 Light" pitchFamily="34" charset="-122"/>
                <a:ea typeface="微软雅黑 Light" pitchFamily="34" charset="-122"/>
              </a:endParaRPr>
            </a:p>
          </p:txBody>
        </p:sp>
      </p:grpSp>
      <p:sp>
        <p:nvSpPr>
          <p:cNvPr id="18" name="文本框 17">
            <a:extLst>
              <a:ext uri="{FF2B5EF4-FFF2-40B4-BE49-F238E27FC236}">
                <a16:creationId xmlns:a16="http://schemas.microsoft.com/office/drawing/2014/main" xmlns="" id="{67087F8E-906F-4871-9D82-59574638C353}"/>
              </a:ext>
            </a:extLst>
          </p:cNvPr>
          <p:cNvSpPr txBox="1"/>
          <p:nvPr/>
        </p:nvSpPr>
        <p:spPr>
          <a:xfrm>
            <a:off x="1627886" y="2186681"/>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9" name="文本框 18">
            <a:extLst>
              <a:ext uri="{FF2B5EF4-FFF2-40B4-BE49-F238E27FC236}">
                <a16:creationId xmlns:a16="http://schemas.microsoft.com/office/drawing/2014/main" xmlns="" id="{27D59749-A1F0-4D95-829F-A83C44DB9BC2}"/>
              </a:ext>
            </a:extLst>
          </p:cNvPr>
          <p:cNvSpPr txBox="1"/>
          <p:nvPr/>
        </p:nvSpPr>
        <p:spPr>
          <a:xfrm>
            <a:off x="1302509" y="2722602"/>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0" name="文本框 19">
            <a:extLst>
              <a:ext uri="{FF2B5EF4-FFF2-40B4-BE49-F238E27FC236}">
                <a16:creationId xmlns:a16="http://schemas.microsoft.com/office/drawing/2014/main" xmlns="" id="{185AAE88-4948-4289-A87F-AABA6560197C}"/>
              </a:ext>
            </a:extLst>
          </p:cNvPr>
          <p:cNvSpPr txBox="1"/>
          <p:nvPr/>
        </p:nvSpPr>
        <p:spPr>
          <a:xfrm>
            <a:off x="1302509" y="3059668"/>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1" name="文本框 20">
            <a:extLst>
              <a:ext uri="{FF2B5EF4-FFF2-40B4-BE49-F238E27FC236}">
                <a16:creationId xmlns:a16="http://schemas.microsoft.com/office/drawing/2014/main" xmlns="" id="{85529FDE-149C-4E1D-A7A1-D70D44A01768}"/>
              </a:ext>
            </a:extLst>
          </p:cNvPr>
          <p:cNvSpPr txBox="1"/>
          <p:nvPr/>
        </p:nvSpPr>
        <p:spPr>
          <a:xfrm>
            <a:off x="1661829" y="426039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2" name="文本框 21">
            <a:extLst>
              <a:ext uri="{FF2B5EF4-FFF2-40B4-BE49-F238E27FC236}">
                <a16:creationId xmlns:a16="http://schemas.microsoft.com/office/drawing/2014/main" xmlns="" id="{C95CD659-3382-4356-9EC9-015E10CB891D}"/>
              </a:ext>
            </a:extLst>
          </p:cNvPr>
          <p:cNvSpPr txBox="1"/>
          <p:nvPr/>
        </p:nvSpPr>
        <p:spPr>
          <a:xfrm>
            <a:off x="1336452" y="479632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3" name="文本框 22">
            <a:extLst>
              <a:ext uri="{FF2B5EF4-FFF2-40B4-BE49-F238E27FC236}">
                <a16:creationId xmlns:a16="http://schemas.microsoft.com/office/drawing/2014/main" xmlns="" id="{F6995375-AAAE-4D4D-B815-DA3D5CD38CE7}"/>
              </a:ext>
            </a:extLst>
          </p:cNvPr>
          <p:cNvSpPr txBox="1"/>
          <p:nvPr/>
        </p:nvSpPr>
        <p:spPr>
          <a:xfrm>
            <a:off x="1336452" y="513338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4" name="文本框 23">
            <a:extLst>
              <a:ext uri="{FF2B5EF4-FFF2-40B4-BE49-F238E27FC236}">
                <a16:creationId xmlns:a16="http://schemas.microsoft.com/office/drawing/2014/main" xmlns="" id="{742C3E33-DDCE-4F6F-B5F3-223D53E05E10}"/>
              </a:ext>
            </a:extLst>
          </p:cNvPr>
          <p:cNvSpPr txBox="1"/>
          <p:nvPr/>
        </p:nvSpPr>
        <p:spPr>
          <a:xfrm>
            <a:off x="8887656" y="2186681"/>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5" name="文本框 24">
            <a:extLst>
              <a:ext uri="{FF2B5EF4-FFF2-40B4-BE49-F238E27FC236}">
                <a16:creationId xmlns:a16="http://schemas.microsoft.com/office/drawing/2014/main" xmlns="" id="{CD9EAE2F-C1F7-47E8-9400-D44A47DE563E}"/>
              </a:ext>
            </a:extLst>
          </p:cNvPr>
          <p:cNvSpPr txBox="1"/>
          <p:nvPr/>
        </p:nvSpPr>
        <p:spPr>
          <a:xfrm>
            <a:off x="8562279" y="2722602"/>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6" name="文本框 25">
            <a:extLst>
              <a:ext uri="{FF2B5EF4-FFF2-40B4-BE49-F238E27FC236}">
                <a16:creationId xmlns:a16="http://schemas.microsoft.com/office/drawing/2014/main" xmlns="" id="{7827905E-E87A-4255-8B3E-F503BF7683C8}"/>
              </a:ext>
            </a:extLst>
          </p:cNvPr>
          <p:cNvSpPr txBox="1"/>
          <p:nvPr/>
        </p:nvSpPr>
        <p:spPr>
          <a:xfrm>
            <a:off x="8562279" y="3059668"/>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7" name="文本框 26">
            <a:extLst>
              <a:ext uri="{FF2B5EF4-FFF2-40B4-BE49-F238E27FC236}">
                <a16:creationId xmlns:a16="http://schemas.microsoft.com/office/drawing/2014/main" xmlns="" id="{0AC56A69-0ECD-4507-B62C-5F65FBD276E6}"/>
              </a:ext>
            </a:extLst>
          </p:cNvPr>
          <p:cNvSpPr txBox="1"/>
          <p:nvPr/>
        </p:nvSpPr>
        <p:spPr>
          <a:xfrm>
            <a:off x="8921599" y="426039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8" name="文本框 27">
            <a:extLst>
              <a:ext uri="{FF2B5EF4-FFF2-40B4-BE49-F238E27FC236}">
                <a16:creationId xmlns:a16="http://schemas.microsoft.com/office/drawing/2014/main" xmlns="" id="{AD801E52-9627-4708-8DD6-9092560AD590}"/>
              </a:ext>
            </a:extLst>
          </p:cNvPr>
          <p:cNvSpPr txBox="1"/>
          <p:nvPr/>
        </p:nvSpPr>
        <p:spPr>
          <a:xfrm>
            <a:off x="8596222" y="479632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9" name="文本框 28">
            <a:extLst>
              <a:ext uri="{FF2B5EF4-FFF2-40B4-BE49-F238E27FC236}">
                <a16:creationId xmlns:a16="http://schemas.microsoft.com/office/drawing/2014/main" xmlns="" id="{627EFDBB-33E4-4EB6-A3A1-251E52E365EA}"/>
              </a:ext>
            </a:extLst>
          </p:cNvPr>
          <p:cNvSpPr txBox="1"/>
          <p:nvPr/>
        </p:nvSpPr>
        <p:spPr>
          <a:xfrm>
            <a:off x="8596222" y="513338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Tree>
    <p:extLst>
      <p:ext uri="{BB962C8B-B14F-4D97-AF65-F5344CB8AC3E}">
        <p14:creationId xmlns:p14="http://schemas.microsoft.com/office/powerpoint/2010/main" val="95061678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7" name="椭圆 6">
            <a:extLst>
              <a:ext uri="{FF2B5EF4-FFF2-40B4-BE49-F238E27FC236}">
                <a16:creationId xmlns:a16="http://schemas.microsoft.com/office/drawing/2014/main" xmlns="" id="{22546626-FF50-4AFD-809C-A910E52D57E8}"/>
              </a:ext>
            </a:extLst>
          </p:cNvPr>
          <p:cNvSpPr/>
          <p:nvPr/>
        </p:nvSpPr>
        <p:spPr>
          <a:xfrm>
            <a:off x="6618357" y="1602023"/>
            <a:ext cx="4070555" cy="40705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ABB6CF49-02B3-4EAB-9AE0-9FB54EE9EB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8357" y="716992"/>
            <a:ext cx="4571913" cy="5840618"/>
          </a:xfrm>
          <a:prstGeom prst="rect">
            <a:avLst/>
          </a:prstGeom>
        </p:spPr>
      </p:pic>
      <p:sp>
        <p:nvSpPr>
          <p:cNvPr id="8" name="文本框 7">
            <a:extLst>
              <a:ext uri="{FF2B5EF4-FFF2-40B4-BE49-F238E27FC236}">
                <a16:creationId xmlns:a16="http://schemas.microsoft.com/office/drawing/2014/main" xmlns="" id="{65B811F2-65AE-4669-8EFE-FE935EE92DE4}"/>
              </a:ext>
            </a:extLst>
          </p:cNvPr>
          <p:cNvSpPr txBox="1"/>
          <p:nvPr/>
        </p:nvSpPr>
        <p:spPr>
          <a:xfrm>
            <a:off x="1531718" y="1740172"/>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9" name="文本框 8">
            <a:extLst>
              <a:ext uri="{FF2B5EF4-FFF2-40B4-BE49-F238E27FC236}">
                <a16:creationId xmlns:a16="http://schemas.microsoft.com/office/drawing/2014/main" xmlns="" id="{5C554034-65B6-4B91-8652-0C1FF1914551}"/>
              </a:ext>
            </a:extLst>
          </p:cNvPr>
          <p:cNvSpPr txBox="1"/>
          <p:nvPr/>
        </p:nvSpPr>
        <p:spPr>
          <a:xfrm>
            <a:off x="1531718" y="2940492"/>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10" name="矩形 9">
            <a:extLst>
              <a:ext uri="{FF2B5EF4-FFF2-40B4-BE49-F238E27FC236}">
                <a16:creationId xmlns:a16="http://schemas.microsoft.com/office/drawing/2014/main" xmlns="" id="{7B952A93-6B80-4DC5-BEAF-CB0800E55751}"/>
              </a:ext>
            </a:extLst>
          </p:cNvPr>
          <p:cNvSpPr/>
          <p:nvPr/>
        </p:nvSpPr>
        <p:spPr>
          <a:xfrm>
            <a:off x="1671179" y="2607462"/>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81982147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grpSp>
        <p:nvGrpSpPr>
          <p:cNvPr id="5" name="组合 4">
            <a:extLst>
              <a:ext uri="{FF2B5EF4-FFF2-40B4-BE49-F238E27FC236}">
                <a16:creationId xmlns:a16="http://schemas.microsoft.com/office/drawing/2014/main" xmlns="" id="{014092A4-F658-4D19-958D-D3979A269354}"/>
              </a:ext>
            </a:extLst>
          </p:cNvPr>
          <p:cNvGrpSpPr/>
          <p:nvPr/>
        </p:nvGrpSpPr>
        <p:grpSpPr>
          <a:xfrm>
            <a:off x="1807573" y="1972941"/>
            <a:ext cx="2224030" cy="2224029"/>
            <a:chOff x="1532469" y="2193291"/>
            <a:chExt cx="2072217" cy="2072216"/>
          </a:xfrm>
        </p:grpSpPr>
        <p:sp>
          <p:nvSpPr>
            <p:cNvPr id="6" name="TextBox 68">
              <a:extLst>
                <a:ext uri="{FF2B5EF4-FFF2-40B4-BE49-F238E27FC236}">
                  <a16:creationId xmlns:a16="http://schemas.microsoft.com/office/drawing/2014/main" xmlns="" id="{754CC5A1-B3FB-4629-B8AF-BCDAC5207F69}"/>
                </a:ext>
              </a:extLst>
            </p:cNvPr>
            <p:cNvSpPr txBox="1">
              <a:spLocks noChangeArrowheads="1"/>
            </p:cNvSpPr>
            <p:nvPr/>
          </p:nvSpPr>
          <p:spPr bwMode="auto">
            <a:xfrm>
              <a:off x="2273808" y="2952791"/>
              <a:ext cx="1011767" cy="5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3200" dirty="0">
                  <a:latin typeface="微软雅黑 Light" pitchFamily="34" charset="-122"/>
                  <a:ea typeface="微软雅黑 Light" pitchFamily="34" charset="-122"/>
                </a:rPr>
                <a:t>40</a:t>
              </a:r>
              <a:r>
                <a:rPr lang="en-US" altLang="zh-CN" sz="2400" dirty="0">
                  <a:latin typeface="微软雅黑 Light" pitchFamily="34" charset="-122"/>
                  <a:ea typeface="微软雅黑 Light" pitchFamily="34" charset="-122"/>
                </a:rPr>
                <a:t>%</a:t>
              </a:r>
              <a:endParaRPr lang="zh-CN" altLang="en-US" sz="1600" dirty="0">
                <a:latin typeface="微软雅黑 Light" pitchFamily="34" charset="-122"/>
                <a:ea typeface="微软雅黑 Light" pitchFamily="34" charset="-122"/>
              </a:endParaRPr>
            </a:p>
          </p:txBody>
        </p:sp>
        <p:sp>
          <p:nvSpPr>
            <p:cNvPr id="7" name="椭圆 6">
              <a:extLst>
                <a:ext uri="{FF2B5EF4-FFF2-40B4-BE49-F238E27FC236}">
                  <a16:creationId xmlns:a16="http://schemas.microsoft.com/office/drawing/2014/main" xmlns="" id="{EA379BDC-E713-4194-9F2B-07E0A8F9CB20}"/>
                </a:ext>
              </a:extLst>
            </p:cNvPr>
            <p:cNvSpPr/>
            <p:nvPr/>
          </p:nvSpPr>
          <p:spPr>
            <a:xfrm>
              <a:off x="1735666" y="2345691"/>
              <a:ext cx="1767417" cy="1767416"/>
            </a:xfrm>
            <a:prstGeom prst="ellipse">
              <a:avLst/>
            </a:prstGeom>
            <a:noFill/>
            <a:ln w="88900" cap="flat">
              <a:solidFill>
                <a:schemeClr val="tx1"/>
              </a:solidFill>
              <a:prstDash val="solid"/>
              <a:miter lim="800000"/>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8" name="空心弧 7">
              <a:extLst>
                <a:ext uri="{FF2B5EF4-FFF2-40B4-BE49-F238E27FC236}">
                  <a16:creationId xmlns:a16="http://schemas.microsoft.com/office/drawing/2014/main" xmlns="" id="{7158E8CF-127E-4C20-A9BD-88917A2B268A}"/>
                </a:ext>
              </a:extLst>
            </p:cNvPr>
            <p:cNvSpPr/>
            <p:nvPr/>
          </p:nvSpPr>
          <p:spPr bwMode="auto">
            <a:xfrm rot="16591937">
              <a:off x="1532470" y="2193290"/>
              <a:ext cx="2072216" cy="2072217"/>
            </a:xfrm>
            <a:prstGeom prst="blockArc">
              <a:avLst>
                <a:gd name="adj1" fmla="val 10800000"/>
                <a:gd name="adj2" fmla="val 21338506"/>
                <a:gd name="adj3" fmla="val 14379"/>
              </a:avLst>
            </a:prstGeom>
            <a:solidFill>
              <a:schemeClr val="bg1"/>
            </a:solidFill>
            <a:ln w="12700">
              <a:solidFill>
                <a:schemeClr val="bg1"/>
              </a:solidFill>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9" name="椭圆 30">
              <a:extLst>
                <a:ext uri="{FF2B5EF4-FFF2-40B4-BE49-F238E27FC236}">
                  <a16:creationId xmlns:a16="http://schemas.microsoft.com/office/drawing/2014/main" xmlns="" id="{FE694F39-5B22-4327-8473-0F3A966C3EF9}"/>
                </a:ext>
              </a:extLst>
            </p:cNvPr>
            <p:cNvSpPr>
              <a:spLocks noChangeArrowheads="1"/>
            </p:cNvSpPr>
            <p:nvPr/>
          </p:nvSpPr>
          <p:spPr bwMode="auto">
            <a:xfrm rot="20494898">
              <a:off x="1673913" y="2350790"/>
              <a:ext cx="1765240" cy="176523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endParaRPr lang="zh-CN" altLang="en-US" sz="3600">
                <a:latin typeface="微软雅黑 Light" pitchFamily="34" charset="-122"/>
                <a:ea typeface="微软雅黑 Light" pitchFamily="34" charset="-122"/>
              </a:endParaRPr>
            </a:p>
          </p:txBody>
        </p:sp>
      </p:grpSp>
      <p:grpSp>
        <p:nvGrpSpPr>
          <p:cNvPr id="10" name="组合 9">
            <a:extLst>
              <a:ext uri="{FF2B5EF4-FFF2-40B4-BE49-F238E27FC236}">
                <a16:creationId xmlns:a16="http://schemas.microsoft.com/office/drawing/2014/main" xmlns="" id="{6F65334D-79EC-4B17-A499-40029A07C144}"/>
              </a:ext>
            </a:extLst>
          </p:cNvPr>
          <p:cNvGrpSpPr/>
          <p:nvPr/>
        </p:nvGrpSpPr>
        <p:grpSpPr>
          <a:xfrm>
            <a:off x="5091133" y="1958049"/>
            <a:ext cx="2224030" cy="2224029"/>
            <a:chOff x="1532469" y="2193291"/>
            <a:chExt cx="2072217" cy="2072216"/>
          </a:xfrm>
        </p:grpSpPr>
        <p:sp>
          <p:nvSpPr>
            <p:cNvPr id="11" name="TextBox 68">
              <a:extLst>
                <a:ext uri="{FF2B5EF4-FFF2-40B4-BE49-F238E27FC236}">
                  <a16:creationId xmlns:a16="http://schemas.microsoft.com/office/drawing/2014/main" xmlns="" id="{FEA3E2C2-8723-41D1-A80B-F88301DA785E}"/>
                </a:ext>
              </a:extLst>
            </p:cNvPr>
            <p:cNvSpPr txBox="1">
              <a:spLocks noChangeArrowheads="1"/>
            </p:cNvSpPr>
            <p:nvPr/>
          </p:nvSpPr>
          <p:spPr bwMode="auto">
            <a:xfrm>
              <a:off x="2254015" y="2937010"/>
              <a:ext cx="1011767" cy="5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3200" dirty="0">
                  <a:latin typeface="微软雅黑 Light" pitchFamily="34" charset="-122"/>
                  <a:ea typeface="微软雅黑 Light" pitchFamily="34" charset="-122"/>
                </a:rPr>
                <a:t>50</a:t>
              </a:r>
              <a:r>
                <a:rPr lang="en-US" altLang="zh-CN" sz="2400" dirty="0">
                  <a:latin typeface="微软雅黑 Light" pitchFamily="34" charset="-122"/>
                  <a:ea typeface="微软雅黑 Light" pitchFamily="34" charset="-122"/>
                </a:rPr>
                <a:t>%</a:t>
              </a:r>
              <a:endParaRPr lang="zh-CN" altLang="en-US" sz="1600" dirty="0">
                <a:latin typeface="微软雅黑 Light" pitchFamily="34" charset="-122"/>
                <a:ea typeface="微软雅黑 Light" pitchFamily="34" charset="-122"/>
              </a:endParaRPr>
            </a:p>
          </p:txBody>
        </p:sp>
        <p:sp>
          <p:nvSpPr>
            <p:cNvPr id="12" name="椭圆 11">
              <a:extLst>
                <a:ext uri="{FF2B5EF4-FFF2-40B4-BE49-F238E27FC236}">
                  <a16:creationId xmlns:a16="http://schemas.microsoft.com/office/drawing/2014/main" xmlns="" id="{35950D9B-D920-457D-95E4-1831E636293C}"/>
                </a:ext>
              </a:extLst>
            </p:cNvPr>
            <p:cNvSpPr/>
            <p:nvPr/>
          </p:nvSpPr>
          <p:spPr>
            <a:xfrm>
              <a:off x="1735666" y="2345691"/>
              <a:ext cx="1767417" cy="1767416"/>
            </a:xfrm>
            <a:prstGeom prst="ellipse">
              <a:avLst/>
            </a:prstGeom>
            <a:noFill/>
            <a:ln w="88900" cap="flat">
              <a:solidFill>
                <a:schemeClr val="tx1"/>
              </a:solidFill>
              <a:prstDash val="solid"/>
              <a:miter lim="800000"/>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13" name="空心弧 12">
              <a:extLst>
                <a:ext uri="{FF2B5EF4-FFF2-40B4-BE49-F238E27FC236}">
                  <a16:creationId xmlns:a16="http://schemas.microsoft.com/office/drawing/2014/main" xmlns="" id="{EE790508-365E-4418-AC38-FC4A6E210B0E}"/>
                </a:ext>
              </a:extLst>
            </p:cNvPr>
            <p:cNvSpPr/>
            <p:nvPr/>
          </p:nvSpPr>
          <p:spPr bwMode="auto">
            <a:xfrm rot="16591937">
              <a:off x="1532470" y="2193290"/>
              <a:ext cx="2072216" cy="2072217"/>
            </a:xfrm>
            <a:prstGeom prst="blockArc">
              <a:avLst>
                <a:gd name="adj1" fmla="val 10123743"/>
                <a:gd name="adj2" fmla="val 21338506"/>
                <a:gd name="adj3" fmla="val 14379"/>
              </a:avLst>
            </a:prstGeom>
            <a:solidFill>
              <a:schemeClr val="bg1"/>
            </a:solidFill>
            <a:ln w="19050">
              <a:solidFill>
                <a:schemeClr val="bg1"/>
              </a:solidFill>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14" name="椭圆 30">
              <a:extLst>
                <a:ext uri="{FF2B5EF4-FFF2-40B4-BE49-F238E27FC236}">
                  <a16:creationId xmlns:a16="http://schemas.microsoft.com/office/drawing/2014/main" xmlns="" id="{C43BCB10-F94E-420F-81A4-9BC752BE7B02}"/>
                </a:ext>
              </a:extLst>
            </p:cNvPr>
            <p:cNvSpPr>
              <a:spLocks noChangeArrowheads="1"/>
            </p:cNvSpPr>
            <p:nvPr/>
          </p:nvSpPr>
          <p:spPr bwMode="auto">
            <a:xfrm rot="20494898">
              <a:off x="1673913" y="2350790"/>
              <a:ext cx="1765240" cy="176523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endParaRPr lang="zh-CN" altLang="en-US" sz="3600">
                <a:latin typeface="微软雅黑 Light" pitchFamily="34" charset="-122"/>
                <a:ea typeface="微软雅黑 Light" pitchFamily="34" charset="-122"/>
              </a:endParaRPr>
            </a:p>
          </p:txBody>
        </p:sp>
      </p:grpSp>
      <p:grpSp>
        <p:nvGrpSpPr>
          <p:cNvPr id="15" name="组合 14">
            <a:extLst>
              <a:ext uri="{FF2B5EF4-FFF2-40B4-BE49-F238E27FC236}">
                <a16:creationId xmlns:a16="http://schemas.microsoft.com/office/drawing/2014/main" xmlns="" id="{DD125CE6-189A-4F2F-A875-D6FB0B7B2D35}"/>
              </a:ext>
            </a:extLst>
          </p:cNvPr>
          <p:cNvGrpSpPr/>
          <p:nvPr/>
        </p:nvGrpSpPr>
        <p:grpSpPr>
          <a:xfrm>
            <a:off x="8347220" y="2054676"/>
            <a:ext cx="2224030" cy="2224029"/>
            <a:chOff x="1532469" y="2193291"/>
            <a:chExt cx="2072217" cy="2072216"/>
          </a:xfrm>
        </p:grpSpPr>
        <p:sp>
          <p:nvSpPr>
            <p:cNvPr id="16" name="TextBox 68">
              <a:extLst>
                <a:ext uri="{FF2B5EF4-FFF2-40B4-BE49-F238E27FC236}">
                  <a16:creationId xmlns:a16="http://schemas.microsoft.com/office/drawing/2014/main" xmlns="" id="{74B99375-74FD-41DB-8AEF-8C3BEDCBEC25}"/>
                </a:ext>
              </a:extLst>
            </p:cNvPr>
            <p:cNvSpPr txBox="1">
              <a:spLocks noChangeArrowheads="1"/>
            </p:cNvSpPr>
            <p:nvPr/>
          </p:nvSpPr>
          <p:spPr bwMode="auto">
            <a:xfrm>
              <a:off x="2254015" y="2937010"/>
              <a:ext cx="1011767" cy="5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3200" dirty="0">
                  <a:latin typeface="微软雅黑 Light" pitchFamily="34" charset="-122"/>
                  <a:ea typeface="微软雅黑 Light" pitchFamily="34" charset="-122"/>
                </a:rPr>
                <a:t>25</a:t>
              </a:r>
              <a:r>
                <a:rPr lang="en-US" altLang="zh-CN" sz="2400" dirty="0">
                  <a:latin typeface="微软雅黑 Light" pitchFamily="34" charset="-122"/>
                  <a:ea typeface="微软雅黑 Light" pitchFamily="34" charset="-122"/>
                </a:rPr>
                <a:t>%</a:t>
              </a:r>
              <a:endParaRPr lang="zh-CN" altLang="en-US" sz="1600" dirty="0">
                <a:latin typeface="微软雅黑 Light" pitchFamily="34" charset="-122"/>
                <a:ea typeface="微软雅黑 Light" pitchFamily="34" charset="-122"/>
              </a:endParaRPr>
            </a:p>
          </p:txBody>
        </p:sp>
        <p:sp>
          <p:nvSpPr>
            <p:cNvPr id="17" name="椭圆 16">
              <a:extLst>
                <a:ext uri="{FF2B5EF4-FFF2-40B4-BE49-F238E27FC236}">
                  <a16:creationId xmlns:a16="http://schemas.microsoft.com/office/drawing/2014/main" xmlns="" id="{06839C6F-0030-425C-8ECC-73C18DC5455E}"/>
                </a:ext>
              </a:extLst>
            </p:cNvPr>
            <p:cNvSpPr/>
            <p:nvPr/>
          </p:nvSpPr>
          <p:spPr>
            <a:xfrm>
              <a:off x="1735666" y="2345691"/>
              <a:ext cx="1767417" cy="1767416"/>
            </a:xfrm>
            <a:prstGeom prst="ellipse">
              <a:avLst/>
            </a:prstGeom>
            <a:noFill/>
            <a:ln w="88900" cap="flat">
              <a:solidFill>
                <a:schemeClr val="tx1"/>
              </a:solidFill>
              <a:prstDash val="solid"/>
              <a:miter lim="800000"/>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18" name="空心弧 17">
              <a:extLst>
                <a:ext uri="{FF2B5EF4-FFF2-40B4-BE49-F238E27FC236}">
                  <a16:creationId xmlns:a16="http://schemas.microsoft.com/office/drawing/2014/main" xmlns="" id="{87301994-3AE0-44D2-A9C9-C9B56B2CC245}"/>
                </a:ext>
              </a:extLst>
            </p:cNvPr>
            <p:cNvSpPr/>
            <p:nvPr/>
          </p:nvSpPr>
          <p:spPr bwMode="auto">
            <a:xfrm rot="16591937">
              <a:off x="1532470" y="2193290"/>
              <a:ext cx="2072216" cy="2072217"/>
            </a:xfrm>
            <a:prstGeom prst="blockArc">
              <a:avLst>
                <a:gd name="adj1" fmla="val 15397094"/>
                <a:gd name="adj2" fmla="val 21338506"/>
                <a:gd name="adj3" fmla="val 14379"/>
              </a:avLst>
            </a:prstGeom>
            <a:solidFill>
              <a:schemeClr val="bg1"/>
            </a:solidFill>
            <a:ln w="19050">
              <a:solidFill>
                <a:schemeClr val="bg1"/>
              </a:solidFill>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19" name="椭圆 30">
              <a:extLst>
                <a:ext uri="{FF2B5EF4-FFF2-40B4-BE49-F238E27FC236}">
                  <a16:creationId xmlns:a16="http://schemas.microsoft.com/office/drawing/2014/main" xmlns="" id="{CFB13A11-2E8E-4ABB-A878-AB55027DD271}"/>
                </a:ext>
              </a:extLst>
            </p:cNvPr>
            <p:cNvSpPr>
              <a:spLocks noChangeArrowheads="1"/>
            </p:cNvSpPr>
            <p:nvPr/>
          </p:nvSpPr>
          <p:spPr bwMode="auto">
            <a:xfrm rot="20494898">
              <a:off x="1673913" y="2350790"/>
              <a:ext cx="1765240" cy="176523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endParaRPr lang="zh-CN" altLang="en-US" sz="3600">
                <a:latin typeface="微软雅黑 Light" pitchFamily="34" charset="-122"/>
                <a:ea typeface="微软雅黑 Light" pitchFamily="34" charset="-122"/>
              </a:endParaRPr>
            </a:p>
          </p:txBody>
        </p:sp>
      </p:grpSp>
      <p:sp>
        <p:nvSpPr>
          <p:cNvPr id="20" name="文本框 19">
            <a:extLst>
              <a:ext uri="{FF2B5EF4-FFF2-40B4-BE49-F238E27FC236}">
                <a16:creationId xmlns:a16="http://schemas.microsoft.com/office/drawing/2014/main" xmlns="" id="{7E72BCB4-4F59-45D4-8479-9A3753C56226}"/>
              </a:ext>
            </a:extLst>
          </p:cNvPr>
          <p:cNvSpPr txBox="1"/>
          <p:nvPr/>
        </p:nvSpPr>
        <p:spPr>
          <a:xfrm>
            <a:off x="2033984" y="4749780"/>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20">
            <a:extLst>
              <a:ext uri="{FF2B5EF4-FFF2-40B4-BE49-F238E27FC236}">
                <a16:creationId xmlns:a16="http://schemas.microsoft.com/office/drawing/2014/main" xmlns="" id="{0A160856-1CFA-4FCE-90BC-1C729EDB059B}"/>
              </a:ext>
            </a:extLst>
          </p:cNvPr>
          <p:cNvSpPr txBox="1"/>
          <p:nvPr/>
        </p:nvSpPr>
        <p:spPr>
          <a:xfrm>
            <a:off x="1708607" y="5285701"/>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2" name="文本框 21">
            <a:extLst>
              <a:ext uri="{FF2B5EF4-FFF2-40B4-BE49-F238E27FC236}">
                <a16:creationId xmlns:a16="http://schemas.microsoft.com/office/drawing/2014/main" xmlns="" id="{4DE15497-3937-4043-8542-C2C21A1A9C8C}"/>
              </a:ext>
            </a:extLst>
          </p:cNvPr>
          <p:cNvSpPr txBox="1"/>
          <p:nvPr/>
        </p:nvSpPr>
        <p:spPr>
          <a:xfrm>
            <a:off x="1708607" y="5622767"/>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3" name="文本框 22">
            <a:extLst>
              <a:ext uri="{FF2B5EF4-FFF2-40B4-BE49-F238E27FC236}">
                <a16:creationId xmlns:a16="http://schemas.microsoft.com/office/drawing/2014/main" xmlns="" id="{97065091-4D1B-4914-9DA5-4E308B3F2188}"/>
              </a:ext>
            </a:extLst>
          </p:cNvPr>
          <p:cNvSpPr txBox="1"/>
          <p:nvPr/>
        </p:nvSpPr>
        <p:spPr>
          <a:xfrm>
            <a:off x="5327371" y="4782046"/>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4" name="文本框 23">
            <a:extLst>
              <a:ext uri="{FF2B5EF4-FFF2-40B4-BE49-F238E27FC236}">
                <a16:creationId xmlns:a16="http://schemas.microsoft.com/office/drawing/2014/main" xmlns="" id="{4905DDFD-3EA8-4036-9FB9-6B52A79C2A7D}"/>
              </a:ext>
            </a:extLst>
          </p:cNvPr>
          <p:cNvSpPr txBox="1"/>
          <p:nvPr/>
        </p:nvSpPr>
        <p:spPr>
          <a:xfrm>
            <a:off x="5001994" y="5317967"/>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5" name="文本框 24">
            <a:extLst>
              <a:ext uri="{FF2B5EF4-FFF2-40B4-BE49-F238E27FC236}">
                <a16:creationId xmlns:a16="http://schemas.microsoft.com/office/drawing/2014/main" xmlns="" id="{0484B3D2-3D66-4C6C-B651-536AEFC61B1D}"/>
              </a:ext>
            </a:extLst>
          </p:cNvPr>
          <p:cNvSpPr txBox="1"/>
          <p:nvPr/>
        </p:nvSpPr>
        <p:spPr>
          <a:xfrm>
            <a:off x="5001994" y="5655033"/>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6" name="文本框 25">
            <a:extLst>
              <a:ext uri="{FF2B5EF4-FFF2-40B4-BE49-F238E27FC236}">
                <a16:creationId xmlns:a16="http://schemas.microsoft.com/office/drawing/2014/main" xmlns="" id="{D71B6C38-8872-4E4B-B38A-04BEC708B5FA}"/>
              </a:ext>
            </a:extLst>
          </p:cNvPr>
          <p:cNvSpPr txBox="1"/>
          <p:nvPr/>
        </p:nvSpPr>
        <p:spPr>
          <a:xfrm>
            <a:off x="8643296" y="4749780"/>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7" name="文本框 26">
            <a:extLst>
              <a:ext uri="{FF2B5EF4-FFF2-40B4-BE49-F238E27FC236}">
                <a16:creationId xmlns:a16="http://schemas.microsoft.com/office/drawing/2014/main" xmlns="" id="{A95D3F86-BC76-433D-93B6-E5981C81C213}"/>
              </a:ext>
            </a:extLst>
          </p:cNvPr>
          <p:cNvSpPr txBox="1"/>
          <p:nvPr/>
        </p:nvSpPr>
        <p:spPr>
          <a:xfrm>
            <a:off x="8317919" y="5285701"/>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8" name="文本框 27">
            <a:extLst>
              <a:ext uri="{FF2B5EF4-FFF2-40B4-BE49-F238E27FC236}">
                <a16:creationId xmlns:a16="http://schemas.microsoft.com/office/drawing/2014/main" xmlns="" id="{98C260C6-1099-478B-9ACC-82CE97A1E54C}"/>
              </a:ext>
            </a:extLst>
          </p:cNvPr>
          <p:cNvSpPr txBox="1"/>
          <p:nvPr/>
        </p:nvSpPr>
        <p:spPr>
          <a:xfrm>
            <a:off x="8317919" y="5622767"/>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Tree>
    <p:extLst>
      <p:ext uri="{BB962C8B-B14F-4D97-AF65-F5344CB8AC3E}">
        <p14:creationId xmlns:p14="http://schemas.microsoft.com/office/powerpoint/2010/main" val="108239789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1)">
                                      <p:cBhvr>
                                        <p:cTn id="17" dur="2000"/>
                                        <p:tgtEl>
                                          <p:spTgt spid="15"/>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ppt_x"/>
                                          </p:val>
                                        </p:tav>
                                        <p:tav tm="100000">
                                          <p:val>
                                            <p:strVal val="#ppt_x"/>
                                          </p:val>
                                        </p:tav>
                                      </p:tavLst>
                                    </p:anim>
                                    <p:anim calcmode="lin" valueType="num">
                                      <p:cBhvr additive="base">
                                        <p:cTn id="49" dur="500" fill="hold"/>
                                        <p:tgtEl>
                                          <p:spTgt spid="2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ppt_x"/>
                                          </p:val>
                                        </p:tav>
                                        <p:tav tm="100000">
                                          <p:val>
                                            <p:strVal val="#ppt_x"/>
                                          </p:val>
                                        </p:tav>
                                      </p:tavLst>
                                    </p:anim>
                                    <p:anim calcmode="lin" valueType="num">
                                      <p:cBhvr additive="base">
                                        <p:cTn id="5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84DB8DD-FAD2-4213-819E-B336CAB6FE9E}"/>
              </a:ext>
            </a:extLst>
          </p:cNvPr>
          <p:cNvSpPr/>
          <p:nvPr/>
        </p:nvSpPr>
        <p:spPr>
          <a:xfrm>
            <a:off x="1924050" y="1001032"/>
            <a:ext cx="8343900" cy="485593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459E89D5-6FAD-4C12-9A22-B1B7FB8A8455}"/>
              </a:ext>
            </a:extLst>
          </p:cNvPr>
          <p:cNvSpPr/>
          <p:nvPr/>
        </p:nvSpPr>
        <p:spPr>
          <a:xfrm>
            <a:off x="1447800" y="665616"/>
            <a:ext cx="9296400" cy="5526768"/>
          </a:xfrm>
          <a:prstGeom prst="rect">
            <a:avLst/>
          </a:prstGeom>
          <a:noFill/>
          <a:ln w="57150">
            <a:solidFill>
              <a:schemeClr val="bg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8BB826AC-5DDB-4761-9147-144F72D3DF34}"/>
              </a:ext>
            </a:extLst>
          </p:cNvPr>
          <p:cNvPicPr>
            <a:picLocks noChangeAspect="1"/>
          </p:cNvPicPr>
          <p:nvPr/>
        </p:nvPicPr>
        <p:blipFill rotWithShape="1">
          <a:blip r:embed="rId3">
            <a:extLst>
              <a:ext uri="{28A0092B-C50C-407E-A947-70E740481C1C}">
                <a14:useLocalDpi xmlns:a14="http://schemas.microsoft.com/office/drawing/2010/main" val="0"/>
              </a:ext>
            </a:extLst>
          </a:blip>
          <a:srcRect l="-5490" t="6415" r="5490" b="58056"/>
          <a:stretch/>
        </p:blipFill>
        <p:spPr>
          <a:xfrm rot="20315411">
            <a:off x="-452806" y="228763"/>
            <a:ext cx="4337685" cy="2436585"/>
          </a:xfrm>
          <a:prstGeom prst="rect">
            <a:avLst/>
          </a:prstGeom>
        </p:spPr>
      </p:pic>
      <p:pic>
        <p:nvPicPr>
          <p:cNvPr id="9" name="图片 8">
            <a:extLst>
              <a:ext uri="{FF2B5EF4-FFF2-40B4-BE49-F238E27FC236}">
                <a16:creationId xmlns:a16="http://schemas.microsoft.com/office/drawing/2014/main" xmlns="" id="{3B0EAC44-F756-4B88-BF36-D8621AC9BDFF}"/>
              </a:ext>
            </a:extLst>
          </p:cNvPr>
          <p:cNvPicPr>
            <a:picLocks noChangeAspect="1"/>
          </p:cNvPicPr>
          <p:nvPr/>
        </p:nvPicPr>
        <p:blipFill rotWithShape="1">
          <a:blip r:embed="rId3">
            <a:extLst>
              <a:ext uri="{28A0092B-C50C-407E-A947-70E740481C1C}">
                <a14:useLocalDpi xmlns:a14="http://schemas.microsoft.com/office/drawing/2010/main" val="0"/>
              </a:ext>
            </a:extLst>
          </a:blip>
          <a:srcRect l="-5490" t="6415" r="5490" b="58056"/>
          <a:stretch/>
        </p:blipFill>
        <p:spPr>
          <a:xfrm rot="8319354">
            <a:off x="8575357" y="4051467"/>
            <a:ext cx="4337685" cy="2436585"/>
          </a:xfrm>
          <a:prstGeom prst="rect">
            <a:avLst/>
          </a:prstGeom>
        </p:spPr>
      </p:pic>
      <p:sp>
        <p:nvSpPr>
          <p:cNvPr id="11" name="文本框 10">
            <a:extLst>
              <a:ext uri="{FF2B5EF4-FFF2-40B4-BE49-F238E27FC236}">
                <a16:creationId xmlns:a16="http://schemas.microsoft.com/office/drawing/2014/main" xmlns="" id="{64F19D63-1EB3-4D1E-9F31-33E83B3292EB}"/>
              </a:ext>
            </a:extLst>
          </p:cNvPr>
          <p:cNvSpPr txBox="1"/>
          <p:nvPr/>
        </p:nvSpPr>
        <p:spPr>
          <a:xfrm>
            <a:off x="3635078" y="1361993"/>
            <a:ext cx="5220929" cy="461665"/>
          </a:xfrm>
          <a:prstGeom prst="rect">
            <a:avLst/>
          </a:prstGeom>
          <a:noFill/>
        </p:spPr>
        <p:txBody>
          <a:bodyPr wrap="square" rtlCol="0">
            <a:spAutoFit/>
          </a:bodyPr>
          <a:lstStyle/>
          <a:p>
            <a:pPr algn="dist"/>
            <a:r>
              <a:rPr lang="en-US" altLang="zh-CN" sz="2400" b="1" dirty="0">
                <a:solidFill>
                  <a:srgbClr val="F0C0BD"/>
                </a:solidFill>
              </a:rPr>
              <a:t>FLOWER</a:t>
            </a:r>
            <a:endParaRPr lang="zh-CN" altLang="en-US" sz="2400" b="1" dirty="0">
              <a:solidFill>
                <a:srgbClr val="F0C0BD"/>
              </a:solidFill>
            </a:endParaRPr>
          </a:p>
        </p:txBody>
      </p:sp>
      <p:sp>
        <p:nvSpPr>
          <p:cNvPr id="12" name="文本框 11">
            <a:extLst>
              <a:ext uri="{FF2B5EF4-FFF2-40B4-BE49-F238E27FC236}">
                <a16:creationId xmlns:a16="http://schemas.microsoft.com/office/drawing/2014/main" xmlns="" id="{A8FF8D77-BFF8-4EBF-967F-DDECB76B58AF}"/>
              </a:ext>
            </a:extLst>
          </p:cNvPr>
          <p:cNvSpPr txBox="1"/>
          <p:nvPr/>
        </p:nvSpPr>
        <p:spPr>
          <a:xfrm>
            <a:off x="3344197" y="2020980"/>
            <a:ext cx="6961238" cy="1200329"/>
          </a:xfrm>
          <a:prstGeom prst="rect">
            <a:avLst/>
          </a:prstGeom>
          <a:noFill/>
        </p:spPr>
        <p:txBody>
          <a:bodyPr wrap="square" rtlCol="0">
            <a:spAutoFit/>
          </a:bodyPr>
          <a:lstStyle/>
          <a:p>
            <a:r>
              <a:rPr lang="zh-CN" altLang="en-US" sz="7200" dirty="0">
                <a:solidFill>
                  <a:schemeClr val="bg1">
                    <a:lumMod val="50000"/>
                  </a:schemeClr>
                </a:solidFill>
                <a:latin typeface="楷体" panose="02010609060101010101" pitchFamily="49" charset="-122"/>
                <a:ea typeface="楷体" panose="02010609060101010101" pitchFamily="49" charset="-122"/>
              </a:rPr>
              <a:t>谢谢您的</a:t>
            </a:r>
            <a:r>
              <a:rPr lang="zh-CN" altLang="en-US" sz="7200" dirty="0">
                <a:solidFill>
                  <a:srgbClr val="F0C0BD"/>
                </a:solidFill>
                <a:latin typeface="楷体" panose="02010609060101010101" pitchFamily="49" charset="-122"/>
                <a:ea typeface="楷体" panose="02010609060101010101" pitchFamily="49" charset="-122"/>
              </a:rPr>
              <a:t>聆听</a:t>
            </a:r>
          </a:p>
        </p:txBody>
      </p:sp>
      <p:sp>
        <p:nvSpPr>
          <p:cNvPr id="13" name="文本框 12">
            <a:extLst>
              <a:ext uri="{FF2B5EF4-FFF2-40B4-BE49-F238E27FC236}">
                <a16:creationId xmlns:a16="http://schemas.microsoft.com/office/drawing/2014/main" xmlns="" id="{E7CD5E2A-5BCF-4DFE-894A-927A748E4017}"/>
              </a:ext>
            </a:extLst>
          </p:cNvPr>
          <p:cNvSpPr txBox="1"/>
          <p:nvPr/>
        </p:nvSpPr>
        <p:spPr>
          <a:xfrm>
            <a:off x="3597592" y="3506818"/>
            <a:ext cx="5295900" cy="1354217"/>
          </a:xfrm>
          <a:prstGeom prst="rect">
            <a:avLst/>
          </a:prstGeom>
          <a:noFill/>
        </p:spPr>
        <p:txBody>
          <a:bodyPr wrap="square" rtlCol="0">
            <a:spAutoFit/>
          </a:bodyPr>
          <a:lstStyle/>
          <a:p>
            <a:pPr algn="ctr">
              <a:lnSpc>
                <a:spcPct val="150000"/>
              </a:lnSpc>
            </a:pPr>
            <a:r>
              <a:rPr lang="en-US" altLang="zh-CN" sz="1600" dirty="0">
                <a:solidFill>
                  <a:schemeClr val="bg1">
                    <a:lumMod val="50000"/>
                  </a:schemeClr>
                </a:solidFill>
              </a:rPr>
              <a:t>Click here to add words Click here to add words Click here to add words Click here to add words Click here to add</a:t>
            </a:r>
            <a:endParaRPr lang="zh-CN" altLang="en-US" sz="1600" dirty="0">
              <a:solidFill>
                <a:schemeClr val="bg1">
                  <a:lumMod val="50000"/>
                </a:schemeClr>
              </a:solidFill>
            </a:endParaRPr>
          </a:p>
          <a:p>
            <a:endParaRPr lang="zh-CN" altLang="en-US" sz="1600" dirty="0">
              <a:solidFill>
                <a:schemeClr val="bg1">
                  <a:lumMod val="50000"/>
                </a:schemeClr>
              </a:solidFill>
            </a:endParaRPr>
          </a:p>
          <a:p>
            <a:endParaRPr lang="zh-CN" altLang="en-US" dirty="0">
              <a:solidFill>
                <a:schemeClr val="bg1"/>
              </a:solidFill>
            </a:endParaRPr>
          </a:p>
        </p:txBody>
      </p:sp>
      <p:sp>
        <p:nvSpPr>
          <p:cNvPr id="15" name="矩形: 圆角 14">
            <a:extLst>
              <a:ext uri="{FF2B5EF4-FFF2-40B4-BE49-F238E27FC236}">
                <a16:creationId xmlns:a16="http://schemas.microsoft.com/office/drawing/2014/main" xmlns="" id="{61A46F1D-2DD9-4EF7-B7C7-7E7278568367}"/>
              </a:ext>
            </a:extLst>
          </p:cNvPr>
          <p:cNvSpPr/>
          <p:nvPr/>
        </p:nvSpPr>
        <p:spPr>
          <a:xfrm>
            <a:off x="4555099" y="4554067"/>
            <a:ext cx="3380885" cy="592477"/>
          </a:xfrm>
          <a:prstGeom prst="roundRect">
            <a:avLst>
              <a:gd name="adj" fmla="val 50000"/>
            </a:avLst>
          </a:prstGeom>
          <a:noFill/>
          <a:ln>
            <a:solidFill>
              <a:srgbClr val="F0C0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DF266EFF-0068-4D8A-AD76-252E54ECE11C}"/>
              </a:ext>
            </a:extLst>
          </p:cNvPr>
          <p:cNvSpPr txBox="1"/>
          <p:nvPr/>
        </p:nvSpPr>
        <p:spPr>
          <a:xfrm>
            <a:off x="4805022" y="4618543"/>
            <a:ext cx="3279798" cy="523220"/>
          </a:xfrm>
          <a:prstGeom prst="rect">
            <a:avLst/>
          </a:prstGeom>
          <a:noFill/>
        </p:spPr>
        <p:txBody>
          <a:bodyPr wrap="square" rtlCol="0">
            <a:spAutoFit/>
          </a:bodyPr>
          <a:lstStyle/>
          <a:p>
            <a:r>
              <a:rPr lang="zh-CN" altLang="en-US" sz="2800" dirty="0">
                <a:solidFill>
                  <a:srgbClr val="F0C0BD"/>
                </a:solidFill>
                <a:latin typeface="楷体" panose="02010609060101010101" pitchFamily="49" charset="-122"/>
                <a:ea typeface="楷体" panose="02010609060101010101" pitchFamily="49" charset="-122"/>
              </a:rPr>
              <a:t>主讲人：小图图</a:t>
            </a:r>
          </a:p>
        </p:txBody>
      </p:sp>
    </p:spTree>
    <p:extLst>
      <p:ext uri="{BB962C8B-B14F-4D97-AF65-F5344CB8AC3E}">
        <p14:creationId xmlns:p14="http://schemas.microsoft.com/office/powerpoint/2010/main" val="149185208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2">
                                            <p:txEl>
                                              <p:pRg st="0" end="0"/>
                                            </p:txEl>
                                          </p:spTgt>
                                        </p:tgtEl>
                                        <p:attrNameLst>
                                          <p:attrName>style.visibility</p:attrName>
                                        </p:attrNameLst>
                                      </p:cBhvr>
                                      <p:to>
                                        <p:strVal val="visible"/>
                                      </p:to>
                                    </p:set>
                                    <p:animEffect transition="in" filter="wipe(left)">
                                      <p:cBhvr>
                                        <p:cTn id="38" dur="500"/>
                                        <p:tgtEl>
                                          <p:spTgt spid="12">
                                            <p:txEl>
                                              <p:pRg st="0" end="0"/>
                                            </p:txEl>
                                          </p:spTgt>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p:bldP spid="13" grpId="0"/>
      <p:bldP spid="15" grpId="0" animBg="1"/>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感谢您下载包图网平台上提供的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1.</a:t>
            </a:r>
            <a:r>
              <a:rPr lang="zh-CN" altLang="en-US" sz="1200" dirty="0">
                <a:solidFill>
                  <a:schemeClr val="bg1"/>
                </a:solidFill>
                <a:latin typeface="微软雅黑" panose="020B0503020204020204" pitchFamily="34" charset="-122"/>
                <a:ea typeface="微软雅黑" panose="020B0503020204020204" pitchFamily="34" charset="-122"/>
              </a:rPr>
              <a:t>在包图网出售的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模板是免版税类（</a:t>
            </a:r>
            <a:r>
              <a:rPr lang="en-US" altLang="zh-CN" sz="1200" dirty="0">
                <a:solidFill>
                  <a:schemeClr val="bg1"/>
                </a:solidFill>
                <a:latin typeface="微软雅黑" panose="020B0503020204020204" pitchFamily="34" charset="-122"/>
                <a:ea typeface="微软雅黑" panose="020B0503020204020204" pitchFamily="34" charset="-122"/>
              </a:rPr>
              <a:t>RF</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Royalty-Free</a:t>
            </a:r>
            <a:r>
              <a:rPr lang="zh-CN" altLang="en-US" sz="1200" dirty="0">
                <a:solidFill>
                  <a:schemeClr val="bg1"/>
                </a:solidFill>
                <a:latin typeface="微软雅黑" panose="020B0503020204020204" pitchFamily="34" charset="-122"/>
                <a:ea typeface="微软雅黑" panose="020B0503020204020204" pitchFamily="34" charset="-122"/>
              </a:rPr>
              <a:t>）正版受</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和</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世界版权公约</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不得将包图网的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bg1"/>
                </a:solidFill>
              </a:rPr>
              <a:t>更多精品</a:t>
            </a:r>
            <a:r>
              <a:rPr lang="en-US" altLang="zh-CN" b="1" dirty="0">
                <a:solidFill>
                  <a:schemeClr val="bg1"/>
                </a:solidFill>
              </a:rPr>
              <a:t>PPT</a:t>
            </a:r>
            <a:r>
              <a:rPr lang="zh-CN" altLang="en-US" b="1" dirty="0">
                <a:solidFill>
                  <a:schemeClr val="bg1"/>
                </a:solidFill>
              </a:rPr>
              <a:t>模板：</a:t>
            </a:r>
            <a:r>
              <a:rPr lang="en-US" altLang="zh-CN" b="1" dirty="0">
                <a:solidFill>
                  <a:schemeClr val="bg1"/>
                </a:solidFill>
                <a:hlinkClick r:id="rId3"/>
              </a:rPr>
              <a:t>http://ibaotu.com/ppt/</a:t>
            </a:r>
            <a:endParaRPr lang="zh-CN" altLang="en-US" b="1" dirty="0">
              <a:solidFill>
                <a:schemeClr val="bg1"/>
              </a:solidFill>
            </a:endParaRPr>
          </a:p>
        </p:txBody>
      </p:sp>
      <p:grpSp>
        <p:nvGrpSpPr>
          <p:cNvPr id="12" name="组合 11"/>
          <p:cNvGrpSpPr/>
          <p:nvPr/>
        </p:nvGrpSpPr>
        <p:grpSpPr>
          <a:xfrm>
            <a:off x="9313097" y="4984409"/>
            <a:ext cx="1364139" cy="369332"/>
            <a:chOff x="8158550" y="5010841"/>
            <a:chExt cx="1364139" cy="369332"/>
          </a:xfrm>
          <a:noFill/>
          <a:effectLst/>
        </p:grpSpPr>
        <p:sp>
          <p:nvSpPr>
            <p:cNvPr id="5" name="矩形: 圆角 4"/>
            <p:cNvSpPr/>
            <p:nvPr/>
          </p:nvSpPr>
          <p:spPr>
            <a:xfrm>
              <a:off x="8158550" y="5010841"/>
              <a:ext cx="1336431" cy="342900"/>
            </a:xfrm>
            <a:prstGeom prst="roundRect">
              <a:avLst/>
            </a:prstGeom>
            <a:grp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endParaRPr>
            </a:p>
          </p:txBody>
        </p:sp>
        <p:sp>
          <p:nvSpPr>
            <p:cNvPr id="6" name="文本框 5"/>
            <p:cNvSpPr txBox="1"/>
            <p:nvPr/>
          </p:nvSpPr>
          <p:spPr>
            <a:xfrm>
              <a:off x="8278621" y="5010841"/>
              <a:ext cx="1244068" cy="369332"/>
            </a:xfrm>
            <a:prstGeom prst="rect">
              <a:avLst/>
            </a:prstGeom>
            <a:grp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hlinkClick r:id="rId3"/>
                </a:rPr>
                <a:t>点击进入</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7604611-1559-4D60-B615-EC9DDD51199B}"/>
              </a:ext>
            </a:extLst>
          </p:cNvPr>
          <p:cNvSpPr/>
          <p:nvPr/>
        </p:nvSpPr>
        <p:spPr>
          <a:xfrm>
            <a:off x="0" y="0"/>
            <a:ext cx="12192000" cy="41295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494957C-7818-42B4-A887-D71A4CBF5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936" y="368710"/>
            <a:ext cx="5178248" cy="6858000"/>
          </a:xfrm>
          <a:prstGeom prst="rect">
            <a:avLst/>
          </a:prstGeom>
        </p:spPr>
      </p:pic>
      <p:sp>
        <p:nvSpPr>
          <p:cNvPr id="5" name="文本框 4">
            <a:extLst>
              <a:ext uri="{FF2B5EF4-FFF2-40B4-BE49-F238E27FC236}">
                <a16:creationId xmlns:a16="http://schemas.microsoft.com/office/drawing/2014/main" xmlns="" id="{B8412F0C-B091-4249-A2C2-06674AFAAF0D}"/>
              </a:ext>
            </a:extLst>
          </p:cNvPr>
          <p:cNvSpPr txBox="1"/>
          <p:nvPr/>
        </p:nvSpPr>
        <p:spPr>
          <a:xfrm>
            <a:off x="5768184" y="1945578"/>
            <a:ext cx="5178248" cy="1446550"/>
          </a:xfrm>
          <a:prstGeom prst="rect">
            <a:avLst/>
          </a:prstGeom>
          <a:noFill/>
        </p:spPr>
        <p:txBody>
          <a:bodyPr wrap="square" rtlCol="0">
            <a:spAutoFit/>
          </a:bodyPr>
          <a:lstStyle/>
          <a:p>
            <a:pPr algn="dist"/>
            <a:r>
              <a:rPr lang="en-US" altLang="zh-CN" sz="8800" b="1" dirty="0">
                <a:solidFill>
                  <a:srgbClr val="E56468"/>
                </a:solidFill>
              </a:rPr>
              <a:t>PART ONE</a:t>
            </a:r>
            <a:endParaRPr lang="zh-CN" altLang="en-US" sz="8800" b="1" dirty="0">
              <a:solidFill>
                <a:srgbClr val="E56468"/>
              </a:solidFill>
            </a:endParaRPr>
          </a:p>
        </p:txBody>
      </p:sp>
      <p:sp>
        <p:nvSpPr>
          <p:cNvPr id="6" name="矩形 5">
            <a:extLst>
              <a:ext uri="{FF2B5EF4-FFF2-40B4-BE49-F238E27FC236}">
                <a16:creationId xmlns:a16="http://schemas.microsoft.com/office/drawing/2014/main" xmlns="" id="{C9568C0F-9F48-4CE6-833C-BAC10E4559EF}"/>
              </a:ext>
            </a:extLst>
          </p:cNvPr>
          <p:cNvSpPr/>
          <p:nvPr/>
        </p:nvSpPr>
        <p:spPr>
          <a:xfrm>
            <a:off x="6926714" y="3392128"/>
            <a:ext cx="2861187" cy="324466"/>
          </a:xfrm>
          <a:prstGeom prst="rect">
            <a:avLst/>
          </a:prstGeom>
          <a:solidFill>
            <a:srgbClr val="F0C0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DD30D54-B434-453F-8E01-1799719A9A39}"/>
              </a:ext>
            </a:extLst>
          </p:cNvPr>
          <p:cNvSpPr txBox="1"/>
          <p:nvPr/>
        </p:nvSpPr>
        <p:spPr>
          <a:xfrm>
            <a:off x="5650532" y="4352199"/>
            <a:ext cx="5295900" cy="1354217"/>
          </a:xfrm>
          <a:prstGeom prst="rect">
            <a:avLst/>
          </a:prstGeom>
          <a:noFill/>
        </p:spPr>
        <p:txBody>
          <a:bodyPr wrap="square" rtlCol="0">
            <a:spAutoFit/>
          </a:bodyPr>
          <a:lstStyle/>
          <a:p>
            <a:pPr algn="ctr">
              <a:lnSpc>
                <a:spcPct val="150000"/>
              </a:lnSpc>
            </a:pPr>
            <a:r>
              <a:rPr lang="en-US" altLang="zh-CN" sz="1600" dirty="0">
                <a:solidFill>
                  <a:schemeClr val="bg1"/>
                </a:solidFill>
              </a:rPr>
              <a:t>Click here to add words Click here to add words Click here to add word s Click here to add words Click here to add</a:t>
            </a:r>
            <a:endParaRPr lang="zh-CN" altLang="en-US" sz="1600" dirty="0">
              <a:solidFill>
                <a:schemeClr val="bg1"/>
              </a:solidFill>
            </a:endParaRPr>
          </a:p>
          <a:p>
            <a:endParaRPr lang="zh-CN" altLang="en-US" sz="1600" dirty="0">
              <a:solidFill>
                <a:schemeClr val="bg1">
                  <a:lumMod val="50000"/>
                </a:schemeClr>
              </a:solidFill>
            </a:endParaRPr>
          </a:p>
          <a:p>
            <a:endParaRPr lang="zh-CN" altLang="en-US" dirty="0">
              <a:solidFill>
                <a:schemeClr val="bg1"/>
              </a:solidFill>
            </a:endParaRPr>
          </a:p>
        </p:txBody>
      </p:sp>
    </p:spTree>
    <p:extLst>
      <p:ext uri="{BB962C8B-B14F-4D97-AF65-F5344CB8AC3E}">
        <p14:creationId xmlns:p14="http://schemas.microsoft.com/office/powerpoint/2010/main" val="129719588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7" name="矩形 6">
            <a:extLst>
              <a:ext uri="{FF2B5EF4-FFF2-40B4-BE49-F238E27FC236}">
                <a16:creationId xmlns:a16="http://schemas.microsoft.com/office/drawing/2014/main" xmlns="" id="{4D4225E1-FA98-4D4D-842F-0A6701CCF7D1}"/>
              </a:ext>
            </a:extLst>
          </p:cNvPr>
          <p:cNvSpPr/>
          <p:nvPr/>
        </p:nvSpPr>
        <p:spPr>
          <a:xfrm>
            <a:off x="1367930" y="2058338"/>
            <a:ext cx="2698176" cy="384380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985AC48E-B545-4441-BAB6-AD30F78F47FD}"/>
              </a:ext>
            </a:extLst>
          </p:cNvPr>
          <p:cNvSpPr/>
          <p:nvPr/>
        </p:nvSpPr>
        <p:spPr>
          <a:xfrm>
            <a:off x="4571877" y="1614506"/>
            <a:ext cx="3160131" cy="4287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A378BE6-526C-49BC-9D48-E7A7E46D051E}"/>
              </a:ext>
            </a:extLst>
          </p:cNvPr>
          <p:cNvSpPr/>
          <p:nvPr/>
        </p:nvSpPr>
        <p:spPr>
          <a:xfrm>
            <a:off x="8268633" y="2058338"/>
            <a:ext cx="2698176" cy="384380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0FF8537F-4F83-477E-9F23-EA3071B796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0672" y="2419673"/>
            <a:ext cx="1242541" cy="1242541"/>
          </a:xfrm>
          <a:prstGeom prst="rect">
            <a:avLst/>
          </a:prstGeom>
        </p:spPr>
      </p:pic>
      <p:sp>
        <p:nvSpPr>
          <p:cNvPr id="13" name="文本框 12">
            <a:extLst>
              <a:ext uri="{FF2B5EF4-FFF2-40B4-BE49-F238E27FC236}">
                <a16:creationId xmlns:a16="http://schemas.microsoft.com/office/drawing/2014/main" xmlns="" id="{98DC8E1E-C22E-421E-9708-19107E205E7A}"/>
              </a:ext>
            </a:extLst>
          </p:cNvPr>
          <p:cNvSpPr txBox="1"/>
          <p:nvPr/>
        </p:nvSpPr>
        <p:spPr>
          <a:xfrm>
            <a:off x="5306036" y="4239140"/>
            <a:ext cx="2699641"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添加标题</a:t>
            </a:r>
          </a:p>
        </p:txBody>
      </p:sp>
      <p:sp>
        <p:nvSpPr>
          <p:cNvPr id="14" name="文本框 13">
            <a:extLst>
              <a:ext uri="{FF2B5EF4-FFF2-40B4-BE49-F238E27FC236}">
                <a16:creationId xmlns:a16="http://schemas.microsoft.com/office/drawing/2014/main" xmlns="" id="{C5B4319F-2977-414B-B2D3-46B6884017CE}"/>
              </a:ext>
            </a:extLst>
          </p:cNvPr>
          <p:cNvSpPr txBox="1"/>
          <p:nvPr/>
        </p:nvSpPr>
        <p:spPr>
          <a:xfrm>
            <a:off x="4980659" y="4775061"/>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5" name="文本框 14">
            <a:extLst>
              <a:ext uri="{FF2B5EF4-FFF2-40B4-BE49-F238E27FC236}">
                <a16:creationId xmlns:a16="http://schemas.microsoft.com/office/drawing/2014/main" xmlns="" id="{3C58BE11-E0C7-4B51-8870-9E584B5DCAAA}"/>
              </a:ext>
            </a:extLst>
          </p:cNvPr>
          <p:cNvSpPr txBox="1"/>
          <p:nvPr/>
        </p:nvSpPr>
        <p:spPr>
          <a:xfrm>
            <a:off x="4980659" y="5112127"/>
            <a:ext cx="2510668" cy="369332"/>
          </a:xfrm>
          <a:prstGeom prst="rect">
            <a:avLst/>
          </a:prstGeom>
          <a:noFill/>
        </p:spPr>
        <p:txBody>
          <a:bodyPr wrap="square" rtlCol="0">
            <a:spAutoFit/>
          </a:bodyPr>
          <a:lstStyle/>
          <a:p>
            <a:r>
              <a:rPr lang="en-US" altLang="zh-CN" dirty="0"/>
              <a:t>Click here to add words</a:t>
            </a:r>
            <a:endParaRPr lang="zh-CN" altLang="en-US" dirty="0"/>
          </a:p>
        </p:txBody>
      </p:sp>
      <p:pic>
        <p:nvPicPr>
          <p:cNvPr id="17" name="图片 16">
            <a:extLst>
              <a:ext uri="{FF2B5EF4-FFF2-40B4-BE49-F238E27FC236}">
                <a16:creationId xmlns:a16="http://schemas.microsoft.com/office/drawing/2014/main" xmlns="" id="{F845403B-3412-497A-8E4D-C36AA3F1A4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7021" y="2713817"/>
            <a:ext cx="792518" cy="792518"/>
          </a:xfrm>
          <a:prstGeom prst="rect">
            <a:avLst/>
          </a:prstGeom>
        </p:spPr>
      </p:pic>
      <p:sp>
        <p:nvSpPr>
          <p:cNvPr id="18" name="文本框 17">
            <a:extLst>
              <a:ext uri="{FF2B5EF4-FFF2-40B4-BE49-F238E27FC236}">
                <a16:creationId xmlns:a16="http://schemas.microsoft.com/office/drawing/2014/main" xmlns="" id="{73168EA0-8943-402C-A108-7B165F1778D0}"/>
              </a:ext>
            </a:extLst>
          </p:cNvPr>
          <p:cNvSpPr txBox="1"/>
          <p:nvPr/>
        </p:nvSpPr>
        <p:spPr>
          <a:xfrm>
            <a:off x="1891953" y="4119952"/>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9" name="文本框 18">
            <a:extLst>
              <a:ext uri="{FF2B5EF4-FFF2-40B4-BE49-F238E27FC236}">
                <a16:creationId xmlns:a16="http://schemas.microsoft.com/office/drawing/2014/main" xmlns="" id="{ABC5A318-DAA1-45E5-B73E-8D82ACB53E3E}"/>
              </a:ext>
            </a:extLst>
          </p:cNvPr>
          <p:cNvSpPr txBox="1"/>
          <p:nvPr/>
        </p:nvSpPr>
        <p:spPr>
          <a:xfrm>
            <a:off x="1566576" y="4655873"/>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0" name="文本框 19">
            <a:extLst>
              <a:ext uri="{FF2B5EF4-FFF2-40B4-BE49-F238E27FC236}">
                <a16:creationId xmlns:a16="http://schemas.microsoft.com/office/drawing/2014/main" xmlns="" id="{CE799C7E-3303-44E4-85DF-404F44FB1E45}"/>
              </a:ext>
            </a:extLst>
          </p:cNvPr>
          <p:cNvSpPr txBox="1"/>
          <p:nvPr/>
        </p:nvSpPr>
        <p:spPr>
          <a:xfrm>
            <a:off x="1566576" y="4992939"/>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21" name="图片 20">
            <a:extLst>
              <a:ext uri="{FF2B5EF4-FFF2-40B4-BE49-F238E27FC236}">
                <a16:creationId xmlns:a16="http://schemas.microsoft.com/office/drawing/2014/main" xmlns="" id="{107FCB4E-B6A4-4769-9A91-446654CFCE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07066" y="2828064"/>
            <a:ext cx="792518" cy="792518"/>
          </a:xfrm>
          <a:prstGeom prst="rect">
            <a:avLst/>
          </a:prstGeom>
        </p:spPr>
      </p:pic>
      <p:sp>
        <p:nvSpPr>
          <p:cNvPr id="22" name="文本框 21">
            <a:extLst>
              <a:ext uri="{FF2B5EF4-FFF2-40B4-BE49-F238E27FC236}">
                <a16:creationId xmlns:a16="http://schemas.microsoft.com/office/drawing/2014/main" xmlns="" id="{9621B24E-C15F-49A4-B1C6-CDAB880F795F}"/>
              </a:ext>
            </a:extLst>
          </p:cNvPr>
          <p:cNvSpPr txBox="1"/>
          <p:nvPr/>
        </p:nvSpPr>
        <p:spPr>
          <a:xfrm>
            <a:off x="8901998" y="423419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3" name="文本框 22">
            <a:extLst>
              <a:ext uri="{FF2B5EF4-FFF2-40B4-BE49-F238E27FC236}">
                <a16:creationId xmlns:a16="http://schemas.microsoft.com/office/drawing/2014/main" xmlns="" id="{34769DF3-442C-460E-BE03-CA6C96DB34CA}"/>
              </a:ext>
            </a:extLst>
          </p:cNvPr>
          <p:cNvSpPr txBox="1"/>
          <p:nvPr/>
        </p:nvSpPr>
        <p:spPr>
          <a:xfrm>
            <a:off x="8576621" y="477012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4" name="文本框 23">
            <a:extLst>
              <a:ext uri="{FF2B5EF4-FFF2-40B4-BE49-F238E27FC236}">
                <a16:creationId xmlns:a16="http://schemas.microsoft.com/office/drawing/2014/main" xmlns="" id="{8B416D39-8F41-47FA-9027-7B1A1E309E5E}"/>
              </a:ext>
            </a:extLst>
          </p:cNvPr>
          <p:cNvSpPr txBox="1"/>
          <p:nvPr/>
        </p:nvSpPr>
        <p:spPr>
          <a:xfrm>
            <a:off x="8576621" y="510718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Tree>
    <p:extLst>
      <p:ext uri="{BB962C8B-B14F-4D97-AF65-F5344CB8AC3E}">
        <p14:creationId xmlns:p14="http://schemas.microsoft.com/office/powerpoint/2010/main" val="13243775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8" grpId="0"/>
      <p:bldP spid="19" grpId="0"/>
      <p:bldP spid="20"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3304C4BE-D752-454E-B469-69FC2A70D6B9}"/>
              </a:ext>
            </a:extLst>
          </p:cNvPr>
          <p:cNvSpPr/>
          <p:nvPr/>
        </p:nvSpPr>
        <p:spPr>
          <a:xfrm>
            <a:off x="1878423" y="2153725"/>
            <a:ext cx="4478743" cy="394318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7" name="图片 6">
            <a:extLst>
              <a:ext uri="{FF2B5EF4-FFF2-40B4-BE49-F238E27FC236}">
                <a16:creationId xmlns:a16="http://schemas.microsoft.com/office/drawing/2014/main" xmlns="" id="{87429407-B3E0-4287-9E03-35B74F5ABB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5118" y="2611993"/>
            <a:ext cx="4478742" cy="2985828"/>
          </a:xfrm>
          <a:prstGeom prst="rect">
            <a:avLst/>
          </a:prstGeom>
        </p:spPr>
      </p:pic>
      <p:sp>
        <p:nvSpPr>
          <p:cNvPr id="9" name="文本框 8">
            <a:extLst>
              <a:ext uri="{FF2B5EF4-FFF2-40B4-BE49-F238E27FC236}">
                <a16:creationId xmlns:a16="http://schemas.microsoft.com/office/drawing/2014/main" xmlns="" id="{1959B085-B414-4E5A-AD3C-81BBCEF05F99}"/>
              </a:ext>
            </a:extLst>
          </p:cNvPr>
          <p:cNvSpPr txBox="1"/>
          <p:nvPr/>
        </p:nvSpPr>
        <p:spPr>
          <a:xfrm>
            <a:off x="7538780" y="1973524"/>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10" name="文本框 9">
            <a:extLst>
              <a:ext uri="{FF2B5EF4-FFF2-40B4-BE49-F238E27FC236}">
                <a16:creationId xmlns:a16="http://schemas.microsoft.com/office/drawing/2014/main" xmlns="" id="{D1C1974A-0679-46E4-B424-4E900F6F0D8E}"/>
              </a:ext>
            </a:extLst>
          </p:cNvPr>
          <p:cNvSpPr txBox="1"/>
          <p:nvPr/>
        </p:nvSpPr>
        <p:spPr>
          <a:xfrm>
            <a:off x="7538780" y="3173844"/>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11" name="矩形 10">
            <a:extLst>
              <a:ext uri="{FF2B5EF4-FFF2-40B4-BE49-F238E27FC236}">
                <a16:creationId xmlns:a16="http://schemas.microsoft.com/office/drawing/2014/main" xmlns="" id="{B6B20C99-A476-43F1-A507-589426E2D134}"/>
              </a:ext>
            </a:extLst>
          </p:cNvPr>
          <p:cNvSpPr/>
          <p:nvPr/>
        </p:nvSpPr>
        <p:spPr>
          <a:xfrm>
            <a:off x="7678241" y="2840814"/>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80854719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graphicFrame>
        <p:nvGraphicFramePr>
          <p:cNvPr id="5" name="图表 4">
            <a:extLst>
              <a:ext uri="{FF2B5EF4-FFF2-40B4-BE49-F238E27FC236}">
                <a16:creationId xmlns:a16="http://schemas.microsoft.com/office/drawing/2014/main" xmlns="" id="{8670790C-150E-45E9-B12E-FD71946D9128}"/>
              </a:ext>
            </a:extLst>
          </p:cNvPr>
          <p:cNvGraphicFramePr/>
          <p:nvPr>
            <p:extLst>
              <p:ext uri="{D42A27DB-BD31-4B8C-83A1-F6EECF244321}">
                <p14:modId xmlns:p14="http://schemas.microsoft.com/office/powerpoint/2010/main" val="1379210996"/>
              </p:ext>
            </p:extLst>
          </p:nvPr>
        </p:nvGraphicFramePr>
        <p:xfrm>
          <a:off x="1257782" y="1807723"/>
          <a:ext cx="9676436" cy="2757670"/>
        </p:xfrm>
        <a:graphic>
          <a:graphicData uri="http://schemas.openxmlformats.org/drawingml/2006/chart">
            <c:chart xmlns:c="http://schemas.openxmlformats.org/drawingml/2006/chart" xmlns:r="http://schemas.openxmlformats.org/officeDocument/2006/relationships" r:id="rId4"/>
          </a:graphicData>
        </a:graphic>
      </p:graphicFrame>
      <p:sp>
        <p:nvSpPr>
          <p:cNvPr id="6" name="文本框 5">
            <a:extLst>
              <a:ext uri="{FF2B5EF4-FFF2-40B4-BE49-F238E27FC236}">
                <a16:creationId xmlns:a16="http://schemas.microsoft.com/office/drawing/2014/main" xmlns="" id="{A16DDF5E-4538-44CD-AB98-1CC71C6850F7}"/>
              </a:ext>
            </a:extLst>
          </p:cNvPr>
          <p:cNvSpPr txBox="1"/>
          <p:nvPr/>
        </p:nvSpPr>
        <p:spPr>
          <a:xfrm>
            <a:off x="3173971" y="4697153"/>
            <a:ext cx="5844057" cy="1815882"/>
          </a:xfrm>
          <a:prstGeom prst="rect">
            <a:avLst/>
          </a:prstGeom>
          <a:noFill/>
        </p:spPr>
        <p:txBody>
          <a:bodyPr wrap="square" rtlCol="0">
            <a:spAutoFit/>
          </a:bodyPr>
          <a:lstStyle/>
          <a:p>
            <a:pPr algn="ctr">
              <a:lnSpc>
                <a:spcPct val="200000"/>
              </a:lnSpc>
              <a:buClr>
                <a:srgbClr val="00B050"/>
              </a:buClr>
            </a:pPr>
            <a:r>
              <a:rPr lang="zh-CN" altLang="en-US" sz="1400" dirty="0">
                <a:solidFill>
                  <a:schemeClr val="bg1"/>
                </a:solidFill>
                <a:latin typeface="微软雅黑" panose="020B0503020204020204" pitchFamily="34" charset="-122"/>
                <a:ea typeface="微软雅黑" panose="020B0503020204020204" pitchFamily="34" charset="-122"/>
              </a:rPr>
              <a:t>添加文本添加文本添加文本添加文本添加文本添加文本</a:t>
            </a:r>
          </a:p>
          <a:p>
            <a:pPr algn="ctr">
              <a:lnSpc>
                <a:spcPct val="200000"/>
              </a:lnSpc>
              <a:buClr>
                <a:srgbClr val="00B050"/>
              </a:buClr>
            </a:pPr>
            <a:r>
              <a:rPr lang="zh-CN" altLang="en-US" sz="1400" dirty="0">
                <a:solidFill>
                  <a:schemeClr val="bg1"/>
                </a:solidFill>
                <a:latin typeface="微软雅黑" panose="020B0503020204020204" pitchFamily="34" charset="-122"/>
                <a:ea typeface="微软雅黑" panose="020B0503020204020204" pitchFamily="34" charset="-122"/>
              </a:rPr>
              <a:t>添加文本添加文本添加文本添加文本添加文本添加文本添加文本添加文本添加文本添加文本添加文本添加文本</a:t>
            </a:r>
          </a:p>
          <a:p>
            <a:pPr>
              <a:lnSpc>
                <a:spcPct val="200000"/>
              </a:lnSpc>
              <a:buClr>
                <a:srgbClr val="00B050"/>
              </a:buClr>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357129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7" name="矩形 6">
            <a:extLst>
              <a:ext uri="{FF2B5EF4-FFF2-40B4-BE49-F238E27FC236}">
                <a16:creationId xmlns:a16="http://schemas.microsoft.com/office/drawing/2014/main" xmlns="" id="{AE1B3043-1D8B-4DEA-A865-85EC160B4063}"/>
              </a:ext>
            </a:extLst>
          </p:cNvPr>
          <p:cNvSpPr/>
          <p:nvPr/>
        </p:nvSpPr>
        <p:spPr>
          <a:xfrm>
            <a:off x="5914368" y="2778376"/>
            <a:ext cx="5102018" cy="33626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B47E051E-0052-45AA-9C97-3F1B51E77C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9285" y="1895724"/>
            <a:ext cx="5102017" cy="340134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8" name="文本框 7">
            <a:extLst>
              <a:ext uri="{FF2B5EF4-FFF2-40B4-BE49-F238E27FC236}">
                <a16:creationId xmlns:a16="http://schemas.microsoft.com/office/drawing/2014/main" xmlns="" id="{BB278B9D-7587-4200-AA5B-5C0FFB02699C}"/>
              </a:ext>
            </a:extLst>
          </p:cNvPr>
          <p:cNvSpPr txBox="1"/>
          <p:nvPr/>
        </p:nvSpPr>
        <p:spPr>
          <a:xfrm>
            <a:off x="7658012" y="3652477"/>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9" name="椭圆 8">
            <a:extLst>
              <a:ext uri="{FF2B5EF4-FFF2-40B4-BE49-F238E27FC236}">
                <a16:creationId xmlns:a16="http://schemas.microsoft.com/office/drawing/2014/main" xmlns="" id="{74D1C81C-894C-452D-8CB5-A0BD73B3F9F1}"/>
              </a:ext>
            </a:extLst>
          </p:cNvPr>
          <p:cNvSpPr/>
          <p:nvPr/>
        </p:nvSpPr>
        <p:spPr>
          <a:xfrm>
            <a:off x="7062461" y="3652476"/>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
        <p:nvSpPr>
          <p:cNvPr id="10" name="文本框 9">
            <a:extLst>
              <a:ext uri="{FF2B5EF4-FFF2-40B4-BE49-F238E27FC236}">
                <a16:creationId xmlns:a16="http://schemas.microsoft.com/office/drawing/2014/main" xmlns="" id="{9947F20A-8577-4ECB-8542-B2EB84480BFF}"/>
              </a:ext>
            </a:extLst>
          </p:cNvPr>
          <p:cNvSpPr txBox="1"/>
          <p:nvPr/>
        </p:nvSpPr>
        <p:spPr>
          <a:xfrm>
            <a:off x="7658012" y="4469275"/>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11" name="椭圆 10">
            <a:extLst>
              <a:ext uri="{FF2B5EF4-FFF2-40B4-BE49-F238E27FC236}">
                <a16:creationId xmlns:a16="http://schemas.microsoft.com/office/drawing/2014/main" xmlns="" id="{BC36C647-533D-4194-A0F5-E830284CB2E3}"/>
              </a:ext>
            </a:extLst>
          </p:cNvPr>
          <p:cNvSpPr/>
          <p:nvPr/>
        </p:nvSpPr>
        <p:spPr>
          <a:xfrm>
            <a:off x="7062461" y="4469274"/>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
        <p:nvSpPr>
          <p:cNvPr id="12" name="文本框 11">
            <a:extLst>
              <a:ext uri="{FF2B5EF4-FFF2-40B4-BE49-F238E27FC236}">
                <a16:creationId xmlns:a16="http://schemas.microsoft.com/office/drawing/2014/main" xmlns="" id="{01A951C3-F316-4D4C-B7CE-AB8481FECA56}"/>
              </a:ext>
            </a:extLst>
          </p:cNvPr>
          <p:cNvSpPr txBox="1"/>
          <p:nvPr/>
        </p:nvSpPr>
        <p:spPr>
          <a:xfrm>
            <a:off x="7658012" y="5285541"/>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13" name="椭圆 12">
            <a:extLst>
              <a:ext uri="{FF2B5EF4-FFF2-40B4-BE49-F238E27FC236}">
                <a16:creationId xmlns:a16="http://schemas.microsoft.com/office/drawing/2014/main" xmlns="" id="{D6521E8B-0557-4C40-9B47-3BFD34024A2B}"/>
              </a:ext>
            </a:extLst>
          </p:cNvPr>
          <p:cNvSpPr/>
          <p:nvPr/>
        </p:nvSpPr>
        <p:spPr>
          <a:xfrm>
            <a:off x="7062461" y="5285540"/>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Tree>
    <p:extLst>
      <p:ext uri="{BB962C8B-B14F-4D97-AF65-F5344CB8AC3E}">
        <p14:creationId xmlns:p14="http://schemas.microsoft.com/office/powerpoint/2010/main" val="402853910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7604611-1559-4D60-B615-EC9DDD51199B}"/>
              </a:ext>
            </a:extLst>
          </p:cNvPr>
          <p:cNvSpPr/>
          <p:nvPr/>
        </p:nvSpPr>
        <p:spPr>
          <a:xfrm>
            <a:off x="0" y="0"/>
            <a:ext cx="12192000" cy="41295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494957C-7818-42B4-A887-D71A4CBF5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936" y="368710"/>
            <a:ext cx="5178248" cy="6858000"/>
          </a:xfrm>
          <a:prstGeom prst="rect">
            <a:avLst/>
          </a:prstGeom>
        </p:spPr>
      </p:pic>
      <p:sp>
        <p:nvSpPr>
          <p:cNvPr id="5" name="文本框 4">
            <a:extLst>
              <a:ext uri="{FF2B5EF4-FFF2-40B4-BE49-F238E27FC236}">
                <a16:creationId xmlns:a16="http://schemas.microsoft.com/office/drawing/2014/main" xmlns="" id="{B8412F0C-B091-4249-A2C2-06674AFAAF0D}"/>
              </a:ext>
            </a:extLst>
          </p:cNvPr>
          <p:cNvSpPr txBox="1"/>
          <p:nvPr/>
        </p:nvSpPr>
        <p:spPr>
          <a:xfrm>
            <a:off x="5768184" y="1945578"/>
            <a:ext cx="5178248" cy="1446550"/>
          </a:xfrm>
          <a:prstGeom prst="rect">
            <a:avLst/>
          </a:prstGeom>
          <a:noFill/>
        </p:spPr>
        <p:txBody>
          <a:bodyPr wrap="square" rtlCol="0">
            <a:spAutoFit/>
          </a:bodyPr>
          <a:lstStyle/>
          <a:p>
            <a:pPr algn="dist"/>
            <a:r>
              <a:rPr lang="en-US" altLang="zh-CN" sz="8800" b="1" dirty="0">
                <a:solidFill>
                  <a:srgbClr val="E56468"/>
                </a:solidFill>
              </a:rPr>
              <a:t>PART TWO</a:t>
            </a:r>
            <a:endParaRPr lang="zh-CN" altLang="en-US" sz="8800" b="1" dirty="0">
              <a:solidFill>
                <a:srgbClr val="E56468"/>
              </a:solidFill>
            </a:endParaRPr>
          </a:p>
        </p:txBody>
      </p:sp>
      <p:sp>
        <p:nvSpPr>
          <p:cNvPr id="6" name="矩形 5">
            <a:extLst>
              <a:ext uri="{FF2B5EF4-FFF2-40B4-BE49-F238E27FC236}">
                <a16:creationId xmlns:a16="http://schemas.microsoft.com/office/drawing/2014/main" xmlns="" id="{C9568C0F-9F48-4CE6-833C-BAC10E4559EF}"/>
              </a:ext>
            </a:extLst>
          </p:cNvPr>
          <p:cNvSpPr/>
          <p:nvPr/>
        </p:nvSpPr>
        <p:spPr>
          <a:xfrm>
            <a:off x="6926714" y="3392128"/>
            <a:ext cx="2861187" cy="324466"/>
          </a:xfrm>
          <a:prstGeom prst="rect">
            <a:avLst/>
          </a:prstGeom>
          <a:solidFill>
            <a:srgbClr val="F0C0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DD30D54-B434-453F-8E01-1799719A9A39}"/>
              </a:ext>
            </a:extLst>
          </p:cNvPr>
          <p:cNvSpPr txBox="1"/>
          <p:nvPr/>
        </p:nvSpPr>
        <p:spPr>
          <a:xfrm>
            <a:off x="5650532" y="4352199"/>
            <a:ext cx="5295900" cy="1354217"/>
          </a:xfrm>
          <a:prstGeom prst="rect">
            <a:avLst/>
          </a:prstGeom>
          <a:noFill/>
        </p:spPr>
        <p:txBody>
          <a:bodyPr wrap="square" rtlCol="0">
            <a:spAutoFit/>
          </a:bodyPr>
          <a:lstStyle/>
          <a:p>
            <a:pPr algn="ctr">
              <a:lnSpc>
                <a:spcPct val="150000"/>
              </a:lnSpc>
            </a:pPr>
            <a:r>
              <a:rPr lang="en-US" altLang="zh-CN" sz="1600" dirty="0">
                <a:solidFill>
                  <a:schemeClr val="bg1"/>
                </a:solidFill>
              </a:rPr>
              <a:t>Click here to add words Click here to add words Click here to add word  </a:t>
            </a:r>
            <a:r>
              <a:rPr lang="en-US" altLang="zh-CN" sz="1600" dirty="0" err="1">
                <a:solidFill>
                  <a:schemeClr val="bg1"/>
                </a:solidFill>
              </a:rPr>
              <a:t>sClick</a:t>
            </a:r>
            <a:r>
              <a:rPr lang="en-US" altLang="zh-CN" sz="1600" dirty="0">
                <a:solidFill>
                  <a:schemeClr val="bg1"/>
                </a:solidFill>
              </a:rPr>
              <a:t> here to add words Click here to add</a:t>
            </a:r>
            <a:endParaRPr lang="zh-CN" altLang="en-US" sz="1600" dirty="0">
              <a:solidFill>
                <a:schemeClr val="bg1"/>
              </a:solidFill>
            </a:endParaRPr>
          </a:p>
          <a:p>
            <a:endParaRPr lang="zh-CN" altLang="en-US" sz="1600" dirty="0">
              <a:solidFill>
                <a:schemeClr val="bg1">
                  <a:lumMod val="50000"/>
                </a:schemeClr>
              </a:solidFill>
            </a:endParaRPr>
          </a:p>
          <a:p>
            <a:endParaRPr lang="zh-CN" altLang="en-US" dirty="0">
              <a:solidFill>
                <a:schemeClr val="bg1"/>
              </a:solidFill>
            </a:endParaRPr>
          </a:p>
        </p:txBody>
      </p:sp>
    </p:spTree>
    <p:extLst>
      <p:ext uri="{BB962C8B-B14F-4D97-AF65-F5344CB8AC3E}">
        <p14:creationId xmlns:p14="http://schemas.microsoft.com/office/powerpoint/2010/main" val="67395594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6" name="图片 5">
            <a:extLst>
              <a:ext uri="{FF2B5EF4-FFF2-40B4-BE49-F238E27FC236}">
                <a16:creationId xmlns:a16="http://schemas.microsoft.com/office/drawing/2014/main" xmlns="" id="{21E9E43C-A8CD-4BBC-8F10-B783C9A076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2576" y="1086324"/>
            <a:ext cx="5422222" cy="5269841"/>
          </a:xfrm>
          <a:prstGeom prst="rect">
            <a:avLst/>
          </a:prstGeom>
        </p:spPr>
      </p:pic>
      <p:sp>
        <p:nvSpPr>
          <p:cNvPr id="7" name="文本框 6">
            <a:extLst>
              <a:ext uri="{FF2B5EF4-FFF2-40B4-BE49-F238E27FC236}">
                <a16:creationId xmlns:a16="http://schemas.microsoft.com/office/drawing/2014/main" xmlns="" id="{880D9087-E1A6-4F1D-BC44-F5E72147955A}"/>
              </a:ext>
            </a:extLst>
          </p:cNvPr>
          <p:cNvSpPr txBox="1"/>
          <p:nvPr/>
        </p:nvSpPr>
        <p:spPr>
          <a:xfrm>
            <a:off x="1637295" y="1776997"/>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8" name="文本框 7">
            <a:extLst>
              <a:ext uri="{FF2B5EF4-FFF2-40B4-BE49-F238E27FC236}">
                <a16:creationId xmlns:a16="http://schemas.microsoft.com/office/drawing/2014/main" xmlns="" id="{E4D6EA8E-F96D-4121-A532-BA3C755CB348}"/>
              </a:ext>
            </a:extLst>
          </p:cNvPr>
          <p:cNvSpPr txBox="1"/>
          <p:nvPr/>
        </p:nvSpPr>
        <p:spPr>
          <a:xfrm>
            <a:off x="1637295" y="2977317"/>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9" name="矩形 8">
            <a:extLst>
              <a:ext uri="{FF2B5EF4-FFF2-40B4-BE49-F238E27FC236}">
                <a16:creationId xmlns:a16="http://schemas.microsoft.com/office/drawing/2014/main" xmlns="" id="{23B643EE-723A-4A8B-B04E-903011FD29AD}"/>
              </a:ext>
            </a:extLst>
          </p:cNvPr>
          <p:cNvSpPr/>
          <p:nvPr/>
        </p:nvSpPr>
        <p:spPr>
          <a:xfrm>
            <a:off x="1776756" y="2644287"/>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35027912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DB0F253-19F1-4738-B4F5-1FEF0CF61E6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25"/>
</p:tagLst>
</file>

<file path=ppt/theme/theme1.xml><?xml version="1.0" encoding="utf-8"?>
<a:theme xmlns:a="http://schemas.openxmlformats.org/drawingml/2006/main" name="Office Theme">
  <a:themeElements>
    <a:clrScheme name="自定义 22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271</TotalTime>
  <Words>1370</Words>
  <Application>Microsoft Office PowerPoint</Application>
  <PresentationFormat>自定义</PresentationFormat>
  <Paragraphs>183</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25</dc:title>
  <dc:creator>WIN7</dc:creator>
  <cp:lastModifiedBy>风轻无痕</cp:lastModifiedBy>
  <cp:revision>163</cp:revision>
  <dcterms:created xsi:type="dcterms:W3CDTF">2017-08-18T03:02:00Z</dcterms:created>
  <dcterms:modified xsi:type="dcterms:W3CDTF">2018-06-28T06:01:22Z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