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5.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35" r:id="rId2"/>
    <p:sldId id="325" r:id="rId3"/>
    <p:sldId id="307" r:id="rId4"/>
    <p:sldId id="308" r:id="rId5"/>
    <p:sldId id="310" r:id="rId6"/>
    <p:sldId id="323" r:id="rId7"/>
    <p:sldId id="327" r:id="rId8"/>
    <p:sldId id="311" r:id="rId9"/>
    <p:sldId id="317" r:id="rId10"/>
    <p:sldId id="269" r:id="rId11"/>
    <p:sldId id="332" r:id="rId12"/>
    <p:sldId id="316" r:id="rId13"/>
    <p:sldId id="319" r:id="rId14"/>
    <p:sldId id="312" r:id="rId15"/>
    <p:sldId id="313" r:id="rId16"/>
    <p:sldId id="276" r:id="rId17"/>
    <p:sldId id="321" r:id="rId18"/>
    <p:sldId id="318" r:id="rId19"/>
    <p:sldId id="322" r:id="rId20"/>
    <p:sldId id="320" r:id="rId21"/>
    <p:sldId id="333" r:id="rId22"/>
    <p:sldId id="287" r:id="rId23"/>
    <p:sldId id="324" r:id="rId24"/>
    <p:sldId id="270" r:id="rId25"/>
    <p:sldId id="272" r:id="rId26"/>
    <p:sldId id="274" r:id="rId27"/>
    <p:sldId id="329" r:id="rId28"/>
    <p:sldId id="282" r:id="rId29"/>
    <p:sldId id="328" r:id="rId30"/>
    <p:sldId id="315" r:id="rId31"/>
    <p:sldId id="314" r:id="rId32"/>
    <p:sldId id="326" r:id="rId33"/>
    <p:sldId id="288" r:id="rId34"/>
    <p:sldId id="295" r:id="rId35"/>
    <p:sldId id="297" r:id="rId36"/>
    <p:sldId id="298" r:id="rId37"/>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3114">
          <p15:clr>
            <a:srgbClr val="A4A3A4"/>
          </p15:clr>
        </p15:guide>
        <p15:guide id="3"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564A"/>
    <a:srgbClr val="44546A"/>
    <a:srgbClr val="CED1D2"/>
    <a:srgbClr val="050313"/>
    <a:srgbClr val="0090AB"/>
    <a:srgbClr val="FAFAFA"/>
    <a:srgbClr val="E4E6E5"/>
    <a:srgbClr val="F3F3F3"/>
    <a:srgbClr val="515151"/>
    <a:srgbClr val="3232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22" autoAdjust="0"/>
    <p:restoredTop sz="94660"/>
  </p:normalViewPr>
  <p:slideViewPr>
    <p:cSldViewPr snapToGrid="0">
      <p:cViewPr varScale="1">
        <p:scale>
          <a:sx n="108" d="100"/>
          <a:sy n="108" d="100"/>
        </p:scale>
        <p:origin x="-666" y="-96"/>
      </p:cViewPr>
      <p:guideLst>
        <p:guide orient="horz" pos="2160"/>
        <p:guide orient="horz" pos="3114"/>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effectLst/>
          </c:spPr>
          <c:dPt>
            <c:idx val="0"/>
            <c:bubble3D val="0"/>
            <c:spPr>
              <a:solidFill>
                <a:schemeClr val="accent1"/>
              </a:solidFill>
              <a:ln>
                <a:noFill/>
              </a:ln>
              <a:effectLst/>
            </c:spPr>
          </c:dPt>
          <c:dPt>
            <c:idx val="1"/>
            <c:bubble3D val="0"/>
            <c:spPr>
              <a:solidFill>
                <a:schemeClr val="bg1">
                  <a:lumMod val="75000"/>
                </a:schemeClr>
              </a:solidFill>
              <a:effectLst/>
            </c:spPr>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c:spPr>
          <c:dPt>
            <c:idx val="0"/>
            <c:bubble3D val="0"/>
            <c:spPr>
              <a:solidFill>
                <a:srgbClr val="66BFBC"/>
              </a:solidFill>
              <a:ln>
                <a:noFill/>
              </a:ln>
              <a:effectLst/>
            </c:spPr>
          </c:dPt>
          <c:dPt>
            <c:idx val="1"/>
            <c:bubble3D val="0"/>
            <c:spPr>
              <a:solidFill>
                <a:sysClr val="window" lastClr="FFFFFF">
                  <a:lumMod val="75000"/>
                </a:sysClr>
              </a:solidFill>
              <a:effectLst/>
            </c:spPr>
          </c:dPt>
          <c:dLbls>
            <c:delete val="1"/>
          </c:dLbls>
          <c:cat>
            <c:numRef>
              <c:f>Sheet1!$A$2:$A$3</c:f>
              <c:numCache>
                <c:formatCode>General</c:formatCode>
                <c:ptCount val="2"/>
              </c:numCache>
            </c:numRef>
          </c:cat>
          <c:val>
            <c:numRef>
              <c:f>Sheet1!$B$2:$B$3</c:f>
              <c:numCache>
                <c:formatCode>General</c:formatCode>
                <c:ptCount val="2"/>
                <c:pt idx="0">
                  <c:v>82</c:v>
                </c:pt>
                <c:pt idx="1">
                  <c:v>18</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c:spPr>
          <c:dPt>
            <c:idx val="0"/>
            <c:bubble3D val="0"/>
            <c:spPr>
              <a:solidFill>
                <a:srgbClr val="FC6E5B"/>
              </a:solidFill>
              <a:ln>
                <a:noFill/>
              </a:ln>
              <a:effectLst/>
            </c:spPr>
          </c:dPt>
          <c:dPt>
            <c:idx val="1"/>
            <c:bubble3D val="0"/>
            <c:spPr>
              <a:solidFill>
                <a:sysClr val="window" lastClr="FFFFFF">
                  <a:lumMod val="75000"/>
                </a:sysClr>
              </a:solidFill>
              <a:effectLst/>
            </c:spPr>
          </c:dPt>
          <c:dLbls>
            <c:delete val="1"/>
          </c:dLbls>
          <c:cat>
            <c:numRef>
              <c:f>Sheet1!$A$2:$A$3</c:f>
              <c:numCache>
                <c:formatCode>General</c:formatCode>
                <c:ptCount val="2"/>
              </c:numCache>
            </c:numRef>
          </c:cat>
          <c:val>
            <c:numRef>
              <c:f>Sheet1!$B$2:$B$3</c:f>
              <c:numCache>
                <c:formatCode>General</c:formatCode>
                <c:ptCount val="2"/>
                <c:pt idx="0">
                  <c:v>59</c:v>
                </c:pt>
                <c:pt idx="1">
                  <c:v>41</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c:spPr>
          <c:dPt>
            <c:idx val="0"/>
            <c:bubble3D val="0"/>
            <c:spPr>
              <a:solidFill>
                <a:srgbClr val="FBC75D"/>
              </a:solidFill>
              <a:ln>
                <a:noFill/>
              </a:ln>
              <a:effectLst/>
            </c:spPr>
          </c:dPt>
          <c:dPt>
            <c:idx val="1"/>
            <c:bubble3D val="0"/>
            <c:spPr>
              <a:solidFill>
                <a:sysClr val="window" lastClr="FFFFFF">
                  <a:lumMod val="75000"/>
                </a:sysClr>
              </a:solidFill>
              <a:effectLst/>
            </c:spPr>
          </c:dPt>
          <c:dLbls>
            <c:delete val="1"/>
          </c:dLbls>
          <c:cat>
            <c:numRef>
              <c:f>Sheet1!$A$2:$A$3</c:f>
              <c:numCache>
                <c:formatCode>General</c:formatCode>
                <c:ptCount val="2"/>
              </c:numCache>
            </c:numRef>
          </c:cat>
          <c:val>
            <c:numRef>
              <c:f>Sheet1!$B$2:$B$3</c:f>
              <c:numCache>
                <c:formatCode>General</c:formatCode>
                <c:ptCount val="2"/>
                <c:pt idx="0">
                  <c:v>23</c:v>
                </c:pt>
                <c:pt idx="1">
                  <c:v>77</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C15F98-4D3F-4666-A213-AD8AD06A3430}" type="datetimeFigureOut">
              <a:rPr lang="zh-CN" altLang="en-US" smtClean="0"/>
              <a:t>2016/11/3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8D6C36-9A75-4D43-8154-011E3B9F18B2}" type="slidenum">
              <a:rPr lang="zh-CN" altLang="en-US" smtClean="0"/>
              <a:t>‹#›</a:t>
            </a:fld>
            <a:endParaRPr lang="zh-CN" altLang="en-US"/>
          </a:p>
        </p:txBody>
      </p:sp>
    </p:spTree>
    <p:extLst>
      <p:ext uri="{BB962C8B-B14F-4D97-AF65-F5344CB8AC3E}">
        <p14:creationId xmlns:p14="http://schemas.microsoft.com/office/powerpoint/2010/main" val="2553813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1</a:t>
            </a:fld>
            <a:endParaRPr lang="zh-CN" altLang="en-US"/>
          </a:p>
        </p:txBody>
      </p:sp>
    </p:spTree>
    <p:extLst>
      <p:ext uri="{BB962C8B-B14F-4D97-AF65-F5344CB8AC3E}">
        <p14:creationId xmlns:p14="http://schemas.microsoft.com/office/powerpoint/2010/main" val="1900028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10</a:t>
            </a:fld>
            <a:endParaRPr lang="zh-CN" altLang="en-US"/>
          </a:p>
        </p:txBody>
      </p:sp>
    </p:spTree>
    <p:extLst>
      <p:ext uri="{BB962C8B-B14F-4D97-AF65-F5344CB8AC3E}">
        <p14:creationId xmlns:p14="http://schemas.microsoft.com/office/powerpoint/2010/main" val="29399363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11</a:t>
            </a:fld>
            <a:endParaRPr lang="zh-CN" altLang="en-US"/>
          </a:p>
        </p:txBody>
      </p:sp>
    </p:spTree>
    <p:extLst>
      <p:ext uri="{BB962C8B-B14F-4D97-AF65-F5344CB8AC3E}">
        <p14:creationId xmlns:p14="http://schemas.microsoft.com/office/powerpoint/2010/main" val="39761402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12</a:t>
            </a:fld>
            <a:endParaRPr lang="zh-CN" altLang="en-US"/>
          </a:p>
        </p:txBody>
      </p:sp>
    </p:spTree>
    <p:extLst>
      <p:ext uri="{BB962C8B-B14F-4D97-AF65-F5344CB8AC3E}">
        <p14:creationId xmlns:p14="http://schemas.microsoft.com/office/powerpoint/2010/main" val="13846147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13</a:t>
            </a:fld>
            <a:endParaRPr lang="zh-CN" altLang="en-US"/>
          </a:p>
        </p:txBody>
      </p:sp>
    </p:spTree>
    <p:extLst>
      <p:ext uri="{BB962C8B-B14F-4D97-AF65-F5344CB8AC3E}">
        <p14:creationId xmlns:p14="http://schemas.microsoft.com/office/powerpoint/2010/main" val="2306428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14</a:t>
            </a:fld>
            <a:endParaRPr lang="zh-CN" altLang="en-US"/>
          </a:p>
        </p:txBody>
      </p:sp>
    </p:spTree>
    <p:extLst>
      <p:ext uri="{BB962C8B-B14F-4D97-AF65-F5344CB8AC3E}">
        <p14:creationId xmlns:p14="http://schemas.microsoft.com/office/powerpoint/2010/main" val="1628339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15</a:t>
            </a:fld>
            <a:endParaRPr lang="zh-CN" altLang="en-US"/>
          </a:p>
        </p:txBody>
      </p:sp>
    </p:spTree>
    <p:extLst>
      <p:ext uri="{BB962C8B-B14F-4D97-AF65-F5344CB8AC3E}">
        <p14:creationId xmlns:p14="http://schemas.microsoft.com/office/powerpoint/2010/main" val="2159898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16</a:t>
            </a:fld>
            <a:endParaRPr lang="zh-CN" altLang="en-US"/>
          </a:p>
        </p:txBody>
      </p:sp>
    </p:spTree>
    <p:extLst>
      <p:ext uri="{BB962C8B-B14F-4D97-AF65-F5344CB8AC3E}">
        <p14:creationId xmlns:p14="http://schemas.microsoft.com/office/powerpoint/2010/main" val="65697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17</a:t>
            </a:fld>
            <a:endParaRPr lang="zh-CN" altLang="en-US"/>
          </a:p>
        </p:txBody>
      </p:sp>
    </p:spTree>
    <p:extLst>
      <p:ext uri="{BB962C8B-B14F-4D97-AF65-F5344CB8AC3E}">
        <p14:creationId xmlns:p14="http://schemas.microsoft.com/office/powerpoint/2010/main" val="551346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18</a:t>
            </a:fld>
            <a:endParaRPr lang="zh-CN" altLang="en-US"/>
          </a:p>
        </p:txBody>
      </p:sp>
    </p:spTree>
    <p:extLst>
      <p:ext uri="{BB962C8B-B14F-4D97-AF65-F5344CB8AC3E}">
        <p14:creationId xmlns:p14="http://schemas.microsoft.com/office/powerpoint/2010/main" val="2595454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19</a:t>
            </a:fld>
            <a:endParaRPr lang="zh-CN" altLang="en-US"/>
          </a:p>
        </p:txBody>
      </p:sp>
    </p:spTree>
    <p:extLst>
      <p:ext uri="{BB962C8B-B14F-4D97-AF65-F5344CB8AC3E}">
        <p14:creationId xmlns:p14="http://schemas.microsoft.com/office/powerpoint/2010/main" val="2171845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2</a:t>
            </a:fld>
            <a:endParaRPr lang="zh-CN" altLang="en-US"/>
          </a:p>
        </p:txBody>
      </p:sp>
    </p:spTree>
    <p:extLst>
      <p:ext uri="{BB962C8B-B14F-4D97-AF65-F5344CB8AC3E}">
        <p14:creationId xmlns:p14="http://schemas.microsoft.com/office/powerpoint/2010/main" val="16334286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20</a:t>
            </a:fld>
            <a:endParaRPr lang="zh-CN" altLang="en-US"/>
          </a:p>
        </p:txBody>
      </p:sp>
    </p:spTree>
    <p:extLst>
      <p:ext uri="{BB962C8B-B14F-4D97-AF65-F5344CB8AC3E}">
        <p14:creationId xmlns:p14="http://schemas.microsoft.com/office/powerpoint/2010/main" val="3952412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21</a:t>
            </a:fld>
            <a:endParaRPr lang="zh-CN" altLang="en-US"/>
          </a:p>
        </p:txBody>
      </p:sp>
    </p:spTree>
    <p:extLst>
      <p:ext uri="{BB962C8B-B14F-4D97-AF65-F5344CB8AC3E}">
        <p14:creationId xmlns:p14="http://schemas.microsoft.com/office/powerpoint/2010/main" val="3092177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22</a:t>
            </a:fld>
            <a:endParaRPr lang="zh-CN" altLang="en-US"/>
          </a:p>
        </p:txBody>
      </p:sp>
    </p:spTree>
    <p:extLst>
      <p:ext uri="{BB962C8B-B14F-4D97-AF65-F5344CB8AC3E}">
        <p14:creationId xmlns:p14="http://schemas.microsoft.com/office/powerpoint/2010/main" val="7849022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23</a:t>
            </a:fld>
            <a:endParaRPr lang="zh-CN" altLang="en-US"/>
          </a:p>
        </p:txBody>
      </p:sp>
    </p:spTree>
    <p:extLst>
      <p:ext uri="{BB962C8B-B14F-4D97-AF65-F5344CB8AC3E}">
        <p14:creationId xmlns:p14="http://schemas.microsoft.com/office/powerpoint/2010/main" val="34643610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24</a:t>
            </a:fld>
            <a:endParaRPr lang="zh-CN" altLang="en-US"/>
          </a:p>
        </p:txBody>
      </p:sp>
    </p:spTree>
    <p:extLst>
      <p:ext uri="{BB962C8B-B14F-4D97-AF65-F5344CB8AC3E}">
        <p14:creationId xmlns:p14="http://schemas.microsoft.com/office/powerpoint/2010/main" val="42063884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25</a:t>
            </a:fld>
            <a:endParaRPr lang="zh-CN" altLang="en-US"/>
          </a:p>
        </p:txBody>
      </p:sp>
    </p:spTree>
    <p:extLst>
      <p:ext uri="{BB962C8B-B14F-4D97-AF65-F5344CB8AC3E}">
        <p14:creationId xmlns:p14="http://schemas.microsoft.com/office/powerpoint/2010/main" val="4429991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26</a:t>
            </a:fld>
            <a:endParaRPr lang="zh-CN" altLang="en-US"/>
          </a:p>
        </p:txBody>
      </p:sp>
    </p:spTree>
    <p:extLst>
      <p:ext uri="{BB962C8B-B14F-4D97-AF65-F5344CB8AC3E}">
        <p14:creationId xmlns:p14="http://schemas.microsoft.com/office/powerpoint/2010/main" val="15692255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27</a:t>
            </a:fld>
            <a:endParaRPr lang="zh-CN" altLang="en-US"/>
          </a:p>
        </p:txBody>
      </p:sp>
    </p:spTree>
    <p:extLst>
      <p:ext uri="{BB962C8B-B14F-4D97-AF65-F5344CB8AC3E}">
        <p14:creationId xmlns:p14="http://schemas.microsoft.com/office/powerpoint/2010/main" val="42662025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28</a:t>
            </a:fld>
            <a:endParaRPr lang="zh-CN" altLang="en-US"/>
          </a:p>
        </p:txBody>
      </p:sp>
    </p:spTree>
    <p:extLst>
      <p:ext uri="{BB962C8B-B14F-4D97-AF65-F5344CB8AC3E}">
        <p14:creationId xmlns:p14="http://schemas.microsoft.com/office/powerpoint/2010/main" val="40190279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29</a:t>
            </a:fld>
            <a:endParaRPr lang="zh-CN" altLang="en-US"/>
          </a:p>
        </p:txBody>
      </p:sp>
    </p:spTree>
    <p:extLst>
      <p:ext uri="{BB962C8B-B14F-4D97-AF65-F5344CB8AC3E}">
        <p14:creationId xmlns:p14="http://schemas.microsoft.com/office/powerpoint/2010/main" val="1937701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3</a:t>
            </a:fld>
            <a:endParaRPr lang="zh-CN" altLang="en-US"/>
          </a:p>
        </p:txBody>
      </p:sp>
    </p:spTree>
    <p:extLst>
      <p:ext uri="{BB962C8B-B14F-4D97-AF65-F5344CB8AC3E}">
        <p14:creationId xmlns:p14="http://schemas.microsoft.com/office/powerpoint/2010/main" val="14310901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30</a:t>
            </a:fld>
            <a:endParaRPr lang="zh-CN" altLang="en-US"/>
          </a:p>
        </p:txBody>
      </p:sp>
    </p:spTree>
    <p:extLst>
      <p:ext uri="{BB962C8B-B14F-4D97-AF65-F5344CB8AC3E}">
        <p14:creationId xmlns:p14="http://schemas.microsoft.com/office/powerpoint/2010/main" val="41000280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31</a:t>
            </a:fld>
            <a:endParaRPr lang="zh-CN" altLang="en-US"/>
          </a:p>
        </p:txBody>
      </p:sp>
    </p:spTree>
    <p:extLst>
      <p:ext uri="{BB962C8B-B14F-4D97-AF65-F5344CB8AC3E}">
        <p14:creationId xmlns:p14="http://schemas.microsoft.com/office/powerpoint/2010/main" val="35409398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32</a:t>
            </a:fld>
            <a:endParaRPr lang="zh-CN" altLang="en-US"/>
          </a:p>
        </p:txBody>
      </p:sp>
    </p:spTree>
    <p:extLst>
      <p:ext uri="{BB962C8B-B14F-4D97-AF65-F5344CB8AC3E}">
        <p14:creationId xmlns:p14="http://schemas.microsoft.com/office/powerpoint/2010/main" val="14735118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33</a:t>
            </a:fld>
            <a:endParaRPr lang="zh-CN" altLang="en-US"/>
          </a:p>
        </p:txBody>
      </p:sp>
    </p:spTree>
    <p:extLst>
      <p:ext uri="{BB962C8B-B14F-4D97-AF65-F5344CB8AC3E}">
        <p14:creationId xmlns:p14="http://schemas.microsoft.com/office/powerpoint/2010/main" val="16402570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34</a:t>
            </a:fld>
            <a:endParaRPr lang="zh-CN" altLang="en-US"/>
          </a:p>
        </p:txBody>
      </p:sp>
    </p:spTree>
    <p:extLst>
      <p:ext uri="{BB962C8B-B14F-4D97-AF65-F5344CB8AC3E}">
        <p14:creationId xmlns:p14="http://schemas.microsoft.com/office/powerpoint/2010/main" val="8585258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35</a:t>
            </a:fld>
            <a:endParaRPr lang="zh-CN" altLang="en-US"/>
          </a:p>
        </p:txBody>
      </p:sp>
    </p:spTree>
    <p:extLst>
      <p:ext uri="{BB962C8B-B14F-4D97-AF65-F5344CB8AC3E}">
        <p14:creationId xmlns:p14="http://schemas.microsoft.com/office/powerpoint/2010/main" val="23075484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36</a:t>
            </a:fld>
            <a:endParaRPr lang="zh-CN" altLang="en-US"/>
          </a:p>
        </p:txBody>
      </p:sp>
    </p:spTree>
    <p:extLst>
      <p:ext uri="{BB962C8B-B14F-4D97-AF65-F5344CB8AC3E}">
        <p14:creationId xmlns:p14="http://schemas.microsoft.com/office/powerpoint/2010/main" val="2518086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4</a:t>
            </a:fld>
            <a:endParaRPr lang="zh-CN" altLang="en-US"/>
          </a:p>
        </p:txBody>
      </p:sp>
    </p:spTree>
    <p:extLst>
      <p:ext uri="{BB962C8B-B14F-4D97-AF65-F5344CB8AC3E}">
        <p14:creationId xmlns:p14="http://schemas.microsoft.com/office/powerpoint/2010/main" val="1870913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5</a:t>
            </a:fld>
            <a:endParaRPr lang="zh-CN" altLang="en-US"/>
          </a:p>
        </p:txBody>
      </p:sp>
    </p:spTree>
    <p:extLst>
      <p:ext uri="{BB962C8B-B14F-4D97-AF65-F5344CB8AC3E}">
        <p14:creationId xmlns:p14="http://schemas.microsoft.com/office/powerpoint/2010/main" val="3643806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6</a:t>
            </a:fld>
            <a:endParaRPr lang="zh-CN" altLang="en-US"/>
          </a:p>
        </p:txBody>
      </p:sp>
    </p:spTree>
    <p:extLst>
      <p:ext uri="{BB962C8B-B14F-4D97-AF65-F5344CB8AC3E}">
        <p14:creationId xmlns:p14="http://schemas.microsoft.com/office/powerpoint/2010/main" val="2345121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7</a:t>
            </a:fld>
            <a:endParaRPr lang="zh-CN" altLang="en-US"/>
          </a:p>
        </p:txBody>
      </p:sp>
    </p:spTree>
    <p:extLst>
      <p:ext uri="{BB962C8B-B14F-4D97-AF65-F5344CB8AC3E}">
        <p14:creationId xmlns:p14="http://schemas.microsoft.com/office/powerpoint/2010/main" val="3822190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8</a:t>
            </a:fld>
            <a:endParaRPr lang="zh-CN" altLang="en-US"/>
          </a:p>
        </p:txBody>
      </p:sp>
    </p:spTree>
    <p:extLst>
      <p:ext uri="{BB962C8B-B14F-4D97-AF65-F5344CB8AC3E}">
        <p14:creationId xmlns:p14="http://schemas.microsoft.com/office/powerpoint/2010/main" val="3142556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D6C36-9A75-4D43-8154-011E3B9F18B2}" type="slidenum">
              <a:rPr lang="zh-CN" altLang="en-US" smtClean="0"/>
              <a:t>9</a:t>
            </a:fld>
            <a:endParaRPr lang="zh-CN" altLang="en-US"/>
          </a:p>
        </p:txBody>
      </p:sp>
    </p:spTree>
    <p:extLst>
      <p:ext uri="{BB962C8B-B14F-4D97-AF65-F5344CB8AC3E}">
        <p14:creationId xmlns:p14="http://schemas.microsoft.com/office/powerpoint/2010/main" val="40316030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3" name="组合 2"/>
          <p:cNvGrpSpPr/>
          <p:nvPr userDrawn="1"/>
        </p:nvGrpSpPr>
        <p:grpSpPr>
          <a:xfrm>
            <a:off x="0" y="6550744"/>
            <a:ext cx="12192000" cy="322400"/>
            <a:chOff x="0" y="6550744"/>
            <a:chExt cx="12192000" cy="322400"/>
          </a:xfrm>
        </p:grpSpPr>
        <p:sp>
          <p:nvSpPr>
            <p:cNvPr id="4" name="矩形 3"/>
            <p:cNvSpPr/>
            <p:nvPr/>
          </p:nvSpPr>
          <p:spPr>
            <a:xfrm>
              <a:off x="0" y="6550744"/>
              <a:ext cx="12192000" cy="30725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96262"/>
            <a:stretch/>
          </p:blipFill>
          <p:spPr bwMode="auto">
            <a:xfrm>
              <a:off x="0" y="6616700"/>
              <a:ext cx="12192000" cy="256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组合 5"/>
          <p:cNvGrpSpPr/>
          <p:nvPr userDrawn="1"/>
        </p:nvGrpSpPr>
        <p:grpSpPr>
          <a:xfrm>
            <a:off x="10955335" y="6488112"/>
            <a:ext cx="842965" cy="396504"/>
            <a:chOff x="10955335" y="6488112"/>
            <a:chExt cx="842965" cy="396504"/>
          </a:xfrm>
          <a:solidFill>
            <a:schemeClr val="tx2">
              <a:lumMod val="60000"/>
              <a:lumOff val="40000"/>
            </a:schemeClr>
          </a:solidFill>
        </p:grpSpPr>
        <p:sp>
          <p:nvSpPr>
            <p:cNvPr id="7" name="矩形 6"/>
            <p:cNvSpPr/>
            <p:nvPr/>
          </p:nvSpPr>
          <p:spPr>
            <a:xfrm>
              <a:off x="11137900" y="6488112"/>
              <a:ext cx="660400" cy="39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直角三角形 7"/>
            <p:cNvSpPr/>
            <p:nvPr/>
          </p:nvSpPr>
          <p:spPr>
            <a:xfrm flipH="1">
              <a:off x="10955335" y="6488112"/>
              <a:ext cx="180975" cy="12858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9" name="矩形 8"/>
          <p:cNvSpPr/>
          <p:nvPr userDrawn="1"/>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a:t>
            </a:fld>
            <a:endParaRPr lang="zh-CN" altLang="en-US" sz="1400" dirty="0">
              <a:solidFill>
                <a:schemeClr val="bg1"/>
              </a:solidFill>
            </a:endParaRPr>
          </a:p>
        </p:txBody>
      </p:sp>
      <p:grpSp>
        <p:nvGrpSpPr>
          <p:cNvPr id="30" name="组合 29"/>
          <p:cNvGrpSpPr/>
          <p:nvPr userDrawn="1"/>
        </p:nvGrpSpPr>
        <p:grpSpPr>
          <a:xfrm>
            <a:off x="438968" y="387078"/>
            <a:ext cx="620664" cy="620664"/>
            <a:chOff x="5211145" y="945038"/>
            <a:chExt cx="794657" cy="794657"/>
          </a:xfrm>
        </p:grpSpPr>
        <p:sp>
          <p:nvSpPr>
            <p:cNvPr id="31" name="椭圆 30"/>
            <p:cNvSpPr/>
            <p:nvPr/>
          </p:nvSpPr>
          <p:spPr>
            <a:xfrm>
              <a:off x="5211145" y="945038"/>
              <a:ext cx="794657" cy="79465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4"/>
            <p:cNvSpPr>
              <a:spLocks noEditPoints="1"/>
            </p:cNvSpPr>
            <p:nvPr/>
          </p:nvSpPr>
          <p:spPr bwMode="auto">
            <a:xfrm>
              <a:off x="5423787" y="1095784"/>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9600998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grpSp>
        <p:nvGrpSpPr>
          <p:cNvPr id="3" name="组合 2"/>
          <p:cNvGrpSpPr/>
          <p:nvPr userDrawn="1"/>
        </p:nvGrpSpPr>
        <p:grpSpPr>
          <a:xfrm>
            <a:off x="0" y="6550744"/>
            <a:ext cx="12192000" cy="322400"/>
            <a:chOff x="0" y="6550744"/>
            <a:chExt cx="12192000" cy="322400"/>
          </a:xfrm>
        </p:grpSpPr>
        <p:sp>
          <p:nvSpPr>
            <p:cNvPr id="4" name="矩形 3"/>
            <p:cNvSpPr/>
            <p:nvPr/>
          </p:nvSpPr>
          <p:spPr>
            <a:xfrm>
              <a:off x="0" y="6550744"/>
              <a:ext cx="12192000" cy="30725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96262"/>
            <a:stretch/>
          </p:blipFill>
          <p:spPr bwMode="auto">
            <a:xfrm>
              <a:off x="0" y="6616700"/>
              <a:ext cx="12192000" cy="256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组合 5"/>
          <p:cNvGrpSpPr/>
          <p:nvPr userDrawn="1"/>
        </p:nvGrpSpPr>
        <p:grpSpPr>
          <a:xfrm>
            <a:off x="10955335" y="6488112"/>
            <a:ext cx="842965" cy="396504"/>
            <a:chOff x="10955335" y="6488112"/>
            <a:chExt cx="842965" cy="396504"/>
          </a:xfrm>
          <a:solidFill>
            <a:schemeClr val="tx2">
              <a:lumMod val="60000"/>
              <a:lumOff val="40000"/>
            </a:schemeClr>
          </a:solidFill>
        </p:grpSpPr>
        <p:sp>
          <p:nvSpPr>
            <p:cNvPr id="7" name="矩形 6"/>
            <p:cNvSpPr/>
            <p:nvPr/>
          </p:nvSpPr>
          <p:spPr>
            <a:xfrm>
              <a:off x="11137900" y="6488112"/>
              <a:ext cx="660400" cy="39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直角三角形 7"/>
            <p:cNvSpPr/>
            <p:nvPr/>
          </p:nvSpPr>
          <p:spPr>
            <a:xfrm flipH="1">
              <a:off x="10955335" y="6488112"/>
              <a:ext cx="180975" cy="12858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9" name="矩形 8"/>
          <p:cNvSpPr/>
          <p:nvPr userDrawn="1"/>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a:t>
            </a:fld>
            <a:endParaRPr lang="zh-CN" altLang="en-US" sz="1400" dirty="0">
              <a:solidFill>
                <a:schemeClr val="bg1"/>
              </a:solidFill>
            </a:endParaRPr>
          </a:p>
        </p:txBody>
      </p:sp>
      <p:grpSp>
        <p:nvGrpSpPr>
          <p:cNvPr id="11" name="组合 10"/>
          <p:cNvGrpSpPr/>
          <p:nvPr userDrawn="1"/>
        </p:nvGrpSpPr>
        <p:grpSpPr>
          <a:xfrm>
            <a:off x="438968" y="387078"/>
            <a:ext cx="620664" cy="620664"/>
            <a:chOff x="5654008" y="3714626"/>
            <a:chExt cx="794657" cy="794657"/>
          </a:xfrm>
        </p:grpSpPr>
        <p:sp>
          <p:nvSpPr>
            <p:cNvPr id="13" name="椭圆 12"/>
            <p:cNvSpPr/>
            <p:nvPr/>
          </p:nvSpPr>
          <p:spPr>
            <a:xfrm>
              <a:off x="5654008" y="3714626"/>
              <a:ext cx="794657" cy="794657"/>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5"/>
            <p:cNvSpPr>
              <a:spLocks noEditPoints="1"/>
            </p:cNvSpPr>
            <p:nvPr/>
          </p:nvSpPr>
          <p:spPr bwMode="auto">
            <a:xfrm>
              <a:off x="5840782" y="3932587"/>
              <a:ext cx="421108" cy="339466"/>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364619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grpSp>
        <p:nvGrpSpPr>
          <p:cNvPr id="3" name="组合 2"/>
          <p:cNvGrpSpPr/>
          <p:nvPr userDrawn="1"/>
        </p:nvGrpSpPr>
        <p:grpSpPr>
          <a:xfrm>
            <a:off x="0" y="6550744"/>
            <a:ext cx="12192000" cy="322400"/>
            <a:chOff x="0" y="6550744"/>
            <a:chExt cx="12192000" cy="322400"/>
          </a:xfrm>
        </p:grpSpPr>
        <p:sp>
          <p:nvSpPr>
            <p:cNvPr id="4" name="矩形 3"/>
            <p:cNvSpPr/>
            <p:nvPr/>
          </p:nvSpPr>
          <p:spPr>
            <a:xfrm>
              <a:off x="0" y="6550744"/>
              <a:ext cx="12192000" cy="30725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96262"/>
            <a:stretch/>
          </p:blipFill>
          <p:spPr bwMode="auto">
            <a:xfrm>
              <a:off x="0" y="6616700"/>
              <a:ext cx="12192000" cy="256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组合 5"/>
          <p:cNvGrpSpPr/>
          <p:nvPr userDrawn="1"/>
        </p:nvGrpSpPr>
        <p:grpSpPr>
          <a:xfrm>
            <a:off x="10955335" y="6488112"/>
            <a:ext cx="842965" cy="396504"/>
            <a:chOff x="10955335" y="6488112"/>
            <a:chExt cx="842965" cy="396504"/>
          </a:xfrm>
        </p:grpSpPr>
        <p:sp>
          <p:nvSpPr>
            <p:cNvPr id="7" name="矩形 6"/>
            <p:cNvSpPr/>
            <p:nvPr/>
          </p:nvSpPr>
          <p:spPr>
            <a:xfrm>
              <a:off x="11137900" y="6488112"/>
              <a:ext cx="660400" cy="39650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直角三角形 7"/>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9" name="矩形 8"/>
          <p:cNvSpPr/>
          <p:nvPr userDrawn="1"/>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a:t>
            </a:fld>
            <a:endParaRPr lang="zh-CN" altLang="en-US" sz="1400" dirty="0">
              <a:solidFill>
                <a:schemeClr val="bg1"/>
              </a:solidFill>
            </a:endParaRPr>
          </a:p>
        </p:txBody>
      </p:sp>
      <p:grpSp>
        <p:nvGrpSpPr>
          <p:cNvPr id="12" name="组合 11"/>
          <p:cNvGrpSpPr/>
          <p:nvPr userDrawn="1"/>
        </p:nvGrpSpPr>
        <p:grpSpPr>
          <a:xfrm>
            <a:off x="438968" y="387078"/>
            <a:ext cx="620664" cy="620664"/>
            <a:chOff x="6106337" y="3076121"/>
            <a:chExt cx="794657" cy="794657"/>
          </a:xfrm>
        </p:grpSpPr>
        <p:sp>
          <p:nvSpPr>
            <p:cNvPr id="16" name="椭圆 15"/>
            <p:cNvSpPr/>
            <p:nvPr/>
          </p:nvSpPr>
          <p:spPr>
            <a:xfrm>
              <a:off x="6106337" y="3076121"/>
              <a:ext cx="794657" cy="79465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8"/>
            <p:cNvSpPr>
              <a:spLocks noEditPoints="1"/>
            </p:cNvSpPr>
            <p:nvPr/>
          </p:nvSpPr>
          <p:spPr bwMode="auto">
            <a:xfrm>
              <a:off x="6294719" y="3246071"/>
              <a:ext cx="441293" cy="43487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0220640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grpSp>
        <p:nvGrpSpPr>
          <p:cNvPr id="3" name="组合 2"/>
          <p:cNvGrpSpPr/>
          <p:nvPr userDrawn="1"/>
        </p:nvGrpSpPr>
        <p:grpSpPr>
          <a:xfrm>
            <a:off x="0" y="6550744"/>
            <a:ext cx="12192000" cy="322400"/>
            <a:chOff x="0" y="6550744"/>
            <a:chExt cx="12192000" cy="322400"/>
          </a:xfrm>
        </p:grpSpPr>
        <p:sp>
          <p:nvSpPr>
            <p:cNvPr id="4" name="矩形 3"/>
            <p:cNvSpPr/>
            <p:nvPr/>
          </p:nvSpPr>
          <p:spPr>
            <a:xfrm>
              <a:off x="0" y="6550744"/>
              <a:ext cx="12192000" cy="30725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96262"/>
            <a:stretch/>
          </p:blipFill>
          <p:spPr bwMode="auto">
            <a:xfrm>
              <a:off x="0" y="6616700"/>
              <a:ext cx="12192000" cy="256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组合 5"/>
          <p:cNvGrpSpPr/>
          <p:nvPr userDrawn="1"/>
        </p:nvGrpSpPr>
        <p:grpSpPr>
          <a:xfrm>
            <a:off x="10955335" y="6488112"/>
            <a:ext cx="842965" cy="396504"/>
            <a:chOff x="10955335" y="6488112"/>
            <a:chExt cx="842965" cy="396504"/>
          </a:xfrm>
        </p:grpSpPr>
        <p:sp>
          <p:nvSpPr>
            <p:cNvPr id="7" name="矩形 6"/>
            <p:cNvSpPr/>
            <p:nvPr/>
          </p:nvSpPr>
          <p:spPr>
            <a:xfrm>
              <a:off x="11137900" y="6488112"/>
              <a:ext cx="660400" cy="39650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直角三角形 7"/>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9" name="矩形 8"/>
          <p:cNvSpPr/>
          <p:nvPr userDrawn="1"/>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a:t>
            </a:fld>
            <a:endParaRPr lang="zh-CN" altLang="en-US" sz="1400" dirty="0">
              <a:solidFill>
                <a:schemeClr val="bg1"/>
              </a:solidFill>
            </a:endParaRPr>
          </a:p>
        </p:txBody>
      </p:sp>
      <p:grpSp>
        <p:nvGrpSpPr>
          <p:cNvPr id="12" name="组合 11"/>
          <p:cNvGrpSpPr/>
          <p:nvPr userDrawn="1"/>
        </p:nvGrpSpPr>
        <p:grpSpPr>
          <a:xfrm>
            <a:off x="438968" y="387078"/>
            <a:ext cx="620664" cy="620664"/>
            <a:chOff x="5828234" y="4227547"/>
            <a:chExt cx="794657" cy="794657"/>
          </a:xfrm>
        </p:grpSpPr>
        <p:sp>
          <p:nvSpPr>
            <p:cNvPr id="13" name="椭圆 12"/>
            <p:cNvSpPr/>
            <p:nvPr/>
          </p:nvSpPr>
          <p:spPr>
            <a:xfrm>
              <a:off x="5828234" y="4227547"/>
              <a:ext cx="794657" cy="794657"/>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6"/>
            <p:cNvSpPr>
              <a:spLocks noEditPoints="1"/>
            </p:cNvSpPr>
            <p:nvPr/>
          </p:nvSpPr>
          <p:spPr bwMode="auto">
            <a:xfrm>
              <a:off x="6038788" y="4431543"/>
              <a:ext cx="397328" cy="404102"/>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068865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grpSp>
        <p:nvGrpSpPr>
          <p:cNvPr id="3" name="组合 2"/>
          <p:cNvGrpSpPr/>
          <p:nvPr userDrawn="1"/>
        </p:nvGrpSpPr>
        <p:grpSpPr>
          <a:xfrm>
            <a:off x="0" y="6550744"/>
            <a:ext cx="12192000" cy="322400"/>
            <a:chOff x="0" y="6550744"/>
            <a:chExt cx="12192000" cy="322400"/>
          </a:xfrm>
        </p:grpSpPr>
        <p:sp>
          <p:nvSpPr>
            <p:cNvPr id="4" name="矩形 3"/>
            <p:cNvSpPr/>
            <p:nvPr/>
          </p:nvSpPr>
          <p:spPr>
            <a:xfrm>
              <a:off x="0" y="6550744"/>
              <a:ext cx="12192000" cy="30725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96262"/>
            <a:stretch/>
          </p:blipFill>
          <p:spPr bwMode="auto">
            <a:xfrm>
              <a:off x="0" y="6616700"/>
              <a:ext cx="12192000" cy="256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组合 5"/>
          <p:cNvGrpSpPr/>
          <p:nvPr userDrawn="1"/>
        </p:nvGrpSpPr>
        <p:grpSpPr>
          <a:xfrm>
            <a:off x="10955335" y="6488112"/>
            <a:ext cx="842965" cy="396504"/>
            <a:chOff x="10955335" y="6488112"/>
            <a:chExt cx="842965" cy="396504"/>
          </a:xfrm>
        </p:grpSpPr>
        <p:sp>
          <p:nvSpPr>
            <p:cNvPr id="7" name="矩形 6"/>
            <p:cNvSpPr/>
            <p:nvPr/>
          </p:nvSpPr>
          <p:spPr>
            <a:xfrm>
              <a:off x="11137900" y="6488112"/>
              <a:ext cx="660400" cy="39650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直角三角形 7"/>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9" name="矩形 8"/>
          <p:cNvSpPr/>
          <p:nvPr userDrawn="1"/>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a:t>
            </a:fld>
            <a:endParaRPr lang="zh-CN" altLang="en-US" sz="1400" dirty="0">
              <a:solidFill>
                <a:schemeClr val="bg1"/>
              </a:solidFill>
            </a:endParaRPr>
          </a:p>
        </p:txBody>
      </p:sp>
      <p:grpSp>
        <p:nvGrpSpPr>
          <p:cNvPr id="12" name="组合 11"/>
          <p:cNvGrpSpPr/>
          <p:nvPr userDrawn="1"/>
        </p:nvGrpSpPr>
        <p:grpSpPr>
          <a:xfrm>
            <a:off x="438968" y="387078"/>
            <a:ext cx="620664" cy="620664"/>
            <a:chOff x="5211145" y="5220402"/>
            <a:chExt cx="794657" cy="794657"/>
          </a:xfrm>
        </p:grpSpPr>
        <p:sp>
          <p:nvSpPr>
            <p:cNvPr id="16" name="椭圆 15"/>
            <p:cNvSpPr/>
            <p:nvPr/>
          </p:nvSpPr>
          <p:spPr>
            <a:xfrm>
              <a:off x="5211145" y="5220402"/>
              <a:ext cx="794657" cy="7946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5"/>
            <p:cNvSpPr>
              <a:spLocks noEditPoints="1"/>
            </p:cNvSpPr>
            <p:nvPr/>
          </p:nvSpPr>
          <p:spPr bwMode="auto">
            <a:xfrm>
              <a:off x="5426589" y="5352786"/>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083742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p:cNvGrpSpPr/>
          <p:nvPr userDrawn="1"/>
        </p:nvGrpSpPr>
        <p:grpSpPr>
          <a:xfrm>
            <a:off x="0" y="6550744"/>
            <a:ext cx="12192000" cy="322400"/>
            <a:chOff x="0" y="6550744"/>
            <a:chExt cx="12192000" cy="322400"/>
          </a:xfrm>
        </p:grpSpPr>
        <p:sp>
          <p:nvSpPr>
            <p:cNvPr id="4" name="矩形 3"/>
            <p:cNvSpPr/>
            <p:nvPr/>
          </p:nvSpPr>
          <p:spPr>
            <a:xfrm>
              <a:off x="0" y="6550744"/>
              <a:ext cx="12192000" cy="30725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96262"/>
            <a:stretch/>
          </p:blipFill>
          <p:spPr bwMode="auto">
            <a:xfrm>
              <a:off x="0" y="6616700"/>
              <a:ext cx="12192000" cy="256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组合 5"/>
          <p:cNvGrpSpPr/>
          <p:nvPr userDrawn="1"/>
        </p:nvGrpSpPr>
        <p:grpSpPr>
          <a:xfrm>
            <a:off x="10955335" y="6488112"/>
            <a:ext cx="842965" cy="396504"/>
            <a:chOff x="10955335" y="6488112"/>
            <a:chExt cx="842965" cy="396504"/>
          </a:xfrm>
        </p:grpSpPr>
        <p:sp>
          <p:nvSpPr>
            <p:cNvPr id="7" name="矩形 6"/>
            <p:cNvSpPr/>
            <p:nvPr/>
          </p:nvSpPr>
          <p:spPr>
            <a:xfrm>
              <a:off x="11137900" y="6488112"/>
              <a:ext cx="660400" cy="39650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userDrawn="1"/>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a:t>
            </a:fld>
            <a:endParaRPr lang="zh-CN" altLang="en-US" sz="1400" dirty="0">
              <a:solidFill>
                <a:schemeClr val="bg1"/>
              </a:solidFill>
            </a:endParaRPr>
          </a:p>
        </p:txBody>
      </p:sp>
    </p:spTree>
    <p:extLst>
      <p:ext uri="{BB962C8B-B14F-4D97-AF65-F5344CB8AC3E}">
        <p14:creationId xmlns:p14="http://schemas.microsoft.com/office/powerpoint/2010/main" val="93545983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03384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ED1D2"/>
            </a:gs>
            <a:gs pos="100000">
              <a:srgbClr val="FAFAFA"/>
            </a:gs>
          </a:gsLst>
          <a:lin ang="189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1595503"/>
      </p:ext>
    </p:extLst>
  </p:cSld>
  <p:clrMap bg1="lt1" tx1="dk1" bg2="lt2" tx2="dk2" accent1="accent1" accent2="accent2" accent3="accent3" accent4="accent4" accent5="accent5" accent6="accent6" hlink="hlink" folHlink="folHlink"/>
  <p:sldLayoutIdLst>
    <p:sldLayoutId id="2147483654" r:id="rId1"/>
    <p:sldLayoutId id="2147483657" r:id="rId2"/>
    <p:sldLayoutId id="2147483658" r:id="rId3"/>
    <p:sldLayoutId id="2147483659" r:id="rId4"/>
    <p:sldLayoutId id="2147483660" r:id="rId5"/>
    <p:sldLayoutId id="2147483656" r:id="rId6"/>
    <p:sldLayoutId id="2147483655"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20.jpg"/><Relationship Id="rId5" Type="http://schemas.openxmlformats.org/officeDocument/2006/relationships/image" Target="../media/image19.jpeg"/><Relationship Id="rId4" Type="http://schemas.openxmlformats.org/officeDocument/2006/relationships/image" Target="../media/image18.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notesSlide" Target="../notesSlides/notesSlide25.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6.xml.rels><?xml version="1.0" encoding="UTF-8" standalone="yes"?>
<Relationships xmlns="http://schemas.openxmlformats.org/package/2006/relationships"><Relationship Id="rId8" Type="http://schemas.openxmlformats.org/officeDocument/2006/relationships/tags" Target="../tags/tag26.xml"/><Relationship Id="rId3" Type="http://schemas.openxmlformats.org/officeDocument/2006/relationships/tags" Target="../tags/tag21.xml"/><Relationship Id="rId7" Type="http://schemas.openxmlformats.org/officeDocument/2006/relationships/tags" Target="../tags/tag2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10" Type="http://schemas.openxmlformats.org/officeDocument/2006/relationships/notesSlide" Target="../notesSlides/notesSlide26.xml"/><Relationship Id="rId4" Type="http://schemas.openxmlformats.org/officeDocument/2006/relationships/tags" Target="../tags/tag22.xml"/><Relationship Id="rId9"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4953000" y="1614865"/>
            <a:ext cx="2286000" cy="2286000"/>
          </a:xfrm>
          <a:prstGeom prst="ellipse">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953000" y="3978626"/>
            <a:ext cx="2286000" cy="228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0" y="0"/>
            <a:ext cx="12192000" cy="6858000"/>
          </a:xfrm>
          <a:custGeom>
            <a:avLst/>
            <a:gdLst>
              <a:gd name="connsiteX0" fmla="*/ 6096000 w 12192000"/>
              <a:gd name="connsiteY0" fmla="*/ 1652587 h 6858000"/>
              <a:gd name="connsiteX1" fmla="*/ 4991100 w 12192000"/>
              <a:gd name="connsiteY1" fmla="*/ 2757487 h 6858000"/>
              <a:gd name="connsiteX2" fmla="*/ 6096000 w 12192000"/>
              <a:gd name="connsiteY2" fmla="*/ 3862387 h 6858000"/>
              <a:gd name="connsiteX3" fmla="*/ 7200900 w 12192000"/>
              <a:gd name="connsiteY3" fmla="*/ 2757487 h 6858000"/>
              <a:gd name="connsiteX4" fmla="*/ 6096000 w 12192000"/>
              <a:gd name="connsiteY4" fmla="*/ 1652587 h 6858000"/>
              <a:gd name="connsiteX5" fmla="*/ 0 w 12192000"/>
              <a:gd name="connsiteY5" fmla="*/ 0 h 6858000"/>
              <a:gd name="connsiteX6" fmla="*/ 12192000 w 12192000"/>
              <a:gd name="connsiteY6" fmla="*/ 0 h 6858000"/>
              <a:gd name="connsiteX7" fmla="*/ 12192000 w 12192000"/>
              <a:gd name="connsiteY7" fmla="*/ 6858000 h 6858000"/>
              <a:gd name="connsiteX8" fmla="*/ 0 w 1219200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858000">
                <a:moveTo>
                  <a:pt x="6096000" y="1652587"/>
                </a:moveTo>
                <a:cubicBezTo>
                  <a:pt x="5485782" y="1652587"/>
                  <a:pt x="4991100" y="2147268"/>
                  <a:pt x="4991100" y="2757487"/>
                </a:cubicBezTo>
                <a:cubicBezTo>
                  <a:pt x="4991100" y="3367706"/>
                  <a:pt x="5485782" y="3862387"/>
                  <a:pt x="6096000" y="3862387"/>
                </a:cubicBezTo>
                <a:cubicBezTo>
                  <a:pt x="6706219" y="3862387"/>
                  <a:pt x="7200900" y="3367706"/>
                  <a:pt x="7200900" y="2757487"/>
                </a:cubicBezTo>
                <a:cubicBezTo>
                  <a:pt x="7200900" y="2147268"/>
                  <a:pt x="6706219" y="1652587"/>
                  <a:pt x="6096000" y="1652587"/>
                </a:cubicBezTo>
                <a:close/>
                <a:moveTo>
                  <a:pt x="0" y="0"/>
                </a:moveTo>
                <a:lnTo>
                  <a:pt x="12192000" y="0"/>
                </a:lnTo>
                <a:lnTo>
                  <a:pt x="12192000" y="6858000"/>
                </a:lnTo>
                <a:lnTo>
                  <a:pt x="0" y="6858000"/>
                </a:lnTo>
                <a:close/>
              </a:path>
            </a:pathLst>
          </a:custGeom>
          <a:solidFill>
            <a:srgbClr val="DEE1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5" name="组合 24"/>
          <p:cNvGrpSpPr/>
          <p:nvPr/>
        </p:nvGrpSpPr>
        <p:grpSpPr>
          <a:xfrm>
            <a:off x="4167187" y="4434683"/>
            <a:ext cx="3857626" cy="593631"/>
            <a:chOff x="4167187" y="4434683"/>
            <a:chExt cx="3857626" cy="593631"/>
          </a:xfrm>
        </p:grpSpPr>
        <p:sp>
          <p:nvSpPr>
            <p:cNvPr id="26" name="文本框 60"/>
            <p:cNvSpPr txBox="1"/>
            <p:nvPr/>
          </p:nvSpPr>
          <p:spPr>
            <a:xfrm>
              <a:off x="4167187" y="4434683"/>
              <a:ext cx="3857626" cy="461665"/>
            </a:xfrm>
            <a:prstGeom prst="rect">
              <a:avLst/>
            </a:prstGeom>
            <a:noFill/>
          </p:spPr>
          <p:txBody>
            <a:bodyPr wrap="square" rtlCol="0">
              <a:spAutoFit/>
            </a:bodyPr>
            <a:lstStyle/>
            <a:p>
              <a:pPr algn="ctr"/>
              <a:r>
                <a:rPr lang="en-US" altLang="zh-CN" sz="2400" spc="300" dirty="0" smtClean="0">
                  <a:solidFill>
                    <a:srgbClr val="474544"/>
                  </a:solidFill>
                  <a:latin typeface="Times New Roman" panose="02020603050405020304" pitchFamily="18" charset="0"/>
                  <a:cs typeface="Times New Roman" panose="02020603050405020304" pitchFamily="18" charset="0"/>
                </a:rPr>
                <a:t>LOADING</a:t>
              </a:r>
              <a:endParaRPr lang="zh-CN" altLang="en-US" sz="2400" spc="300" dirty="0">
                <a:solidFill>
                  <a:srgbClr val="474544"/>
                </a:solidFill>
                <a:latin typeface="Times New Roman" panose="02020603050405020304" pitchFamily="18" charset="0"/>
                <a:cs typeface="Times New Roman" panose="02020603050405020304" pitchFamily="18" charset="0"/>
              </a:endParaRPr>
            </a:p>
          </p:txBody>
        </p:sp>
        <p:cxnSp>
          <p:nvCxnSpPr>
            <p:cNvPr id="27" name="直接连接符 26"/>
            <p:cNvCxnSpPr/>
            <p:nvPr/>
          </p:nvCxnSpPr>
          <p:spPr>
            <a:xfrm>
              <a:off x="5576747" y="5028314"/>
              <a:ext cx="1013106" cy="0"/>
            </a:xfrm>
            <a:prstGeom prst="line">
              <a:avLst/>
            </a:prstGeom>
            <a:ln w="12700">
              <a:solidFill>
                <a:srgbClr val="474544"/>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5106187" y="2294844"/>
            <a:ext cx="1986441" cy="1015663"/>
          </a:xfrm>
          <a:prstGeom prst="rect">
            <a:avLst/>
          </a:prstGeom>
          <a:noFill/>
        </p:spPr>
        <p:txBody>
          <a:bodyPr wrap="none" rtlCol="0">
            <a:spAutoFit/>
          </a:bodyPr>
          <a:lstStyle/>
          <a:p>
            <a:pPr algn="ctr"/>
            <a:r>
              <a:rPr lang="en-US" altLang="zh-CN" sz="6000" dirty="0" smtClean="0">
                <a:solidFill>
                  <a:schemeClr val="bg1"/>
                </a:solidFill>
                <a:latin typeface="微软雅黑 Light" panose="020B0502040204020203" pitchFamily="34" charset="-122"/>
                <a:ea typeface="微软雅黑 Light" panose="020B0502040204020203" pitchFamily="34" charset="-122"/>
              </a:rPr>
              <a:t>2018</a:t>
            </a:r>
            <a:endParaRPr lang="zh-CN" altLang="en-US" sz="6000" dirty="0">
              <a:solidFill>
                <a:schemeClr val="bg1"/>
              </a:solidFill>
              <a:latin typeface="微软雅黑 Light" panose="020B0502040204020203" pitchFamily="34" charset="-122"/>
              <a:ea typeface="微软雅黑 Light" panose="020B0502040204020203" pitchFamily="34" charset="-122"/>
            </a:endParaRPr>
          </a:p>
        </p:txBody>
      </p:sp>
      <p:grpSp>
        <p:nvGrpSpPr>
          <p:cNvPr id="12" name="[动画大师]_Group 8"/>
          <p:cNvGrpSpPr/>
          <p:nvPr/>
        </p:nvGrpSpPr>
        <p:grpSpPr>
          <a:xfrm rot="16200000">
            <a:off x="4667818" y="1355345"/>
            <a:ext cx="2849098" cy="2849098"/>
            <a:chOff x="4405084" y="1861457"/>
            <a:chExt cx="3135085" cy="3135085"/>
          </a:xfrm>
        </p:grpSpPr>
        <p:sp>
          <p:nvSpPr>
            <p:cNvPr id="13" name="椭圆 12"/>
            <p:cNvSpPr/>
            <p:nvPr/>
          </p:nvSpPr>
          <p:spPr>
            <a:xfrm>
              <a:off x="5821040" y="1876787"/>
              <a:ext cx="303176" cy="30317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405084" y="1861457"/>
              <a:ext cx="3135085" cy="3135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动画大师]_Group 8"/>
          <p:cNvGrpSpPr/>
          <p:nvPr/>
        </p:nvGrpSpPr>
        <p:grpSpPr>
          <a:xfrm rot="16200000">
            <a:off x="4667818" y="1355345"/>
            <a:ext cx="2849098" cy="2849098"/>
            <a:chOff x="4405084" y="1861457"/>
            <a:chExt cx="3135085" cy="3135085"/>
          </a:xfrm>
        </p:grpSpPr>
        <p:sp>
          <p:nvSpPr>
            <p:cNvPr id="16" name="椭圆 15"/>
            <p:cNvSpPr/>
            <p:nvPr/>
          </p:nvSpPr>
          <p:spPr>
            <a:xfrm>
              <a:off x="5821040" y="1876787"/>
              <a:ext cx="303176" cy="30317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05084" y="1861457"/>
              <a:ext cx="3135085" cy="3135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动画大师]_Group 8"/>
          <p:cNvGrpSpPr/>
          <p:nvPr/>
        </p:nvGrpSpPr>
        <p:grpSpPr>
          <a:xfrm rot="16200000">
            <a:off x="4667818" y="1355345"/>
            <a:ext cx="2849098" cy="2849098"/>
            <a:chOff x="4405084" y="1861457"/>
            <a:chExt cx="3135085" cy="3135085"/>
          </a:xfrm>
        </p:grpSpPr>
        <p:sp>
          <p:nvSpPr>
            <p:cNvPr id="28" name="椭圆 27"/>
            <p:cNvSpPr/>
            <p:nvPr/>
          </p:nvSpPr>
          <p:spPr>
            <a:xfrm>
              <a:off x="5821040" y="1876787"/>
              <a:ext cx="303176" cy="30317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405084" y="1861457"/>
              <a:ext cx="3135085" cy="3135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动画大师]_Group 8"/>
          <p:cNvGrpSpPr/>
          <p:nvPr/>
        </p:nvGrpSpPr>
        <p:grpSpPr>
          <a:xfrm rot="16200000">
            <a:off x="4667818" y="1355345"/>
            <a:ext cx="2849098" cy="2849098"/>
            <a:chOff x="4405084" y="1861457"/>
            <a:chExt cx="3135085" cy="3135085"/>
          </a:xfrm>
        </p:grpSpPr>
        <p:sp>
          <p:nvSpPr>
            <p:cNvPr id="31" name="椭圆 30"/>
            <p:cNvSpPr/>
            <p:nvPr/>
          </p:nvSpPr>
          <p:spPr>
            <a:xfrm>
              <a:off x="5821040" y="1876787"/>
              <a:ext cx="303176" cy="3031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405084" y="1861457"/>
              <a:ext cx="3135085" cy="3135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动画大师]_Group 8"/>
          <p:cNvGrpSpPr/>
          <p:nvPr/>
        </p:nvGrpSpPr>
        <p:grpSpPr>
          <a:xfrm rot="16200000">
            <a:off x="4667818" y="1355345"/>
            <a:ext cx="2849098" cy="2849098"/>
            <a:chOff x="4405084" y="1861457"/>
            <a:chExt cx="3135085" cy="3135085"/>
          </a:xfrm>
        </p:grpSpPr>
        <p:sp>
          <p:nvSpPr>
            <p:cNvPr id="34" name="椭圆 33"/>
            <p:cNvSpPr/>
            <p:nvPr/>
          </p:nvSpPr>
          <p:spPr>
            <a:xfrm>
              <a:off x="5821040" y="1876787"/>
              <a:ext cx="303176" cy="30317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405084" y="1861457"/>
              <a:ext cx="3135085" cy="3135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509994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10" presetClass="entr" presetSubtype="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par>
                                <p:cTn id="21" presetID="10"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par>
                          <p:cTn id="24" fill="hold">
                            <p:stCondLst>
                              <p:cond delay="1500"/>
                            </p:stCondLst>
                            <p:childTnLst>
                              <p:par>
                                <p:cTn id="25" presetID="8" presetClass="emph" presetSubtype="0" repeatCount="2000" accel="50000" decel="50000" fill="hold" nodeType="afterEffect">
                                  <p:stCondLst>
                                    <p:cond delay="0"/>
                                  </p:stCondLst>
                                  <p:childTnLst>
                                    <p:animRot by="21600000">
                                      <p:cBhvr>
                                        <p:cTn id="26" dur="2000" fill="hold"/>
                                        <p:tgtEl>
                                          <p:spTgt spid="12"/>
                                        </p:tgtEl>
                                        <p:attrNameLst>
                                          <p:attrName>r</p:attrName>
                                        </p:attrNameLst>
                                      </p:cBhvr>
                                    </p:animRot>
                                    <p:anim from="1" to="0.4" calcmode="lin" valueType="num">
                                      <p:cBhvr>
                                        <p:cTn id="27" dur="2000" fill="hold">
                                          <p:stCondLst>
                                            <p:cond delay="0"/>
                                          </p:stCondLst>
                                        </p:cTn>
                                        <p:tgtEl>
                                          <p:spTgt spid="12"/>
                                        </p:tgtEl>
                                        <p:attrNameLst>
                                          <p:attrName>style.opacity</p:attrName>
                                        </p:attrNameLst>
                                      </p:cBhvr>
                                    </p:anim>
                                  </p:childTnLst>
                                </p:cTn>
                              </p:par>
                              <p:par>
                                <p:cTn id="28" presetID="8" presetClass="emph" presetSubtype="0" repeatCount="2000" accel="50000" decel="50000" fill="hold" nodeType="withEffect">
                                  <p:stCondLst>
                                    <p:cond delay="150"/>
                                  </p:stCondLst>
                                  <p:childTnLst>
                                    <p:animRot by="21600000">
                                      <p:cBhvr>
                                        <p:cTn id="29" dur="2000" fill="hold"/>
                                        <p:tgtEl>
                                          <p:spTgt spid="15"/>
                                        </p:tgtEl>
                                        <p:attrNameLst>
                                          <p:attrName>r</p:attrName>
                                        </p:attrNameLst>
                                      </p:cBhvr>
                                    </p:animRot>
                                    <p:anim from="1" to="0.4" calcmode="lin" valueType="num">
                                      <p:cBhvr>
                                        <p:cTn id="30" dur="2000" fill="hold">
                                          <p:stCondLst>
                                            <p:cond delay="0"/>
                                          </p:stCondLst>
                                        </p:cTn>
                                        <p:tgtEl>
                                          <p:spTgt spid="15"/>
                                        </p:tgtEl>
                                        <p:attrNameLst>
                                          <p:attrName>style.opacity</p:attrName>
                                        </p:attrNameLst>
                                      </p:cBhvr>
                                    </p:anim>
                                  </p:childTnLst>
                                </p:cTn>
                              </p:par>
                              <p:par>
                                <p:cTn id="31" presetID="8" presetClass="emph" presetSubtype="0" repeatCount="2000" accel="50000" decel="50000" fill="hold" nodeType="withEffect">
                                  <p:stCondLst>
                                    <p:cond delay="300"/>
                                  </p:stCondLst>
                                  <p:childTnLst>
                                    <p:animRot by="21600000">
                                      <p:cBhvr>
                                        <p:cTn id="32" dur="2000" fill="hold"/>
                                        <p:tgtEl>
                                          <p:spTgt spid="23"/>
                                        </p:tgtEl>
                                        <p:attrNameLst>
                                          <p:attrName>r</p:attrName>
                                        </p:attrNameLst>
                                      </p:cBhvr>
                                    </p:animRot>
                                    <p:anim from="1" to="0.4" calcmode="lin" valueType="num">
                                      <p:cBhvr>
                                        <p:cTn id="33" dur="2000" fill="hold">
                                          <p:stCondLst>
                                            <p:cond delay="0"/>
                                          </p:stCondLst>
                                        </p:cTn>
                                        <p:tgtEl>
                                          <p:spTgt spid="23"/>
                                        </p:tgtEl>
                                        <p:attrNameLst>
                                          <p:attrName>style.opacity</p:attrName>
                                        </p:attrNameLst>
                                      </p:cBhvr>
                                    </p:anim>
                                  </p:childTnLst>
                                </p:cTn>
                              </p:par>
                              <p:par>
                                <p:cTn id="34" presetID="8" presetClass="emph" presetSubtype="0" repeatCount="2000" accel="50000" decel="50000" fill="hold" nodeType="withEffect">
                                  <p:stCondLst>
                                    <p:cond delay="450"/>
                                  </p:stCondLst>
                                  <p:childTnLst>
                                    <p:animRot by="21600000">
                                      <p:cBhvr>
                                        <p:cTn id="35" dur="2000" fill="hold"/>
                                        <p:tgtEl>
                                          <p:spTgt spid="30"/>
                                        </p:tgtEl>
                                        <p:attrNameLst>
                                          <p:attrName>r</p:attrName>
                                        </p:attrNameLst>
                                      </p:cBhvr>
                                    </p:animRot>
                                    <p:anim from="1" to="0.4" calcmode="lin" valueType="num">
                                      <p:cBhvr>
                                        <p:cTn id="36" dur="2000" fill="hold">
                                          <p:stCondLst>
                                            <p:cond delay="0"/>
                                          </p:stCondLst>
                                        </p:cTn>
                                        <p:tgtEl>
                                          <p:spTgt spid="30"/>
                                        </p:tgtEl>
                                        <p:attrNameLst>
                                          <p:attrName>style.opacity</p:attrName>
                                        </p:attrNameLst>
                                      </p:cBhvr>
                                    </p:anim>
                                  </p:childTnLst>
                                </p:cTn>
                              </p:par>
                              <p:par>
                                <p:cTn id="37" presetID="8" presetClass="emph" presetSubtype="0" repeatCount="2000" accel="50000" decel="50000" fill="hold" nodeType="withEffect">
                                  <p:stCondLst>
                                    <p:cond delay="600"/>
                                  </p:stCondLst>
                                  <p:childTnLst>
                                    <p:animRot by="21600000">
                                      <p:cBhvr>
                                        <p:cTn id="38" dur="2000" fill="hold"/>
                                        <p:tgtEl>
                                          <p:spTgt spid="33"/>
                                        </p:tgtEl>
                                        <p:attrNameLst>
                                          <p:attrName>r</p:attrName>
                                        </p:attrNameLst>
                                      </p:cBhvr>
                                    </p:animRot>
                                    <p:anim from="1" to="0.4" calcmode="lin" valueType="num">
                                      <p:cBhvr>
                                        <p:cTn id="39" dur="2000" fill="hold">
                                          <p:stCondLst>
                                            <p:cond delay="0"/>
                                          </p:stCondLst>
                                        </p:cTn>
                                        <p:tgtEl>
                                          <p:spTgt spid="33"/>
                                        </p:tgtEl>
                                        <p:attrNameLst>
                                          <p:attrName>style.opacity</p:attrName>
                                        </p:attrNameLst>
                                      </p:cBhvr>
                                    </p:anim>
                                  </p:childTnLst>
                                </p:cTn>
                              </p:par>
                            </p:childTnLst>
                          </p:cTn>
                        </p:par>
                        <p:par>
                          <p:cTn id="40" fill="hold">
                            <p:stCondLst>
                              <p:cond delay="6100"/>
                            </p:stCondLst>
                            <p:childTnLst>
                              <p:par>
                                <p:cTn id="41" presetID="10" presetClass="exit" presetSubtype="0" fill="hold" nodeType="afterEffect">
                                  <p:stCondLst>
                                    <p:cond delay="0"/>
                                  </p:stCondLst>
                                  <p:childTnLst>
                                    <p:animEffect transition="out" filter="fade">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23"/>
                                        </p:tgtEl>
                                      </p:cBhvr>
                                    </p:animEffect>
                                    <p:set>
                                      <p:cBhvr>
                                        <p:cTn id="49" dur="1" fill="hold">
                                          <p:stCondLst>
                                            <p:cond delay="499"/>
                                          </p:stCondLst>
                                        </p:cTn>
                                        <p:tgtEl>
                                          <p:spTgt spid="23"/>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30"/>
                                        </p:tgtEl>
                                      </p:cBhvr>
                                    </p:animEffect>
                                    <p:set>
                                      <p:cBhvr>
                                        <p:cTn id="52" dur="1" fill="hold">
                                          <p:stCondLst>
                                            <p:cond delay="499"/>
                                          </p:stCondLst>
                                        </p:cTn>
                                        <p:tgtEl>
                                          <p:spTgt spid="30"/>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33"/>
                                        </p:tgtEl>
                                      </p:cBhvr>
                                    </p:animEffect>
                                    <p:set>
                                      <p:cBhvr>
                                        <p:cTn id="55"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mod="1">
    <p:ext uri="{E180D4A7-C9FB-4DFB-919C-405C955672EB}">
      <p14:showEvtLst xmlns:p14="http://schemas.microsoft.com/office/powerpoint/2010/main">
        <p14:playEvt time="0" objId="3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9994" b="5748"/>
          <a:stretch/>
        </p:blipFill>
        <p:spPr bwMode="auto">
          <a:xfrm>
            <a:off x="-15134" y="0"/>
            <a:ext cx="12206258"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椭圆 6"/>
          <p:cNvSpPr/>
          <p:nvPr/>
        </p:nvSpPr>
        <p:spPr>
          <a:xfrm>
            <a:off x="-976620" y="-1783057"/>
            <a:ext cx="8338594" cy="8338594"/>
          </a:xfrm>
          <a:prstGeom prst="ellipse">
            <a:avLst/>
          </a:prstGeom>
          <a:solidFill>
            <a:schemeClr val="accent5">
              <a:lumMod val="50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7906" y="-688529"/>
            <a:ext cx="6149544" cy="614954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7"/>
          <p:cNvSpPr>
            <a:spLocks/>
          </p:cNvSpPr>
          <p:nvPr/>
        </p:nvSpPr>
        <p:spPr bwMode="auto">
          <a:xfrm>
            <a:off x="929451" y="1634881"/>
            <a:ext cx="4551250" cy="1839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5400" b="1" spc="100" dirty="0" smtClean="0">
                <a:solidFill>
                  <a:schemeClr val="bg1"/>
                </a:solidFill>
                <a:latin typeface="微软雅黑"/>
                <a:cs typeface="Lato Light" charset="0"/>
                <a:sym typeface="Lato Light" charset="0"/>
              </a:rPr>
              <a:t>工作完成情况</a:t>
            </a:r>
            <a:endParaRPr lang="en-US" altLang="zh-CN" sz="5400" b="1" spc="100" dirty="0" smtClean="0">
              <a:solidFill>
                <a:schemeClr val="bg1"/>
              </a:solidFill>
              <a:latin typeface="微软雅黑"/>
              <a:cs typeface="Lato Light" charset="0"/>
              <a:sym typeface="Lato Light" charset="0"/>
            </a:endParaRPr>
          </a:p>
          <a:p>
            <a:pPr algn="ctr" fontAlgn="base">
              <a:lnSpc>
                <a:spcPct val="150000"/>
              </a:lnSpc>
              <a:spcBef>
                <a:spcPct val="0"/>
              </a:spcBef>
              <a:spcAft>
                <a:spcPct val="0"/>
              </a:spcAft>
            </a:pPr>
            <a:r>
              <a:rPr lang="zh-CN" altLang="en-US" sz="2400" spc="100" dirty="0" smtClean="0">
                <a:solidFill>
                  <a:schemeClr val="accent4"/>
                </a:solidFill>
                <a:latin typeface="微软雅黑"/>
                <a:cs typeface="Lato Light" charset="0"/>
                <a:sym typeface="Lato Light" charset="0"/>
              </a:rPr>
              <a:t>（添加补充内容）</a:t>
            </a:r>
            <a:endParaRPr lang="en-US" spc="100" dirty="0">
              <a:solidFill>
                <a:schemeClr val="accent4"/>
              </a:solidFill>
              <a:latin typeface="微软雅黑"/>
              <a:ea typeface="微软雅黑"/>
              <a:cs typeface="Lato Light" charset="0"/>
              <a:sym typeface="Lato Light" charset="0"/>
            </a:endParaRPr>
          </a:p>
        </p:txBody>
      </p:sp>
      <p:cxnSp>
        <p:nvCxnSpPr>
          <p:cNvPr id="10" name="直接连接符 9"/>
          <p:cNvCxnSpPr/>
          <p:nvPr/>
        </p:nvCxnSpPr>
        <p:spPr>
          <a:xfrm>
            <a:off x="2856128" y="3605185"/>
            <a:ext cx="7874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603749" y="4204185"/>
            <a:ext cx="1170692" cy="1170692"/>
            <a:chOff x="4603749" y="4204185"/>
            <a:chExt cx="1170692" cy="1170692"/>
          </a:xfrm>
        </p:grpSpPr>
        <p:sp>
          <p:nvSpPr>
            <p:cNvPr id="12" name="椭圆 11"/>
            <p:cNvSpPr/>
            <p:nvPr/>
          </p:nvSpPr>
          <p:spPr>
            <a:xfrm>
              <a:off x="4603749" y="4204185"/>
              <a:ext cx="1170692" cy="11706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5"/>
            <p:cNvSpPr>
              <a:spLocks noEditPoints="1"/>
            </p:cNvSpPr>
            <p:nvPr/>
          </p:nvSpPr>
          <p:spPr bwMode="auto">
            <a:xfrm>
              <a:off x="4822337" y="4493878"/>
              <a:ext cx="733516" cy="591306"/>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12792510"/>
      </p:ext>
    </p:extLst>
  </p:cSld>
  <p:clrMapOvr>
    <a:masterClrMapping/>
  </p:clrMapOvr>
  <mc:AlternateContent xmlns:mc="http://schemas.openxmlformats.org/markup-compatibility/2006" xmlns:p14="http://schemas.microsoft.com/office/powerpoint/2010/main">
    <mc:Choice Requires="p14">
      <p:transition spd="slow" p14:dur="2000" advTm="4108"/>
    </mc:Choice>
    <mc:Fallback xmlns="">
      <p:transition spd="slow" advTm="41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p:cTn id="7" dur="500" fill="hold"/>
                                        <p:tgtEl>
                                          <p:spTgt spid="2052"/>
                                        </p:tgtEl>
                                        <p:attrNameLst>
                                          <p:attrName>ppt_w</p:attrName>
                                        </p:attrNameLst>
                                      </p:cBhvr>
                                      <p:tavLst>
                                        <p:tav tm="0">
                                          <p:val>
                                            <p:strVal val="4*#ppt_w"/>
                                          </p:val>
                                        </p:tav>
                                        <p:tav tm="100000">
                                          <p:val>
                                            <p:strVal val="#ppt_w"/>
                                          </p:val>
                                        </p:tav>
                                      </p:tavLst>
                                    </p:anim>
                                    <p:anim calcmode="lin" valueType="num">
                                      <p:cBhvr>
                                        <p:cTn id="8" dur="500" fill="hold"/>
                                        <p:tgtEl>
                                          <p:spTgt spid="2052"/>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300"/>
                            </p:stCondLst>
                            <p:childTnLst>
                              <p:par>
                                <p:cTn id="21" presetID="35"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anim calcmode="lin" valueType="num">
                                      <p:cBhvr>
                                        <p:cTn id="24" dur="500" fill="hold"/>
                                        <p:tgtEl>
                                          <p:spTgt spid="4"/>
                                        </p:tgtEl>
                                        <p:attrNameLst>
                                          <p:attrName>style.rotation</p:attrName>
                                        </p:attrNameLst>
                                      </p:cBhvr>
                                      <p:tavLst>
                                        <p:tav tm="0">
                                          <p:val>
                                            <p:fltVal val="720"/>
                                          </p:val>
                                        </p:tav>
                                        <p:tav tm="100000">
                                          <p:val>
                                            <p:fltVal val="0"/>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 calcmode="lin" valueType="num">
                                      <p:cBhvr>
                                        <p:cTn id="26" dur="500" fill="hold"/>
                                        <p:tgtEl>
                                          <p:spTgt spid="4"/>
                                        </p:tgtEl>
                                        <p:attrNameLst>
                                          <p:attrName>ppt_w</p:attrName>
                                        </p:attrNameLst>
                                      </p:cBhvr>
                                      <p:tavLst>
                                        <p:tav tm="0">
                                          <p:val>
                                            <p:fltVal val="0"/>
                                          </p:val>
                                        </p:tav>
                                        <p:tav tm="100000">
                                          <p:val>
                                            <p:strVal val="#ppt_w"/>
                                          </p:val>
                                        </p:tav>
                                      </p:tavLst>
                                    </p:anim>
                                  </p:childTnLst>
                                </p:cTn>
                              </p:par>
                            </p:childTnLst>
                          </p:cTn>
                        </p:par>
                        <p:par>
                          <p:cTn id="27" fill="hold">
                            <p:stCondLst>
                              <p:cond delay="180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2" presetClass="entr" presetSubtype="4" decel="10000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16" name="矩形 15"/>
          <p:cNvSpPr/>
          <p:nvPr/>
        </p:nvSpPr>
        <p:spPr>
          <a:xfrm>
            <a:off x="1728371" y="5042504"/>
            <a:ext cx="8733671" cy="969784"/>
          </a:xfrm>
          <a:prstGeom prst="rect">
            <a:avLst/>
          </a:prstGeom>
          <a:noFill/>
          <a:ln w="1270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lang="zh-CN" altLang="en-US" sz="1400">
              <a:latin typeface="微软雅黑" pitchFamily="34" charset="-122"/>
              <a:ea typeface="微软雅黑" pitchFamily="34" charset="-122"/>
            </a:endParaRPr>
          </a:p>
        </p:txBody>
      </p:sp>
      <p:sp>
        <p:nvSpPr>
          <p:cNvPr id="17" name="矩形 16"/>
          <p:cNvSpPr/>
          <p:nvPr/>
        </p:nvSpPr>
        <p:spPr>
          <a:xfrm>
            <a:off x="1184914" y="1994110"/>
            <a:ext cx="3036012" cy="1534752"/>
          </a:xfrm>
          <a:prstGeom prst="rect">
            <a:avLst/>
          </a:prstGeom>
          <a:blipFill dpi="0" rotWithShape="0">
            <a:blip r:embed="rId3"/>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18" name="矩形 17"/>
          <p:cNvSpPr/>
          <p:nvPr/>
        </p:nvSpPr>
        <p:spPr>
          <a:xfrm>
            <a:off x="4576799" y="1994110"/>
            <a:ext cx="3036012" cy="1534752"/>
          </a:xfrm>
          <a:prstGeom prst="rect">
            <a:avLst/>
          </a:prstGeom>
          <a:blipFill dpi="0" rotWithShape="0">
            <a:blip r:embed="rId4"/>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19" name="矩形 18"/>
          <p:cNvSpPr/>
          <p:nvPr/>
        </p:nvSpPr>
        <p:spPr>
          <a:xfrm>
            <a:off x="7989319" y="1994110"/>
            <a:ext cx="3036012" cy="1534752"/>
          </a:xfrm>
          <a:prstGeom prst="rect">
            <a:avLst/>
          </a:prstGeom>
          <a:blipFill dpi="0" rotWithShape="0">
            <a:blip r:embed="rId5"/>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20" name="矩形 19"/>
          <p:cNvSpPr/>
          <p:nvPr/>
        </p:nvSpPr>
        <p:spPr>
          <a:xfrm>
            <a:off x="1184913" y="1626831"/>
            <a:ext cx="3036012" cy="41084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21" name="矩形 20"/>
          <p:cNvSpPr/>
          <p:nvPr/>
        </p:nvSpPr>
        <p:spPr>
          <a:xfrm>
            <a:off x="4576798" y="1626806"/>
            <a:ext cx="3036012" cy="410844"/>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dirty="0">
                <a:latin typeface="微软雅黑" pitchFamily="34" charset="-122"/>
                <a:ea typeface="微软雅黑" pitchFamily="34" charset="-122"/>
              </a:rPr>
              <a:t>添加标题</a:t>
            </a:r>
          </a:p>
        </p:txBody>
      </p:sp>
      <p:sp>
        <p:nvSpPr>
          <p:cNvPr id="22" name="矩形 21"/>
          <p:cNvSpPr/>
          <p:nvPr/>
        </p:nvSpPr>
        <p:spPr>
          <a:xfrm>
            <a:off x="7989318" y="1626806"/>
            <a:ext cx="3036012" cy="410844"/>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dirty="0">
                <a:latin typeface="微软雅黑" pitchFamily="34" charset="-122"/>
                <a:ea typeface="微软雅黑" pitchFamily="34" charset="-122"/>
              </a:rPr>
              <a:t>添加标题</a:t>
            </a:r>
          </a:p>
        </p:txBody>
      </p:sp>
      <p:sp>
        <p:nvSpPr>
          <p:cNvPr id="23" name="TextBox 22"/>
          <p:cNvSpPr txBox="1"/>
          <p:nvPr/>
        </p:nvSpPr>
        <p:spPr>
          <a:xfrm>
            <a:off x="1294297" y="3666878"/>
            <a:ext cx="2811925" cy="97872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a:t>
            </a:r>
            <a:r>
              <a:rPr lang="zh-CN" altLang="en-US" sz="1200" dirty="0" smtClean="0">
                <a:solidFill>
                  <a:schemeClr val="tx1">
                    <a:lumMod val="50000"/>
                    <a:lumOff val="50000"/>
                  </a:schemeClr>
                </a:solidFill>
                <a:latin typeface="微软雅黑" pitchFamily="34" charset="-122"/>
                <a:ea typeface="微软雅黑" pitchFamily="34" charset="-122"/>
              </a:rPr>
              <a:t>后</a:t>
            </a:r>
            <a:r>
              <a:rPr lang="zh-CN" altLang="en-US" sz="1200" dirty="0">
                <a:solidFill>
                  <a:schemeClr val="tx1">
                    <a:lumMod val="50000"/>
                    <a:lumOff val="50000"/>
                  </a:schemeClr>
                </a:solidFill>
                <a:latin typeface="微软雅黑" pitchFamily="34" charset="-122"/>
                <a:ea typeface="微软雅黑" pitchFamily="34" charset="-122"/>
              </a:rPr>
              <a:t>。</a:t>
            </a:r>
          </a:p>
        </p:txBody>
      </p:sp>
      <p:sp>
        <p:nvSpPr>
          <p:cNvPr id="24" name="TextBox 23"/>
          <p:cNvSpPr txBox="1"/>
          <p:nvPr/>
        </p:nvSpPr>
        <p:spPr>
          <a:xfrm>
            <a:off x="4752457" y="3666878"/>
            <a:ext cx="2728379" cy="97872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25" name="TextBox 24"/>
          <p:cNvSpPr txBox="1"/>
          <p:nvPr/>
        </p:nvSpPr>
        <p:spPr>
          <a:xfrm>
            <a:off x="8161825" y="3666878"/>
            <a:ext cx="2714265" cy="97872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26" name="矩形 30"/>
          <p:cNvSpPr>
            <a:spLocks noChangeArrowheads="1"/>
          </p:cNvSpPr>
          <p:nvPr/>
        </p:nvSpPr>
        <p:spPr bwMode="auto">
          <a:xfrm>
            <a:off x="2484389" y="5169191"/>
            <a:ext cx="7228936" cy="712164"/>
          </a:xfrm>
          <a:prstGeom prst="rect">
            <a:avLst/>
          </a:prstGeom>
          <a:noFill/>
          <a:ln w="9525">
            <a:noFill/>
            <a:miter lim="800000"/>
            <a:headEnd/>
            <a:tailEnd/>
          </a:ln>
        </p:spPr>
        <p:txBody>
          <a:bodyPr wrap="square" lIns="102916" tIns="51458" rIns="102916" bIns="51458">
            <a:spAutoFit/>
          </a:bodyPr>
          <a:lstStyle/>
          <a:p>
            <a:pPr lvl="0" algn="ctr">
              <a:lnSpc>
                <a:spcPct val="15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chemeClr val="tx1">
                    <a:lumMod val="50000"/>
                    <a:lumOff val="50000"/>
                  </a:schemeClr>
                </a:solidFill>
                <a:latin typeface="微软雅黑" pitchFamily="34" charset="-122"/>
                <a:ea typeface="微软雅黑" pitchFamily="34" charset="-122"/>
              </a:rPr>
              <a:t>粘贴。</a:t>
            </a:r>
            <a:endParaRPr lang="zh-CN" altLang="en-US" sz="14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1700751"/>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0-#ppt_w/2"/>
                                          </p:val>
                                        </p:tav>
                                        <p:tav tm="100000">
                                          <p:val>
                                            <p:strVal val="#ppt_x"/>
                                          </p:val>
                                        </p:tav>
                                      </p:tavLst>
                                    </p:anim>
                                    <p:anim calcmode="lin" valueType="num">
                                      <p:cBhvr additive="base">
                                        <p:cTn id="12" dur="10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ppt_y</p:attrName>
                                        </p:attrNameLst>
                                      </p:cBhvr>
                                      <p:tavLst>
                                        <p:tav tm="0">
                                          <p:val>
                                            <p:strVal val="#ppt_y-#ppt_h*1.125000"/>
                                          </p:val>
                                        </p:tav>
                                        <p:tav tm="100000">
                                          <p:val>
                                            <p:strVal val="#ppt_y"/>
                                          </p:val>
                                        </p:tav>
                                      </p:tavLst>
                                    </p:anim>
                                    <p:animEffect transition="in" filter="wipe(down)">
                                      <p:cBhvr>
                                        <p:cTn id="21" dur="500"/>
                                        <p:tgtEl>
                                          <p:spTgt spid="20"/>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p:tgtEl>
                                          <p:spTgt spid="21"/>
                                        </p:tgtEl>
                                        <p:attrNameLst>
                                          <p:attrName>ppt_y</p:attrName>
                                        </p:attrNameLst>
                                      </p:cBhvr>
                                      <p:tavLst>
                                        <p:tav tm="0">
                                          <p:val>
                                            <p:strVal val="#ppt_y-#ppt_h*1.125000"/>
                                          </p:val>
                                        </p:tav>
                                        <p:tav tm="100000">
                                          <p:val>
                                            <p:strVal val="#ppt_y"/>
                                          </p:val>
                                        </p:tav>
                                      </p:tavLst>
                                    </p:anim>
                                    <p:animEffect transition="in" filter="wipe(down)">
                                      <p:cBhvr>
                                        <p:cTn id="25" dur="500"/>
                                        <p:tgtEl>
                                          <p:spTgt spid="21"/>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ppt_y</p:attrName>
                                        </p:attrNameLst>
                                      </p:cBhvr>
                                      <p:tavLst>
                                        <p:tav tm="0">
                                          <p:val>
                                            <p:strVal val="#ppt_y-#ppt_h*1.125000"/>
                                          </p:val>
                                        </p:tav>
                                        <p:tav tm="100000">
                                          <p:val>
                                            <p:strVal val="#ppt_y"/>
                                          </p:val>
                                        </p:tav>
                                      </p:tavLst>
                                    </p:anim>
                                    <p:animEffect transition="in" filter="wipe(down)">
                                      <p:cBhvr>
                                        <p:cTn id="29" dur="500"/>
                                        <p:tgtEl>
                                          <p:spTgt spid="22"/>
                                        </p:tgtEl>
                                      </p:cBhvr>
                                    </p:animEffect>
                                  </p:childTnLst>
                                </p:cTn>
                              </p:par>
                            </p:childTnLst>
                          </p:cTn>
                        </p:par>
                        <p:par>
                          <p:cTn id="30" fill="hold">
                            <p:stCondLst>
                              <p:cond delay="1500"/>
                            </p:stCondLst>
                            <p:childTnLst>
                              <p:par>
                                <p:cTn id="31" presetID="14" presetClass="entr" presetSubtype="10" fill="hold" grpId="0" nodeType="afterEffect">
                                  <p:stCondLst>
                                    <p:cond delay="0"/>
                                  </p:stCondLst>
                                  <p:iterate type="lt">
                                    <p:tmPct val="10000"/>
                                  </p:iterate>
                                  <p:childTnLst>
                                    <p:set>
                                      <p:cBhvr>
                                        <p:cTn id="32" dur="1" fill="hold">
                                          <p:stCondLst>
                                            <p:cond delay="0"/>
                                          </p:stCondLst>
                                        </p:cTn>
                                        <p:tgtEl>
                                          <p:spTgt spid="23"/>
                                        </p:tgtEl>
                                        <p:attrNameLst>
                                          <p:attrName>style.visibility</p:attrName>
                                        </p:attrNameLst>
                                      </p:cBhvr>
                                      <p:to>
                                        <p:strVal val="visible"/>
                                      </p:to>
                                    </p:set>
                                    <p:animEffect transition="in" filter="randombar(horizontal)">
                                      <p:cBhvr>
                                        <p:cTn id="33" dur="200"/>
                                        <p:tgtEl>
                                          <p:spTgt spid="23"/>
                                        </p:tgtEl>
                                      </p:cBhvr>
                                    </p:animEffect>
                                  </p:childTnLst>
                                </p:cTn>
                              </p:par>
                              <p:par>
                                <p:cTn id="34" presetID="14" presetClass="entr" presetSubtype="10" fill="hold" grpId="0" nodeType="withEffect">
                                  <p:stCondLst>
                                    <p:cond delay="0"/>
                                  </p:stCondLst>
                                  <p:iterate type="lt">
                                    <p:tmPct val="10000"/>
                                  </p:iterate>
                                  <p:childTnLst>
                                    <p:set>
                                      <p:cBhvr>
                                        <p:cTn id="35" dur="1" fill="hold">
                                          <p:stCondLst>
                                            <p:cond delay="0"/>
                                          </p:stCondLst>
                                        </p:cTn>
                                        <p:tgtEl>
                                          <p:spTgt spid="24"/>
                                        </p:tgtEl>
                                        <p:attrNameLst>
                                          <p:attrName>style.visibility</p:attrName>
                                        </p:attrNameLst>
                                      </p:cBhvr>
                                      <p:to>
                                        <p:strVal val="visible"/>
                                      </p:to>
                                    </p:set>
                                    <p:animEffect transition="in" filter="randombar(horizontal)">
                                      <p:cBhvr>
                                        <p:cTn id="36" dur="200"/>
                                        <p:tgtEl>
                                          <p:spTgt spid="24"/>
                                        </p:tgtEl>
                                      </p:cBhvr>
                                    </p:animEffect>
                                  </p:childTnLst>
                                </p:cTn>
                              </p:par>
                              <p:par>
                                <p:cTn id="37" presetID="14" presetClass="entr" presetSubtype="10" fill="hold" grpId="0" nodeType="withEffect">
                                  <p:stCondLst>
                                    <p:cond delay="0"/>
                                  </p:stCondLst>
                                  <p:iterate type="lt">
                                    <p:tmPct val="10000"/>
                                  </p:iterate>
                                  <p:childTnLst>
                                    <p:set>
                                      <p:cBhvr>
                                        <p:cTn id="38" dur="1" fill="hold">
                                          <p:stCondLst>
                                            <p:cond delay="0"/>
                                          </p:stCondLst>
                                        </p:cTn>
                                        <p:tgtEl>
                                          <p:spTgt spid="25"/>
                                        </p:tgtEl>
                                        <p:attrNameLst>
                                          <p:attrName>style.visibility</p:attrName>
                                        </p:attrNameLst>
                                      </p:cBhvr>
                                      <p:to>
                                        <p:strVal val="visible"/>
                                      </p:to>
                                    </p:set>
                                    <p:animEffect transition="in" filter="randombar(horizontal)">
                                      <p:cBhvr>
                                        <p:cTn id="39" dur="200"/>
                                        <p:tgtEl>
                                          <p:spTgt spid="25"/>
                                        </p:tgtEl>
                                      </p:cBhvr>
                                    </p:animEffect>
                                  </p:childTnLst>
                                </p:cTn>
                              </p:par>
                              <p:par>
                                <p:cTn id="40" presetID="2" presetClass="entr" presetSubtype="4" decel="10000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1000" fill="hold"/>
                                        <p:tgtEl>
                                          <p:spTgt spid="16"/>
                                        </p:tgtEl>
                                        <p:attrNameLst>
                                          <p:attrName>ppt_x</p:attrName>
                                        </p:attrNameLst>
                                      </p:cBhvr>
                                      <p:tavLst>
                                        <p:tav tm="0">
                                          <p:val>
                                            <p:strVal val="#ppt_x"/>
                                          </p:val>
                                        </p:tav>
                                        <p:tav tm="100000">
                                          <p:val>
                                            <p:strVal val="#ppt_x"/>
                                          </p:val>
                                        </p:tav>
                                      </p:tavLst>
                                    </p:anim>
                                    <p:anim calcmode="lin" valueType="num">
                                      <p:cBhvr additive="base">
                                        <p:cTn id="43" dur="1000" fill="hold"/>
                                        <p:tgtEl>
                                          <p:spTgt spid="16"/>
                                        </p:tgtEl>
                                        <p:attrNameLst>
                                          <p:attrName>ppt_y</p:attrName>
                                        </p:attrNameLst>
                                      </p:cBhvr>
                                      <p:tavLst>
                                        <p:tav tm="0">
                                          <p:val>
                                            <p:strVal val="1+#ppt_h/2"/>
                                          </p:val>
                                        </p:tav>
                                        <p:tav tm="100000">
                                          <p:val>
                                            <p:strVal val="#ppt_y"/>
                                          </p:val>
                                        </p:tav>
                                      </p:tavLst>
                                    </p:anim>
                                  </p:childTnLst>
                                </p:cTn>
                              </p:par>
                            </p:childTnLst>
                          </p:cTn>
                        </p:par>
                        <p:par>
                          <p:cTn id="44" fill="hold">
                            <p:stCondLst>
                              <p:cond delay="2880"/>
                            </p:stCondLst>
                            <p:childTnLst>
                              <p:par>
                                <p:cTn id="45" presetID="14" presetClass="entr" presetSubtype="10" fill="hold" grpId="0" nodeType="afterEffect">
                                  <p:stCondLst>
                                    <p:cond delay="0"/>
                                  </p:stCondLst>
                                  <p:iterate type="lt">
                                    <p:tmPct val="10000"/>
                                  </p:iterate>
                                  <p:childTnLst>
                                    <p:set>
                                      <p:cBhvr>
                                        <p:cTn id="46" dur="1" fill="hold">
                                          <p:stCondLst>
                                            <p:cond delay="0"/>
                                          </p:stCondLst>
                                        </p:cTn>
                                        <p:tgtEl>
                                          <p:spTgt spid="26"/>
                                        </p:tgtEl>
                                        <p:attrNameLst>
                                          <p:attrName>style.visibility</p:attrName>
                                        </p:attrNameLst>
                                      </p:cBhvr>
                                      <p:to>
                                        <p:strVal val="visible"/>
                                      </p:to>
                                    </p:set>
                                    <p:animEffect transition="in" filter="randombar(horizontal)">
                                      <p:cBhvr>
                                        <p:cTn id="47" dur="2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grpSp>
        <p:nvGrpSpPr>
          <p:cNvPr id="3" name="组合 2"/>
          <p:cNvGrpSpPr/>
          <p:nvPr/>
        </p:nvGrpSpPr>
        <p:grpSpPr>
          <a:xfrm>
            <a:off x="1426010" y="4121339"/>
            <a:ext cx="1418020" cy="378346"/>
            <a:chOff x="1280133" y="2641600"/>
            <a:chExt cx="1773057" cy="473075"/>
          </a:xfrm>
        </p:grpSpPr>
        <p:sp>
          <p:nvSpPr>
            <p:cNvPr id="4" name="圆角矩形 3"/>
            <p:cNvSpPr/>
            <p:nvPr/>
          </p:nvSpPr>
          <p:spPr>
            <a:xfrm>
              <a:off x="1280133" y="2641600"/>
              <a:ext cx="1773057" cy="38834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674115" y="2728049"/>
              <a:ext cx="985093" cy="23090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smtClean="0"/>
                <a:t>职务名称</a:t>
              </a:r>
              <a:endParaRPr lang="zh-CN" altLang="en-US" sz="1200" dirty="0"/>
            </a:p>
          </p:txBody>
        </p:sp>
        <p:sp>
          <p:nvSpPr>
            <p:cNvPr id="6" name="等腰三角形 5"/>
            <p:cNvSpPr/>
            <p:nvPr/>
          </p:nvSpPr>
          <p:spPr>
            <a:xfrm flipV="1">
              <a:off x="2057344" y="2975421"/>
              <a:ext cx="218634" cy="13925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8"/>
          <p:cNvSpPr/>
          <p:nvPr/>
        </p:nvSpPr>
        <p:spPr>
          <a:xfrm>
            <a:off x="1426010" y="1987210"/>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190625" y="4622763"/>
            <a:ext cx="1879193" cy="886397"/>
          </a:xfrm>
          <a:prstGeom prst="rect">
            <a:avLst/>
          </a:prstGeom>
          <a:noFill/>
        </p:spPr>
        <p:txBody>
          <a:bodyPr wrap="square" lIns="0" tIns="0" rIns="0" bIns="0" rtlCol="0">
            <a:spAutoFit/>
          </a:bodyPr>
          <a:lstStyle/>
          <a:p>
            <a:pPr algn="just">
              <a:lnSpc>
                <a:spcPct val="120000"/>
              </a:lnSpc>
            </a:pPr>
            <a:r>
              <a:rPr lang="zh-CN" altLang="en-US" sz="1200" dirty="0" smtClean="0">
                <a:solidFill>
                  <a:schemeClr val="tx1">
                    <a:lumMod val="50000"/>
                    <a:lumOff val="50000"/>
                  </a:schemeClr>
                </a:solidFill>
                <a:latin typeface="微软雅黑" pitchFamily="34" charset="-122"/>
                <a:ea typeface="微软雅黑" pitchFamily="34" charset="-122"/>
              </a:rPr>
              <a:t>点击输入简要文字</a:t>
            </a:r>
            <a:r>
              <a:rPr lang="zh-CN" altLang="en-US" sz="1200" dirty="0">
                <a:solidFill>
                  <a:schemeClr val="tx1">
                    <a:lumMod val="50000"/>
                    <a:lumOff val="50000"/>
                  </a:schemeClr>
                </a:solidFill>
                <a:latin typeface="微软雅黑" pitchFamily="34" charset="-122"/>
                <a:ea typeface="微软雅黑" pitchFamily="34" charset="-122"/>
              </a:rPr>
              <a:t>介绍</a:t>
            </a:r>
            <a:r>
              <a:rPr lang="zh-CN" altLang="en-US" sz="1200" dirty="0" smtClean="0">
                <a:solidFill>
                  <a:schemeClr val="tx1">
                    <a:lumMod val="50000"/>
                    <a:lumOff val="50000"/>
                  </a:schemeClr>
                </a:solidFill>
                <a:latin typeface="微软雅黑" pitchFamily="34" charset="-122"/>
                <a:ea typeface="微软雅黑" pitchFamily="34" charset="-122"/>
              </a:rPr>
              <a:t>，文字内容需概括精炼，不用多余的文字修饰，言简意赅的说明分项内容</a:t>
            </a:r>
            <a:r>
              <a:rPr lang="en-US" altLang="zh-CN" sz="1200" dirty="0" smtClean="0">
                <a:solidFill>
                  <a:schemeClr val="tx1">
                    <a:lumMod val="50000"/>
                    <a:lumOff val="50000"/>
                  </a:schemeClr>
                </a:solidFill>
                <a:latin typeface="微软雅黑" pitchFamily="34" charset="-122"/>
                <a:ea typeface="微软雅黑" pitchFamily="34" charset="-122"/>
              </a:rPr>
              <a:t>……</a:t>
            </a:r>
          </a:p>
        </p:txBody>
      </p:sp>
      <p:grpSp>
        <p:nvGrpSpPr>
          <p:cNvPr id="9" name="组合 8"/>
          <p:cNvGrpSpPr/>
          <p:nvPr/>
        </p:nvGrpSpPr>
        <p:grpSpPr>
          <a:xfrm>
            <a:off x="4081684" y="4121339"/>
            <a:ext cx="1418020" cy="378346"/>
            <a:chOff x="1280133" y="2641600"/>
            <a:chExt cx="1773057" cy="473075"/>
          </a:xfrm>
        </p:grpSpPr>
        <p:sp>
          <p:nvSpPr>
            <p:cNvPr id="10" name="圆角矩形 9"/>
            <p:cNvSpPr/>
            <p:nvPr/>
          </p:nvSpPr>
          <p:spPr>
            <a:xfrm>
              <a:off x="1280133" y="2641600"/>
              <a:ext cx="1773057" cy="38834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674115" y="2728049"/>
              <a:ext cx="985093" cy="23090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a:t>职务名称</a:t>
              </a:r>
            </a:p>
          </p:txBody>
        </p:sp>
        <p:sp>
          <p:nvSpPr>
            <p:cNvPr id="13" name="等腰三角形 12"/>
            <p:cNvSpPr/>
            <p:nvPr/>
          </p:nvSpPr>
          <p:spPr>
            <a:xfrm flipV="1">
              <a:off x="2057344" y="2975421"/>
              <a:ext cx="218634" cy="13925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椭圆 8"/>
          <p:cNvSpPr/>
          <p:nvPr/>
        </p:nvSpPr>
        <p:spPr>
          <a:xfrm>
            <a:off x="4081684" y="1987210"/>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846299" y="4622763"/>
            <a:ext cx="1879193" cy="886397"/>
          </a:xfrm>
          <a:prstGeom prst="rect">
            <a:avLst/>
          </a:prstGeom>
          <a:noFill/>
        </p:spPr>
        <p:txBody>
          <a:bodyPr wrap="square" lIns="0" tIns="0" rIns="0" bIns="0" rtlCol="0">
            <a:spAutoFit/>
          </a:bodyPr>
          <a:lstStyle/>
          <a:p>
            <a:pPr algn="just">
              <a:lnSpc>
                <a:spcPct val="120000"/>
              </a:lnSpc>
            </a:pPr>
            <a:r>
              <a:rPr lang="zh-CN" altLang="en-US" sz="1200" dirty="0" smtClean="0">
                <a:solidFill>
                  <a:schemeClr val="tx1">
                    <a:lumMod val="50000"/>
                    <a:lumOff val="50000"/>
                  </a:schemeClr>
                </a:solidFill>
                <a:latin typeface="微软雅黑" pitchFamily="34" charset="-122"/>
                <a:ea typeface="微软雅黑" pitchFamily="34" charset="-122"/>
              </a:rPr>
              <a:t>点击输入简要文字</a:t>
            </a:r>
            <a:r>
              <a:rPr lang="zh-CN" altLang="en-US" sz="1200" dirty="0">
                <a:solidFill>
                  <a:schemeClr val="tx1">
                    <a:lumMod val="50000"/>
                    <a:lumOff val="50000"/>
                  </a:schemeClr>
                </a:solidFill>
                <a:latin typeface="微软雅黑" pitchFamily="34" charset="-122"/>
                <a:ea typeface="微软雅黑" pitchFamily="34" charset="-122"/>
              </a:rPr>
              <a:t>介绍</a:t>
            </a:r>
            <a:r>
              <a:rPr lang="zh-CN" altLang="en-US" sz="1200" dirty="0" smtClean="0">
                <a:solidFill>
                  <a:schemeClr val="tx1">
                    <a:lumMod val="50000"/>
                    <a:lumOff val="50000"/>
                  </a:schemeClr>
                </a:solidFill>
                <a:latin typeface="微软雅黑" pitchFamily="34" charset="-122"/>
                <a:ea typeface="微软雅黑" pitchFamily="34" charset="-122"/>
              </a:rPr>
              <a:t>，文字内容需概括精炼，不用多余的文字修饰，言简意赅的说明分项内容</a:t>
            </a:r>
            <a:r>
              <a:rPr lang="en-US" altLang="zh-CN" sz="1200" dirty="0" smtClean="0">
                <a:solidFill>
                  <a:schemeClr val="tx1">
                    <a:lumMod val="50000"/>
                    <a:lumOff val="50000"/>
                  </a:schemeClr>
                </a:solidFill>
                <a:latin typeface="微软雅黑" pitchFamily="34" charset="-122"/>
                <a:ea typeface="微软雅黑" pitchFamily="34" charset="-122"/>
              </a:rPr>
              <a:t>……</a:t>
            </a:r>
          </a:p>
        </p:txBody>
      </p:sp>
      <p:grpSp>
        <p:nvGrpSpPr>
          <p:cNvPr id="16" name="组合 15"/>
          <p:cNvGrpSpPr/>
          <p:nvPr/>
        </p:nvGrpSpPr>
        <p:grpSpPr>
          <a:xfrm>
            <a:off x="6642867" y="4121339"/>
            <a:ext cx="1418020" cy="378346"/>
            <a:chOff x="1280133" y="2641600"/>
            <a:chExt cx="1773057" cy="473075"/>
          </a:xfrm>
        </p:grpSpPr>
        <p:sp>
          <p:nvSpPr>
            <p:cNvPr id="17" name="圆角矩形 16"/>
            <p:cNvSpPr/>
            <p:nvPr/>
          </p:nvSpPr>
          <p:spPr>
            <a:xfrm>
              <a:off x="1280133" y="2641600"/>
              <a:ext cx="1773057" cy="38834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1674115" y="2728049"/>
              <a:ext cx="985093" cy="23090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a:t>职务名称</a:t>
              </a:r>
            </a:p>
          </p:txBody>
        </p:sp>
        <p:sp>
          <p:nvSpPr>
            <p:cNvPr id="19" name="等腰三角形 18"/>
            <p:cNvSpPr/>
            <p:nvPr/>
          </p:nvSpPr>
          <p:spPr>
            <a:xfrm flipV="1">
              <a:off x="2057344" y="2975421"/>
              <a:ext cx="218634" cy="13925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椭圆 8"/>
          <p:cNvSpPr/>
          <p:nvPr/>
        </p:nvSpPr>
        <p:spPr>
          <a:xfrm>
            <a:off x="6642867" y="1987210"/>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extLst>
                <a:ext uri="{28A0092B-C50C-407E-A947-70E740481C1C}">
                  <a14:useLocalDpi xmlns:a14="http://schemas.microsoft.com/office/drawing/2010/main" val="0"/>
                </a:ext>
              </a:extLst>
            </a:blip>
            <a:srcRect/>
            <a:stretch>
              <a:fillRect l="-31078" t="-4941" r="-37334" b="-1108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6407482" y="4622763"/>
            <a:ext cx="1879193" cy="886397"/>
          </a:xfrm>
          <a:prstGeom prst="rect">
            <a:avLst/>
          </a:prstGeom>
          <a:noFill/>
        </p:spPr>
        <p:txBody>
          <a:bodyPr wrap="square" lIns="0" tIns="0" rIns="0" bIns="0" rtlCol="0">
            <a:spAutoFit/>
          </a:bodyPr>
          <a:lstStyle/>
          <a:p>
            <a:pPr algn="just">
              <a:lnSpc>
                <a:spcPct val="120000"/>
              </a:lnSpc>
            </a:pPr>
            <a:r>
              <a:rPr lang="zh-CN" altLang="en-US" sz="1200" dirty="0" smtClean="0">
                <a:solidFill>
                  <a:schemeClr val="tx1">
                    <a:lumMod val="50000"/>
                    <a:lumOff val="50000"/>
                  </a:schemeClr>
                </a:solidFill>
                <a:latin typeface="微软雅黑" pitchFamily="34" charset="-122"/>
                <a:ea typeface="微软雅黑" pitchFamily="34" charset="-122"/>
              </a:rPr>
              <a:t>点击输入简要文字</a:t>
            </a:r>
            <a:r>
              <a:rPr lang="zh-CN" altLang="en-US" sz="1200" dirty="0">
                <a:solidFill>
                  <a:schemeClr val="tx1">
                    <a:lumMod val="50000"/>
                    <a:lumOff val="50000"/>
                  </a:schemeClr>
                </a:solidFill>
                <a:latin typeface="微软雅黑" pitchFamily="34" charset="-122"/>
                <a:ea typeface="微软雅黑" pitchFamily="34" charset="-122"/>
              </a:rPr>
              <a:t>介绍</a:t>
            </a:r>
            <a:r>
              <a:rPr lang="zh-CN" altLang="en-US" sz="1200" dirty="0" smtClean="0">
                <a:solidFill>
                  <a:schemeClr val="tx1">
                    <a:lumMod val="50000"/>
                    <a:lumOff val="50000"/>
                  </a:schemeClr>
                </a:solidFill>
                <a:latin typeface="微软雅黑" pitchFamily="34" charset="-122"/>
                <a:ea typeface="微软雅黑" pitchFamily="34" charset="-122"/>
              </a:rPr>
              <a:t>，文字内容需概括精炼，不用多余的文字修饰，言简意赅的说明分项内容</a:t>
            </a:r>
            <a:r>
              <a:rPr lang="en-US" altLang="zh-CN" sz="1200" dirty="0" smtClean="0">
                <a:solidFill>
                  <a:schemeClr val="tx1">
                    <a:lumMod val="50000"/>
                    <a:lumOff val="50000"/>
                  </a:schemeClr>
                </a:solidFill>
                <a:latin typeface="微软雅黑" pitchFamily="34" charset="-122"/>
                <a:ea typeface="微软雅黑" pitchFamily="34" charset="-122"/>
              </a:rPr>
              <a:t>……</a:t>
            </a:r>
          </a:p>
        </p:txBody>
      </p:sp>
      <p:grpSp>
        <p:nvGrpSpPr>
          <p:cNvPr id="22" name="组合 21"/>
          <p:cNvGrpSpPr/>
          <p:nvPr/>
        </p:nvGrpSpPr>
        <p:grpSpPr>
          <a:xfrm>
            <a:off x="9232625" y="4121339"/>
            <a:ext cx="1418020" cy="378346"/>
            <a:chOff x="1280133" y="2641600"/>
            <a:chExt cx="1773057" cy="473075"/>
          </a:xfrm>
        </p:grpSpPr>
        <p:sp>
          <p:nvSpPr>
            <p:cNvPr id="23" name="圆角矩形 22"/>
            <p:cNvSpPr/>
            <p:nvPr/>
          </p:nvSpPr>
          <p:spPr>
            <a:xfrm>
              <a:off x="1280133" y="2641600"/>
              <a:ext cx="1773057" cy="38834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674115" y="2728049"/>
              <a:ext cx="985093" cy="23090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a:t>职务名称</a:t>
              </a:r>
            </a:p>
          </p:txBody>
        </p:sp>
        <p:sp>
          <p:nvSpPr>
            <p:cNvPr id="25" name="等腰三角形 24"/>
            <p:cNvSpPr/>
            <p:nvPr/>
          </p:nvSpPr>
          <p:spPr>
            <a:xfrm flipV="1">
              <a:off x="2057344" y="2975421"/>
              <a:ext cx="218634" cy="13925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8"/>
          <p:cNvSpPr/>
          <p:nvPr/>
        </p:nvSpPr>
        <p:spPr>
          <a:xfrm>
            <a:off x="9232625" y="1987210"/>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cstate="print">
              <a:extLst>
                <a:ext uri="{28A0092B-C50C-407E-A947-70E740481C1C}">
                  <a14:useLocalDpi xmlns:a14="http://schemas.microsoft.com/office/drawing/2010/main" val="0"/>
                </a:ext>
              </a:extLst>
            </a:blip>
            <a:srcRect/>
            <a:stretch>
              <a:fillRect l="-99536" r="-12446" b="-388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8973022" y="4622763"/>
            <a:ext cx="1879193" cy="886397"/>
          </a:xfrm>
          <a:prstGeom prst="rect">
            <a:avLst/>
          </a:prstGeom>
          <a:noFill/>
        </p:spPr>
        <p:txBody>
          <a:bodyPr wrap="square" lIns="0" tIns="0" rIns="0" bIns="0" rtlCol="0">
            <a:spAutoFit/>
          </a:bodyPr>
          <a:lstStyle/>
          <a:p>
            <a:pPr algn="just">
              <a:lnSpc>
                <a:spcPct val="120000"/>
              </a:lnSpc>
            </a:pPr>
            <a:r>
              <a:rPr lang="zh-CN" altLang="en-US" sz="1200" dirty="0" smtClean="0">
                <a:solidFill>
                  <a:schemeClr val="tx1">
                    <a:lumMod val="50000"/>
                    <a:lumOff val="50000"/>
                  </a:schemeClr>
                </a:solidFill>
                <a:latin typeface="微软雅黑" pitchFamily="34" charset="-122"/>
                <a:ea typeface="微软雅黑" pitchFamily="34" charset="-122"/>
              </a:rPr>
              <a:t>点击输入简要文字</a:t>
            </a:r>
            <a:r>
              <a:rPr lang="zh-CN" altLang="en-US" sz="1200" dirty="0">
                <a:solidFill>
                  <a:schemeClr val="tx1">
                    <a:lumMod val="50000"/>
                    <a:lumOff val="50000"/>
                  </a:schemeClr>
                </a:solidFill>
                <a:latin typeface="微软雅黑" pitchFamily="34" charset="-122"/>
                <a:ea typeface="微软雅黑" pitchFamily="34" charset="-122"/>
              </a:rPr>
              <a:t>介绍</a:t>
            </a:r>
            <a:r>
              <a:rPr lang="zh-CN" altLang="en-US" sz="1200" dirty="0" smtClean="0">
                <a:solidFill>
                  <a:schemeClr val="tx1">
                    <a:lumMod val="50000"/>
                    <a:lumOff val="50000"/>
                  </a:schemeClr>
                </a:solidFill>
                <a:latin typeface="微软雅黑" pitchFamily="34" charset="-122"/>
                <a:ea typeface="微软雅黑" pitchFamily="34" charset="-122"/>
              </a:rPr>
              <a:t>，文字内容需概括精炼，不用多余的文字修饰，言简意赅的说明分项内容</a:t>
            </a:r>
            <a:r>
              <a:rPr lang="en-US" altLang="zh-CN" sz="1200" dirty="0" smtClean="0">
                <a:solidFill>
                  <a:schemeClr val="tx1">
                    <a:lumMod val="50000"/>
                    <a:lumOff val="50000"/>
                  </a:schemeClr>
                </a:solidFill>
                <a:latin typeface="微软雅黑" pitchFamily="34" charset="-122"/>
                <a:ea typeface="微软雅黑" pitchFamily="34" charset="-122"/>
              </a:rPr>
              <a:t>……</a:t>
            </a:r>
          </a:p>
        </p:txBody>
      </p:sp>
      <p:sp>
        <p:nvSpPr>
          <p:cNvPr id="28" name="椭圆 8"/>
          <p:cNvSpPr/>
          <p:nvPr/>
        </p:nvSpPr>
        <p:spPr>
          <a:xfrm>
            <a:off x="1355948" y="1911259"/>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8"/>
          <p:cNvSpPr/>
          <p:nvPr/>
        </p:nvSpPr>
        <p:spPr>
          <a:xfrm>
            <a:off x="4011622" y="1911259"/>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8"/>
          <p:cNvSpPr/>
          <p:nvPr/>
        </p:nvSpPr>
        <p:spPr>
          <a:xfrm>
            <a:off x="6572805" y="1911259"/>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8"/>
          <p:cNvSpPr/>
          <p:nvPr/>
        </p:nvSpPr>
        <p:spPr>
          <a:xfrm>
            <a:off x="9162562" y="1911259"/>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a:spLocks noChangeArrowheads="1"/>
          </p:cNvSpPr>
          <p:nvPr/>
        </p:nvSpPr>
        <p:spPr bwMode="auto">
          <a:xfrm>
            <a:off x="1622059" y="3687853"/>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solidFill>
                  <a:schemeClr val="tx1">
                    <a:lumMod val="50000"/>
                    <a:lumOff val="50000"/>
                  </a:schemeClr>
                </a:solidFill>
                <a:latin typeface="微软雅黑" pitchFamily="34" charset="-122"/>
                <a:ea typeface="微软雅黑" pitchFamily="34" charset="-122"/>
                <a:cs typeface="+mj-cs"/>
              </a:rPr>
              <a:t>姓名</a:t>
            </a:r>
            <a:endParaRPr lang="en-US" altLang="zh-CN" sz="1600" b="1" cap="all" dirty="0">
              <a:solidFill>
                <a:schemeClr val="tx1">
                  <a:lumMod val="50000"/>
                  <a:lumOff val="50000"/>
                </a:schemeClr>
              </a:solidFill>
              <a:latin typeface="微软雅黑" pitchFamily="34" charset="-122"/>
              <a:ea typeface="微软雅黑" pitchFamily="34" charset="-122"/>
              <a:cs typeface="+mj-cs"/>
            </a:endParaRPr>
          </a:p>
        </p:txBody>
      </p:sp>
      <p:sp>
        <p:nvSpPr>
          <p:cNvPr id="33" name="矩形 32"/>
          <p:cNvSpPr>
            <a:spLocks noChangeArrowheads="1"/>
          </p:cNvSpPr>
          <p:nvPr/>
        </p:nvSpPr>
        <p:spPr bwMode="auto">
          <a:xfrm>
            <a:off x="4277733" y="3687853"/>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solidFill>
                  <a:schemeClr val="tx1">
                    <a:lumMod val="50000"/>
                    <a:lumOff val="50000"/>
                  </a:schemeClr>
                </a:solidFill>
                <a:latin typeface="微软雅黑" pitchFamily="34" charset="-122"/>
                <a:ea typeface="微软雅黑" pitchFamily="34" charset="-122"/>
                <a:cs typeface="+mj-cs"/>
              </a:rPr>
              <a:t>姓名</a:t>
            </a:r>
            <a:endParaRPr lang="en-US" altLang="zh-CN" sz="1600" b="1" cap="all" dirty="0">
              <a:solidFill>
                <a:schemeClr val="tx1">
                  <a:lumMod val="50000"/>
                  <a:lumOff val="50000"/>
                </a:schemeClr>
              </a:solidFill>
              <a:latin typeface="微软雅黑" pitchFamily="34" charset="-122"/>
              <a:ea typeface="微软雅黑" pitchFamily="34" charset="-122"/>
              <a:cs typeface="+mj-cs"/>
            </a:endParaRPr>
          </a:p>
        </p:txBody>
      </p:sp>
      <p:sp>
        <p:nvSpPr>
          <p:cNvPr id="34" name="矩形 33"/>
          <p:cNvSpPr>
            <a:spLocks noChangeArrowheads="1"/>
          </p:cNvSpPr>
          <p:nvPr/>
        </p:nvSpPr>
        <p:spPr bwMode="auto">
          <a:xfrm>
            <a:off x="6838916" y="3687853"/>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solidFill>
                  <a:schemeClr val="tx1">
                    <a:lumMod val="50000"/>
                    <a:lumOff val="50000"/>
                  </a:schemeClr>
                </a:solidFill>
                <a:latin typeface="微软雅黑" pitchFamily="34" charset="-122"/>
                <a:ea typeface="微软雅黑" pitchFamily="34" charset="-122"/>
                <a:cs typeface="+mj-cs"/>
              </a:rPr>
              <a:t>姓名</a:t>
            </a:r>
            <a:endParaRPr lang="en-US" altLang="zh-CN" sz="1600" b="1" cap="all" dirty="0">
              <a:solidFill>
                <a:schemeClr val="tx1">
                  <a:lumMod val="50000"/>
                  <a:lumOff val="50000"/>
                </a:schemeClr>
              </a:solidFill>
              <a:latin typeface="微软雅黑" pitchFamily="34" charset="-122"/>
              <a:ea typeface="微软雅黑" pitchFamily="34" charset="-122"/>
              <a:cs typeface="+mj-cs"/>
            </a:endParaRPr>
          </a:p>
        </p:txBody>
      </p:sp>
      <p:sp>
        <p:nvSpPr>
          <p:cNvPr id="35" name="矩形 34"/>
          <p:cNvSpPr>
            <a:spLocks noChangeArrowheads="1"/>
          </p:cNvSpPr>
          <p:nvPr/>
        </p:nvSpPr>
        <p:spPr bwMode="auto">
          <a:xfrm>
            <a:off x="9428674" y="3687853"/>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solidFill>
                  <a:schemeClr val="tx1">
                    <a:lumMod val="50000"/>
                    <a:lumOff val="50000"/>
                  </a:schemeClr>
                </a:solidFill>
                <a:latin typeface="微软雅黑" pitchFamily="34" charset="-122"/>
                <a:ea typeface="微软雅黑" pitchFamily="34" charset="-122"/>
                <a:cs typeface="+mj-cs"/>
              </a:rPr>
              <a:t>姓名</a:t>
            </a:r>
            <a:endParaRPr lang="en-US" altLang="zh-CN" sz="1600" b="1" cap="all" dirty="0">
              <a:solidFill>
                <a:schemeClr val="tx1">
                  <a:lumMod val="50000"/>
                  <a:lumOff val="50000"/>
                </a:schemeClr>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3933061827"/>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3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1+#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6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6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9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1+#ppt_w/2"/>
                                          </p:val>
                                        </p:tav>
                                        <p:tav tm="100000">
                                          <p:val>
                                            <p:strVal val="#ppt_x"/>
                                          </p:val>
                                        </p:tav>
                                      </p:tavLst>
                                    </p:anim>
                                    <p:anim calcmode="lin" valueType="num">
                                      <p:cBhvr additive="base">
                                        <p:cTn id="32" dur="500" fill="hold"/>
                                        <p:tgtEl>
                                          <p:spTgt spid="2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90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1+#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childTnLst>
                          </p:cTn>
                        </p:par>
                        <p:par>
                          <p:cTn id="37" fill="hold">
                            <p:stCondLst>
                              <p:cond delay="1400"/>
                            </p:stCondLst>
                            <p:childTnLst>
                              <p:par>
                                <p:cTn id="38" presetID="2" presetClass="entr" presetSubtype="4"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ppt_x"/>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30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30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60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ppt_x"/>
                                          </p:val>
                                        </p:tav>
                                        <p:tav tm="100000">
                                          <p:val>
                                            <p:strVal val="#ppt_x"/>
                                          </p:val>
                                        </p:tav>
                                      </p:tavLst>
                                    </p:anim>
                                    <p:anim calcmode="lin" valueType="num">
                                      <p:cBhvr additive="base">
                                        <p:cTn id="57" dur="500" fill="hold"/>
                                        <p:tgtEl>
                                          <p:spTgt spid="1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60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ppt_x"/>
                                          </p:val>
                                        </p:tav>
                                        <p:tav tm="100000">
                                          <p:val>
                                            <p:strVal val="#ppt_x"/>
                                          </p:val>
                                        </p:tav>
                                      </p:tavLst>
                                    </p:anim>
                                    <p:anim calcmode="lin" valueType="num">
                                      <p:cBhvr additive="base">
                                        <p:cTn id="61" dur="500" fill="hold"/>
                                        <p:tgtEl>
                                          <p:spTgt spid="21"/>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90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fill="hold"/>
                                        <p:tgtEl>
                                          <p:spTgt spid="22"/>
                                        </p:tgtEl>
                                        <p:attrNameLst>
                                          <p:attrName>ppt_x</p:attrName>
                                        </p:attrNameLst>
                                      </p:cBhvr>
                                      <p:tavLst>
                                        <p:tav tm="0">
                                          <p:val>
                                            <p:strVal val="#ppt_x"/>
                                          </p:val>
                                        </p:tav>
                                        <p:tav tm="100000">
                                          <p:val>
                                            <p:strVal val="#ppt_x"/>
                                          </p:val>
                                        </p:tav>
                                      </p:tavLst>
                                    </p:anim>
                                    <p:anim calcmode="lin" valueType="num">
                                      <p:cBhvr additive="base">
                                        <p:cTn id="65" dur="500" fill="hold"/>
                                        <p:tgtEl>
                                          <p:spTgt spid="22"/>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90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ppt_x"/>
                                          </p:val>
                                        </p:tav>
                                        <p:tav tm="100000">
                                          <p:val>
                                            <p:strVal val="#ppt_x"/>
                                          </p:val>
                                        </p:tav>
                                      </p:tavLst>
                                    </p:anim>
                                    <p:anim calcmode="lin" valueType="num">
                                      <p:cBhvr additive="base">
                                        <p:cTn id="69" dur="500" fill="hold"/>
                                        <p:tgtEl>
                                          <p:spTgt spid="27"/>
                                        </p:tgtEl>
                                        <p:attrNameLst>
                                          <p:attrName>ppt_y</p:attrName>
                                        </p:attrNameLst>
                                      </p:cBhvr>
                                      <p:tavLst>
                                        <p:tav tm="0">
                                          <p:val>
                                            <p:strVal val="1+#ppt_h/2"/>
                                          </p:val>
                                        </p:tav>
                                        <p:tav tm="100000">
                                          <p:val>
                                            <p:strVal val="#ppt_y"/>
                                          </p:val>
                                        </p:tav>
                                      </p:tavLst>
                                    </p:anim>
                                  </p:childTnLst>
                                </p:cTn>
                              </p:par>
                            </p:childTnLst>
                          </p:cTn>
                        </p:par>
                        <p:par>
                          <p:cTn id="70" fill="hold">
                            <p:stCondLst>
                              <p:cond delay="2800"/>
                            </p:stCondLst>
                            <p:childTnLst>
                              <p:par>
                                <p:cTn id="71" presetID="2" presetClass="entr" presetSubtype="2" fill="hold" grpId="0" nodeType="afterEffect">
                                  <p:stCondLst>
                                    <p:cond delay="0"/>
                                  </p:stCondLst>
                                  <p:childTnLst>
                                    <p:set>
                                      <p:cBhvr>
                                        <p:cTn id="72" dur="1" fill="hold">
                                          <p:stCondLst>
                                            <p:cond delay="0"/>
                                          </p:stCondLst>
                                        </p:cTn>
                                        <p:tgtEl>
                                          <p:spTgt spid="32">
                                            <p:txEl>
                                              <p:pRg st="0" end="0"/>
                                            </p:txEl>
                                          </p:spTgt>
                                        </p:tgtEl>
                                        <p:attrNameLst>
                                          <p:attrName>style.visibility</p:attrName>
                                        </p:attrNameLst>
                                      </p:cBhvr>
                                      <p:to>
                                        <p:strVal val="visible"/>
                                      </p:to>
                                    </p:set>
                                    <p:anim calcmode="lin" valueType="num">
                                      <p:cBhvr additive="base">
                                        <p:cTn id="73" dur="100" fill="hold"/>
                                        <p:tgtEl>
                                          <p:spTgt spid="32">
                                            <p:txEl>
                                              <p:pRg st="0" end="0"/>
                                            </p:txEl>
                                          </p:spTgt>
                                        </p:tgtEl>
                                        <p:attrNameLst>
                                          <p:attrName>ppt_x</p:attrName>
                                        </p:attrNameLst>
                                      </p:cBhvr>
                                      <p:tavLst>
                                        <p:tav tm="0">
                                          <p:val>
                                            <p:strVal val="1+#ppt_w/2"/>
                                          </p:val>
                                        </p:tav>
                                        <p:tav tm="100000">
                                          <p:val>
                                            <p:strVal val="#ppt_x"/>
                                          </p:val>
                                        </p:tav>
                                      </p:tavLst>
                                    </p:anim>
                                    <p:anim calcmode="lin" valueType="num">
                                      <p:cBhvr additive="base">
                                        <p:cTn id="74" dur="100" fill="hold"/>
                                        <p:tgtEl>
                                          <p:spTgt spid="32">
                                            <p:txEl>
                                              <p:pRg st="0" end="0"/>
                                            </p:txEl>
                                          </p:spTgt>
                                        </p:tgtEl>
                                        <p:attrNameLst>
                                          <p:attrName>ppt_y</p:attrName>
                                        </p:attrNameLst>
                                      </p:cBhvr>
                                      <p:tavLst>
                                        <p:tav tm="0">
                                          <p:val>
                                            <p:strVal val="#ppt_y"/>
                                          </p:val>
                                        </p:tav>
                                        <p:tav tm="100000">
                                          <p:val>
                                            <p:strVal val="#ppt_y"/>
                                          </p:val>
                                        </p:tav>
                                      </p:tavLst>
                                    </p:anim>
                                  </p:childTnLst>
                                </p:cTn>
                              </p:par>
                            </p:childTnLst>
                          </p:cTn>
                        </p:par>
                        <p:par>
                          <p:cTn id="75" fill="hold">
                            <p:stCondLst>
                              <p:cond delay="2900"/>
                            </p:stCondLst>
                            <p:childTnLst>
                              <p:par>
                                <p:cTn id="76" presetID="2" presetClass="entr" presetSubtype="2" fill="hold" grpId="0" nodeType="afterEffect">
                                  <p:stCondLst>
                                    <p:cond delay="0"/>
                                  </p:stCondLst>
                                  <p:childTnLst>
                                    <p:set>
                                      <p:cBhvr>
                                        <p:cTn id="77" dur="1" fill="hold">
                                          <p:stCondLst>
                                            <p:cond delay="0"/>
                                          </p:stCondLst>
                                        </p:cTn>
                                        <p:tgtEl>
                                          <p:spTgt spid="33">
                                            <p:txEl>
                                              <p:pRg st="0" end="0"/>
                                            </p:txEl>
                                          </p:spTgt>
                                        </p:tgtEl>
                                        <p:attrNameLst>
                                          <p:attrName>style.visibility</p:attrName>
                                        </p:attrNameLst>
                                      </p:cBhvr>
                                      <p:to>
                                        <p:strVal val="visible"/>
                                      </p:to>
                                    </p:set>
                                    <p:anim calcmode="lin" valueType="num">
                                      <p:cBhvr additive="base">
                                        <p:cTn id="78" dur="1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79" dur="1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par>
                          <p:cTn id="80" fill="hold">
                            <p:stCondLst>
                              <p:cond delay="3000"/>
                            </p:stCondLst>
                            <p:childTnLst>
                              <p:par>
                                <p:cTn id="81" presetID="2" presetClass="entr" presetSubtype="2" fill="hold" grpId="0" nodeType="afterEffect">
                                  <p:stCondLst>
                                    <p:cond delay="0"/>
                                  </p:stCondLst>
                                  <p:childTnLst>
                                    <p:set>
                                      <p:cBhvr>
                                        <p:cTn id="82" dur="1" fill="hold">
                                          <p:stCondLst>
                                            <p:cond delay="0"/>
                                          </p:stCondLst>
                                        </p:cTn>
                                        <p:tgtEl>
                                          <p:spTgt spid="34">
                                            <p:txEl>
                                              <p:pRg st="0" end="0"/>
                                            </p:txEl>
                                          </p:spTgt>
                                        </p:tgtEl>
                                        <p:attrNameLst>
                                          <p:attrName>style.visibility</p:attrName>
                                        </p:attrNameLst>
                                      </p:cBhvr>
                                      <p:to>
                                        <p:strVal val="visible"/>
                                      </p:to>
                                    </p:set>
                                    <p:anim calcmode="lin" valueType="num">
                                      <p:cBhvr additive="base">
                                        <p:cTn id="83" dur="100" fill="hold"/>
                                        <p:tgtEl>
                                          <p:spTgt spid="34">
                                            <p:txEl>
                                              <p:pRg st="0" end="0"/>
                                            </p:txEl>
                                          </p:spTgt>
                                        </p:tgtEl>
                                        <p:attrNameLst>
                                          <p:attrName>ppt_x</p:attrName>
                                        </p:attrNameLst>
                                      </p:cBhvr>
                                      <p:tavLst>
                                        <p:tav tm="0">
                                          <p:val>
                                            <p:strVal val="1+#ppt_w/2"/>
                                          </p:val>
                                        </p:tav>
                                        <p:tav tm="100000">
                                          <p:val>
                                            <p:strVal val="#ppt_x"/>
                                          </p:val>
                                        </p:tav>
                                      </p:tavLst>
                                    </p:anim>
                                    <p:anim calcmode="lin" valueType="num">
                                      <p:cBhvr additive="base">
                                        <p:cTn id="84" dur="100" fill="hold"/>
                                        <p:tgtEl>
                                          <p:spTgt spid="34">
                                            <p:txEl>
                                              <p:pRg st="0" end="0"/>
                                            </p:txEl>
                                          </p:spTgt>
                                        </p:tgtEl>
                                        <p:attrNameLst>
                                          <p:attrName>ppt_y</p:attrName>
                                        </p:attrNameLst>
                                      </p:cBhvr>
                                      <p:tavLst>
                                        <p:tav tm="0">
                                          <p:val>
                                            <p:strVal val="#ppt_y"/>
                                          </p:val>
                                        </p:tav>
                                        <p:tav tm="100000">
                                          <p:val>
                                            <p:strVal val="#ppt_y"/>
                                          </p:val>
                                        </p:tav>
                                      </p:tavLst>
                                    </p:anim>
                                  </p:childTnLst>
                                </p:cTn>
                              </p:par>
                            </p:childTnLst>
                          </p:cTn>
                        </p:par>
                        <p:par>
                          <p:cTn id="85" fill="hold">
                            <p:stCondLst>
                              <p:cond delay="3100"/>
                            </p:stCondLst>
                            <p:childTnLst>
                              <p:par>
                                <p:cTn id="86" presetID="2" presetClass="entr" presetSubtype="2" fill="hold" grpId="0" nodeType="afterEffect">
                                  <p:stCondLst>
                                    <p:cond delay="0"/>
                                  </p:stCondLst>
                                  <p:childTnLst>
                                    <p:set>
                                      <p:cBhvr>
                                        <p:cTn id="87" dur="1" fill="hold">
                                          <p:stCondLst>
                                            <p:cond delay="0"/>
                                          </p:stCondLst>
                                        </p:cTn>
                                        <p:tgtEl>
                                          <p:spTgt spid="35">
                                            <p:txEl>
                                              <p:pRg st="0" end="0"/>
                                            </p:txEl>
                                          </p:spTgt>
                                        </p:tgtEl>
                                        <p:attrNameLst>
                                          <p:attrName>style.visibility</p:attrName>
                                        </p:attrNameLst>
                                      </p:cBhvr>
                                      <p:to>
                                        <p:strVal val="visible"/>
                                      </p:to>
                                    </p:set>
                                    <p:anim calcmode="lin" valueType="num">
                                      <p:cBhvr additive="base">
                                        <p:cTn id="88" dur="100" fill="hold"/>
                                        <p:tgtEl>
                                          <p:spTgt spid="35">
                                            <p:txEl>
                                              <p:pRg st="0" end="0"/>
                                            </p:txEl>
                                          </p:spTgt>
                                        </p:tgtEl>
                                        <p:attrNameLst>
                                          <p:attrName>ppt_x</p:attrName>
                                        </p:attrNameLst>
                                      </p:cBhvr>
                                      <p:tavLst>
                                        <p:tav tm="0">
                                          <p:val>
                                            <p:strVal val="1+#ppt_w/2"/>
                                          </p:val>
                                        </p:tav>
                                        <p:tav tm="100000">
                                          <p:val>
                                            <p:strVal val="#ppt_x"/>
                                          </p:val>
                                        </p:tav>
                                      </p:tavLst>
                                    </p:anim>
                                    <p:anim calcmode="lin" valueType="num">
                                      <p:cBhvr additive="base">
                                        <p:cTn id="89" dur="100" fill="hold"/>
                                        <p:tgtEl>
                                          <p:spTgt spid="3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4" grpId="0" animBg="1"/>
      <p:bldP spid="15" grpId="0"/>
      <p:bldP spid="20" grpId="0" animBg="1"/>
      <p:bldP spid="21" grpId="0"/>
      <p:bldP spid="26" grpId="0" animBg="1"/>
      <p:bldP spid="27" grpId="0"/>
      <p:bldP spid="28" grpId="0" animBg="1"/>
      <p:bldP spid="29" grpId="0" animBg="1"/>
      <p:bldP spid="30" grpId="0" animBg="1"/>
      <p:bldP spid="31" grpId="0" animBg="1"/>
      <p:bldP spid="32" grpId="0" build="p"/>
      <p:bldP spid="33" grpId="0" build="p"/>
      <p:bldP spid="34" grpId="0" build="p"/>
      <p:bldP spid="3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20" name="Freeform 6"/>
          <p:cNvSpPr>
            <a:spLocks/>
          </p:cNvSpPr>
          <p:nvPr/>
        </p:nvSpPr>
        <p:spPr bwMode="auto">
          <a:xfrm>
            <a:off x="8393558" y="1897483"/>
            <a:ext cx="1025866" cy="1025971"/>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accent1"/>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21" name="Freeform 7"/>
          <p:cNvSpPr>
            <a:spLocks/>
          </p:cNvSpPr>
          <p:nvPr/>
        </p:nvSpPr>
        <p:spPr bwMode="auto">
          <a:xfrm>
            <a:off x="7764744" y="2923456"/>
            <a:ext cx="1027664" cy="1027767"/>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1"/>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22" name="Freeform 8"/>
          <p:cNvSpPr>
            <a:spLocks/>
          </p:cNvSpPr>
          <p:nvPr/>
        </p:nvSpPr>
        <p:spPr bwMode="auto">
          <a:xfrm>
            <a:off x="6742468" y="2923456"/>
            <a:ext cx="1022274" cy="1027767"/>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accent1"/>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23" name="Freeform 9"/>
          <p:cNvSpPr>
            <a:spLocks/>
          </p:cNvSpPr>
          <p:nvPr/>
        </p:nvSpPr>
        <p:spPr bwMode="auto">
          <a:xfrm>
            <a:off x="6110061" y="1897483"/>
            <a:ext cx="1025866" cy="1025971"/>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accent2"/>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24" name="Freeform 10"/>
          <p:cNvSpPr>
            <a:spLocks/>
          </p:cNvSpPr>
          <p:nvPr/>
        </p:nvSpPr>
        <p:spPr bwMode="auto">
          <a:xfrm>
            <a:off x="5087789" y="1897483"/>
            <a:ext cx="1022274" cy="1025971"/>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accent2"/>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25" name="Freeform 11"/>
          <p:cNvSpPr>
            <a:spLocks/>
          </p:cNvSpPr>
          <p:nvPr/>
        </p:nvSpPr>
        <p:spPr bwMode="auto">
          <a:xfrm>
            <a:off x="5087789" y="2923456"/>
            <a:ext cx="1022274" cy="1027767"/>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accent2"/>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26" name="Freeform 12"/>
          <p:cNvSpPr>
            <a:spLocks/>
          </p:cNvSpPr>
          <p:nvPr/>
        </p:nvSpPr>
        <p:spPr bwMode="auto">
          <a:xfrm>
            <a:off x="6101699" y="3554562"/>
            <a:ext cx="1034228" cy="1025971"/>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accent3"/>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27" name="Freeform 13"/>
          <p:cNvSpPr>
            <a:spLocks/>
          </p:cNvSpPr>
          <p:nvPr/>
        </p:nvSpPr>
        <p:spPr bwMode="auto">
          <a:xfrm>
            <a:off x="6110061" y="4578306"/>
            <a:ext cx="1025866" cy="1027767"/>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3"/>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28" name="Freeform 14"/>
          <p:cNvSpPr>
            <a:spLocks/>
          </p:cNvSpPr>
          <p:nvPr/>
        </p:nvSpPr>
        <p:spPr bwMode="auto">
          <a:xfrm>
            <a:off x="5087789" y="4578306"/>
            <a:ext cx="1022274" cy="1027767"/>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accent3"/>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29" name="Freeform 15"/>
          <p:cNvSpPr>
            <a:spLocks/>
          </p:cNvSpPr>
          <p:nvPr/>
        </p:nvSpPr>
        <p:spPr bwMode="auto">
          <a:xfrm>
            <a:off x="4458973" y="3552332"/>
            <a:ext cx="1022274" cy="1025971"/>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accent4"/>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30" name="Freeform 16"/>
          <p:cNvSpPr>
            <a:spLocks/>
          </p:cNvSpPr>
          <p:nvPr/>
        </p:nvSpPr>
        <p:spPr bwMode="auto">
          <a:xfrm>
            <a:off x="3431313" y="3552332"/>
            <a:ext cx="1027664" cy="1025971"/>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accent4"/>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31" name="Freeform 17"/>
          <p:cNvSpPr>
            <a:spLocks/>
          </p:cNvSpPr>
          <p:nvPr/>
        </p:nvSpPr>
        <p:spPr bwMode="auto">
          <a:xfrm>
            <a:off x="2804291" y="4578306"/>
            <a:ext cx="1022274" cy="1027767"/>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accent4"/>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32" name="Oval 18"/>
          <p:cNvSpPr>
            <a:spLocks noChangeArrowheads="1"/>
          </p:cNvSpPr>
          <p:nvPr/>
        </p:nvSpPr>
        <p:spPr bwMode="auto">
          <a:xfrm>
            <a:off x="7216777" y="2380824"/>
            <a:ext cx="1099528" cy="1099640"/>
          </a:xfrm>
          <a:prstGeom prst="ellipse">
            <a:avLst/>
          </a:prstGeom>
          <a:solidFill>
            <a:schemeClr val="bg1">
              <a:lumMod val="95000"/>
            </a:schemeClr>
          </a:solidFill>
          <a:ln w="19050" cap="flat">
            <a:solidFill>
              <a:schemeClr val="accent1"/>
            </a:solidFill>
            <a:prstDash val="solid"/>
            <a:miter lim="800000"/>
            <a:headEnd/>
            <a:tailEnd/>
          </a:ln>
        </p:spPr>
        <p:txBody>
          <a:bodyPr vert="horz" wrap="square" lIns="83991" tIns="41996" rIns="83991" bIns="41996" numCol="1" anchor="ctr" anchorCtr="0" compatLnSpc="1">
            <a:prstTxWarp prst="textNoShape">
              <a:avLst/>
            </a:prstTxWarp>
          </a:bodyPr>
          <a:lstStyle/>
          <a:p>
            <a:pPr algn="ctr"/>
            <a:r>
              <a:rPr lang="zh-CN" altLang="en-US" b="1" dirty="0">
                <a:solidFill>
                  <a:schemeClr val="tx1">
                    <a:lumMod val="50000"/>
                    <a:lumOff val="50000"/>
                  </a:schemeClr>
                </a:solidFill>
                <a:latin typeface="微软雅黑" pitchFamily="34" charset="-122"/>
                <a:ea typeface="微软雅黑" pitchFamily="34" charset="-122"/>
                <a:cs typeface="Arial" pitchFamily="34" charset="0"/>
              </a:rPr>
              <a:t>第一季度</a:t>
            </a:r>
          </a:p>
        </p:txBody>
      </p:sp>
      <p:sp>
        <p:nvSpPr>
          <p:cNvPr id="33" name="Oval 19"/>
          <p:cNvSpPr>
            <a:spLocks noChangeArrowheads="1"/>
          </p:cNvSpPr>
          <p:nvPr/>
        </p:nvSpPr>
        <p:spPr bwMode="auto">
          <a:xfrm>
            <a:off x="5562095" y="2380824"/>
            <a:ext cx="1099528" cy="1099640"/>
          </a:xfrm>
          <a:prstGeom prst="ellipse">
            <a:avLst/>
          </a:prstGeom>
          <a:solidFill>
            <a:schemeClr val="bg1">
              <a:lumMod val="95000"/>
            </a:schemeClr>
          </a:solidFill>
          <a:ln w="19050" cap="flat">
            <a:solidFill>
              <a:schemeClr val="accent2"/>
            </a:solidFill>
            <a:prstDash val="solid"/>
            <a:miter lim="800000"/>
            <a:headEnd/>
            <a:tailEnd/>
          </a:ln>
          <a:extLst/>
        </p:spPr>
        <p:txBody>
          <a:bodyPr vert="horz" wrap="square" lIns="83991" tIns="41996" rIns="83991" bIns="41996" numCol="1" anchor="ctr" anchorCtr="0" compatLnSpc="1">
            <a:prstTxWarp prst="textNoShape">
              <a:avLst/>
            </a:prstTxWarp>
          </a:bodyPr>
          <a:lstStyle/>
          <a:p>
            <a:pPr algn="ctr"/>
            <a:r>
              <a:rPr lang="zh-CN" altLang="en-US" b="1" dirty="0">
                <a:solidFill>
                  <a:schemeClr val="tx1">
                    <a:lumMod val="50000"/>
                    <a:lumOff val="50000"/>
                  </a:schemeClr>
                </a:solidFill>
                <a:latin typeface="微软雅黑" pitchFamily="34" charset="-122"/>
                <a:ea typeface="微软雅黑" pitchFamily="34" charset="-122"/>
                <a:cs typeface="Arial" pitchFamily="34" charset="0"/>
              </a:rPr>
              <a:t>第二季度</a:t>
            </a:r>
          </a:p>
        </p:txBody>
      </p:sp>
      <p:sp>
        <p:nvSpPr>
          <p:cNvPr id="34" name="Oval 20"/>
          <p:cNvSpPr>
            <a:spLocks noChangeArrowheads="1"/>
          </p:cNvSpPr>
          <p:nvPr/>
        </p:nvSpPr>
        <p:spPr bwMode="auto">
          <a:xfrm>
            <a:off x="5562095" y="4026689"/>
            <a:ext cx="1099528" cy="1099640"/>
          </a:xfrm>
          <a:prstGeom prst="ellipse">
            <a:avLst/>
          </a:prstGeom>
          <a:solidFill>
            <a:schemeClr val="bg1">
              <a:lumMod val="95000"/>
            </a:schemeClr>
          </a:solidFill>
          <a:ln w="19050" cap="flat">
            <a:solidFill>
              <a:schemeClr val="accent3"/>
            </a:solidFill>
            <a:prstDash val="solid"/>
            <a:miter lim="800000"/>
            <a:headEnd/>
            <a:tailEnd/>
          </a:ln>
          <a:extLst/>
        </p:spPr>
        <p:txBody>
          <a:bodyPr vert="horz" wrap="square" lIns="83991" tIns="41996" rIns="83991" bIns="41996" numCol="1" anchor="ctr" anchorCtr="0" compatLnSpc="1">
            <a:prstTxWarp prst="textNoShape">
              <a:avLst/>
            </a:prstTxWarp>
          </a:bodyPr>
          <a:lstStyle/>
          <a:p>
            <a:pPr algn="ctr"/>
            <a:r>
              <a:rPr lang="zh-CN" altLang="en-US" b="1" dirty="0">
                <a:solidFill>
                  <a:schemeClr val="tx1">
                    <a:lumMod val="50000"/>
                    <a:lumOff val="50000"/>
                  </a:schemeClr>
                </a:solidFill>
                <a:latin typeface="微软雅黑" pitchFamily="34" charset="-122"/>
                <a:ea typeface="微软雅黑" pitchFamily="34" charset="-122"/>
                <a:cs typeface="Arial" pitchFamily="34" charset="0"/>
              </a:rPr>
              <a:t>第三季度</a:t>
            </a:r>
          </a:p>
        </p:txBody>
      </p:sp>
      <p:sp>
        <p:nvSpPr>
          <p:cNvPr id="35" name="Oval 21"/>
          <p:cNvSpPr>
            <a:spLocks noChangeArrowheads="1"/>
          </p:cNvSpPr>
          <p:nvPr/>
        </p:nvSpPr>
        <p:spPr bwMode="auto">
          <a:xfrm>
            <a:off x="3907413" y="4026689"/>
            <a:ext cx="1099528" cy="1099640"/>
          </a:xfrm>
          <a:prstGeom prst="ellipse">
            <a:avLst/>
          </a:prstGeom>
          <a:solidFill>
            <a:schemeClr val="bg1">
              <a:lumMod val="95000"/>
            </a:schemeClr>
          </a:solidFill>
          <a:ln w="19050" cap="flat">
            <a:solidFill>
              <a:schemeClr val="accent4"/>
            </a:solidFill>
            <a:prstDash val="solid"/>
            <a:miter lim="800000"/>
            <a:headEnd/>
            <a:tailEnd/>
          </a:ln>
          <a:extLst/>
        </p:spPr>
        <p:txBody>
          <a:bodyPr vert="horz" wrap="square" lIns="83991" tIns="41996" rIns="83991" bIns="41996" numCol="1" anchor="ctr" anchorCtr="0" compatLnSpc="1">
            <a:prstTxWarp prst="textNoShape">
              <a:avLst/>
            </a:prstTxWarp>
          </a:bodyPr>
          <a:lstStyle/>
          <a:p>
            <a:pPr algn="ctr"/>
            <a:r>
              <a:rPr lang="zh-CN" altLang="en-US" b="1" dirty="0">
                <a:solidFill>
                  <a:schemeClr val="tx1">
                    <a:lumMod val="50000"/>
                    <a:lumOff val="50000"/>
                  </a:schemeClr>
                </a:solidFill>
                <a:latin typeface="微软雅黑" pitchFamily="34" charset="-122"/>
                <a:ea typeface="微软雅黑" pitchFamily="34" charset="-122"/>
                <a:cs typeface="Arial" pitchFamily="34" charset="0"/>
              </a:rPr>
              <a:t>第四季度</a:t>
            </a:r>
          </a:p>
        </p:txBody>
      </p:sp>
      <p:sp>
        <p:nvSpPr>
          <p:cNvPr id="36" name="矩形 35"/>
          <p:cNvSpPr/>
          <p:nvPr/>
        </p:nvSpPr>
        <p:spPr>
          <a:xfrm>
            <a:off x="9419424" y="1897484"/>
            <a:ext cx="2770989" cy="399953"/>
          </a:xfrm>
          <a:prstGeom prst="rect">
            <a:avLst/>
          </a:prstGeom>
          <a:solidFill>
            <a:schemeClr val="accent1"/>
          </a:solidFill>
          <a:ln>
            <a:noFill/>
          </a:ln>
        </p:spPr>
        <p:txBody>
          <a:bodyPr vert="horz" wrap="square" lIns="83991" tIns="41996" rIns="83991" bIns="41996" numCol="1" anchor="t" anchorCtr="0" compatLnSpc="1">
            <a:prstTxWarp prst="textNoShape">
              <a:avLst/>
            </a:prstTxWarp>
          </a:bodyPr>
          <a:lstStyle/>
          <a:p>
            <a:endParaRPr lang="zh-CN" altLang="en-US">
              <a:solidFill>
                <a:schemeClr val="tx1"/>
              </a:solidFill>
            </a:endParaRPr>
          </a:p>
        </p:txBody>
      </p:sp>
      <p:sp>
        <p:nvSpPr>
          <p:cNvPr id="37" name="矩形 36"/>
          <p:cNvSpPr/>
          <p:nvPr/>
        </p:nvSpPr>
        <p:spPr>
          <a:xfrm>
            <a:off x="0" y="5206118"/>
            <a:ext cx="2816169" cy="399953"/>
          </a:xfrm>
          <a:prstGeom prst="rect">
            <a:avLst/>
          </a:prstGeom>
          <a:solidFill>
            <a:schemeClr val="accent4"/>
          </a:solidFill>
          <a:ln>
            <a:noFill/>
          </a:ln>
        </p:spPr>
        <p:txBody>
          <a:bodyPr vert="horz" wrap="square" lIns="83991" tIns="41996" rIns="83991" bIns="41996" numCol="1" anchor="t" anchorCtr="0" compatLnSpc="1">
            <a:prstTxWarp prst="textNoShape">
              <a:avLst/>
            </a:prstTxWarp>
          </a:bodyPr>
          <a:lstStyle/>
          <a:p>
            <a:endParaRPr lang="zh-CN" altLang="en-US"/>
          </a:p>
        </p:txBody>
      </p:sp>
      <p:sp>
        <p:nvSpPr>
          <p:cNvPr id="38" name="TextBox 37"/>
          <p:cNvSpPr txBox="1"/>
          <p:nvPr/>
        </p:nvSpPr>
        <p:spPr>
          <a:xfrm>
            <a:off x="8999922" y="2460336"/>
            <a:ext cx="2115753" cy="451387"/>
          </a:xfrm>
          <a:prstGeom prst="rect">
            <a:avLst/>
          </a:prstGeom>
          <a:noFill/>
        </p:spPr>
        <p:txBody>
          <a:bodyPr wrap="square" lIns="83991" tIns="41996" rIns="83991" bIns="41996" rtlCol="0">
            <a:spAutoFit/>
          </a:bodyPr>
          <a:lstStyle/>
          <a:p>
            <a:pPr>
              <a:lnSpc>
                <a:spcPct val="150000"/>
              </a:lnSpc>
            </a:pPr>
            <a:r>
              <a:rPr lang="zh-CN" altLang="en-US" b="1" dirty="0" smtClean="0">
                <a:solidFill>
                  <a:schemeClr val="accent1"/>
                </a:solidFill>
                <a:latin typeface="微软雅黑" pitchFamily="34" charset="-122"/>
                <a:ea typeface="微软雅黑" pitchFamily="34" charset="-122"/>
                <a:cs typeface="华文黑体" pitchFamily="2" charset="-122"/>
              </a:rPr>
              <a:t>点击此处添加标题</a:t>
            </a:r>
            <a:endParaRPr lang="zh-CN" altLang="en-US" b="1" dirty="0">
              <a:solidFill>
                <a:schemeClr val="accent1"/>
              </a:solidFill>
              <a:latin typeface="微软雅黑" pitchFamily="34" charset="-122"/>
              <a:ea typeface="微软雅黑" pitchFamily="34" charset="-122"/>
              <a:cs typeface="华文黑体" pitchFamily="2" charset="-122"/>
            </a:endParaRPr>
          </a:p>
        </p:txBody>
      </p:sp>
      <p:sp>
        <p:nvSpPr>
          <p:cNvPr id="39" name="TextBox 38"/>
          <p:cNvSpPr txBox="1"/>
          <p:nvPr/>
        </p:nvSpPr>
        <p:spPr>
          <a:xfrm>
            <a:off x="8999926" y="2941837"/>
            <a:ext cx="2639898" cy="805009"/>
          </a:xfrm>
          <a:prstGeom prst="rect">
            <a:avLst/>
          </a:prstGeom>
          <a:noFill/>
        </p:spPr>
        <p:txBody>
          <a:bodyPr wrap="square" lIns="83991" tIns="41996" rIns="83991" bIns="41996" rtlCol="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50000"/>
                    <a:lumOff val="50000"/>
                  </a:schemeClr>
                </a:solidFill>
                <a:latin typeface="微软雅黑" pitchFamily="34" charset="-122"/>
                <a:ea typeface="微软雅黑" pitchFamily="34" charset="-122"/>
              </a:rPr>
              <a:t>在这里。</a:t>
            </a:r>
          </a:p>
        </p:txBody>
      </p:sp>
      <p:sp>
        <p:nvSpPr>
          <p:cNvPr id="40" name="TextBox 39"/>
          <p:cNvSpPr txBox="1"/>
          <p:nvPr/>
        </p:nvSpPr>
        <p:spPr>
          <a:xfrm>
            <a:off x="2812652" y="2024874"/>
            <a:ext cx="2034020" cy="451387"/>
          </a:xfrm>
          <a:prstGeom prst="rect">
            <a:avLst/>
          </a:prstGeom>
          <a:noFill/>
        </p:spPr>
        <p:txBody>
          <a:bodyPr wrap="square" lIns="83991" tIns="41996" rIns="83991" bIns="41996" rtlCol="0">
            <a:spAutoFit/>
          </a:bodyPr>
          <a:lstStyle/>
          <a:p>
            <a:pPr algn="r">
              <a:lnSpc>
                <a:spcPct val="150000"/>
              </a:lnSpc>
            </a:pPr>
            <a:r>
              <a:rPr lang="zh-CN" altLang="en-US" b="1" dirty="0" smtClean="0">
                <a:solidFill>
                  <a:schemeClr val="accent2"/>
                </a:solidFill>
                <a:latin typeface="微软雅黑" pitchFamily="34" charset="-122"/>
                <a:ea typeface="微软雅黑" pitchFamily="34" charset="-122"/>
                <a:cs typeface="华文黑体" pitchFamily="2" charset="-122"/>
              </a:rPr>
              <a:t>点击此处添加标题</a:t>
            </a:r>
            <a:endParaRPr lang="zh-CN" altLang="en-US" b="1" dirty="0">
              <a:solidFill>
                <a:schemeClr val="accent2"/>
              </a:solidFill>
              <a:latin typeface="微软雅黑" pitchFamily="34" charset="-122"/>
              <a:ea typeface="微软雅黑" pitchFamily="34" charset="-122"/>
              <a:cs typeface="华文黑体" pitchFamily="2" charset="-122"/>
            </a:endParaRPr>
          </a:p>
        </p:txBody>
      </p:sp>
      <p:sp>
        <p:nvSpPr>
          <p:cNvPr id="41" name="TextBox 40"/>
          <p:cNvSpPr txBox="1"/>
          <p:nvPr/>
        </p:nvSpPr>
        <p:spPr>
          <a:xfrm>
            <a:off x="2206775" y="2506375"/>
            <a:ext cx="2639898" cy="781606"/>
          </a:xfrm>
          <a:prstGeom prst="rect">
            <a:avLst/>
          </a:prstGeom>
          <a:noFill/>
        </p:spPr>
        <p:txBody>
          <a:bodyPr wrap="square" lIns="83991" tIns="41996" rIns="83991" bIns="41996" rtlCol="0">
            <a:spAutoFit/>
          </a:bodyPr>
          <a:lstStyle/>
          <a:p>
            <a:pPr algn="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42" name="TextBox 41"/>
          <p:cNvSpPr txBox="1"/>
          <p:nvPr/>
        </p:nvSpPr>
        <p:spPr>
          <a:xfrm>
            <a:off x="7415747" y="4123801"/>
            <a:ext cx="2152718" cy="451387"/>
          </a:xfrm>
          <a:prstGeom prst="rect">
            <a:avLst/>
          </a:prstGeom>
          <a:noFill/>
        </p:spPr>
        <p:txBody>
          <a:bodyPr wrap="square" lIns="83991" tIns="41996" rIns="83991" bIns="41996" rtlCol="0">
            <a:spAutoFit/>
          </a:bodyPr>
          <a:lstStyle/>
          <a:p>
            <a:pPr>
              <a:lnSpc>
                <a:spcPct val="150000"/>
              </a:lnSpc>
            </a:pPr>
            <a:r>
              <a:rPr lang="zh-CN" altLang="en-US" b="1" dirty="0" smtClean="0">
                <a:solidFill>
                  <a:schemeClr val="accent3"/>
                </a:solidFill>
                <a:latin typeface="微软雅黑" pitchFamily="34" charset="-122"/>
                <a:ea typeface="微软雅黑" pitchFamily="34" charset="-122"/>
                <a:cs typeface="华文黑体" pitchFamily="2" charset="-122"/>
              </a:rPr>
              <a:t>点击此处添加标题</a:t>
            </a:r>
            <a:endParaRPr lang="zh-CN" altLang="en-US" b="1" dirty="0">
              <a:solidFill>
                <a:schemeClr val="accent3"/>
              </a:solidFill>
              <a:latin typeface="微软雅黑" pitchFamily="34" charset="-122"/>
              <a:ea typeface="微软雅黑" pitchFamily="34" charset="-122"/>
              <a:cs typeface="华文黑体" pitchFamily="2" charset="-122"/>
            </a:endParaRPr>
          </a:p>
        </p:txBody>
      </p:sp>
      <p:sp>
        <p:nvSpPr>
          <p:cNvPr id="43" name="TextBox 42"/>
          <p:cNvSpPr txBox="1"/>
          <p:nvPr/>
        </p:nvSpPr>
        <p:spPr>
          <a:xfrm>
            <a:off x="7415750" y="4605303"/>
            <a:ext cx="2639898" cy="805009"/>
          </a:xfrm>
          <a:prstGeom prst="rect">
            <a:avLst/>
          </a:prstGeom>
          <a:noFill/>
        </p:spPr>
        <p:txBody>
          <a:bodyPr wrap="square" lIns="83991" tIns="41996" rIns="83991" bIns="41996" rtlCol="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44" name="TextBox 43"/>
          <p:cNvSpPr txBox="1"/>
          <p:nvPr/>
        </p:nvSpPr>
        <p:spPr>
          <a:xfrm>
            <a:off x="990600" y="3724534"/>
            <a:ext cx="2199888" cy="451387"/>
          </a:xfrm>
          <a:prstGeom prst="rect">
            <a:avLst/>
          </a:prstGeom>
          <a:noFill/>
        </p:spPr>
        <p:txBody>
          <a:bodyPr wrap="square" lIns="83991" tIns="41996" rIns="83991" bIns="41996" rtlCol="0">
            <a:spAutoFit/>
          </a:bodyPr>
          <a:lstStyle/>
          <a:p>
            <a:pPr algn="r">
              <a:lnSpc>
                <a:spcPct val="150000"/>
              </a:lnSpc>
            </a:pPr>
            <a:r>
              <a:rPr lang="zh-CN" altLang="en-US" b="1" dirty="0" smtClean="0">
                <a:solidFill>
                  <a:schemeClr val="accent4"/>
                </a:solidFill>
                <a:latin typeface="微软雅黑" pitchFamily="34" charset="-122"/>
                <a:ea typeface="微软雅黑" pitchFamily="34" charset="-122"/>
                <a:cs typeface="华文黑体" pitchFamily="2" charset="-122"/>
              </a:rPr>
              <a:t>点击此处添加标题</a:t>
            </a:r>
            <a:endParaRPr lang="zh-CN" altLang="en-US" b="1" dirty="0">
              <a:solidFill>
                <a:schemeClr val="accent4"/>
              </a:solidFill>
              <a:latin typeface="微软雅黑" pitchFamily="34" charset="-122"/>
              <a:ea typeface="微软雅黑" pitchFamily="34" charset="-122"/>
              <a:cs typeface="华文黑体" pitchFamily="2" charset="-122"/>
            </a:endParaRPr>
          </a:p>
        </p:txBody>
      </p:sp>
      <p:sp>
        <p:nvSpPr>
          <p:cNvPr id="45" name="TextBox 44"/>
          <p:cNvSpPr txBox="1"/>
          <p:nvPr/>
        </p:nvSpPr>
        <p:spPr>
          <a:xfrm>
            <a:off x="550590" y="4206034"/>
            <a:ext cx="2639898" cy="781606"/>
          </a:xfrm>
          <a:prstGeom prst="rect">
            <a:avLst/>
          </a:prstGeom>
          <a:noFill/>
        </p:spPr>
        <p:txBody>
          <a:bodyPr wrap="square" lIns="83991" tIns="41996" rIns="83991" bIns="41996" rtlCol="0">
            <a:spAutoFit/>
          </a:bodyPr>
          <a:lstStyle/>
          <a:p>
            <a:pPr algn="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Tree>
    <p:extLst>
      <p:ext uri="{BB962C8B-B14F-4D97-AF65-F5344CB8AC3E}">
        <p14:creationId xmlns:p14="http://schemas.microsoft.com/office/powerpoint/2010/main" val="2425172119"/>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200"/>
                                        <p:tgtEl>
                                          <p:spTgt spid="36"/>
                                        </p:tgtEl>
                                      </p:cBhvr>
                                    </p:animEffect>
                                  </p:childTnLst>
                                </p:cTn>
                              </p:par>
                            </p:childTnLst>
                          </p:cTn>
                        </p:par>
                        <p:par>
                          <p:cTn id="8" fill="hold">
                            <p:stCondLst>
                              <p:cond delay="200"/>
                            </p:stCondLst>
                            <p:childTnLst>
                              <p:par>
                                <p:cTn id="9" presetID="22" presetClass="entr" presetSubtype="2"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right)">
                                      <p:cBhvr>
                                        <p:cTn id="11" dur="200"/>
                                        <p:tgtEl>
                                          <p:spTgt spid="20"/>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200"/>
                                        <p:tgtEl>
                                          <p:spTgt spid="21"/>
                                        </p:tgtEl>
                                      </p:cBhvr>
                                    </p:animEffect>
                                  </p:childTnLst>
                                </p:cTn>
                              </p:par>
                            </p:childTnLst>
                          </p:cTn>
                        </p:par>
                        <p:par>
                          <p:cTn id="16" fill="hold">
                            <p:stCondLst>
                              <p:cond delay="600"/>
                            </p:stCondLst>
                            <p:childTnLst>
                              <p:par>
                                <p:cTn id="17" presetID="22" presetClass="entr" presetSubtype="2"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200"/>
                                        <p:tgtEl>
                                          <p:spTgt spid="22"/>
                                        </p:tgtEl>
                                      </p:cBhvr>
                                    </p:animEffect>
                                  </p:childTnLst>
                                </p:cTn>
                              </p:par>
                            </p:childTnLst>
                          </p:cTn>
                        </p:par>
                        <p:par>
                          <p:cTn id="20" fill="hold">
                            <p:stCondLst>
                              <p:cond delay="800"/>
                            </p:stCondLst>
                            <p:childTnLst>
                              <p:par>
                                <p:cTn id="21" presetID="22" presetClass="entr" presetSubtype="4"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200"/>
                                        <p:tgtEl>
                                          <p:spTgt spid="23"/>
                                        </p:tgtEl>
                                      </p:cBhvr>
                                    </p:animEffect>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right)">
                                      <p:cBhvr>
                                        <p:cTn id="27" dur="200"/>
                                        <p:tgtEl>
                                          <p:spTgt spid="24"/>
                                        </p:tgtEl>
                                      </p:cBhvr>
                                    </p:animEffect>
                                  </p:childTnLst>
                                </p:cTn>
                              </p:par>
                            </p:childTnLst>
                          </p:cTn>
                        </p:par>
                        <p:par>
                          <p:cTn id="28" fill="hold">
                            <p:stCondLst>
                              <p:cond delay="120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200"/>
                                        <p:tgtEl>
                                          <p:spTgt spid="25"/>
                                        </p:tgtEl>
                                      </p:cBhvr>
                                    </p:animEffect>
                                  </p:childTnLst>
                                </p:cTn>
                              </p:par>
                            </p:childTnLst>
                          </p:cTn>
                        </p:par>
                        <p:par>
                          <p:cTn id="32" fill="hold">
                            <p:stCondLst>
                              <p:cond delay="140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200"/>
                                        <p:tgtEl>
                                          <p:spTgt spid="26"/>
                                        </p:tgtEl>
                                      </p:cBhvr>
                                    </p:animEffect>
                                  </p:childTnLst>
                                </p:cTn>
                              </p:par>
                            </p:childTnLst>
                          </p:cTn>
                        </p:par>
                        <p:par>
                          <p:cTn id="36" fill="hold">
                            <p:stCondLst>
                              <p:cond delay="1600"/>
                            </p:stCondLst>
                            <p:childTnLst>
                              <p:par>
                                <p:cTn id="37" presetID="22" presetClass="entr" presetSubtype="1"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up)">
                                      <p:cBhvr>
                                        <p:cTn id="39" dur="200"/>
                                        <p:tgtEl>
                                          <p:spTgt spid="27"/>
                                        </p:tgtEl>
                                      </p:cBhvr>
                                    </p:animEffect>
                                  </p:childTnLst>
                                </p:cTn>
                              </p:par>
                            </p:childTnLst>
                          </p:cTn>
                        </p:par>
                        <p:par>
                          <p:cTn id="40" fill="hold">
                            <p:stCondLst>
                              <p:cond delay="1800"/>
                            </p:stCondLst>
                            <p:childTnLst>
                              <p:par>
                                <p:cTn id="41" presetID="22" presetClass="entr" presetSubtype="2"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right)">
                                      <p:cBhvr>
                                        <p:cTn id="43" dur="200"/>
                                        <p:tgtEl>
                                          <p:spTgt spid="28"/>
                                        </p:tgtEl>
                                      </p:cBhvr>
                                    </p:animEffect>
                                  </p:childTnLst>
                                </p:cTn>
                              </p:par>
                            </p:childTnLst>
                          </p:cTn>
                        </p:par>
                        <p:par>
                          <p:cTn id="44" fill="hold">
                            <p:stCondLst>
                              <p:cond delay="2000"/>
                            </p:stCondLst>
                            <p:childTnLst>
                              <p:par>
                                <p:cTn id="45" presetID="22" presetClass="entr" presetSubtype="4"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down)">
                                      <p:cBhvr>
                                        <p:cTn id="47" dur="200"/>
                                        <p:tgtEl>
                                          <p:spTgt spid="29"/>
                                        </p:tgtEl>
                                      </p:cBhvr>
                                    </p:animEffect>
                                  </p:childTnLst>
                                </p:cTn>
                              </p:par>
                            </p:childTnLst>
                          </p:cTn>
                        </p:par>
                        <p:par>
                          <p:cTn id="48" fill="hold">
                            <p:stCondLst>
                              <p:cond delay="2200"/>
                            </p:stCondLst>
                            <p:childTnLst>
                              <p:par>
                                <p:cTn id="49" presetID="22" presetClass="entr" presetSubtype="2"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right)">
                                      <p:cBhvr>
                                        <p:cTn id="51" dur="200"/>
                                        <p:tgtEl>
                                          <p:spTgt spid="30"/>
                                        </p:tgtEl>
                                      </p:cBhvr>
                                    </p:animEffect>
                                  </p:childTnLst>
                                </p:cTn>
                              </p:par>
                            </p:childTnLst>
                          </p:cTn>
                        </p:par>
                        <p:par>
                          <p:cTn id="52" fill="hold">
                            <p:stCondLst>
                              <p:cond delay="2400"/>
                            </p:stCondLst>
                            <p:childTnLst>
                              <p:par>
                                <p:cTn id="53" presetID="22" presetClass="entr" presetSubtype="1"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up)">
                                      <p:cBhvr>
                                        <p:cTn id="55" dur="200"/>
                                        <p:tgtEl>
                                          <p:spTgt spid="31"/>
                                        </p:tgtEl>
                                      </p:cBhvr>
                                    </p:animEffect>
                                  </p:childTnLst>
                                </p:cTn>
                              </p:par>
                            </p:childTnLst>
                          </p:cTn>
                        </p:par>
                        <p:par>
                          <p:cTn id="56" fill="hold">
                            <p:stCondLst>
                              <p:cond delay="2600"/>
                            </p:stCondLst>
                            <p:childTnLst>
                              <p:par>
                                <p:cTn id="57" presetID="22" presetClass="entr" presetSubtype="2"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right)">
                                      <p:cBhvr>
                                        <p:cTn id="59" dur="200"/>
                                        <p:tgtEl>
                                          <p:spTgt spid="37"/>
                                        </p:tgtEl>
                                      </p:cBhvr>
                                    </p:animEffect>
                                  </p:childTnLst>
                                </p:cTn>
                              </p:par>
                            </p:childTnLst>
                          </p:cTn>
                        </p:par>
                        <p:par>
                          <p:cTn id="60" fill="hold">
                            <p:stCondLst>
                              <p:cond delay="2800"/>
                            </p:stCondLst>
                            <p:childTnLst>
                              <p:par>
                                <p:cTn id="61" presetID="49" presetClass="entr" presetSubtype="0" decel="100000"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 calcmode="lin" valueType="num">
                                      <p:cBhvr>
                                        <p:cTn id="65" dur="500" fill="hold"/>
                                        <p:tgtEl>
                                          <p:spTgt spid="32"/>
                                        </p:tgtEl>
                                        <p:attrNameLst>
                                          <p:attrName>style.rotation</p:attrName>
                                        </p:attrNameLst>
                                      </p:cBhvr>
                                      <p:tavLst>
                                        <p:tav tm="0">
                                          <p:val>
                                            <p:fltVal val="360"/>
                                          </p:val>
                                        </p:tav>
                                        <p:tav tm="100000">
                                          <p:val>
                                            <p:fltVal val="0"/>
                                          </p:val>
                                        </p:tav>
                                      </p:tavLst>
                                    </p:anim>
                                    <p:animEffect transition="in" filter="fade">
                                      <p:cBhvr>
                                        <p:cTn id="66" dur="500"/>
                                        <p:tgtEl>
                                          <p:spTgt spid="32"/>
                                        </p:tgtEl>
                                      </p:cBhvr>
                                    </p:animEffect>
                                  </p:childTnLst>
                                </p:cTn>
                              </p:par>
                            </p:childTnLst>
                          </p:cTn>
                        </p:par>
                        <p:par>
                          <p:cTn id="67" fill="hold">
                            <p:stCondLst>
                              <p:cond delay="3300"/>
                            </p:stCondLst>
                            <p:childTnLst>
                              <p:par>
                                <p:cTn id="68" presetID="1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p:tgtEl>
                                          <p:spTgt spid="38"/>
                                        </p:tgtEl>
                                        <p:attrNameLst>
                                          <p:attrName>ppt_x</p:attrName>
                                        </p:attrNameLst>
                                      </p:cBhvr>
                                      <p:tavLst>
                                        <p:tav tm="0">
                                          <p:val>
                                            <p:strVal val="#ppt_x-#ppt_w*1.125000"/>
                                          </p:val>
                                        </p:tav>
                                        <p:tav tm="100000">
                                          <p:val>
                                            <p:strVal val="#ppt_x"/>
                                          </p:val>
                                        </p:tav>
                                      </p:tavLst>
                                    </p:anim>
                                    <p:animEffect transition="in" filter="wipe(right)">
                                      <p:cBhvr>
                                        <p:cTn id="71" dur="500"/>
                                        <p:tgtEl>
                                          <p:spTgt spid="3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p:tgtEl>
                                          <p:spTgt spid="39"/>
                                        </p:tgtEl>
                                        <p:attrNameLst>
                                          <p:attrName>ppt_x</p:attrName>
                                        </p:attrNameLst>
                                      </p:cBhvr>
                                      <p:tavLst>
                                        <p:tav tm="0">
                                          <p:val>
                                            <p:strVal val="#ppt_x-#ppt_w*1.125000"/>
                                          </p:val>
                                        </p:tav>
                                        <p:tav tm="100000">
                                          <p:val>
                                            <p:strVal val="#ppt_x"/>
                                          </p:val>
                                        </p:tav>
                                      </p:tavLst>
                                    </p:anim>
                                    <p:animEffect transition="in" filter="wipe(right)">
                                      <p:cBhvr>
                                        <p:cTn id="75" dur="500"/>
                                        <p:tgtEl>
                                          <p:spTgt spid="39"/>
                                        </p:tgtEl>
                                      </p:cBhvr>
                                    </p:animEffect>
                                  </p:childTnLst>
                                </p:cTn>
                              </p:par>
                            </p:childTnLst>
                          </p:cTn>
                        </p:par>
                        <p:par>
                          <p:cTn id="76" fill="hold">
                            <p:stCondLst>
                              <p:cond delay="3800"/>
                            </p:stCondLst>
                            <p:childTnLst>
                              <p:par>
                                <p:cTn id="77" presetID="49" presetClass="entr" presetSubtype="0" decel="10000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500" fill="hold"/>
                                        <p:tgtEl>
                                          <p:spTgt spid="33"/>
                                        </p:tgtEl>
                                        <p:attrNameLst>
                                          <p:attrName>ppt_w</p:attrName>
                                        </p:attrNameLst>
                                      </p:cBhvr>
                                      <p:tavLst>
                                        <p:tav tm="0">
                                          <p:val>
                                            <p:fltVal val="0"/>
                                          </p:val>
                                        </p:tav>
                                        <p:tav tm="100000">
                                          <p:val>
                                            <p:strVal val="#ppt_w"/>
                                          </p:val>
                                        </p:tav>
                                      </p:tavLst>
                                    </p:anim>
                                    <p:anim calcmode="lin" valueType="num">
                                      <p:cBhvr>
                                        <p:cTn id="80" dur="500" fill="hold"/>
                                        <p:tgtEl>
                                          <p:spTgt spid="33"/>
                                        </p:tgtEl>
                                        <p:attrNameLst>
                                          <p:attrName>ppt_h</p:attrName>
                                        </p:attrNameLst>
                                      </p:cBhvr>
                                      <p:tavLst>
                                        <p:tav tm="0">
                                          <p:val>
                                            <p:fltVal val="0"/>
                                          </p:val>
                                        </p:tav>
                                        <p:tav tm="100000">
                                          <p:val>
                                            <p:strVal val="#ppt_h"/>
                                          </p:val>
                                        </p:tav>
                                      </p:tavLst>
                                    </p:anim>
                                    <p:anim calcmode="lin" valueType="num">
                                      <p:cBhvr>
                                        <p:cTn id="81" dur="500" fill="hold"/>
                                        <p:tgtEl>
                                          <p:spTgt spid="33"/>
                                        </p:tgtEl>
                                        <p:attrNameLst>
                                          <p:attrName>style.rotation</p:attrName>
                                        </p:attrNameLst>
                                      </p:cBhvr>
                                      <p:tavLst>
                                        <p:tav tm="0">
                                          <p:val>
                                            <p:fltVal val="360"/>
                                          </p:val>
                                        </p:tav>
                                        <p:tav tm="100000">
                                          <p:val>
                                            <p:fltVal val="0"/>
                                          </p:val>
                                        </p:tav>
                                      </p:tavLst>
                                    </p:anim>
                                    <p:animEffect transition="in" filter="fade">
                                      <p:cBhvr>
                                        <p:cTn id="82" dur="500"/>
                                        <p:tgtEl>
                                          <p:spTgt spid="33"/>
                                        </p:tgtEl>
                                      </p:cBhvr>
                                    </p:animEffect>
                                  </p:childTnLst>
                                </p:cTn>
                              </p:par>
                            </p:childTnLst>
                          </p:cTn>
                        </p:par>
                        <p:par>
                          <p:cTn id="83" fill="hold">
                            <p:stCondLst>
                              <p:cond delay="4300"/>
                            </p:stCondLst>
                            <p:childTnLst>
                              <p:par>
                                <p:cTn id="84" presetID="12" presetClass="entr" presetSubtype="2"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 calcmode="lin" valueType="num">
                                      <p:cBhvr additive="base">
                                        <p:cTn id="86" dur="500"/>
                                        <p:tgtEl>
                                          <p:spTgt spid="40"/>
                                        </p:tgtEl>
                                        <p:attrNameLst>
                                          <p:attrName>ppt_x</p:attrName>
                                        </p:attrNameLst>
                                      </p:cBhvr>
                                      <p:tavLst>
                                        <p:tav tm="0">
                                          <p:val>
                                            <p:strVal val="#ppt_x+#ppt_w*1.125000"/>
                                          </p:val>
                                        </p:tav>
                                        <p:tav tm="100000">
                                          <p:val>
                                            <p:strVal val="#ppt_x"/>
                                          </p:val>
                                        </p:tav>
                                      </p:tavLst>
                                    </p:anim>
                                    <p:animEffect transition="in" filter="wipe(left)">
                                      <p:cBhvr>
                                        <p:cTn id="87" dur="500"/>
                                        <p:tgtEl>
                                          <p:spTgt spid="40"/>
                                        </p:tgtEl>
                                      </p:cBhvr>
                                    </p:animEffect>
                                  </p:childTnLst>
                                </p:cTn>
                              </p:par>
                              <p:par>
                                <p:cTn id="88" presetID="12" presetClass="entr" presetSubtype="2" fill="hold" grpId="0" nodeType="withEffect">
                                  <p:stCondLst>
                                    <p:cond delay="0"/>
                                  </p:stCondLst>
                                  <p:childTnLst>
                                    <p:set>
                                      <p:cBhvr>
                                        <p:cTn id="89" dur="1" fill="hold">
                                          <p:stCondLst>
                                            <p:cond delay="0"/>
                                          </p:stCondLst>
                                        </p:cTn>
                                        <p:tgtEl>
                                          <p:spTgt spid="41"/>
                                        </p:tgtEl>
                                        <p:attrNameLst>
                                          <p:attrName>style.visibility</p:attrName>
                                        </p:attrNameLst>
                                      </p:cBhvr>
                                      <p:to>
                                        <p:strVal val="visible"/>
                                      </p:to>
                                    </p:set>
                                    <p:anim calcmode="lin" valueType="num">
                                      <p:cBhvr additive="base">
                                        <p:cTn id="90" dur="500"/>
                                        <p:tgtEl>
                                          <p:spTgt spid="41"/>
                                        </p:tgtEl>
                                        <p:attrNameLst>
                                          <p:attrName>ppt_x</p:attrName>
                                        </p:attrNameLst>
                                      </p:cBhvr>
                                      <p:tavLst>
                                        <p:tav tm="0">
                                          <p:val>
                                            <p:strVal val="#ppt_x+#ppt_w*1.125000"/>
                                          </p:val>
                                        </p:tav>
                                        <p:tav tm="100000">
                                          <p:val>
                                            <p:strVal val="#ppt_x"/>
                                          </p:val>
                                        </p:tav>
                                      </p:tavLst>
                                    </p:anim>
                                    <p:animEffect transition="in" filter="wipe(left)">
                                      <p:cBhvr>
                                        <p:cTn id="91" dur="500"/>
                                        <p:tgtEl>
                                          <p:spTgt spid="41"/>
                                        </p:tgtEl>
                                      </p:cBhvr>
                                    </p:animEffect>
                                  </p:childTnLst>
                                </p:cTn>
                              </p:par>
                            </p:childTnLst>
                          </p:cTn>
                        </p:par>
                        <p:par>
                          <p:cTn id="92" fill="hold">
                            <p:stCondLst>
                              <p:cond delay="4800"/>
                            </p:stCondLst>
                            <p:childTnLst>
                              <p:par>
                                <p:cTn id="93" presetID="49" presetClass="entr" presetSubtype="0" decel="100000" fill="hold" grpId="0" nodeType="after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p:cTn id="95" dur="500" fill="hold"/>
                                        <p:tgtEl>
                                          <p:spTgt spid="34"/>
                                        </p:tgtEl>
                                        <p:attrNameLst>
                                          <p:attrName>ppt_w</p:attrName>
                                        </p:attrNameLst>
                                      </p:cBhvr>
                                      <p:tavLst>
                                        <p:tav tm="0">
                                          <p:val>
                                            <p:fltVal val="0"/>
                                          </p:val>
                                        </p:tav>
                                        <p:tav tm="100000">
                                          <p:val>
                                            <p:strVal val="#ppt_w"/>
                                          </p:val>
                                        </p:tav>
                                      </p:tavLst>
                                    </p:anim>
                                    <p:anim calcmode="lin" valueType="num">
                                      <p:cBhvr>
                                        <p:cTn id="96" dur="500" fill="hold"/>
                                        <p:tgtEl>
                                          <p:spTgt spid="34"/>
                                        </p:tgtEl>
                                        <p:attrNameLst>
                                          <p:attrName>ppt_h</p:attrName>
                                        </p:attrNameLst>
                                      </p:cBhvr>
                                      <p:tavLst>
                                        <p:tav tm="0">
                                          <p:val>
                                            <p:fltVal val="0"/>
                                          </p:val>
                                        </p:tav>
                                        <p:tav tm="100000">
                                          <p:val>
                                            <p:strVal val="#ppt_h"/>
                                          </p:val>
                                        </p:tav>
                                      </p:tavLst>
                                    </p:anim>
                                    <p:anim calcmode="lin" valueType="num">
                                      <p:cBhvr>
                                        <p:cTn id="97" dur="500" fill="hold"/>
                                        <p:tgtEl>
                                          <p:spTgt spid="34"/>
                                        </p:tgtEl>
                                        <p:attrNameLst>
                                          <p:attrName>style.rotation</p:attrName>
                                        </p:attrNameLst>
                                      </p:cBhvr>
                                      <p:tavLst>
                                        <p:tav tm="0">
                                          <p:val>
                                            <p:fltVal val="360"/>
                                          </p:val>
                                        </p:tav>
                                        <p:tav tm="100000">
                                          <p:val>
                                            <p:fltVal val="0"/>
                                          </p:val>
                                        </p:tav>
                                      </p:tavLst>
                                    </p:anim>
                                    <p:animEffect transition="in" filter="fade">
                                      <p:cBhvr>
                                        <p:cTn id="98" dur="500"/>
                                        <p:tgtEl>
                                          <p:spTgt spid="34"/>
                                        </p:tgtEl>
                                      </p:cBhvr>
                                    </p:animEffect>
                                  </p:childTnLst>
                                </p:cTn>
                              </p:par>
                            </p:childTnLst>
                          </p:cTn>
                        </p:par>
                        <p:par>
                          <p:cTn id="99" fill="hold">
                            <p:stCondLst>
                              <p:cond delay="5300"/>
                            </p:stCondLst>
                            <p:childTnLst>
                              <p:par>
                                <p:cTn id="100" presetID="12" presetClass="entr" presetSubtype="8" fill="hold" grpId="0" nodeType="afterEffect">
                                  <p:stCondLst>
                                    <p:cond delay="0"/>
                                  </p:stCondLst>
                                  <p:childTnLst>
                                    <p:set>
                                      <p:cBhvr>
                                        <p:cTn id="101" dur="1" fill="hold">
                                          <p:stCondLst>
                                            <p:cond delay="0"/>
                                          </p:stCondLst>
                                        </p:cTn>
                                        <p:tgtEl>
                                          <p:spTgt spid="42"/>
                                        </p:tgtEl>
                                        <p:attrNameLst>
                                          <p:attrName>style.visibility</p:attrName>
                                        </p:attrNameLst>
                                      </p:cBhvr>
                                      <p:to>
                                        <p:strVal val="visible"/>
                                      </p:to>
                                    </p:set>
                                    <p:anim calcmode="lin" valueType="num">
                                      <p:cBhvr additive="base">
                                        <p:cTn id="102" dur="500"/>
                                        <p:tgtEl>
                                          <p:spTgt spid="42"/>
                                        </p:tgtEl>
                                        <p:attrNameLst>
                                          <p:attrName>ppt_x</p:attrName>
                                        </p:attrNameLst>
                                      </p:cBhvr>
                                      <p:tavLst>
                                        <p:tav tm="0">
                                          <p:val>
                                            <p:strVal val="#ppt_x-#ppt_w*1.125000"/>
                                          </p:val>
                                        </p:tav>
                                        <p:tav tm="100000">
                                          <p:val>
                                            <p:strVal val="#ppt_x"/>
                                          </p:val>
                                        </p:tav>
                                      </p:tavLst>
                                    </p:anim>
                                    <p:animEffect transition="in" filter="wipe(right)">
                                      <p:cBhvr>
                                        <p:cTn id="103" dur="500"/>
                                        <p:tgtEl>
                                          <p:spTgt spid="42"/>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43"/>
                                        </p:tgtEl>
                                        <p:attrNameLst>
                                          <p:attrName>style.visibility</p:attrName>
                                        </p:attrNameLst>
                                      </p:cBhvr>
                                      <p:to>
                                        <p:strVal val="visible"/>
                                      </p:to>
                                    </p:set>
                                    <p:anim calcmode="lin" valueType="num">
                                      <p:cBhvr additive="base">
                                        <p:cTn id="106" dur="500"/>
                                        <p:tgtEl>
                                          <p:spTgt spid="43"/>
                                        </p:tgtEl>
                                        <p:attrNameLst>
                                          <p:attrName>ppt_x</p:attrName>
                                        </p:attrNameLst>
                                      </p:cBhvr>
                                      <p:tavLst>
                                        <p:tav tm="0">
                                          <p:val>
                                            <p:strVal val="#ppt_x-#ppt_w*1.125000"/>
                                          </p:val>
                                        </p:tav>
                                        <p:tav tm="100000">
                                          <p:val>
                                            <p:strVal val="#ppt_x"/>
                                          </p:val>
                                        </p:tav>
                                      </p:tavLst>
                                    </p:anim>
                                    <p:animEffect transition="in" filter="wipe(right)">
                                      <p:cBhvr>
                                        <p:cTn id="107" dur="500"/>
                                        <p:tgtEl>
                                          <p:spTgt spid="43"/>
                                        </p:tgtEl>
                                      </p:cBhvr>
                                    </p:animEffect>
                                  </p:childTnLst>
                                </p:cTn>
                              </p:par>
                            </p:childTnLst>
                          </p:cTn>
                        </p:par>
                        <p:par>
                          <p:cTn id="108" fill="hold">
                            <p:stCondLst>
                              <p:cond delay="5800"/>
                            </p:stCondLst>
                            <p:childTnLst>
                              <p:par>
                                <p:cTn id="109" presetID="49" presetClass="entr" presetSubtype="0" decel="100000" fill="hold" grpId="0" nodeType="afterEffect">
                                  <p:stCondLst>
                                    <p:cond delay="0"/>
                                  </p:stCondLst>
                                  <p:childTnLst>
                                    <p:set>
                                      <p:cBhvr>
                                        <p:cTn id="110" dur="1" fill="hold">
                                          <p:stCondLst>
                                            <p:cond delay="0"/>
                                          </p:stCondLst>
                                        </p:cTn>
                                        <p:tgtEl>
                                          <p:spTgt spid="35"/>
                                        </p:tgtEl>
                                        <p:attrNameLst>
                                          <p:attrName>style.visibility</p:attrName>
                                        </p:attrNameLst>
                                      </p:cBhvr>
                                      <p:to>
                                        <p:strVal val="visible"/>
                                      </p:to>
                                    </p:set>
                                    <p:anim calcmode="lin" valueType="num">
                                      <p:cBhvr>
                                        <p:cTn id="111" dur="500" fill="hold"/>
                                        <p:tgtEl>
                                          <p:spTgt spid="35"/>
                                        </p:tgtEl>
                                        <p:attrNameLst>
                                          <p:attrName>ppt_w</p:attrName>
                                        </p:attrNameLst>
                                      </p:cBhvr>
                                      <p:tavLst>
                                        <p:tav tm="0">
                                          <p:val>
                                            <p:fltVal val="0"/>
                                          </p:val>
                                        </p:tav>
                                        <p:tav tm="100000">
                                          <p:val>
                                            <p:strVal val="#ppt_w"/>
                                          </p:val>
                                        </p:tav>
                                      </p:tavLst>
                                    </p:anim>
                                    <p:anim calcmode="lin" valueType="num">
                                      <p:cBhvr>
                                        <p:cTn id="112" dur="500" fill="hold"/>
                                        <p:tgtEl>
                                          <p:spTgt spid="35"/>
                                        </p:tgtEl>
                                        <p:attrNameLst>
                                          <p:attrName>ppt_h</p:attrName>
                                        </p:attrNameLst>
                                      </p:cBhvr>
                                      <p:tavLst>
                                        <p:tav tm="0">
                                          <p:val>
                                            <p:fltVal val="0"/>
                                          </p:val>
                                        </p:tav>
                                        <p:tav tm="100000">
                                          <p:val>
                                            <p:strVal val="#ppt_h"/>
                                          </p:val>
                                        </p:tav>
                                      </p:tavLst>
                                    </p:anim>
                                    <p:anim calcmode="lin" valueType="num">
                                      <p:cBhvr>
                                        <p:cTn id="113" dur="500" fill="hold"/>
                                        <p:tgtEl>
                                          <p:spTgt spid="35"/>
                                        </p:tgtEl>
                                        <p:attrNameLst>
                                          <p:attrName>style.rotation</p:attrName>
                                        </p:attrNameLst>
                                      </p:cBhvr>
                                      <p:tavLst>
                                        <p:tav tm="0">
                                          <p:val>
                                            <p:fltVal val="360"/>
                                          </p:val>
                                        </p:tav>
                                        <p:tav tm="100000">
                                          <p:val>
                                            <p:fltVal val="0"/>
                                          </p:val>
                                        </p:tav>
                                      </p:tavLst>
                                    </p:anim>
                                    <p:animEffect transition="in" filter="fade">
                                      <p:cBhvr>
                                        <p:cTn id="114" dur="500"/>
                                        <p:tgtEl>
                                          <p:spTgt spid="35"/>
                                        </p:tgtEl>
                                      </p:cBhvr>
                                    </p:animEffect>
                                  </p:childTnLst>
                                </p:cTn>
                              </p:par>
                            </p:childTnLst>
                          </p:cTn>
                        </p:par>
                        <p:par>
                          <p:cTn id="115" fill="hold">
                            <p:stCondLst>
                              <p:cond delay="6300"/>
                            </p:stCondLst>
                            <p:childTnLst>
                              <p:par>
                                <p:cTn id="116" presetID="12" presetClass="entr" presetSubtype="2" fill="hold" grpId="0" nodeType="afterEffect">
                                  <p:stCondLst>
                                    <p:cond delay="0"/>
                                  </p:stCondLst>
                                  <p:childTnLst>
                                    <p:set>
                                      <p:cBhvr>
                                        <p:cTn id="117" dur="1" fill="hold">
                                          <p:stCondLst>
                                            <p:cond delay="0"/>
                                          </p:stCondLst>
                                        </p:cTn>
                                        <p:tgtEl>
                                          <p:spTgt spid="44"/>
                                        </p:tgtEl>
                                        <p:attrNameLst>
                                          <p:attrName>style.visibility</p:attrName>
                                        </p:attrNameLst>
                                      </p:cBhvr>
                                      <p:to>
                                        <p:strVal val="visible"/>
                                      </p:to>
                                    </p:set>
                                    <p:anim calcmode="lin" valueType="num">
                                      <p:cBhvr additive="base">
                                        <p:cTn id="118" dur="500"/>
                                        <p:tgtEl>
                                          <p:spTgt spid="44"/>
                                        </p:tgtEl>
                                        <p:attrNameLst>
                                          <p:attrName>ppt_x</p:attrName>
                                        </p:attrNameLst>
                                      </p:cBhvr>
                                      <p:tavLst>
                                        <p:tav tm="0">
                                          <p:val>
                                            <p:strVal val="#ppt_x+#ppt_w*1.125000"/>
                                          </p:val>
                                        </p:tav>
                                        <p:tav tm="100000">
                                          <p:val>
                                            <p:strVal val="#ppt_x"/>
                                          </p:val>
                                        </p:tav>
                                      </p:tavLst>
                                    </p:anim>
                                    <p:animEffect transition="in" filter="wipe(left)">
                                      <p:cBhvr>
                                        <p:cTn id="119" dur="500"/>
                                        <p:tgtEl>
                                          <p:spTgt spid="44"/>
                                        </p:tgtEl>
                                      </p:cBhvr>
                                    </p:animEffect>
                                  </p:childTnLst>
                                </p:cTn>
                              </p:par>
                              <p:par>
                                <p:cTn id="120" presetID="12" presetClass="entr" presetSubtype="2" fill="hold" grpId="0" nodeType="with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additive="base">
                                        <p:cTn id="122" dur="500"/>
                                        <p:tgtEl>
                                          <p:spTgt spid="45"/>
                                        </p:tgtEl>
                                        <p:attrNameLst>
                                          <p:attrName>ppt_x</p:attrName>
                                        </p:attrNameLst>
                                      </p:cBhvr>
                                      <p:tavLst>
                                        <p:tav tm="0">
                                          <p:val>
                                            <p:strVal val="#ppt_x+#ppt_w*1.125000"/>
                                          </p:val>
                                        </p:tav>
                                        <p:tav tm="100000">
                                          <p:val>
                                            <p:strVal val="#ppt_x"/>
                                          </p:val>
                                        </p:tav>
                                      </p:tavLst>
                                    </p:anim>
                                    <p:animEffect transition="in" filter="wipe(left)">
                                      <p:cBhvr>
                                        <p:cTn id="12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34" name="Shape 5166"/>
          <p:cNvSpPr/>
          <p:nvPr/>
        </p:nvSpPr>
        <p:spPr>
          <a:xfrm>
            <a:off x="2487347" y="1877010"/>
            <a:ext cx="1623865" cy="1439150"/>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50799" tIns="50799" rIns="50799" bIns="50799"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39" name="Shape 5167"/>
          <p:cNvSpPr/>
          <p:nvPr/>
        </p:nvSpPr>
        <p:spPr>
          <a:xfrm>
            <a:off x="1994890" y="2730230"/>
            <a:ext cx="2614905" cy="1498236"/>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rgbClr val="CED1D2"/>
          </a:solidFill>
          <a:ln w="12700" cap="flat">
            <a:noFill/>
            <a:miter lim="400000"/>
          </a:ln>
          <a:effectLst/>
        </p:spPr>
        <p:txBody>
          <a:bodyPr wrap="square" lIns="50799" tIns="50799" rIns="50799" bIns="50799"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40" name="Shape 5168"/>
          <p:cNvSpPr/>
          <p:nvPr/>
        </p:nvSpPr>
        <p:spPr>
          <a:xfrm>
            <a:off x="1502435" y="3655378"/>
            <a:ext cx="3605945" cy="1498230"/>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rgbClr val="CED1D2"/>
          </a:solidFill>
          <a:ln w="12700" cap="flat">
            <a:noFill/>
            <a:miter lim="400000"/>
          </a:ln>
          <a:effectLst/>
        </p:spPr>
        <p:txBody>
          <a:bodyPr wrap="square" lIns="50799" tIns="50799" rIns="50799" bIns="50799"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41" name="Shape 5169"/>
          <p:cNvSpPr/>
          <p:nvPr/>
        </p:nvSpPr>
        <p:spPr>
          <a:xfrm>
            <a:off x="998527" y="4580526"/>
            <a:ext cx="4596976" cy="1498223"/>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rgbClr val="CED1D2"/>
          </a:solidFill>
          <a:ln w="12700" cap="flat">
            <a:noFill/>
            <a:miter lim="400000"/>
          </a:ln>
          <a:effectLst/>
        </p:spPr>
        <p:txBody>
          <a:bodyPr wrap="square" lIns="50799" tIns="50799" rIns="50799" bIns="50799"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b="1"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42" name="组合 41"/>
          <p:cNvGrpSpPr/>
          <p:nvPr/>
        </p:nvGrpSpPr>
        <p:grpSpPr>
          <a:xfrm>
            <a:off x="2979804" y="1478317"/>
            <a:ext cx="1143692" cy="980850"/>
            <a:chOff x="2313735" y="1108481"/>
            <a:chExt cx="857881" cy="735467"/>
          </a:xfrm>
        </p:grpSpPr>
        <p:sp>
          <p:nvSpPr>
            <p:cNvPr id="43"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6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44"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45" name="组合 44"/>
          <p:cNvGrpSpPr/>
          <p:nvPr/>
        </p:nvGrpSpPr>
        <p:grpSpPr>
          <a:xfrm>
            <a:off x="2487347" y="2730230"/>
            <a:ext cx="2119384" cy="576682"/>
            <a:chOff x="1944344" y="2047198"/>
            <a:chExt cx="1589745" cy="432411"/>
          </a:xfrm>
        </p:grpSpPr>
        <p:sp>
          <p:nvSpPr>
            <p:cNvPr id="4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6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47"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48" name="组合 47"/>
          <p:cNvGrpSpPr/>
          <p:nvPr/>
        </p:nvGrpSpPr>
        <p:grpSpPr>
          <a:xfrm>
            <a:off x="1994892" y="3655377"/>
            <a:ext cx="3110423" cy="576683"/>
            <a:chOff x="1574955" y="2740898"/>
            <a:chExt cx="2333121" cy="432412"/>
          </a:xfrm>
        </p:grpSpPr>
        <p:sp>
          <p:nvSpPr>
            <p:cNvPr id="49"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6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50"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51" name="组合 50"/>
          <p:cNvGrpSpPr/>
          <p:nvPr/>
        </p:nvGrpSpPr>
        <p:grpSpPr>
          <a:xfrm>
            <a:off x="1502436" y="4580525"/>
            <a:ext cx="4101453" cy="576676"/>
            <a:chOff x="1205565" y="3434598"/>
            <a:chExt cx="3076490" cy="432407"/>
          </a:xfrm>
        </p:grpSpPr>
        <p:sp>
          <p:nvSpPr>
            <p:cNvPr id="52"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4"/>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6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53"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54" name="组合 53"/>
          <p:cNvGrpSpPr/>
          <p:nvPr/>
        </p:nvGrpSpPr>
        <p:grpSpPr>
          <a:xfrm>
            <a:off x="998528" y="5492826"/>
            <a:ext cx="5092497" cy="576676"/>
            <a:chOff x="827585" y="4118665"/>
            <a:chExt cx="3819870" cy="432407"/>
          </a:xfrm>
        </p:grpSpPr>
        <p:sp>
          <p:nvSpPr>
            <p:cNvPr id="55"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5"/>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6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56"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57" name="Round Same Side Corner Rectangle 67"/>
          <p:cNvSpPr/>
          <p:nvPr/>
        </p:nvSpPr>
        <p:spPr>
          <a:xfrm rot="10800000" flipH="1">
            <a:off x="6682625" y="1496238"/>
            <a:ext cx="66529" cy="685551"/>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7" tIns="54853" rIns="109707" bIns="54853" rtlCol="0" anchor="ctr"/>
          <a:lstStyle/>
          <a:p>
            <a:pPr algn="ctr"/>
            <a:endParaRPr lang="bg-BG" dirty="0">
              <a:latin typeface="Calibri Light"/>
            </a:endParaRPr>
          </a:p>
        </p:txBody>
      </p:sp>
      <p:sp>
        <p:nvSpPr>
          <p:cNvPr id="67" name="Round Same Side Corner Rectangle 68"/>
          <p:cNvSpPr/>
          <p:nvPr/>
        </p:nvSpPr>
        <p:spPr>
          <a:xfrm rot="10800000" flipH="1">
            <a:off x="6680438" y="2538199"/>
            <a:ext cx="66529" cy="685551"/>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7" tIns="54853" rIns="109707" bIns="54853" rtlCol="0" anchor="ctr"/>
          <a:lstStyle/>
          <a:p>
            <a:pPr algn="ctr"/>
            <a:endParaRPr lang="bg-BG" dirty="0">
              <a:latin typeface="Calibri Light"/>
            </a:endParaRPr>
          </a:p>
        </p:txBody>
      </p:sp>
      <p:sp>
        <p:nvSpPr>
          <p:cNvPr id="71" name="Round Same Side Corner Rectangle 69"/>
          <p:cNvSpPr/>
          <p:nvPr/>
        </p:nvSpPr>
        <p:spPr>
          <a:xfrm rot="10800000" flipH="1">
            <a:off x="6682625" y="3485261"/>
            <a:ext cx="66529" cy="685551"/>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7" tIns="54853" rIns="109707" bIns="54853" rtlCol="0" anchor="ctr"/>
          <a:lstStyle/>
          <a:p>
            <a:pPr algn="ctr"/>
            <a:endParaRPr lang="bg-BG" dirty="0">
              <a:latin typeface="Calibri Light"/>
            </a:endParaRPr>
          </a:p>
        </p:txBody>
      </p:sp>
      <p:sp>
        <p:nvSpPr>
          <p:cNvPr id="73" name="TextBox 72"/>
          <p:cNvSpPr txBox="1"/>
          <p:nvPr/>
        </p:nvSpPr>
        <p:spPr>
          <a:xfrm>
            <a:off x="6949749" y="1520768"/>
            <a:ext cx="3938966" cy="551689"/>
          </a:xfrm>
          <a:prstGeom prst="rect">
            <a:avLst/>
          </a:prstGeom>
          <a:noFill/>
        </p:spPr>
        <p:txBody>
          <a:bodyPr wrap="square" lIns="34290" tIns="17145" rIns="34290" bIns="17145" rtlCol="0">
            <a:spAutoFit/>
          </a:bodyPr>
          <a:lstStyle/>
          <a:p>
            <a:pPr>
              <a:lnSpc>
                <a:spcPct val="120000"/>
              </a:lnSpc>
            </a:pPr>
            <a:r>
              <a:rPr lang="zh-CN" altLang="en-US" sz="1400" dirty="0">
                <a:solidFill>
                  <a:schemeClr val="tx1">
                    <a:lumMod val="50000"/>
                    <a:lumOff val="50000"/>
                  </a:schemeClr>
                </a:solidFill>
                <a:latin typeface="+mn-ea"/>
              </a:rPr>
              <a:t>此处添加详细文本描述，建议与标题相关并符合整体语言风格，语言描述尽量简洁生动。</a:t>
            </a:r>
          </a:p>
        </p:txBody>
      </p:sp>
      <p:sp>
        <p:nvSpPr>
          <p:cNvPr id="76" name="TextBox 75"/>
          <p:cNvSpPr txBox="1"/>
          <p:nvPr/>
        </p:nvSpPr>
        <p:spPr>
          <a:xfrm>
            <a:off x="6949749" y="2534214"/>
            <a:ext cx="3938966" cy="551689"/>
          </a:xfrm>
          <a:prstGeom prst="rect">
            <a:avLst/>
          </a:prstGeom>
          <a:noFill/>
        </p:spPr>
        <p:txBody>
          <a:bodyPr wrap="square" lIns="34290" tIns="17145" rIns="34290" bIns="17145" rtlCol="0">
            <a:spAutoFit/>
          </a:bodyPr>
          <a:lstStyle/>
          <a:p>
            <a:pPr>
              <a:lnSpc>
                <a:spcPct val="120000"/>
              </a:lnSpc>
            </a:pPr>
            <a:r>
              <a:rPr lang="zh-CN" altLang="en-US" sz="1400" dirty="0">
                <a:solidFill>
                  <a:schemeClr val="tx1">
                    <a:lumMod val="50000"/>
                    <a:lumOff val="50000"/>
                  </a:schemeClr>
                </a:solidFill>
                <a:latin typeface="+mn-ea"/>
              </a:rPr>
              <a:t>此处添加详细文本描述，建议与标题相关并符合整体语言风格，语言描述尽量简洁生动。</a:t>
            </a:r>
          </a:p>
        </p:txBody>
      </p:sp>
      <p:sp>
        <p:nvSpPr>
          <p:cNvPr id="79" name="TextBox 78"/>
          <p:cNvSpPr txBox="1"/>
          <p:nvPr/>
        </p:nvSpPr>
        <p:spPr>
          <a:xfrm>
            <a:off x="6949749" y="3547668"/>
            <a:ext cx="3938966" cy="551689"/>
          </a:xfrm>
          <a:prstGeom prst="rect">
            <a:avLst/>
          </a:prstGeom>
          <a:noFill/>
        </p:spPr>
        <p:txBody>
          <a:bodyPr wrap="square" lIns="34290" tIns="17145" rIns="34290" bIns="17145" rtlCol="0">
            <a:spAutoFit/>
          </a:bodyPr>
          <a:lstStyle/>
          <a:p>
            <a:pPr>
              <a:lnSpc>
                <a:spcPct val="120000"/>
              </a:lnSpc>
            </a:pPr>
            <a:r>
              <a:rPr lang="zh-CN" altLang="en-US" sz="1400" dirty="0">
                <a:solidFill>
                  <a:schemeClr val="tx1">
                    <a:lumMod val="50000"/>
                    <a:lumOff val="50000"/>
                  </a:schemeClr>
                </a:solidFill>
                <a:latin typeface="+mn-ea"/>
              </a:rPr>
              <a:t>此处添加详细文本描述，建议与标题相关并符合整体语言风格，语言描述尽量简洁生动。</a:t>
            </a:r>
          </a:p>
        </p:txBody>
      </p:sp>
      <p:sp>
        <p:nvSpPr>
          <p:cNvPr id="81" name="Round Same Side Corner Rectangle 76"/>
          <p:cNvSpPr/>
          <p:nvPr/>
        </p:nvSpPr>
        <p:spPr>
          <a:xfrm rot="10800000" flipH="1">
            <a:off x="6680438" y="4446134"/>
            <a:ext cx="66529" cy="685551"/>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7" tIns="54853" rIns="109707" bIns="54853" rtlCol="0" anchor="ctr"/>
          <a:lstStyle/>
          <a:p>
            <a:pPr algn="ctr"/>
            <a:endParaRPr lang="bg-BG" dirty="0">
              <a:latin typeface="Calibri Light"/>
            </a:endParaRPr>
          </a:p>
        </p:txBody>
      </p:sp>
      <p:sp>
        <p:nvSpPr>
          <p:cNvPr id="82" name="Round Same Side Corner Rectangle 77"/>
          <p:cNvSpPr/>
          <p:nvPr/>
        </p:nvSpPr>
        <p:spPr>
          <a:xfrm rot="10800000" flipH="1">
            <a:off x="6682625" y="5393196"/>
            <a:ext cx="66529" cy="685551"/>
          </a:xfrm>
          <a:prstGeom prst="round2SameRect">
            <a:avLst>
              <a:gd name="adj1" fmla="val 50000"/>
              <a:gd name="adj2"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7" tIns="54853" rIns="109707" bIns="54853" rtlCol="0" anchor="ctr"/>
          <a:lstStyle/>
          <a:p>
            <a:pPr algn="ctr"/>
            <a:endParaRPr lang="bg-BG" dirty="0">
              <a:latin typeface="Calibri Light"/>
            </a:endParaRPr>
          </a:p>
        </p:txBody>
      </p:sp>
      <p:sp>
        <p:nvSpPr>
          <p:cNvPr id="84" name="TextBox 83"/>
          <p:cNvSpPr txBox="1"/>
          <p:nvPr/>
        </p:nvSpPr>
        <p:spPr>
          <a:xfrm>
            <a:off x="6949749" y="4442155"/>
            <a:ext cx="3938966" cy="551689"/>
          </a:xfrm>
          <a:prstGeom prst="rect">
            <a:avLst/>
          </a:prstGeom>
          <a:noFill/>
        </p:spPr>
        <p:txBody>
          <a:bodyPr wrap="square" lIns="34290" tIns="17145" rIns="34290" bIns="17145" rtlCol="0">
            <a:spAutoFit/>
          </a:bodyPr>
          <a:lstStyle/>
          <a:p>
            <a:pPr>
              <a:lnSpc>
                <a:spcPct val="120000"/>
              </a:lnSpc>
            </a:pPr>
            <a:r>
              <a:rPr lang="zh-CN" altLang="en-US" sz="1400" dirty="0">
                <a:solidFill>
                  <a:schemeClr val="tx1">
                    <a:lumMod val="50000"/>
                    <a:lumOff val="50000"/>
                  </a:schemeClr>
                </a:solidFill>
                <a:latin typeface="+mn-ea"/>
              </a:rPr>
              <a:t>此处添加详细文本描述，建议与标题相关并符合整体语言风格，语言描述尽量简洁生动。</a:t>
            </a:r>
          </a:p>
        </p:txBody>
      </p:sp>
      <p:sp>
        <p:nvSpPr>
          <p:cNvPr id="87" name="TextBox 86"/>
          <p:cNvSpPr txBox="1"/>
          <p:nvPr/>
        </p:nvSpPr>
        <p:spPr>
          <a:xfrm>
            <a:off x="6949749" y="5455604"/>
            <a:ext cx="3938966" cy="551689"/>
          </a:xfrm>
          <a:prstGeom prst="rect">
            <a:avLst/>
          </a:prstGeom>
          <a:noFill/>
        </p:spPr>
        <p:txBody>
          <a:bodyPr wrap="square" lIns="34290" tIns="17145" rIns="34290" bIns="17145" rtlCol="0">
            <a:spAutoFit/>
          </a:bodyPr>
          <a:lstStyle/>
          <a:p>
            <a:pPr>
              <a:lnSpc>
                <a:spcPct val="120000"/>
              </a:lnSpc>
            </a:pPr>
            <a:r>
              <a:rPr lang="zh-CN" altLang="en-US" sz="1400" dirty="0">
                <a:solidFill>
                  <a:schemeClr val="tx1">
                    <a:lumMod val="50000"/>
                    <a:lumOff val="50000"/>
                  </a:schemeClr>
                </a:solidFill>
                <a:latin typeface="+mn-ea"/>
              </a:rPr>
              <a:t>此处添加详细文本描述，建议与标题相关并符合整体语言风格，语言描述尽量简洁生动。</a:t>
            </a:r>
          </a:p>
        </p:txBody>
      </p:sp>
    </p:spTree>
    <p:extLst>
      <p:ext uri="{BB962C8B-B14F-4D97-AF65-F5344CB8AC3E}">
        <p14:creationId xmlns:p14="http://schemas.microsoft.com/office/powerpoint/2010/main" val="2654741117"/>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right)">
                                      <p:cBhvr>
                                        <p:cTn id="7" dur="500"/>
                                        <p:tgtEl>
                                          <p:spTgt spid="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right)">
                                      <p:cBhvr>
                                        <p:cTn id="15" dur="500"/>
                                        <p:tgtEl>
                                          <p:spTgt spid="5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right)">
                                      <p:cBhvr>
                                        <p:cTn id="23" dur="500"/>
                                        <p:tgtEl>
                                          <p:spTgt spid="4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right)">
                                      <p:cBhvr>
                                        <p:cTn id="31" dur="500"/>
                                        <p:tgtEl>
                                          <p:spTgt spid="4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down)">
                                      <p:cBhvr>
                                        <p:cTn id="39" dur="500"/>
                                        <p:tgtEl>
                                          <p:spTgt spid="42"/>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wipe(up)">
                                      <p:cBhvr>
                                        <p:cTn id="43" dur="500"/>
                                        <p:tgtEl>
                                          <p:spTgt spid="57"/>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wipe(up)">
                                      <p:cBhvr>
                                        <p:cTn id="47" dur="500"/>
                                        <p:tgtEl>
                                          <p:spTgt spid="67"/>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up)">
                                      <p:cBhvr>
                                        <p:cTn id="5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9" grpId="0" animBg="1"/>
      <p:bldP spid="40" grpId="0" animBg="1"/>
      <p:bldP spid="41" grpId="0" animBg="1"/>
      <p:bldP spid="57" grpId="0" animBg="1"/>
      <p:bldP spid="67" grpId="0" animBg="1"/>
      <p:bldP spid="71" grpId="0" animBg="1"/>
      <p:bldP spid="81" grpId="0" animBg="1"/>
      <p:bldP spid="8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grpSp>
        <p:nvGrpSpPr>
          <p:cNvPr id="32" name="组合 32"/>
          <p:cNvGrpSpPr>
            <a:grpSpLocks/>
          </p:cNvGrpSpPr>
          <p:nvPr/>
        </p:nvGrpSpPr>
        <p:grpSpPr bwMode="auto">
          <a:xfrm>
            <a:off x="-144673" y="3342362"/>
            <a:ext cx="3956296" cy="675372"/>
            <a:chOff x="-1032447" y="0"/>
            <a:chExt cx="2967616" cy="506624"/>
          </a:xfrm>
          <a:solidFill>
            <a:schemeClr val="accent1"/>
          </a:solidFill>
        </p:grpSpPr>
        <p:sp>
          <p:nvSpPr>
            <p:cNvPr id="33"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5"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6" name="椭圆 35"/>
          <p:cNvSpPr>
            <a:spLocks noChangeArrowheads="1"/>
          </p:cNvSpPr>
          <p:nvPr/>
        </p:nvSpPr>
        <p:spPr bwMode="auto">
          <a:xfrm>
            <a:off x="1813748" y="1589356"/>
            <a:ext cx="1413749" cy="1414261"/>
          </a:xfrm>
          <a:prstGeom prst="ellipse">
            <a:avLst/>
          </a:prstGeom>
          <a:solidFill>
            <a:schemeClr val="accent1"/>
          </a:solidFill>
          <a:ln>
            <a:noFill/>
          </a:ln>
        </p:spPr>
        <p:txBody>
          <a:bodyPr lIns="121917" tIns="60958" rIns="121917" bIns="60958" anchor="ctr"/>
          <a:lstStyle/>
          <a:p>
            <a:pPr algn="ctr"/>
            <a:endParaRPr lang="zh-CN" altLang="zh-CN">
              <a:solidFill>
                <a:srgbClr val="FFFFFF"/>
              </a:solidFill>
              <a:latin typeface="宋体" pitchFamily="2" charset="-122"/>
              <a:sym typeface="宋体" pitchFamily="2" charset="-122"/>
            </a:endParaRPr>
          </a:p>
        </p:txBody>
      </p:sp>
      <p:grpSp>
        <p:nvGrpSpPr>
          <p:cNvPr id="37" name="组合 36"/>
          <p:cNvGrpSpPr>
            <a:grpSpLocks/>
          </p:cNvGrpSpPr>
          <p:nvPr/>
        </p:nvGrpSpPr>
        <p:grpSpPr bwMode="auto">
          <a:xfrm flipV="1">
            <a:off x="3657125" y="3441868"/>
            <a:ext cx="2579881" cy="675374"/>
            <a:chOff x="0" y="0"/>
            <a:chExt cx="1935168" cy="506624"/>
          </a:xfrm>
          <a:solidFill>
            <a:schemeClr val="accent2"/>
          </a:solidFill>
        </p:grpSpPr>
        <p:sp>
          <p:nvSpPr>
            <p:cNvPr id="38"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8"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9" name="椭圆 39"/>
          <p:cNvSpPr>
            <a:spLocks noChangeArrowheads="1"/>
          </p:cNvSpPr>
          <p:nvPr/>
        </p:nvSpPr>
        <p:spPr bwMode="auto">
          <a:xfrm>
            <a:off x="4325904" y="4348010"/>
            <a:ext cx="1413749" cy="1414261"/>
          </a:xfrm>
          <a:prstGeom prst="ellipse">
            <a:avLst/>
          </a:prstGeom>
          <a:solidFill>
            <a:schemeClr val="accent2"/>
          </a:solidFill>
          <a:ln>
            <a:noFill/>
          </a:ln>
        </p:spPr>
        <p:txBody>
          <a:bodyPr lIns="121917" tIns="60958" rIns="121917" bIns="60958" anchor="ctr"/>
          <a:lstStyle/>
          <a:p>
            <a:pPr algn="ctr"/>
            <a:endParaRPr lang="zh-CN" altLang="zh-CN">
              <a:solidFill>
                <a:srgbClr val="FFFFFF"/>
              </a:solidFill>
              <a:latin typeface="宋体" pitchFamily="2" charset="-122"/>
              <a:sym typeface="宋体" pitchFamily="2" charset="-122"/>
            </a:endParaRPr>
          </a:p>
        </p:txBody>
      </p:sp>
      <p:grpSp>
        <p:nvGrpSpPr>
          <p:cNvPr id="60" name="组合 40"/>
          <p:cNvGrpSpPr>
            <a:grpSpLocks/>
          </p:cNvGrpSpPr>
          <p:nvPr/>
        </p:nvGrpSpPr>
        <p:grpSpPr bwMode="auto">
          <a:xfrm>
            <a:off x="6086741" y="3342362"/>
            <a:ext cx="2581997" cy="675372"/>
            <a:chOff x="0" y="0"/>
            <a:chExt cx="1935168" cy="506624"/>
          </a:xfrm>
          <a:solidFill>
            <a:schemeClr val="accent1"/>
          </a:solidFill>
        </p:grpSpPr>
        <p:sp>
          <p:nvSpPr>
            <p:cNvPr id="61" name="圆角矩形 41"/>
            <p:cNvSpPr>
              <a:spLocks noChangeArrowheads="1"/>
            </p:cNvSpPr>
            <p:nvPr/>
          </p:nvSpPr>
          <p:spPr bwMode="auto">
            <a:xfrm>
              <a:off x="0" y="73989"/>
              <a:ext cx="1935168" cy="432635"/>
            </a:xfrm>
            <a:prstGeom prst="roundRect">
              <a:avLst>
                <a:gd name="adj" fmla="val 16667"/>
              </a:avLst>
            </a:prstGeom>
            <a:solidFill>
              <a:schemeClr val="accent3"/>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 name="等腰三角形 42"/>
            <p:cNvSpPr>
              <a:spLocks noChangeArrowheads="1"/>
            </p:cNvSpPr>
            <p:nvPr/>
          </p:nvSpPr>
          <p:spPr bwMode="auto">
            <a:xfrm>
              <a:off x="902659" y="0"/>
              <a:ext cx="129852" cy="95220"/>
            </a:xfrm>
            <a:prstGeom prst="triangle">
              <a:avLst>
                <a:gd name="adj" fmla="val 50000"/>
              </a:avLst>
            </a:prstGeom>
            <a:solidFill>
              <a:schemeClr val="accent3"/>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63" name="椭圆 43"/>
          <p:cNvSpPr>
            <a:spLocks noChangeArrowheads="1"/>
          </p:cNvSpPr>
          <p:nvPr/>
        </p:nvSpPr>
        <p:spPr bwMode="auto">
          <a:xfrm>
            <a:off x="6670865" y="1589356"/>
            <a:ext cx="1413749" cy="1414261"/>
          </a:xfrm>
          <a:prstGeom prst="ellipse">
            <a:avLst/>
          </a:prstGeom>
          <a:solidFill>
            <a:schemeClr val="accent3"/>
          </a:solidFill>
          <a:ln>
            <a:noFill/>
          </a:ln>
        </p:spPr>
        <p:txBody>
          <a:bodyPr lIns="121917" tIns="60958" rIns="121917" bIns="60958" anchor="ctr"/>
          <a:lstStyle/>
          <a:p>
            <a:pPr algn="ctr"/>
            <a:endParaRPr lang="zh-CN" altLang="zh-CN">
              <a:solidFill>
                <a:srgbClr val="FFFFFF"/>
              </a:solidFill>
              <a:latin typeface="宋体" pitchFamily="2" charset="-122"/>
              <a:sym typeface="宋体" pitchFamily="2" charset="-122"/>
            </a:endParaRPr>
          </a:p>
        </p:txBody>
      </p:sp>
      <p:sp>
        <p:nvSpPr>
          <p:cNvPr id="64" name="椭圆 45"/>
          <p:cNvSpPr>
            <a:spLocks noChangeArrowheads="1"/>
          </p:cNvSpPr>
          <p:nvPr/>
        </p:nvSpPr>
        <p:spPr bwMode="auto">
          <a:xfrm>
            <a:off x="9096249" y="4348010"/>
            <a:ext cx="1413749" cy="1414261"/>
          </a:xfrm>
          <a:prstGeom prst="ellipse">
            <a:avLst/>
          </a:prstGeom>
          <a:solidFill>
            <a:schemeClr val="accent4"/>
          </a:solidFill>
          <a:ln>
            <a:noFill/>
          </a:ln>
        </p:spPr>
        <p:txBody>
          <a:bodyPr lIns="121917" tIns="60958" rIns="121917" bIns="60958" anchor="ctr"/>
          <a:lstStyle/>
          <a:p>
            <a:pPr algn="ctr"/>
            <a:endParaRPr lang="zh-CN" altLang="zh-CN">
              <a:solidFill>
                <a:srgbClr val="FFFFFF"/>
              </a:solidFill>
              <a:latin typeface="宋体" pitchFamily="2" charset="-122"/>
              <a:sym typeface="宋体" pitchFamily="2" charset="-122"/>
            </a:endParaRPr>
          </a:p>
        </p:txBody>
      </p:sp>
      <p:sp>
        <p:nvSpPr>
          <p:cNvPr id="65" name="TextBox 46"/>
          <p:cNvSpPr>
            <a:spLocks noChangeArrowheads="1"/>
          </p:cNvSpPr>
          <p:nvPr/>
        </p:nvSpPr>
        <p:spPr bwMode="auto">
          <a:xfrm>
            <a:off x="1339850" y="4790501"/>
            <a:ext cx="2359635" cy="8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详写内容</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66" name="TextBox 47"/>
          <p:cNvSpPr>
            <a:spLocks noChangeArrowheads="1"/>
          </p:cNvSpPr>
          <p:nvPr/>
        </p:nvSpPr>
        <p:spPr bwMode="auto">
          <a:xfrm>
            <a:off x="1724860" y="4419994"/>
            <a:ext cx="15936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b="1" dirty="0">
                <a:solidFill>
                  <a:schemeClr val="accent1"/>
                </a:solidFill>
                <a:latin typeface="微软雅黑" pitchFamily="34" charset="-122"/>
                <a:ea typeface="微软雅黑" pitchFamily="34" charset="-122"/>
                <a:sym typeface="微软雅黑" pitchFamily="34" charset="-122"/>
              </a:rPr>
              <a:t>添加标题内容</a:t>
            </a:r>
          </a:p>
        </p:txBody>
      </p:sp>
      <p:sp>
        <p:nvSpPr>
          <p:cNvPr id="68" name="TextBox 50"/>
          <p:cNvSpPr>
            <a:spLocks noChangeArrowheads="1"/>
          </p:cNvSpPr>
          <p:nvPr/>
        </p:nvSpPr>
        <p:spPr bwMode="auto">
          <a:xfrm>
            <a:off x="1724860" y="3607006"/>
            <a:ext cx="15936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输入文本内容</a:t>
            </a:r>
          </a:p>
        </p:txBody>
      </p:sp>
      <p:sp>
        <p:nvSpPr>
          <p:cNvPr id="69" name="TextBox 51"/>
          <p:cNvSpPr>
            <a:spLocks noChangeArrowheads="1"/>
          </p:cNvSpPr>
          <p:nvPr/>
        </p:nvSpPr>
        <p:spPr bwMode="auto">
          <a:xfrm>
            <a:off x="4150244" y="3607006"/>
            <a:ext cx="15936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输入文本内容</a:t>
            </a:r>
          </a:p>
        </p:txBody>
      </p:sp>
      <p:sp>
        <p:nvSpPr>
          <p:cNvPr id="70" name="TextBox 52"/>
          <p:cNvSpPr>
            <a:spLocks noChangeArrowheads="1"/>
          </p:cNvSpPr>
          <p:nvPr/>
        </p:nvSpPr>
        <p:spPr bwMode="auto">
          <a:xfrm>
            <a:off x="6611596" y="3607006"/>
            <a:ext cx="15915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72" name="组合 53"/>
          <p:cNvGrpSpPr>
            <a:grpSpLocks/>
          </p:cNvGrpSpPr>
          <p:nvPr/>
        </p:nvGrpSpPr>
        <p:grpSpPr bwMode="auto">
          <a:xfrm flipV="1">
            <a:off x="8512125" y="3441866"/>
            <a:ext cx="3822962" cy="675375"/>
            <a:chOff x="-1" y="0"/>
            <a:chExt cx="2865253" cy="506625"/>
          </a:xfrm>
          <a:solidFill>
            <a:schemeClr val="accent2"/>
          </a:solidFill>
        </p:grpSpPr>
        <p:sp>
          <p:nvSpPr>
            <p:cNvPr id="74" name="圆角矩形 54"/>
            <p:cNvSpPr>
              <a:spLocks noChangeArrowheads="1"/>
            </p:cNvSpPr>
            <p:nvPr/>
          </p:nvSpPr>
          <p:spPr bwMode="auto">
            <a:xfrm>
              <a:off x="-1" y="73990"/>
              <a:ext cx="2865253" cy="432635"/>
            </a:xfrm>
            <a:prstGeom prst="roundRect">
              <a:avLst>
                <a:gd name="adj" fmla="val 16667"/>
              </a:avLst>
            </a:prstGeom>
            <a:solidFill>
              <a:schemeClr val="accent4"/>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5" name="等腰三角形 55"/>
            <p:cNvSpPr>
              <a:spLocks noChangeArrowheads="1"/>
            </p:cNvSpPr>
            <p:nvPr/>
          </p:nvSpPr>
          <p:spPr bwMode="auto">
            <a:xfrm>
              <a:off x="902659" y="0"/>
              <a:ext cx="129852" cy="95220"/>
            </a:xfrm>
            <a:prstGeom prst="triangle">
              <a:avLst>
                <a:gd name="adj" fmla="val 50000"/>
              </a:avLst>
            </a:prstGeom>
            <a:solidFill>
              <a:schemeClr val="accent4"/>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7" name="TextBox 56"/>
          <p:cNvSpPr>
            <a:spLocks noChangeArrowheads="1"/>
          </p:cNvSpPr>
          <p:nvPr/>
        </p:nvSpPr>
        <p:spPr bwMode="auto">
          <a:xfrm>
            <a:off x="8994672" y="3607006"/>
            <a:ext cx="159364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输入文本内容</a:t>
            </a:r>
          </a:p>
        </p:txBody>
      </p:sp>
      <p:sp>
        <p:nvSpPr>
          <p:cNvPr id="78" name="TextBox 57"/>
          <p:cNvSpPr>
            <a:spLocks noChangeArrowheads="1"/>
          </p:cNvSpPr>
          <p:nvPr/>
        </p:nvSpPr>
        <p:spPr bwMode="auto">
          <a:xfrm>
            <a:off x="3852005" y="1938665"/>
            <a:ext cx="2359635" cy="8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详写内容</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0" name="TextBox 58"/>
          <p:cNvSpPr>
            <a:spLocks noChangeArrowheads="1"/>
          </p:cNvSpPr>
          <p:nvPr/>
        </p:nvSpPr>
        <p:spPr bwMode="auto">
          <a:xfrm>
            <a:off x="4237015" y="1566040"/>
            <a:ext cx="15915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b="1" dirty="0">
                <a:solidFill>
                  <a:schemeClr val="accent2"/>
                </a:solidFill>
                <a:latin typeface="微软雅黑" pitchFamily="34" charset="-122"/>
                <a:ea typeface="微软雅黑" pitchFamily="34" charset="-122"/>
                <a:sym typeface="微软雅黑" pitchFamily="34" charset="-122"/>
              </a:rPr>
              <a:t>添加标题内容</a:t>
            </a:r>
          </a:p>
        </p:txBody>
      </p:sp>
      <p:sp>
        <p:nvSpPr>
          <p:cNvPr id="83" name="TextBox 59"/>
          <p:cNvSpPr>
            <a:spLocks noChangeArrowheads="1"/>
          </p:cNvSpPr>
          <p:nvPr/>
        </p:nvSpPr>
        <p:spPr bwMode="auto">
          <a:xfrm>
            <a:off x="6196967" y="4807438"/>
            <a:ext cx="2359635" cy="8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200">
                <a:solidFill>
                  <a:schemeClr val="tx1">
                    <a:lumMod val="50000"/>
                    <a:lumOff val="50000"/>
                  </a:schemeClr>
                </a:solidFill>
                <a:latin typeface="微软雅黑" pitchFamily="34" charset="-122"/>
                <a:ea typeface="微软雅黑" pitchFamily="34" charset="-122"/>
                <a:sym typeface="微软雅黑" pitchFamily="34" charset="-122"/>
              </a:rPr>
              <a:t>详写内容</a:t>
            </a:r>
            <a:r>
              <a:rPr lang="en-US" altLang="zh-CN" sz="120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200">
                <a:solidFill>
                  <a:schemeClr val="tx1">
                    <a:lumMod val="50000"/>
                    <a:lumOff val="50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2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5" name="TextBox 62"/>
          <p:cNvSpPr>
            <a:spLocks noChangeArrowheads="1"/>
          </p:cNvSpPr>
          <p:nvPr/>
        </p:nvSpPr>
        <p:spPr bwMode="auto">
          <a:xfrm>
            <a:off x="6579861" y="4434815"/>
            <a:ext cx="15936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b="1" dirty="0">
                <a:solidFill>
                  <a:schemeClr val="accent3"/>
                </a:solidFill>
                <a:latin typeface="微软雅黑" pitchFamily="34" charset="-122"/>
                <a:ea typeface="微软雅黑" pitchFamily="34" charset="-122"/>
                <a:sym typeface="微软雅黑" pitchFamily="34" charset="-122"/>
              </a:rPr>
              <a:t>添加标题内容</a:t>
            </a:r>
          </a:p>
        </p:txBody>
      </p:sp>
      <p:sp>
        <p:nvSpPr>
          <p:cNvPr id="86" name="TextBox 63"/>
          <p:cNvSpPr>
            <a:spLocks noChangeArrowheads="1"/>
          </p:cNvSpPr>
          <p:nvPr/>
        </p:nvSpPr>
        <p:spPr bwMode="auto">
          <a:xfrm>
            <a:off x="8535579" y="1938665"/>
            <a:ext cx="2359635" cy="8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200">
                <a:solidFill>
                  <a:schemeClr val="tx1">
                    <a:lumMod val="50000"/>
                    <a:lumOff val="50000"/>
                  </a:schemeClr>
                </a:solidFill>
                <a:latin typeface="微软雅黑" pitchFamily="34" charset="-122"/>
                <a:ea typeface="微软雅黑" pitchFamily="34" charset="-122"/>
                <a:sym typeface="微软雅黑" pitchFamily="34" charset="-122"/>
              </a:rPr>
              <a:t>详写内容</a:t>
            </a:r>
            <a:r>
              <a:rPr lang="en-US" altLang="zh-CN" sz="120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200">
                <a:solidFill>
                  <a:schemeClr val="tx1">
                    <a:lumMod val="50000"/>
                    <a:lumOff val="50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2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8" name="TextBox 66"/>
          <p:cNvSpPr>
            <a:spLocks noChangeArrowheads="1"/>
          </p:cNvSpPr>
          <p:nvPr/>
        </p:nvSpPr>
        <p:spPr bwMode="auto">
          <a:xfrm>
            <a:off x="8918472" y="1566040"/>
            <a:ext cx="15936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b="1" dirty="0">
                <a:solidFill>
                  <a:schemeClr val="accent4"/>
                </a:solidFill>
                <a:latin typeface="微软雅黑" pitchFamily="34" charset="-122"/>
                <a:ea typeface="微软雅黑" pitchFamily="34" charset="-122"/>
                <a:sym typeface="微软雅黑" pitchFamily="34" charset="-122"/>
              </a:rPr>
              <a:t>添加标题内容</a:t>
            </a:r>
          </a:p>
        </p:txBody>
      </p:sp>
      <p:sp>
        <p:nvSpPr>
          <p:cNvPr id="89" name="TextBox 67"/>
          <p:cNvSpPr>
            <a:spLocks noChangeArrowheads="1"/>
          </p:cNvSpPr>
          <p:nvPr/>
        </p:nvSpPr>
        <p:spPr bwMode="auto">
          <a:xfrm>
            <a:off x="2146022" y="1968327"/>
            <a:ext cx="74920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000" b="1" dirty="0">
                <a:solidFill>
                  <a:schemeClr val="bg1"/>
                </a:solidFill>
                <a:latin typeface="微软雅黑" pitchFamily="34" charset="-122"/>
                <a:ea typeface="微软雅黑" pitchFamily="34" charset="-122"/>
                <a:sym typeface="微软雅黑" pitchFamily="34" charset="-122"/>
              </a:rPr>
              <a:t>添加标题</a:t>
            </a:r>
          </a:p>
        </p:txBody>
      </p:sp>
      <p:sp>
        <p:nvSpPr>
          <p:cNvPr id="90" name="TextBox 68"/>
          <p:cNvSpPr>
            <a:spLocks noChangeArrowheads="1"/>
          </p:cNvSpPr>
          <p:nvPr/>
        </p:nvSpPr>
        <p:spPr bwMode="auto">
          <a:xfrm>
            <a:off x="7003140" y="1968327"/>
            <a:ext cx="74708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000" b="1" dirty="0">
                <a:solidFill>
                  <a:schemeClr val="bg1"/>
                </a:solidFill>
                <a:latin typeface="微软雅黑" pitchFamily="34" charset="-122"/>
                <a:ea typeface="微软雅黑" pitchFamily="34" charset="-122"/>
                <a:sym typeface="微软雅黑" pitchFamily="34" charset="-122"/>
              </a:rPr>
              <a:t>添加标题</a:t>
            </a:r>
          </a:p>
        </p:txBody>
      </p:sp>
      <p:sp>
        <p:nvSpPr>
          <p:cNvPr id="91" name="TextBox 70"/>
          <p:cNvSpPr>
            <a:spLocks noChangeArrowheads="1"/>
          </p:cNvSpPr>
          <p:nvPr/>
        </p:nvSpPr>
        <p:spPr bwMode="auto">
          <a:xfrm>
            <a:off x="4658178" y="4726983"/>
            <a:ext cx="74920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000" b="1" dirty="0">
                <a:solidFill>
                  <a:schemeClr val="bg1"/>
                </a:solidFill>
                <a:latin typeface="微软雅黑" pitchFamily="34" charset="-122"/>
                <a:ea typeface="微软雅黑" pitchFamily="34" charset="-122"/>
                <a:sym typeface="微软雅黑" pitchFamily="34" charset="-122"/>
              </a:rPr>
              <a:t>添加标题</a:t>
            </a:r>
          </a:p>
        </p:txBody>
      </p:sp>
      <p:sp>
        <p:nvSpPr>
          <p:cNvPr id="92" name="TextBox 72"/>
          <p:cNvSpPr>
            <a:spLocks noChangeArrowheads="1"/>
          </p:cNvSpPr>
          <p:nvPr/>
        </p:nvSpPr>
        <p:spPr bwMode="auto">
          <a:xfrm>
            <a:off x="9428524" y="4726983"/>
            <a:ext cx="74920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000" b="1" dirty="0">
                <a:solidFill>
                  <a:schemeClr val="bg1"/>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2605419869"/>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300" fill="hold"/>
                                        <p:tgtEl>
                                          <p:spTgt spid="68"/>
                                        </p:tgtEl>
                                        <p:attrNameLst>
                                          <p:attrName>ppt_w</p:attrName>
                                        </p:attrNameLst>
                                      </p:cBhvr>
                                      <p:tavLst>
                                        <p:tav tm="0">
                                          <p:val>
                                            <p:fltVal val="0"/>
                                          </p:val>
                                        </p:tav>
                                        <p:tav tm="100000">
                                          <p:val>
                                            <p:strVal val="#ppt_w"/>
                                          </p:val>
                                        </p:tav>
                                      </p:tavLst>
                                    </p:anim>
                                    <p:anim calcmode="lin" valueType="num">
                                      <p:cBhvr>
                                        <p:cTn id="8" dur="300" fill="hold"/>
                                        <p:tgtEl>
                                          <p:spTgt spid="68"/>
                                        </p:tgtEl>
                                        <p:attrNameLst>
                                          <p:attrName>ppt_h</p:attrName>
                                        </p:attrNameLst>
                                      </p:cBhvr>
                                      <p:tavLst>
                                        <p:tav tm="0">
                                          <p:val>
                                            <p:fltVal val="0"/>
                                          </p:val>
                                        </p:tav>
                                        <p:tav tm="100000">
                                          <p:val>
                                            <p:strVal val="#ppt_h"/>
                                          </p:val>
                                        </p:tav>
                                      </p:tavLst>
                                    </p:anim>
                                    <p:animEffect>
                                      <p:cBhvr>
                                        <p:cTn id="9" dur="300"/>
                                        <p:tgtEl>
                                          <p:spTgt spid="68"/>
                                        </p:tgtEl>
                                      </p:cBhvr>
                                    </p:animEffect>
                                  </p:childTnLst>
                                </p:cTn>
                              </p:par>
                              <p:par>
                                <p:cTn id="10" presetID="10"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300" fill="hold"/>
                                        <p:tgtEl>
                                          <p:spTgt spid="32"/>
                                        </p:tgtEl>
                                        <p:attrNameLst>
                                          <p:attrName>ppt_w</p:attrName>
                                        </p:attrNameLst>
                                      </p:cBhvr>
                                      <p:tavLst>
                                        <p:tav tm="0">
                                          <p:val>
                                            <p:fltVal val="0"/>
                                          </p:val>
                                        </p:tav>
                                        <p:tav tm="100000">
                                          <p:val>
                                            <p:strVal val="#ppt_w"/>
                                          </p:val>
                                        </p:tav>
                                      </p:tavLst>
                                    </p:anim>
                                    <p:anim calcmode="lin" valueType="num">
                                      <p:cBhvr>
                                        <p:cTn id="13" dur="300" fill="hold"/>
                                        <p:tgtEl>
                                          <p:spTgt spid="32"/>
                                        </p:tgtEl>
                                        <p:attrNameLst>
                                          <p:attrName>ppt_h</p:attrName>
                                        </p:attrNameLst>
                                      </p:cBhvr>
                                      <p:tavLst>
                                        <p:tav tm="0">
                                          <p:val>
                                            <p:fltVal val="0"/>
                                          </p:val>
                                        </p:tav>
                                        <p:tav tm="100000">
                                          <p:val>
                                            <p:strVal val="#ppt_h"/>
                                          </p:val>
                                        </p:tav>
                                      </p:tavLst>
                                    </p:anim>
                                    <p:animEffect>
                                      <p:cBhvr>
                                        <p:cTn id="14" dur="300"/>
                                        <p:tgtEl>
                                          <p:spTgt spid="32"/>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p:cBhvr>
                                        <p:cTn id="18" dur="600"/>
                                        <p:tgtEl>
                                          <p:spTgt spid="66"/>
                                        </p:tgtEl>
                                      </p:cBhvr>
                                    </p:animEffect>
                                    <p:anim calcmode="lin" valueType="num">
                                      <p:cBhvr>
                                        <p:cTn id="19" dur="600" fill="hold"/>
                                        <p:tgtEl>
                                          <p:spTgt spid="66"/>
                                        </p:tgtEl>
                                        <p:attrNameLst>
                                          <p:attrName>ppt_x</p:attrName>
                                        </p:attrNameLst>
                                      </p:cBhvr>
                                      <p:tavLst>
                                        <p:tav tm="0">
                                          <p:val>
                                            <p:strVal val="#ppt_x"/>
                                          </p:val>
                                        </p:tav>
                                        <p:tav tm="100000">
                                          <p:val>
                                            <p:strVal val="#ppt_x"/>
                                          </p:val>
                                        </p:tav>
                                      </p:tavLst>
                                    </p:anim>
                                    <p:anim calcmode="lin" valueType="num">
                                      <p:cBhvr>
                                        <p:cTn id="20" dur="600" fill="hold"/>
                                        <p:tgtEl>
                                          <p:spTgt spid="6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Effect>
                                      <p:cBhvr>
                                        <p:cTn id="23" dur="600"/>
                                        <p:tgtEl>
                                          <p:spTgt spid="65"/>
                                        </p:tgtEl>
                                      </p:cBhvr>
                                    </p:animEffect>
                                    <p:anim calcmode="lin" valueType="num">
                                      <p:cBhvr>
                                        <p:cTn id="24" dur="600" fill="hold"/>
                                        <p:tgtEl>
                                          <p:spTgt spid="65"/>
                                        </p:tgtEl>
                                        <p:attrNameLst>
                                          <p:attrName>ppt_x</p:attrName>
                                        </p:attrNameLst>
                                      </p:cBhvr>
                                      <p:tavLst>
                                        <p:tav tm="0">
                                          <p:val>
                                            <p:strVal val="#ppt_x"/>
                                          </p:val>
                                        </p:tav>
                                        <p:tav tm="100000">
                                          <p:val>
                                            <p:strVal val="#ppt_x"/>
                                          </p:val>
                                        </p:tav>
                                      </p:tavLst>
                                    </p:anim>
                                    <p:anim calcmode="lin" valueType="num">
                                      <p:cBhvr>
                                        <p:cTn id="25" dur="600" fill="hold"/>
                                        <p:tgtEl>
                                          <p:spTgt spid="65"/>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p:cBhvr>
                                        <p:cTn id="28" dur="600"/>
                                        <p:tgtEl>
                                          <p:spTgt spid="36"/>
                                        </p:tgtEl>
                                      </p:cBhvr>
                                    </p:animEffect>
                                    <p:anim calcmode="lin" valueType="num">
                                      <p:cBhvr>
                                        <p:cTn id="29" dur="600" fill="hold"/>
                                        <p:tgtEl>
                                          <p:spTgt spid="36"/>
                                        </p:tgtEl>
                                        <p:attrNameLst>
                                          <p:attrName>ppt_x</p:attrName>
                                        </p:attrNameLst>
                                      </p:cBhvr>
                                      <p:tavLst>
                                        <p:tav tm="0">
                                          <p:val>
                                            <p:strVal val="#ppt_x"/>
                                          </p:val>
                                        </p:tav>
                                        <p:tav tm="100000">
                                          <p:val>
                                            <p:strVal val="#ppt_x"/>
                                          </p:val>
                                        </p:tav>
                                      </p:tavLst>
                                    </p:anim>
                                    <p:anim calcmode="lin" valueType="num">
                                      <p:cBhvr>
                                        <p:cTn id="30" dur="600" fill="hold"/>
                                        <p:tgtEl>
                                          <p:spTgt spid="3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89"/>
                                        </p:tgtEl>
                                        <p:attrNameLst>
                                          <p:attrName>style.visibility</p:attrName>
                                        </p:attrNameLst>
                                      </p:cBhvr>
                                      <p:to>
                                        <p:strVal val="visible"/>
                                      </p:to>
                                    </p:set>
                                    <p:animEffect>
                                      <p:cBhvr>
                                        <p:cTn id="33" dur="600"/>
                                        <p:tgtEl>
                                          <p:spTgt spid="89"/>
                                        </p:tgtEl>
                                      </p:cBhvr>
                                    </p:animEffect>
                                    <p:anim calcmode="lin" valueType="num">
                                      <p:cBhvr>
                                        <p:cTn id="34" dur="600" fill="hold"/>
                                        <p:tgtEl>
                                          <p:spTgt spid="89"/>
                                        </p:tgtEl>
                                        <p:attrNameLst>
                                          <p:attrName>ppt_x</p:attrName>
                                        </p:attrNameLst>
                                      </p:cBhvr>
                                      <p:tavLst>
                                        <p:tav tm="0">
                                          <p:val>
                                            <p:strVal val="#ppt_x"/>
                                          </p:val>
                                        </p:tav>
                                        <p:tav tm="100000">
                                          <p:val>
                                            <p:strVal val="#ppt_x"/>
                                          </p:val>
                                        </p:tav>
                                      </p:tavLst>
                                    </p:anim>
                                    <p:anim calcmode="lin" valueType="num">
                                      <p:cBhvr>
                                        <p:cTn id="35" dur="600" fill="hold"/>
                                        <p:tgtEl>
                                          <p:spTgt spid="89"/>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p:cTn id="39" dur="300" fill="hold"/>
                                        <p:tgtEl>
                                          <p:spTgt spid="69"/>
                                        </p:tgtEl>
                                        <p:attrNameLst>
                                          <p:attrName>ppt_w</p:attrName>
                                        </p:attrNameLst>
                                      </p:cBhvr>
                                      <p:tavLst>
                                        <p:tav tm="0">
                                          <p:val>
                                            <p:fltVal val="0"/>
                                          </p:val>
                                        </p:tav>
                                        <p:tav tm="100000">
                                          <p:val>
                                            <p:strVal val="#ppt_w"/>
                                          </p:val>
                                        </p:tav>
                                      </p:tavLst>
                                    </p:anim>
                                    <p:anim calcmode="lin" valueType="num">
                                      <p:cBhvr>
                                        <p:cTn id="40" dur="300" fill="hold"/>
                                        <p:tgtEl>
                                          <p:spTgt spid="69"/>
                                        </p:tgtEl>
                                        <p:attrNameLst>
                                          <p:attrName>ppt_h</p:attrName>
                                        </p:attrNameLst>
                                      </p:cBhvr>
                                      <p:tavLst>
                                        <p:tav tm="0">
                                          <p:val>
                                            <p:fltVal val="0"/>
                                          </p:val>
                                        </p:tav>
                                        <p:tav tm="100000">
                                          <p:val>
                                            <p:strVal val="#ppt_h"/>
                                          </p:val>
                                        </p:tav>
                                      </p:tavLst>
                                    </p:anim>
                                    <p:animEffect>
                                      <p:cBhvr>
                                        <p:cTn id="41" dur="300"/>
                                        <p:tgtEl>
                                          <p:spTgt spid="69"/>
                                        </p:tgtEl>
                                      </p:cBhvr>
                                    </p:animEffect>
                                  </p:childTnLst>
                                </p:cTn>
                              </p:par>
                              <p:par>
                                <p:cTn id="42" presetID="10" presetClass="entr" presetSubtype="0" fill="hold" nodeType="with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p:cTn id="44" dur="300" fill="hold"/>
                                        <p:tgtEl>
                                          <p:spTgt spid="37"/>
                                        </p:tgtEl>
                                        <p:attrNameLst>
                                          <p:attrName>ppt_w</p:attrName>
                                        </p:attrNameLst>
                                      </p:cBhvr>
                                      <p:tavLst>
                                        <p:tav tm="0">
                                          <p:val>
                                            <p:fltVal val="0"/>
                                          </p:val>
                                        </p:tav>
                                        <p:tav tm="100000">
                                          <p:val>
                                            <p:strVal val="#ppt_w"/>
                                          </p:val>
                                        </p:tav>
                                      </p:tavLst>
                                    </p:anim>
                                    <p:anim calcmode="lin" valueType="num">
                                      <p:cBhvr>
                                        <p:cTn id="45" dur="300" fill="hold"/>
                                        <p:tgtEl>
                                          <p:spTgt spid="37"/>
                                        </p:tgtEl>
                                        <p:attrNameLst>
                                          <p:attrName>ppt_h</p:attrName>
                                        </p:attrNameLst>
                                      </p:cBhvr>
                                      <p:tavLst>
                                        <p:tav tm="0">
                                          <p:val>
                                            <p:fltVal val="0"/>
                                          </p:val>
                                        </p:tav>
                                        <p:tav tm="100000">
                                          <p:val>
                                            <p:strVal val="#ppt_h"/>
                                          </p:val>
                                        </p:tav>
                                      </p:tavLst>
                                    </p:anim>
                                    <p:animEffect>
                                      <p:cBhvr>
                                        <p:cTn id="46" dur="300"/>
                                        <p:tgtEl>
                                          <p:spTgt spid="37"/>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80"/>
                                        </p:tgtEl>
                                        <p:attrNameLst>
                                          <p:attrName>style.visibility</p:attrName>
                                        </p:attrNameLst>
                                      </p:cBhvr>
                                      <p:to>
                                        <p:strVal val="visible"/>
                                      </p:to>
                                    </p:set>
                                    <p:animEffect>
                                      <p:cBhvr>
                                        <p:cTn id="50" dur="600"/>
                                        <p:tgtEl>
                                          <p:spTgt spid="80"/>
                                        </p:tgtEl>
                                      </p:cBhvr>
                                    </p:animEffect>
                                    <p:anim calcmode="lin" valueType="num">
                                      <p:cBhvr>
                                        <p:cTn id="51" dur="600" fill="hold"/>
                                        <p:tgtEl>
                                          <p:spTgt spid="80"/>
                                        </p:tgtEl>
                                        <p:attrNameLst>
                                          <p:attrName>ppt_x</p:attrName>
                                        </p:attrNameLst>
                                      </p:cBhvr>
                                      <p:tavLst>
                                        <p:tav tm="0">
                                          <p:val>
                                            <p:strVal val="#ppt_x"/>
                                          </p:val>
                                        </p:tav>
                                        <p:tav tm="100000">
                                          <p:val>
                                            <p:strVal val="#ppt_x"/>
                                          </p:val>
                                        </p:tav>
                                      </p:tavLst>
                                    </p:anim>
                                    <p:anim calcmode="lin" valueType="num">
                                      <p:cBhvr>
                                        <p:cTn id="52" dur="600" fill="hold"/>
                                        <p:tgtEl>
                                          <p:spTgt spid="80"/>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8"/>
                                        </p:tgtEl>
                                        <p:attrNameLst>
                                          <p:attrName>style.visibility</p:attrName>
                                        </p:attrNameLst>
                                      </p:cBhvr>
                                      <p:to>
                                        <p:strVal val="visible"/>
                                      </p:to>
                                    </p:set>
                                    <p:animEffect>
                                      <p:cBhvr>
                                        <p:cTn id="55" dur="600"/>
                                        <p:tgtEl>
                                          <p:spTgt spid="78"/>
                                        </p:tgtEl>
                                      </p:cBhvr>
                                    </p:animEffect>
                                    <p:anim calcmode="lin" valueType="num">
                                      <p:cBhvr>
                                        <p:cTn id="56" dur="600" fill="hold"/>
                                        <p:tgtEl>
                                          <p:spTgt spid="78"/>
                                        </p:tgtEl>
                                        <p:attrNameLst>
                                          <p:attrName>ppt_x</p:attrName>
                                        </p:attrNameLst>
                                      </p:cBhvr>
                                      <p:tavLst>
                                        <p:tav tm="0">
                                          <p:val>
                                            <p:strVal val="#ppt_x"/>
                                          </p:val>
                                        </p:tav>
                                        <p:tav tm="100000">
                                          <p:val>
                                            <p:strVal val="#ppt_x"/>
                                          </p:val>
                                        </p:tav>
                                      </p:tavLst>
                                    </p:anim>
                                    <p:anim calcmode="lin" valueType="num">
                                      <p:cBhvr>
                                        <p:cTn id="57" dur="600" fill="hold"/>
                                        <p:tgtEl>
                                          <p:spTgt spid="7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9"/>
                                        </p:tgtEl>
                                        <p:attrNameLst>
                                          <p:attrName>style.visibility</p:attrName>
                                        </p:attrNameLst>
                                      </p:cBhvr>
                                      <p:to>
                                        <p:strVal val="visible"/>
                                      </p:to>
                                    </p:set>
                                    <p:animEffect>
                                      <p:cBhvr>
                                        <p:cTn id="60" dur="600"/>
                                        <p:tgtEl>
                                          <p:spTgt spid="59"/>
                                        </p:tgtEl>
                                      </p:cBhvr>
                                    </p:animEffect>
                                    <p:anim calcmode="lin" valueType="num">
                                      <p:cBhvr>
                                        <p:cTn id="61" dur="600" fill="hold"/>
                                        <p:tgtEl>
                                          <p:spTgt spid="59"/>
                                        </p:tgtEl>
                                        <p:attrNameLst>
                                          <p:attrName>ppt_x</p:attrName>
                                        </p:attrNameLst>
                                      </p:cBhvr>
                                      <p:tavLst>
                                        <p:tav tm="0">
                                          <p:val>
                                            <p:strVal val="#ppt_x"/>
                                          </p:val>
                                        </p:tav>
                                        <p:tav tm="100000">
                                          <p:val>
                                            <p:strVal val="#ppt_x"/>
                                          </p:val>
                                        </p:tav>
                                      </p:tavLst>
                                    </p:anim>
                                    <p:anim calcmode="lin" valueType="num">
                                      <p:cBhvr>
                                        <p:cTn id="62" dur="600" fill="hold"/>
                                        <p:tgtEl>
                                          <p:spTgt spid="59"/>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91"/>
                                        </p:tgtEl>
                                        <p:attrNameLst>
                                          <p:attrName>style.visibility</p:attrName>
                                        </p:attrNameLst>
                                      </p:cBhvr>
                                      <p:to>
                                        <p:strVal val="visible"/>
                                      </p:to>
                                    </p:set>
                                    <p:animEffect>
                                      <p:cBhvr>
                                        <p:cTn id="65" dur="600"/>
                                        <p:tgtEl>
                                          <p:spTgt spid="91"/>
                                        </p:tgtEl>
                                      </p:cBhvr>
                                    </p:animEffect>
                                    <p:anim calcmode="lin" valueType="num">
                                      <p:cBhvr>
                                        <p:cTn id="66" dur="600" fill="hold"/>
                                        <p:tgtEl>
                                          <p:spTgt spid="91"/>
                                        </p:tgtEl>
                                        <p:attrNameLst>
                                          <p:attrName>ppt_x</p:attrName>
                                        </p:attrNameLst>
                                      </p:cBhvr>
                                      <p:tavLst>
                                        <p:tav tm="0">
                                          <p:val>
                                            <p:strVal val="#ppt_x"/>
                                          </p:val>
                                        </p:tav>
                                        <p:tav tm="100000">
                                          <p:val>
                                            <p:strVal val="#ppt_x"/>
                                          </p:val>
                                        </p:tav>
                                      </p:tavLst>
                                    </p:anim>
                                    <p:anim calcmode="lin" valueType="num">
                                      <p:cBhvr>
                                        <p:cTn id="67" dur="600" fill="hold"/>
                                        <p:tgtEl>
                                          <p:spTgt spid="91"/>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70"/>
                                        </p:tgtEl>
                                        <p:attrNameLst>
                                          <p:attrName>style.visibility</p:attrName>
                                        </p:attrNameLst>
                                      </p:cBhvr>
                                      <p:to>
                                        <p:strVal val="visible"/>
                                      </p:to>
                                    </p:set>
                                    <p:anim calcmode="lin" valueType="num">
                                      <p:cBhvr>
                                        <p:cTn id="71" dur="300" fill="hold"/>
                                        <p:tgtEl>
                                          <p:spTgt spid="70"/>
                                        </p:tgtEl>
                                        <p:attrNameLst>
                                          <p:attrName>ppt_w</p:attrName>
                                        </p:attrNameLst>
                                      </p:cBhvr>
                                      <p:tavLst>
                                        <p:tav tm="0">
                                          <p:val>
                                            <p:fltVal val="0"/>
                                          </p:val>
                                        </p:tav>
                                        <p:tav tm="100000">
                                          <p:val>
                                            <p:strVal val="#ppt_w"/>
                                          </p:val>
                                        </p:tav>
                                      </p:tavLst>
                                    </p:anim>
                                    <p:anim calcmode="lin" valueType="num">
                                      <p:cBhvr>
                                        <p:cTn id="72" dur="300" fill="hold"/>
                                        <p:tgtEl>
                                          <p:spTgt spid="70"/>
                                        </p:tgtEl>
                                        <p:attrNameLst>
                                          <p:attrName>ppt_h</p:attrName>
                                        </p:attrNameLst>
                                      </p:cBhvr>
                                      <p:tavLst>
                                        <p:tav tm="0">
                                          <p:val>
                                            <p:fltVal val="0"/>
                                          </p:val>
                                        </p:tav>
                                        <p:tav tm="100000">
                                          <p:val>
                                            <p:strVal val="#ppt_h"/>
                                          </p:val>
                                        </p:tav>
                                      </p:tavLst>
                                    </p:anim>
                                    <p:animEffect>
                                      <p:cBhvr>
                                        <p:cTn id="73" dur="300"/>
                                        <p:tgtEl>
                                          <p:spTgt spid="70"/>
                                        </p:tgtEl>
                                      </p:cBhvr>
                                    </p:animEffect>
                                  </p:childTnLst>
                                </p:cTn>
                              </p:par>
                              <p:par>
                                <p:cTn id="74" presetID="10" presetClass="entr" presetSubtype="0" fill="hold" nodeType="withEffect">
                                  <p:stCondLst>
                                    <p:cond delay="0"/>
                                  </p:stCondLst>
                                  <p:childTnLst>
                                    <p:set>
                                      <p:cBhvr>
                                        <p:cTn id="75" dur="1" fill="hold">
                                          <p:stCondLst>
                                            <p:cond delay="0"/>
                                          </p:stCondLst>
                                        </p:cTn>
                                        <p:tgtEl>
                                          <p:spTgt spid="60"/>
                                        </p:tgtEl>
                                        <p:attrNameLst>
                                          <p:attrName>style.visibility</p:attrName>
                                        </p:attrNameLst>
                                      </p:cBhvr>
                                      <p:to>
                                        <p:strVal val="visible"/>
                                      </p:to>
                                    </p:set>
                                    <p:anim calcmode="lin" valueType="num">
                                      <p:cBhvr>
                                        <p:cTn id="76" dur="300" fill="hold"/>
                                        <p:tgtEl>
                                          <p:spTgt spid="60"/>
                                        </p:tgtEl>
                                        <p:attrNameLst>
                                          <p:attrName>ppt_w</p:attrName>
                                        </p:attrNameLst>
                                      </p:cBhvr>
                                      <p:tavLst>
                                        <p:tav tm="0">
                                          <p:val>
                                            <p:fltVal val="0"/>
                                          </p:val>
                                        </p:tav>
                                        <p:tav tm="100000">
                                          <p:val>
                                            <p:strVal val="#ppt_w"/>
                                          </p:val>
                                        </p:tav>
                                      </p:tavLst>
                                    </p:anim>
                                    <p:anim calcmode="lin" valueType="num">
                                      <p:cBhvr>
                                        <p:cTn id="77" dur="300" fill="hold"/>
                                        <p:tgtEl>
                                          <p:spTgt spid="60"/>
                                        </p:tgtEl>
                                        <p:attrNameLst>
                                          <p:attrName>ppt_h</p:attrName>
                                        </p:attrNameLst>
                                      </p:cBhvr>
                                      <p:tavLst>
                                        <p:tav tm="0">
                                          <p:val>
                                            <p:fltVal val="0"/>
                                          </p:val>
                                        </p:tav>
                                        <p:tav tm="100000">
                                          <p:val>
                                            <p:strVal val="#ppt_h"/>
                                          </p:val>
                                        </p:tav>
                                      </p:tavLst>
                                    </p:anim>
                                    <p:animEffect>
                                      <p:cBhvr>
                                        <p:cTn id="78" dur="300"/>
                                        <p:tgtEl>
                                          <p:spTgt spid="60"/>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85"/>
                                        </p:tgtEl>
                                        <p:attrNameLst>
                                          <p:attrName>style.visibility</p:attrName>
                                        </p:attrNameLst>
                                      </p:cBhvr>
                                      <p:to>
                                        <p:strVal val="visible"/>
                                      </p:to>
                                    </p:set>
                                    <p:animEffect>
                                      <p:cBhvr>
                                        <p:cTn id="82" dur="600"/>
                                        <p:tgtEl>
                                          <p:spTgt spid="85"/>
                                        </p:tgtEl>
                                      </p:cBhvr>
                                    </p:animEffect>
                                    <p:anim calcmode="lin" valueType="num">
                                      <p:cBhvr>
                                        <p:cTn id="83" dur="600" fill="hold"/>
                                        <p:tgtEl>
                                          <p:spTgt spid="85"/>
                                        </p:tgtEl>
                                        <p:attrNameLst>
                                          <p:attrName>ppt_x</p:attrName>
                                        </p:attrNameLst>
                                      </p:cBhvr>
                                      <p:tavLst>
                                        <p:tav tm="0">
                                          <p:val>
                                            <p:strVal val="#ppt_x"/>
                                          </p:val>
                                        </p:tav>
                                        <p:tav tm="100000">
                                          <p:val>
                                            <p:strVal val="#ppt_x"/>
                                          </p:val>
                                        </p:tav>
                                      </p:tavLst>
                                    </p:anim>
                                    <p:anim calcmode="lin" valueType="num">
                                      <p:cBhvr>
                                        <p:cTn id="84" dur="600" fill="hold"/>
                                        <p:tgtEl>
                                          <p:spTgt spid="8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83"/>
                                        </p:tgtEl>
                                        <p:attrNameLst>
                                          <p:attrName>style.visibility</p:attrName>
                                        </p:attrNameLst>
                                      </p:cBhvr>
                                      <p:to>
                                        <p:strVal val="visible"/>
                                      </p:to>
                                    </p:set>
                                    <p:animEffect>
                                      <p:cBhvr>
                                        <p:cTn id="87" dur="600"/>
                                        <p:tgtEl>
                                          <p:spTgt spid="83"/>
                                        </p:tgtEl>
                                      </p:cBhvr>
                                    </p:animEffect>
                                    <p:anim calcmode="lin" valueType="num">
                                      <p:cBhvr>
                                        <p:cTn id="88" dur="600" fill="hold"/>
                                        <p:tgtEl>
                                          <p:spTgt spid="83"/>
                                        </p:tgtEl>
                                        <p:attrNameLst>
                                          <p:attrName>ppt_x</p:attrName>
                                        </p:attrNameLst>
                                      </p:cBhvr>
                                      <p:tavLst>
                                        <p:tav tm="0">
                                          <p:val>
                                            <p:strVal val="#ppt_x"/>
                                          </p:val>
                                        </p:tav>
                                        <p:tav tm="100000">
                                          <p:val>
                                            <p:strVal val="#ppt_x"/>
                                          </p:val>
                                        </p:tav>
                                      </p:tavLst>
                                    </p:anim>
                                    <p:anim calcmode="lin" valueType="num">
                                      <p:cBhvr>
                                        <p:cTn id="89" dur="600" fill="hold"/>
                                        <p:tgtEl>
                                          <p:spTgt spid="83"/>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63"/>
                                        </p:tgtEl>
                                        <p:attrNameLst>
                                          <p:attrName>style.visibility</p:attrName>
                                        </p:attrNameLst>
                                      </p:cBhvr>
                                      <p:to>
                                        <p:strVal val="visible"/>
                                      </p:to>
                                    </p:set>
                                    <p:animEffect>
                                      <p:cBhvr>
                                        <p:cTn id="92" dur="600"/>
                                        <p:tgtEl>
                                          <p:spTgt spid="63"/>
                                        </p:tgtEl>
                                      </p:cBhvr>
                                    </p:animEffect>
                                    <p:anim calcmode="lin" valueType="num">
                                      <p:cBhvr>
                                        <p:cTn id="93" dur="600" fill="hold"/>
                                        <p:tgtEl>
                                          <p:spTgt spid="63"/>
                                        </p:tgtEl>
                                        <p:attrNameLst>
                                          <p:attrName>ppt_x</p:attrName>
                                        </p:attrNameLst>
                                      </p:cBhvr>
                                      <p:tavLst>
                                        <p:tav tm="0">
                                          <p:val>
                                            <p:strVal val="#ppt_x"/>
                                          </p:val>
                                        </p:tav>
                                        <p:tav tm="100000">
                                          <p:val>
                                            <p:strVal val="#ppt_x"/>
                                          </p:val>
                                        </p:tav>
                                      </p:tavLst>
                                    </p:anim>
                                    <p:anim calcmode="lin" valueType="num">
                                      <p:cBhvr>
                                        <p:cTn id="94" dur="600" fill="hold"/>
                                        <p:tgtEl>
                                          <p:spTgt spid="63"/>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90"/>
                                        </p:tgtEl>
                                        <p:attrNameLst>
                                          <p:attrName>style.visibility</p:attrName>
                                        </p:attrNameLst>
                                      </p:cBhvr>
                                      <p:to>
                                        <p:strVal val="visible"/>
                                      </p:to>
                                    </p:set>
                                    <p:animEffect>
                                      <p:cBhvr>
                                        <p:cTn id="97" dur="600"/>
                                        <p:tgtEl>
                                          <p:spTgt spid="90"/>
                                        </p:tgtEl>
                                      </p:cBhvr>
                                    </p:animEffect>
                                    <p:anim calcmode="lin" valueType="num">
                                      <p:cBhvr>
                                        <p:cTn id="98" dur="600" fill="hold"/>
                                        <p:tgtEl>
                                          <p:spTgt spid="90"/>
                                        </p:tgtEl>
                                        <p:attrNameLst>
                                          <p:attrName>ppt_x</p:attrName>
                                        </p:attrNameLst>
                                      </p:cBhvr>
                                      <p:tavLst>
                                        <p:tav tm="0">
                                          <p:val>
                                            <p:strVal val="#ppt_x"/>
                                          </p:val>
                                        </p:tav>
                                        <p:tav tm="100000">
                                          <p:val>
                                            <p:strVal val="#ppt_x"/>
                                          </p:val>
                                        </p:tav>
                                      </p:tavLst>
                                    </p:anim>
                                    <p:anim calcmode="lin" valueType="num">
                                      <p:cBhvr>
                                        <p:cTn id="99" dur="600" fill="hold"/>
                                        <p:tgtEl>
                                          <p:spTgt spid="90"/>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77"/>
                                        </p:tgtEl>
                                        <p:attrNameLst>
                                          <p:attrName>style.visibility</p:attrName>
                                        </p:attrNameLst>
                                      </p:cBhvr>
                                      <p:to>
                                        <p:strVal val="visible"/>
                                      </p:to>
                                    </p:set>
                                    <p:anim calcmode="lin" valueType="num">
                                      <p:cBhvr>
                                        <p:cTn id="103" dur="300" fill="hold"/>
                                        <p:tgtEl>
                                          <p:spTgt spid="77"/>
                                        </p:tgtEl>
                                        <p:attrNameLst>
                                          <p:attrName>ppt_w</p:attrName>
                                        </p:attrNameLst>
                                      </p:cBhvr>
                                      <p:tavLst>
                                        <p:tav tm="0">
                                          <p:val>
                                            <p:fltVal val="0"/>
                                          </p:val>
                                        </p:tav>
                                        <p:tav tm="100000">
                                          <p:val>
                                            <p:strVal val="#ppt_w"/>
                                          </p:val>
                                        </p:tav>
                                      </p:tavLst>
                                    </p:anim>
                                    <p:anim calcmode="lin" valueType="num">
                                      <p:cBhvr>
                                        <p:cTn id="104" dur="300" fill="hold"/>
                                        <p:tgtEl>
                                          <p:spTgt spid="77"/>
                                        </p:tgtEl>
                                        <p:attrNameLst>
                                          <p:attrName>ppt_h</p:attrName>
                                        </p:attrNameLst>
                                      </p:cBhvr>
                                      <p:tavLst>
                                        <p:tav tm="0">
                                          <p:val>
                                            <p:fltVal val="0"/>
                                          </p:val>
                                        </p:tav>
                                        <p:tav tm="100000">
                                          <p:val>
                                            <p:strVal val="#ppt_h"/>
                                          </p:val>
                                        </p:tav>
                                      </p:tavLst>
                                    </p:anim>
                                    <p:animEffect>
                                      <p:cBhvr>
                                        <p:cTn id="105" dur="300"/>
                                        <p:tgtEl>
                                          <p:spTgt spid="77"/>
                                        </p:tgtEl>
                                      </p:cBhvr>
                                    </p:animEffect>
                                  </p:childTnLst>
                                </p:cTn>
                              </p:par>
                              <p:par>
                                <p:cTn id="106" presetID="10" presetClass="entr" presetSubtype="0" fill="hold" nodeType="withEffect">
                                  <p:stCondLst>
                                    <p:cond delay="0"/>
                                  </p:stCondLst>
                                  <p:childTnLst>
                                    <p:set>
                                      <p:cBhvr>
                                        <p:cTn id="107" dur="1" fill="hold">
                                          <p:stCondLst>
                                            <p:cond delay="0"/>
                                          </p:stCondLst>
                                        </p:cTn>
                                        <p:tgtEl>
                                          <p:spTgt spid="72"/>
                                        </p:tgtEl>
                                        <p:attrNameLst>
                                          <p:attrName>style.visibility</p:attrName>
                                        </p:attrNameLst>
                                      </p:cBhvr>
                                      <p:to>
                                        <p:strVal val="visible"/>
                                      </p:to>
                                    </p:set>
                                    <p:anim calcmode="lin" valueType="num">
                                      <p:cBhvr>
                                        <p:cTn id="108" dur="300" fill="hold"/>
                                        <p:tgtEl>
                                          <p:spTgt spid="72"/>
                                        </p:tgtEl>
                                        <p:attrNameLst>
                                          <p:attrName>ppt_w</p:attrName>
                                        </p:attrNameLst>
                                      </p:cBhvr>
                                      <p:tavLst>
                                        <p:tav tm="0">
                                          <p:val>
                                            <p:fltVal val="0"/>
                                          </p:val>
                                        </p:tav>
                                        <p:tav tm="100000">
                                          <p:val>
                                            <p:strVal val="#ppt_w"/>
                                          </p:val>
                                        </p:tav>
                                      </p:tavLst>
                                    </p:anim>
                                    <p:anim calcmode="lin" valueType="num">
                                      <p:cBhvr>
                                        <p:cTn id="109" dur="300" fill="hold"/>
                                        <p:tgtEl>
                                          <p:spTgt spid="72"/>
                                        </p:tgtEl>
                                        <p:attrNameLst>
                                          <p:attrName>ppt_h</p:attrName>
                                        </p:attrNameLst>
                                      </p:cBhvr>
                                      <p:tavLst>
                                        <p:tav tm="0">
                                          <p:val>
                                            <p:fltVal val="0"/>
                                          </p:val>
                                        </p:tav>
                                        <p:tav tm="100000">
                                          <p:val>
                                            <p:strVal val="#ppt_h"/>
                                          </p:val>
                                        </p:tav>
                                      </p:tavLst>
                                    </p:anim>
                                    <p:animEffect>
                                      <p:cBhvr>
                                        <p:cTn id="110" dur="300"/>
                                        <p:tgtEl>
                                          <p:spTgt spid="72"/>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88"/>
                                        </p:tgtEl>
                                        <p:attrNameLst>
                                          <p:attrName>style.visibility</p:attrName>
                                        </p:attrNameLst>
                                      </p:cBhvr>
                                      <p:to>
                                        <p:strVal val="visible"/>
                                      </p:to>
                                    </p:set>
                                    <p:animEffect>
                                      <p:cBhvr>
                                        <p:cTn id="114" dur="600"/>
                                        <p:tgtEl>
                                          <p:spTgt spid="88"/>
                                        </p:tgtEl>
                                      </p:cBhvr>
                                    </p:animEffect>
                                    <p:anim calcmode="lin" valueType="num">
                                      <p:cBhvr>
                                        <p:cTn id="115" dur="600" fill="hold"/>
                                        <p:tgtEl>
                                          <p:spTgt spid="88"/>
                                        </p:tgtEl>
                                        <p:attrNameLst>
                                          <p:attrName>ppt_x</p:attrName>
                                        </p:attrNameLst>
                                      </p:cBhvr>
                                      <p:tavLst>
                                        <p:tav tm="0">
                                          <p:val>
                                            <p:strVal val="#ppt_x"/>
                                          </p:val>
                                        </p:tav>
                                        <p:tav tm="100000">
                                          <p:val>
                                            <p:strVal val="#ppt_x"/>
                                          </p:val>
                                        </p:tav>
                                      </p:tavLst>
                                    </p:anim>
                                    <p:anim calcmode="lin" valueType="num">
                                      <p:cBhvr>
                                        <p:cTn id="116" dur="600" fill="hold"/>
                                        <p:tgtEl>
                                          <p:spTgt spid="88"/>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86"/>
                                        </p:tgtEl>
                                        <p:attrNameLst>
                                          <p:attrName>style.visibility</p:attrName>
                                        </p:attrNameLst>
                                      </p:cBhvr>
                                      <p:to>
                                        <p:strVal val="visible"/>
                                      </p:to>
                                    </p:set>
                                    <p:animEffect>
                                      <p:cBhvr>
                                        <p:cTn id="119" dur="600"/>
                                        <p:tgtEl>
                                          <p:spTgt spid="86"/>
                                        </p:tgtEl>
                                      </p:cBhvr>
                                    </p:animEffect>
                                    <p:anim calcmode="lin" valueType="num">
                                      <p:cBhvr>
                                        <p:cTn id="120" dur="600" fill="hold"/>
                                        <p:tgtEl>
                                          <p:spTgt spid="86"/>
                                        </p:tgtEl>
                                        <p:attrNameLst>
                                          <p:attrName>ppt_x</p:attrName>
                                        </p:attrNameLst>
                                      </p:cBhvr>
                                      <p:tavLst>
                                        <p:tav tm="0">
                                          <p:val>
                                            <p:strVal val="#ppt_x"/>
                                          </p:val>
                                        </p:tav>
                                        <p:tav tm="100000">
                                          <p:val>
                                            <p:strVal val="#ppt_x"/>
                                          </p:val>
                                        </p:tav>
                                      </p:tavLst>
                                    </p:anim>
                                    <p:anim calcmode="lin" valueType="num">
                                      <p:cBhvr>
                                        <p:cTn id="121" dur="600" fill="hold"/>
                                        <p:tgtEl>
                                          <p:spTgt spid="86"/>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4"/>
                                        </p:tgtEl>
                                        <p:attrNameLst>
                                          <p:attrName>style.visibility</p:attrName>
                                        </p:attrNameLst>
                                      </p:cBhvr>
                                      <p:to>
                                        <p:strVal val="visible"/>
                                      </p:to>
                                    </p:set>
                                    <p:animEffect>
                                      <p:cBhvr>
                                        <p:cTn id="124" dur="600"/>
                                        <p:tgtEl>
                                          <p:spTgt spid="64"/>
                                        </p:tgtEl>
                                      </p:cBhvr>
                                    </p:animEffect>
                                    <p:anim calcmode="lin" valueType="num">
                                      <p:cBhvr>
                                        <p:cTn id="125" dur="600" fill="hold"/>
                                        <p:tgtEl>
                                          <p:spTgt spid="64"/>
                                        </p:tgtEl>
                                        <p:attrNameLst>
                                          <p:attrName>ppt_x</p:attrName>
                                        </p:attrNameLst>
                                      </p:cBhvr>
                                      <p:tavLst>
                                        <p:tav tm="0">
                                          <p:val>
                                            <p:strVal val="#ppt_x"/>
                                          </p:val>
                                        </p:tav>
                                        <p:tav tm="100000">
                                          <p:val>
                                            <p:strVal val="#ppt_x"/>
                                          </p:val>
                                        </p:tav>
                                      </p:tavLst>
                                    </p:anim>
                                    <p:anim calcmode="lin" valueType="num">
                                      <p:cBhvr>
                                        <p:cTn id="126" dur="600" fill="hold"/>
                                        <p:tgtEl>
                                          <p:spTgt spid="64"/>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92"/>
                                        </p:tgtEl>
                                        <p:attrNameLst>
                                          <p:attrName>style.visibility</p:attrName>
                                        </p:attrNameLst>
                                      </p:cBhvr>
                                      <p:to>
                                        <p:strVal val="visible"/>
                                      </p:to>
                                    </p:set>
                                    <p:animEffect>
                                      <p:cBhvr>
                                        <p:cTn id="129" dur="600"/>
                                        <p:tgtEl>
                                          <p:spTgt spid="92"/>
                                        </p:tgtEl>
                                      </p:cBhvr>
                                    </p:animEffect>
                                    <p:anim calcmode="lin" valueType="num">
                                      <p:cBhvr>
                                        <p:cTn id="130" dur="600" fill="hold"/>
                                        <p:tgtEl>
                                          <p:spTgt spid="92"/>
                                        </p:tgtEl>
                                        <p:attrNameLst>
                                          <p:attrName>ppt_x</p:attrName>
                                        </p:attrNameLst>
                                      </p:cBhvr>
                                      <p:tavLst>
                                        <p:tav tm="0">
                                          <p:val>
                                            <p:strVal val="#ppt_x"/>
                                          </p:val>
                                        </p:tav>
                                        <p:tav tm="100000">
                                          <p:val>
                                            <p:strVal val="#ppt_x"/>
                                          </p:val>
                                        </p:tav>
                                      </p:tavLst>
                                    </p:anim>
                                    <p:anim calcmode="lin" valueType="num">
                                      <p:cBhvr>
                                        <p:cTn id="131" dur="6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autoUpdateAnimBg="0"/>
      <p:bldP spid="59" grpId="0" bldLvl="0" animBg="1" autoUpdateAnimBg="0"/>
      <p:bldP spid="63" grpId="0" bldLvl="0" animBg="1" autoUpdateAnimBg="0"/>
      <p:bldP spid="64" grpId="0" bldLvl="0" animBg="1" autoUpdateAnimBg="0"/>
      <p:bldP spid="65" grpId="0" bldLvl="0" autoUpdateAnimBg="0"/>
      <p:bldP spid="66" grpId="0" bldLvl="0" autoUpdateAnimBg="0"/>
      <p:bldP spid="68" grpId="0" bldLvl="0" autoUpdateAnimBg="0"/>
      <p:bldP spid="69" grpId="0" bldLvl="0" autoUpdateAnimBg="0"/>
      <p:bldP spid="70" grpId="0" bldLvl="0" autoUpdateAnimBg="0"/>
      <p:bldP spid="77" grpId="0" bldLvl="0" autoUpdateAnimBg="0"/>
      <p:bldP spid="78" grpId="0" bldLvl="0" autoUpdateAnimBg="0"/>
      <p:bldP spid="80" grpId="0" bldLvl="0" autoUpdateAnimBg="0"/>
      <p:bldP spid="83" grpId="0" bldLvl="0" autoUpdateAnimBg="0"/>
      <p:bldP spid="85" grpId="0" bldLvl="0" autoUpdateAnimBg="0"/>
      <p:bldP spid="86" grpId="0" bldLvl="0" autoUpdateAnimBg="0"/>
      <p:bldP spid="88" grpId="0" bldLvl="0" autoUpdateAnimBg="0"/>
      <p:bldP spid="89" grpId="0" bldLvl="0" autoUpdateAnimBg="0"/>
      <p:bldP spid="90" grpId="0" bldLvl="0" autoUpdateAnimBg="0"/>
      <p:bldP spid="91" grpId="0" bldLvl="0" autoUpdateAnimBg="0"/>
      <p:bldP spid="92"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9655" b="5989"/>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椭圆 4"/>
          <p:cNvSpPr/>
          <p:nvPr/>
        </p:nvSpPr>
        <p:spPr>
          <a:xfrm>
            <a:off x="4813124" y="208903"/>
            <a:ext cx="8338594" cy="8338594"/>
          </a:xfrm>
          <a:prstGeom prst="ellipse">
            <a:avLst/>
          </a:prstGeom>
          <a:solidFill>
            <a:schemeClr val="accent5">
              <a:lumMod val="50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907650" y="1303431"/>
            <a:ext cx="6149544" cy="614954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7"/>
          <p:cNvSpPr>
            <a:spLocks/>
          </p:cNvSpPr>
          <p:nvPr/>
        </p:nvSpPr>
        <p:spPr bwMode="auto">
          <a:xfrm>
            <a:off x="6662045" y="3417291"/>
            <a:ext cx="4551250" cy="1839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5400" b="1" spc="100" dirty="0" smtClean="0">
                <a:solidFill>
                  <a:schemeClr val="bg1"/>
                </a:solidFill>
                <a:latin typeface="微软雅黑"/>
                <a:cs typeface="Lato Light" charset="0"/>
                <a:sym typeface="Lato Light" charset="0"/>
              </a:rPr>
              <a:t>成功项目展示</a:t>
            </a:r>
          </a:p>
          <a:p>
            <a:pPr algn="ctr" fontAlgn="base">
              <a:lnSpc>
                <a:spcPct val="150000"/>
              </a:lnSpc>
              <a:spcBef>
                <a:spcPct val="0"/>
              </a:spcBef>
              <a:spcAft>
                <a:spcPct val="0"/>
              </a:spcAft>
            </a:pPr>
            <a:r>
              <a:rPr lang="zh-CN" altLang="en-US" sz="2400" spc="100" dirty="0" smtClean="0">
                <a:solidFill>
                  <a:schemeClr val="accent4"/>
                </a:solidFill>
                <a:latin typeface="微软雅黑"/>
                <a:cs typeface="Lato Light" charset="0"/>
                <a:sym typeface="Lato Light" charset="0"/>
              </a:rPr>
              <a:t>（添加补充内容）</a:t>
            </a:r>
            <a:endParaRPr lang="en-US" spc="100" dirty="0">
              <a:solidFill>
                <a:schemeClr val="accent4"/>
              </a:solidFill>
              <a:latin typeface="微软雅黑"/>
              <a:ea typeface="微软雅黑"/>
              <a:cs typeface="Lato Light" charset="0"/>
              <a:sym typeface="Lato Light" charset="0"/>
            </a:endParaRPr>
          </a:p>
        </p:txBody>
      </p:sp>
      <p:cxnSp>
        <p:nvCxnSpPr>
          <p:cNvPr id="8" name="直接连接符 7"/>
          <p:cNvCxnSpPr/>
          <p:nvPr/>
        </p:nvCxnSpPr>
        <p:spPr>
          <a:xfrm>
            <a:off x="8588722" y="5387595"/>
            <a:ext cx="7874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163231" y="1828480"/>
            <a:ext cx="1170692" cy="1170692"/>
            <a:chOff x="6106337" y="3076121"/>
            <a:chExt cx="794657" cy="794657"/>
          </a:xfrm>
        </p:grpSpPr>
        <p:sp>
          <p:nvSpPr>
            <p:cNvPr id="18" name="椭圆 17"/>
            <p:cNvSpPr/>
            <p:nvPr/>
          </p:nvSpPr>
          <p:spPr>
            <a:xfrm>
              <a:off x="6106337" y="3076121"/>
              <a:ext cx="794657" cy="79465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8"/>
            <p:cNvSpPr>
              <a:spLocks noEditPoints="1"/>
            </p:cNvSpPr>
            <p:nvPr/>
          </p:nvSpPr>
          <p:spPr bwMode="auto">
            <a:xfrm>
              <a:off x="6294719" y="3246071"/>
              <a:ext cx="441293" cy="43487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143453744"/>
      </p:ext>
    </p:extLst>
  </p:cSld>
  <p:clrMapOvr>
    <a:masterClrMapping/>
  </p:clrMapOvr>
  <mc:AlternateContent xmlns:mc="http://schemas.openxmlformats.org/markup-compatibility/2006" xmlns:p14="http://schemas.microsoft.com/office/powerpoint/2010/main">
    <mc:Choice Requires="p14">
      <p:transition spd="slow" p14:dur="2000" advTm="3461"/>
    </mc:Choice>
    <mc:Fallback xmlns="">
      <p:transition spd="slow" advTm="34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500" fill="hold"/>
                                        <p:tgtEl>
                                          <p:spTgt spid="3075"/>
                                        </p:tgtEl>
                                        <p:attrNameLst>
                                          <p:attrName>ppt_w</p:attrName>
                                        </p:attrNameLst>
                                      </p:cBhvr>
                                      <p:tavLst>
                                        <p:tav tm="0">
                                          <p:val>
                                            <p:strVal val="4*#ppt_w"/>
                                          </p:val>
                                        </p:tav>
                                        <p:tav tm="100000">
                                          <p:val>
                                            <p:strVal val="#ppt_w"/>
                                          </p:val>
                                        </p:tav>
                                      </p:tavLst>
                                    </p:anim>
                                    <p:anim calcmode="lin" valueType="num">
                                      <p:cBhvr>
                                        <p:cTn id="8" dur="500" fill="hold"/>
                                        <p:tgtEl>
                                          <p:spTgt spid="3075"/>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300"/>
                            </p:stCondLst>
                            <p:childTnLst>
                              <p:par>
                                <p:cTn id="21" presetID="35"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anim calcmode="lin" valueType="num">
                                      <p:cBhvr>
                                        <p:cTn id="24" dur="500" fill="hold"/>
                                        <p:tgtEl>
                                          <p:spTgt spid="17"/>
                                        </p:tgtEl>
                                        <p:attrNameLst>
                                          <p:attrName>style.rotation</p:attrName>
                                        </p:attrNameLst>
                                      </p:cBhvr>
                                      <p:tavLst>
                                        <p:tav tm="0">
                                          <p:val>
                                            <p:fltVal val="720"/>
                                          </p:val>
                                        </p:tav>
                                        <p:tav tm="100000">
                                          <p:val>
                                            <p:fltVal val="0"/>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 calcmode="lin" valueType="num">
                                      <p:cBhvr>
                                        <p:cTn id="26" dur="500" fill="hold"/>
                                        <p:tgtEl>
                                          <p:spTgt spid="17"/>
                                        </p:tgtEl>
                                        <p:attrNameLst>
                                          <p:attrName>ppt_w</p:attrName>
                                        </p:attrNameLst>
                                      </p:cBhvr>
                                      <p:tavLst>
                                        <p:tav tm="0">
                                          <p:val>
                                            <p:fltVal val="0"/>
                                          </p:val>
                                        </p:tav>
                                        <p:tav tm="100000">
                                          <p:val>
                                            <p:strVal val="#ppt_w"/>
                                          </p:val>
                                        </p:tav>
                                      </p:tavLst>
                                    </p:anim>
                                  </p:childTnLst>
                                </p:cTn>
                              </p:par>
                            </p:childTnLst>
                          </p:cTn>
                        </p:par>
                        <p:par>
                          <p:cTn id="27" fill="hold">
                            <p:stCondLst>
                              <p:cond delay="1800"/>
                            </p:stCondLst>
                            <p:childTnLst>
                              <p:par>
                                <p:cTn id="28" presetID="53" presetClass="entr" presetSubtype="16"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2" presetClass="entr" presetSubtype="4" decel="10000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3" name="圆角矩形 2"/>
          <p:cNvSpPr/>
          <p:nvPr/>
        </p:nvSpPr>
        <p:spPr>
          <a:xfrm>
            <a:off x="1198724" y="1664601"/>
            <a:ext cx="9792965" cy="186122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4" name="TextBox 3"/>
          <p:cNvSpPr txBox="1"/>
          <p:nvPr/>
        </p:nvSpPr>
        <p:spPr>
          <a:xfrm>
            <a:off x="1595293" y="1989301"/>
            <a:ext cx="8999828" cy="1181862"/>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50000"/>
                    <a:lumOff val="50000"/>
                  </a:schemeClr>
                </a:solidFill>
                <a:latin typeface="微软雅黑" pitchFamily="34" charset="-122"/>
                <a:ea typeface="微软雅黑" pitchFamily="34" charset="-122"/>
              </a:rPr>
              <a:t>写内容</a:t>
            </a:r>
            <a:r>
              <a:rPr lang="en-US" altLang="zh-CN" sz="1600" dirty="0">
                <a:solidFill>
                  <a:schemeClr val="tx1">
                    <a:lumMod val="50000"/>
                    <a:lumOff val="50000"/>
                  </a:schemeClr>
                </a:solidFill>
                <a:latin typeface="微软雅黑" pitchFamily="34" charset="-122"/>
                <a:ea typeface="微软雅黑" pitchFamily="34" charset="-122"/>
              </a:rPr>
              <a:t>……</a:t>
            </a:r>
            <a:r>
              <a:rPr lang="zh-CN" altLang="en-US" sz="160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tx1">
                    <a:lumMod val="50000"/>
                    <a:lumOff val="50000"/>
                  </a:schemeClr>
                </a:solidFill>
                <a:latin typeface="微软雅黑" pitchFamily="34" charset="-122"/>
                <a:ea typeface="微软雅黑" pitchFamily="34" charset="-122"/>
              </a:rPr>
              <a:t>……</a:t>
            </a:r>
            <a:r>
              <a:rPr lang="zh-CN" altLang="en-US" sz="160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tx1">
                    <a:lumMod val="50000"/>
                    <a:lumOff val="50000"/>
                  </a:schemeClr>
                </a:solidFill>
                <a:latin typeface="微软雅黑" pitchFamily="34" charset="-122"/>
                <a:ea typeface="微软雅黑" pitchFamily="34" charset="-122"/>
              </a:rPr>
              <a:t>……</a:t>
            </a:r>
            <a:r>
              <a:rPr lang="zh-CN" altLang="en-US" sz="160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dirty="0">
              <a:solidFill>
                <a:schemeClr val="tx1">
                  <a:lumMod val="50000"/>
                  <a:lumOff val="50000"/>
                </a:schemeClr>
              </a:solidFill>
              <a:latin typeface="微软雅黑" pitchFamily="34" charset="-122"/>
              <a:ea typeface="微软雅黑" pitchFamily="34" charset="-122"/>
            </a:endParaRPr>
          </a:p>
        </p:txBody>
      </p:sp>
      <p:sp>
        <p:nvSpPr>
          <p:cNvPr id="5" name="矩形 93"/>
          <p:cNvSpPr/>
          <p:nvPr/>
        </p:nvSpPr>
        <p:spPr>
          <a:xfrm>
            <a:off x="1148506" y="1605169"/>
            <a:ext cx="383993" cy="3841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 name="矩形 93"/>
          <p:cNvSpPr/>
          <p:nvPr/>
        </p:nvSpPr>
        <p:spPr>
          <a:xfrm rot="10800000">
            <a:off x="10660573" y="3200877"/>
            <a:ext cx="383993" cy="3841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 name="Freeform 5"/>
          <p:cNvSpPr>
            <a:spLocks/>
          </p:cNvSpPr>
          <p:nvPr/>
        </p:nvSpPr>
        <p:spPr bwMode="auto">
          <a:xfrm>
            <a:off x="4006113" y="4005992"/>
            <a:ext cx="1957063"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solidFill>
                <a:schemeClr val="bg1"/>
              </a:solidFill>
            </a:endParaRPr>
          </a:p>
        </p:txBody>
      </p:sp>
      <p:sp>
        <p:nvSpPr>
          <p:cNvPr id="8" name="TextBox 7"/>
          <p:cNvSpPr txBox="1"/>
          <p:nvPr/>
        </p:nvSpPr>
        <p:spPr>
          <a:xfrm>
            <a:off x="4327196" y="4442014"/>
            <a:ext cx="1291880" cy="88639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2400" dirty="0"/>
              <a:t>添加</a:t>
            </a:r>
            <a:endParaRPr lang="en-US" altLang="zh-CN" sz="2400" dirty="0"/>
          </a:p>
          <a:p>
            <a:pPr algn="ctr">
              <a:lnSpc>
                <a:spcPct val="120000"/>
              </a:lnSpc>
            </a:pPr>
            <a:r>
              <a:rPr lang="zh-CN" altLang="en-US" sz="2400" dirty="0"/>
              <a:t>关键字</a:t>
            </a:r>
          </a:p>
        </p:txBody>
      </p:sp>
      <p:sp>
        <p:nvSpPr>
          <p:cNvPr id="9" name="Freeform 5"/>
          <p:cNvSpPr>
            <a:spLocks/>
          </p:cNvSpPr>
          <p:nvPr/>
        </p:nvSpPr>
        <p:spPr bwMode="auto">
          <a:xfrm>
            <a:off x="1880987" y="4005992"/>
            <a:ext cx="1957063"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solidFill>
                <a:schemeClr val="bg1"/>
              </a:solidFill>
            </a:endParaRPr>
          </a:p>
        </p:txBody>
      </p:sp>
      <p:sp>
        <p:nvSpPr>
          <p:cNvPr id="10" name="Freeform 5"/>
          <p:cNvSpPr>
            <a:spLocks/>
          </p:cNvSpPr>
          <p:nvPr/>
        </p:nvSpPr>
        <p:spPr bwMode="auto">
          <a:xfrm>
            <a:off x="6131239" y="4005992"/>
            <a:ext cx="1957063"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8256365" y="4005992"/>
            <a:ext cx="1957063"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solidFill>
                <a:schemeClr val="bg1"/>
              </a:solidFill>
            </a:endParaRPr>
          </a:p>
        </p:txBody>
      </p:sp>
      <p:sp>
        <p:nvSpPr>
          <p:cNvPr id="13" name="TextBox 12"/>
          <p:cNvSpPr txBox="1"/>
          <p:nvPr/>
        </p:nvSpPr>
        <p:spPr>
          <a:xfrm>
            <a:off x="2224088" y="4442014"/>
            <a:ext cx="1291880" cy="88639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2400" dirty="0"/>
              <a:t>添加</a:t>
            </a:r>
            <a:endParaRPr lang="en-US" altLang="zh-CN" sz="2400" dirty="0"/>
          </a:p>
          <a:p>
            <a:pPr algn="ctr">
              <a:lnSpc>
                <a:spcPct val="120000"/>
              </a:lnSpc>
            </a:pPr>
            <a:r>
              <a:rPr lang="zh-CN" altLang="en-US" sz="2400" dirty="0"/>
              <a:t>关键字</a:t>
            </a:r>
          </a:p>
        </p:txBody>
      </p:sp>
      <p:sp>
        <p:nvSpPr>
          <p:cNvPr id="14" name="TextBox 13"/>
          <p:cNvSpPr txBox="1"/>
          <p:nvPr/>
        </p:nvSpPr>
        <p:spPr>
          <a:xfrm>
            <a:off x="6474340" y="4442014"/>
            <a:ext cx="1291880" cy="88639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2400" dirty="0"/>
              <a:t>添加</a:t>
            </a:r>
            <a:endParaRPr lang="en-US" altLang="zh-CN" sz="2400" dirty="0"/>
          </a:p>
          <a:p>
            <a:pPr algn="ctr">
              <a:lnSpc>
                <a:spcPct val="120000"/>
              </a:lnSpc>
            </a:pPr>
            <a:r>
              <a:rPr lang="zh-CN" altLang="en-US" sz="2400" dirty="0"/>
              <a:t>关键字</a:t>
            </a:r>
          </a:p>
        </p:txBody>
      </p:sp>
      <p:sp>
        <p:nvSpPr>
          <p:cNvPr id="15" name="TextBox 14"/>
          <p:cNvSpPr txBox="1"/>
          <p:nvPr/>
        </p:nvSpPr>
        <p:spPr>
          <a:xfrm>
            <a:off x="8599466" y="4442014"/>
            <a:ext cx="1291880" cy="88639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2400" dirty="0"/>
              <a:t>添加</a:t>
            </a:r>
            <a:endParaRPr lang="en-US" altLang="zh-CN" sz="2400" dirty="0"/>
          </a:p>
          <a:p>
            <a:pPr algn="ctr">
              <a:lnSpc>
                <a:spcPct val="120000"/>
              </a:lnSpc>
            </a:pPr>
            <a:r>
              <a:rPr lang="zh-CN" altLang="en-US" sz="2400" dirty="0"/>
              <a:t>关键字</a:t>
            </a:r>
          </a:p>
        </p:txBody>
      </p:sp>
    </p:spTree>
    <p:extLst>
      <p:ext uri="{BB962C8B-B14F-4D97-AF65-F5344CB8AC3E}">
        <p14:creationId xmlns:p14="http://schemas.microsoft.com/office/powerpoint/2010/main" val="1668621799"/>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3" name="椭圆 2"/>
          <p:cNvSpPr/>
          <p:nvPr/>
        </p:nvSpPr>
        <p:spPr>
          <a:xfrm>
            <a:off x="1032622" y="1862136"/>
            <a:ext cx="1656184" cy="16565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zh-CN" altLang="en-US" sz="2000">
                <a:latin typeface="+mn-ea"/>
              </a:rPr>
              <a:t>标题</a:t>
            </a:r>
            <a:r>
              <a:rPr lang="en-US" altLang="zh-CN" sz="2000">
                <a:latin typeface="+mn-ea"/>
              </a:rPr>
              <a:t>1</a:t>
            </a:r>
            <a:endParaRPr lang="zh-CN" altLang="en-US" sz="2000">
              <a:latin typeface="+mn-ea"/>
            </a:endParaRPr>
          </a:p>
        </p:txBody>
      </p:sp>
      <p:sp>
        <p:nvSpPr>
          <p:cNvPr id="4" name="椭圆 3"/>
          <p:cNvSpPr/>
          <p:nvPr/>
        </p:nvSpPr>
        <p:spPr>
          <a:xfrm>
            <a:off x="3585379" y="3200641"/>
            <a:ext cx="1656184" cy="165656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zh-CN" altLang="en-US" sz="2000">
                <a:latin typeface="+mn-ea"/>
              </a:rPr>
              <a:t>标题</a:t>
            </a:r>
            <a:r>
              <a:rPr lang="en-US" altLang="zh-CN" sz="2000">
                <a:latin typeface="+mn-ea"/>
              </a:rPr>
              <a:t>2</a:t>
            </a:r>
            <a:endParaRPr lang="zh-CN" altLang="en-US" sz="2000">
              <a:latin typeface="+mn-ea"/>
            </a:endParaRPr>
          </a:p>
        </p:txBody>
      </p:sp>
      <p:sp>
        <p:nvSpPr>
          <p:cNvPr id="5" name="椭圆 4"/>
          <p:cNvSpPr/>
          <p:nvPr/>
        </p:nvSpPr>
        <p:spPr>
          <a:xfrm>
            <a:off x="6465698" y="1683579"/>
            <a:ext cx="1656184" cy="165656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zh-CN" altLang="en-US" sz="2000">
                <a:latin typeface="+mn-ea"/>
              </a:rPr>
              <a:t>标题</a:t>
            </a:r>
            <a:r>
              <a:rPr lang="en-US" altLang="zh-CN" sz="2000">
                <a:latin typeface="+mn-ea"/>
              </a:rPr>
              <a:t>3</a:t>
            </a:r>
            <a:endParaRPr lang="zh-CN" altLang="en-US" sz="2000">
              <a:latin typeface="+mn-ea"/>
            </a:endParaRPr>
          </a:p>
        </p:txBody>
      </p:sp>
      <p:sp>
        <p:nvSpPr>
          <p:cNvPr id="6" name="椭圆 5"/>
          <p:cNvSpPr/>
          <p:nvPr/>
        </p:nvSpPr>
        <p:spPr>
          <a:xfrm>
            <a:off x="9418026" y="2196942"/>
            <a:ext cx="1656184" cy="165656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zh-CN" altLang="en-US" sz="2000">
                <a:latin typeface="+mn-ea"/>
              </a:rPr>
              <a:t>标题</a:t>
            </a:r>
            <a:r>
              <a:rPr lang="en-US" altLang="zh-CN" sz="2000">
                <a:latin typeface="+mn-ea"/>
              </a:rPr>
              <a:t>4</a:t>
            </a:r>
            <a:endParaRPr lang="zh-CN" altLang="en-US" sz="2000">
              <a:latin typeface="+mn-ea"/>
            </a:endParaRPr>
          </a:p>
        </p:txBody>
      </p:sp>
      <p:cxnSp>
        <p:nvCxnSpPr>
          <p:cNvPr id="7" name="直接连接符 6"/>
          <p:cNvCxnSpPr>
            <a:stCxn id="3" idx="6"/>
            <a:endCxn id="4" idx="2"/>
          </p:cNvCxnSpPr>
          <p:nvPr/>
        </p:nvCxnSpPr>
        <p:spPr>
          <a:xfrm>
            <a:off x="2688806" y="2690421"/>
            <a:ext cx="896573" cy="1338505"/>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4" idx="6"/>
            <a:endCxn id="5" idx="2"/>
          </p:cNvCxnSpPr>
          <p:nvPr/>
        </p:nvCxnSpPr>
        <p:spPr>
          <a:xfrm flipV="1">
            <a:off x="5241561" y="2511864"/>
            <a:ext cx="1224137" cy="1517062"/>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6"/>
            <a:endCxn id="6" idx="2"/>
          </p:cNvCxnSpPr>
          <p:nvPr/>
        </p:nvCxnSpPr>
        <p:spPr>
          <a:xfrm>
            <a:off x="8121883" y="2511863"/>
            <a:ext cx="1296145" cy="513363"/>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08143" y="3620289"/>
            <a:ext cx="1636190" cy="507829"/>
          </a:xfrm>
          <a:prstGeom prst="rect">
            <a:avLst/>
          </a:prstGeom>
        </p:spPr>
        <p:txBody>
          <a:bodyPr wrap="square" lIns="91438" tIns="45719" rIns="91438" bIns="45719" anchor="ctr" anchorCtr="0">
            <a:spAutoFit/>
          </a:bodyPr>
          <a:lstStyle/>
          <a:p>
            <a:pPr>
              <a:lnSpc>
                <a:spcPct val="150000"/>
              </a:lnSpc>
            </a:pPr>
            <a:r>
              <a:rPr lang="zh-CN" altLang="en-US" smtClean="0">
                <a:solidFill>
                  <a:schemeClr val="bg2">
                    <a:lumMod val="50000"/>
                  </a:schemeClr>
                </a:solidFill>
                <a:latin typeface="+mn-ea"/>
              </a:rPr>
              <a:t>添加标题</a:t>
            </a:r>
            <a:endParaRPr lang="en-US" altLang="zh-CN" dirty="0" smtClean="0">
              <a:solidFill>
                <a:schemeClr val="bg2">
                  <a:lumMod val="50000"/>
                </a:schemeClr>
              </a:solidFill>
              <a:latin typeface="+mn-ea"/>
            </a:endParaRPr>
          </a:p>
        </p:txBody>
      </p:sp>
      <p:sp>
        <p:nvSpPr>
          <p:cNvPr id="11" name="矩形 10"/>
          <p:cNvSpPr/>
          <p:nvPr/>
        </p:nvSpPr>
        <p:spPr>
          <a:xfrm>
            <a:off x="908144" y="4124400"/>
            <a:ext cx="1885148" cy="461772"/>
          </a:xfrm>
          <a:prstGeom prst="rect">
            <a:avLst/>
          </a:prstGeom>
        </p:spPr>
        <p:txBody>
          <a:bodyPr wrap="square" lIns="91438" tIns="45719" rIns="91438" bIns="45719">
            <a:spAutoFit/>
          </a:bodyPr>
          <a:lstStyle/>
          <a:p>
            <a:r>
              <a:rPr lang="zh-CN" altLang="en-US" sz="1200" dirty="0">
                <a:solidFill>
                  <a:schemeClr val="tx1">
                    <a:lumMod val="50000"/>
                    <a:lumOff val="50000"/>
                  </a:schemeClr>
                </a:solidFill>
                <a:latin typeface="+mn-ea"/>
                <a:cs typeface="华文黑体" pitchFamily="2" charset="-122"/>
              </a:rPr>
              <a:t>点击添加文本点击添加文本点击添加文本点击</a:t>
            </a:r>
            <a:endParaRPr lang="zh-CN" altLang="en-US" sz="1200" dirty="0">
              <a:solidFill>
                <a:schemeClr val="tx1">
                  <a:lumMod val="50000"/>
                  <a:lumOff val="50000"/>
                </a:schemeClr>
              </a:solidFill>
              <a:latin typeface="+mn-ea"/>
            </a:endParaRPr>
          </a:p>
        </p:txBody>
      </p:sp>
      <p:sp>
        <p:nvSpPr>
          <p:cNvPr id="13" name="矩形 12"/>
          <p:cNvSpPr/>
          <p:nvPr/>
        </p:nvSpPr>
        <p:spPr>
          <a:xfrm>
            <a:off x="3460899" y="1943027"/>
            <a:ext cx="1636190" cy="507829"/>
          </a:xfrm>
          <a:prstGeom prst="rect">
            <a:avLst/>
          </a:prstGeom>
        </p:spPr>
        <p:txBody>
          <a:bodyPr wrap="square" lIns="91438" tIns="45719" rIns="91438" bIns="45719" anchor="ctr" anchorCtr="0">
            <a:spAutoFit/>
          </a:bodyPr>
          <a:lstStyle/>
          <a:p>
            <a:pPr>
              <a:lnSpc>
                <a:spcPct val="150000"/>
              </a:lnSpc>
            </a:pPr>
            <a:r>
              <a:rPr lang="zh-CN" altLang="en-US" dirty="0" smtClean="0">
                <a:solidFill>
                  <a:schemeClr val="bg2">
                    <a:lumMod val="50000"/>
                  </a:schemeClr>
                </a:solidFill>
                <a:latin typeface="+mn-ea"/>
              </a:rPr>
              <a:t>添加标题</a:t>
            </a:r>
            <a:endParaRPr lang="en-US" altLang="zh-CN" dirty="0" smtClean="0">
              <a:solidFill>
                <a:schemeClr val="bg2">
                  <a:lumMod val="50000"/>
                </a:schemeClr>
              </a:solidFill>
              <a:latin typeface="+mn-ea"/>
            </a:endParaRPr>
          </a:p>
        </p:txBody>
      </p:sp>
      <p:sp>
        <p:nvSpPr>
          <p:cNvPr id="14" name="矩形 13"/>
          <p:cNvSpPr/>
          <p:nvPr/>
        </p:nvSpPr>
        <p:spPr>
          <a:xfrm>
            <a:off x="3460899" y="2447141"/>
            <a:ext cx="1885148" cy="461772"/>
          </a:xfrm>
          <a:prstGeom prst="rect">
            <a:avLst/>
          </a:prstGeom>
        </p:spPr>
        <p:txBody>
          <a:bodyPr wrap="square" lIns="91438" tIns="45719" rIns="91438" bIns="45719">
            <a:spAutoFit/>
          </a:bodyPr>
          <a:lstStyle/>
          <a:p>
            <a:r>
              <a:rPr lang="zh-CN" altLang="en-US" sz="1200" dirty="0">
                <a:solidFill>
                  <a:schemeClr val="tx1">
                    <a:lumMod val="50000"/>
                    <a:lumOff val="50000"/>
                  </a:schemeClr>
                </a:solidFill>
                <a:latin typeface="+mn-ea"/>
                <a:cs typeface="华文黑体" pitchFamily="2" charset="-122"/>
              </a:rPr>
              <a:t>点击添加文本点击添加文本点击添加文本点击</a:t>
            </a:r>
            <a:endParaRPr lang="zh-CN" altLang="en-US" sz="1200" dirty="0">
              <a:solidFill>
                <a:schemeClr val="tx1">
                  <a:lumMod val="50000"/>
                  <a:lumOff val="50000"/>
                </a:schemeClr>
              </a:solidFill>
              <a:latin typeface="+mn-ea"/>
            </a:endParaRPr>
          </a:p>
        </p:txBody>
      </p:sp>
      <p:sp>
        <p:nvSpPr>
          <p:cNvPr id="15" name="矩形 14"/>
          <p:cNvSpPr/>
          <p:nvPr/>
        </p:nvSpPr>
        <p:spPr>
          <a:xfrm>
            <a:off x="6340854" y="3451771"/>
            <a:ext cx="1636190" cy="507829"/>
          </a:xfrm>
          <a:prstGeom prst="rect">
            <a:avLst/>
          </a:prstGeom>
        </p:spPr>
        <p:txBody>
          <a:bodyPr wrap="square" lIns="91438" tIns="45719" rIns="91438" bIns="45719" anchor="ctr" anchorCtr="0">
            <a:spAutoFit/>
          </a:bodyPr>
          <a:lstStyle/>
          <a:p>
            <a:pPr>
              <a:lnSpc>
                <a:spcPct val="150000"/>
              </a:lnSpc>
            </a:pPr>
            <a:r>
              <a:rPr lang="zh-CN" altLang="en-US" smtClean="0">
                <a:solidFill>
                  <a:schemeClr val="bg2">
                    <a:lumMod val="50000"/>
                  </a:schemeClr>
                </a:solidFill>
                <a:latin typeface="+mn-ea"/>
              </a:rPr>
              <a:t>添加标题</a:t>
            </a:r>
            <a:endParaRPr lang="en-US" altLang="zh-CN" dirty="0" smtClean="0">
              <a:solidFill>
                <a:schemeClr val="bg2">
                  <a:lumMod val="50000"/>
                </a:schemeClr>
              </a:solidFill>
              <a:latin typeface="+mn-ea"/>
            </a:endParaRPr>
          </a:p>
        </p:txBody>
      </p:sp>
      <p:sp>
        <p:nvSpPr>
          <p:cNvPr id="16" name="矩形 15"/>
          <p:cNvSpPr/>
          <p:nvPr/>
        </p:nvSpPr>
        <p:spPr>
          <a:xfrm>
            <a:off x="6340855" y="3955885"/>
            <a:ext cx="1885148" cy="461772"/>
          </a:xfrm>
          <a:prstGeom prst="rect">
            <a:avLst/>
          </a:prstGeom>
        </p:spPr>
        <p:txBody>
          <a:bodyPr wrap="square" lIns="91438" tIns="45719" rIns="91438" bIns="45719">
            <a:spAutoFit/>
          </a:bodyPr>
          <a:lstStyle/>
          <a:p>
            <a:r>
              <a:rPr lang="zh-CN" altLang="en-US" sz="1200">
                <a:solidFill>
                  <a:schemeClr val="tx1">
                    <a:lumMod val="50000"/>
                    <a:lumOff val="50000"/>
                  </a:schemeClr>
                </a:solidFill>
                <a:latin typeface="+mn-ea"/>
                <a:cs typeface="华文黑体" pitchFamily="2" charset="-122"/>
              </a:rPr>
              <a:t>点击添加文本点击添加文本点击添加文本点击</a:t>
            </a:r>
            <a:endParaRPr lang="zh-CN" altLang="en-US" sz="1200">
              <a:solidFill>
                <a:schemeClr val="tx1">
                  <a:lumMod val="50000"/>
                  <a:lumOff val="50000"/>
                </a:schemeClr>
              </a:solidFill>
              <a:latin typeface="+mn-ea"/>
            </a:endParaRPr>
          </a:p>
        </p:txBody>
      </p:sp>
      <p:sp>
        <p:nvSpPr>
          <p:cNvPr id="17" name="矩形 16"/>
          <p:cNvSpPr/>
          <p:nvPr/>
        </p:nvSpPr>
        <p:spPr>
          <a:xfrm>
            <a:off x="9313542" y="3878684"/>
            <a:ext cx="1636190" cy="507829"/>
          </a:xfrm>
          <a:prstGeom prst="rect">
            <a:avLst/>
          </a:prstGeom>
        </p:spPr>
        <p:txBody>
          <a:bodyPr wrap="square" lIns="91438" tIns="45719" rIns="91438" bIns="45719" anchor="ctr" anchorCtr="0">
            <a:spAutoFit/>
          </a:bodyPr>
          <a:lstStyle/>
          <a:p>
            <a:pPr>
              <a:lnSpc>
                <a:spcPct val="150000"/>
              </a:lnSpc>
            </a:pPr>
            <a:r>
              <a:rPr lang="zh-CN" altLang="en-US" smtClean="0">
                <a:solidFill>
                  <a:schemeClr val="bg2">
                    <a:lumMod val="50000"/>
                  </a:schemeClr>
                </a:solidFill>
                <a:latin typeface="+mn-ea"/>
              </a:rPr>
              <a:t>添加标题</a:t>
            </a:r>
            <a:endParaRPr lang="en-US" altLang="zh-CN" dirty="0" smtClean="0">
              <a:solidFill>
                <a:schemeClr val="bg2">
                  <a:lumMod val="50000"/>
                </a:schemeClr>
              </a:solidFill>
              <a:latin typeface="+mn-ea"/>
            </a:endParaRPr>
          </a:p>
        </p:txBody>
      </p:sp>
      <p:sp>
        <p:nvSpPr>
          <p:cNvPr id="18" name="矩形 17"/>
          <p:cNvSpPr/>
          <p:nvPr/>
        </p:nvSpPr>
        <p:spPr>
          <a:xfrm>
            <a:off x="9313541" y="4382798"/>
            <a:ext cx="1885148" cy="461772"/>
          </a:xfrm>
          <a:prstGeom prst="rect">
            <a:avLst/>
          </a:prstGeom>
        </p:spPr>
        <p:txBody>
          <a:bodyPr wrap="square" lIns="91438" tIns="45719" rIns="91438" bIns="45719">
            <a:spAutoFit/>
          </a:bodyPr>
          <a:lstStyle/>
          <a:p>
            <a:r>
              <a:rPr lang="zh-CN" altLang="en-US" sz="1200">
                <a:solidFill>
                  <a:schemeClr val="tx1">
                    <a:lumMod val="50000"/>
                    <a:lumOff val="50000"/>
                  </a:schemeClr>
                </a:solidFill>
                <a:latin typeface="+mn-ea"/>
                <a:cs typeface="华文黑体" pitchFamily="2" charset="-122"/>
              </a:rPr>
              <a:t>点击添加文本点击添加文本点击添加文本点击</a:t>
            </a:r>
            <a:endParaRPr lang="zh-CN" altLang="en-US" sz="1200">
              <a:solidFill>
                <a:schemeClr val="tx1">
                  <a:lumMod val="50000"/>
                  <a:lumOff val="50000"/>
                </a:schemeClr>
              </a:solidFill>
              <a:latin typeface="+mn-ea"/>
            </a:endParaRPr>
          </a:p>
        </p:txBody>
      </p:sp>
      <p:sp>
        <p:nvSpPr>
          <p:cNvPr id="20" name="Rectangle 5"/>
          <p:cNvSpPr>
            <a:spLocks/>
          </p:cNvSpPr>
          <p:nvPr/>
        </p:nvSpPr>
        <p:spPr bwMode="auto">
          <a:xfrm>
            <a:off x="1244600" y="5322064"/>
            <a:ext cx="9702800" cy="76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400" dirty="0">
                <a:solidFill>
                  <a:schemeClr val="tx1">
                    <a:lumMod val="50000"/>
                    <a:lumOff val="50000"/>
                  </a:schemeClr>
                </a:solidFill>
                <a:latin typeface="+mn-ea"/>
                <a:sym typeface="Gill Sans" charset="0"/>
              </a:rPr>
              <a:t>此处添加详细文本描述，建议与标题相关并符合整体语言风格，语言描述尽量简洁生动。尽量将每页幻灯片的字数控制</a:t>
            </a:r>
            <a:r>
              <a:rPr lang="zh-CN" altLang="en-US" sz="1400" dirty="0" smtClean="0">
                <a:solidFill>
                  <a:schemeClr val="tx1">
                    <a:lumMod val="50000"/>
                    <a:lumOff val="50000"/>
                  </a:schemeClr>
                </a:solidFill>
                <a:latin typeface="+mn-ea"/>
                <a:sym typeface="Gill Sans" charset="0"/>
              </a:rPr>
              <a:t>在  </a:t>
            </a:r>
            <a:r>
              <a:rPr lang="en-US" altLang="zh-CN" sz="1400" dirty="0" smtClean="0">
                <a:solidFill>
                  <a:schemeClr val="tx1">
                    <a:lumMod val="50000"/>
                    <a:lumOff val="50000"/>
                  </a:schemeClr>
                </a:solidFill>
                <a:latin typeface="+mn-ea"/>
                <a:sym typeface="Gill Sans" charset="0"/>
              </a:rPr>
              <a:t>200</a:t>
            </a:r>
            <a:r>
              <a:rPr lang="zh-CN" altLang="en-US" sz="1400" dirty="0">
                <a:solidFill>
                  <a:schemeClr val="tx1">
                    <a:lumMod val="50000"/>
                    <a:lumOff val="50000"/>
                  </a:schemeClr>
                </a:solidFill>
                <a:latin typeface="+mn-ea"/>
                <a:sym typeface="Gill Sans" charset="0"/>
              </a:rPr>
              <a:t>字以内，据统计每页幻灯片的最好控制</a:t>
            </a:r>
            <a:r>
              <a:rPr lang="zh-CN" altLang="en-US" sz="1400" dirty="0" smtClean="0">
                <a:solidFill>
                  <a:schemeClr val="tx1">
                    <a:lumMod val="50000"/>
                    <a:lumOff val="50000"/>
                  </a:schemeClr>
                </a:solidFill>
                <a:latin typeface="+mn-ea"/>
                <a:sym typeface="Gill Sans" charset="0"/>
              </a:rPr>
              <a:t>在</a:t>
            </a:r>
            <a:r>
              <a:rPr lang="en-US" altLang="zh-CN" sz="1400" dirty="0" smtClean="0">
                <a:solidFill>
                  <a:schemeClr val="tx1">
                    <a:lumMod val="50000"/>
                    <a:lumOff val="50000"/>
                  </a:schemeClr>
                </a:solidFill>
                <a:latin typeface="+mn-ea"/>
                <a:sym typeface="Gill Sans" charset="0"/>
              </a:rPr>
              <a:t>5</a:t>
            </a:r>
            <a:r>
              <a:rPr lang="zh-CN" altLang="en-US" sz="1400" dirty="0">
                <a:solidFill>
                  <a:schemeClr val="tx1">
                    <a:lumMod val="50000"/>
                    <a:lumOff val="50000"/>
                  </a:schemeClr>
                </a:solidFill>
                <a:latin typeface="+mn-ea"/>
                <a:sym typeface="Gill Sans" charset="0"/>
              </a:rPr>
              <a:t>分钟之内。此处添加详细文本</a:t>
            </a:r>
            <a:r>
              <a:rPr lang="zh-CN" altLang="en-US" sz="1400" dirty="0" smtClean="0">
                <a:solidFill>
                  <a:schemeClr val="tx1">
                    <a:lumMod val="50000"/>
                    <a:lumOff val="50000"/>
                  </a:schemeClr>
                </a:solidFill>
                <a:latin typeface="+mn-ea"/>
                <a:sym typeface="Gill Sans" charset="0"/>
              </a:rPr>
              <a:t>描述</a:t>
            </a:r>
            <a:r>
              <a:rPr lang="en-US" altLang="zh-CN" sz="1400" dirty="0">
                <a:solidFill>
                  <a:schemeClr val="tx1">
                    <a:lumMod val="50000"/>
                    <a:lumOff val="50000"/>
                  </a:schemeClr>
                </a:solidFill>
                <a:latin typeface="+mn-ea"/>
                <a:sym typeface="Gill Sans" charset="0"/>
              </a:rPr>
              <a:t> </a:t>
            </a:r>
            <a:r>
              <a:rPr lang="zh-CN" altLang="en-US" sz="1400" dirty="0" smtClean="0">
                <a:solidFill>
                  <a:schemeClr val="tx1">
                    <a:lumMod val="50000"/>
                    <a:lumOff val="50000"/>
                  </a:schemeClr>
                </a:solidFill>
                <a:latin typeface="+mn-ea"/>
                <a:sym typeface="Gill Sans" charset="0"/>
              </a:rPr>
              <a:t>，语言</a:t>
            </a:r>
            <a:r>
              <a:rPr lang="zh-CN" altLang="en-US" sz="1400" dirty="0">
                <a:solidFill>
                  <a:schemeClr val="tx1">
                    <a:lumMod val="50000"/>
                    <a:lumOff val="50000"/>
                  </a:schemeClr>
                </a:solidFill>
                <a:latin typeface="+mn-ea"/>
                <a:sym typeface="Gill Sans" charset="0"/>
              </a:rPr>
              <a:t>描述尽量简洁</a:t>
            </a:r>
            <a:r>
              <a:rPr lang="zh-CN" altLang="en-US" sz="1400" dirty="0" smtClean="0">
                <a:solidFill>
                  <a:schemeClr val="tx1">
                    <a:lumMod val="50000"/>
                    <a:lumOff val="50000"/>
                  </a:schemeClr>
                </a:solidFill>
                <a:latin typeface="+mn-ea"/>
                <a:sym typeface="Gill Sans" charset="0"/>
              </a:rPr>
              <a:t>生动。</a:t>
            </a:r>
            <a:endParaRPr lang="en-US" sz="1400" dirty="0">
              <a:solidFill>
                <a:schemeClr val="tx1">
                  <a:lumMod val="50000"/>
                  <a:lumOff val="50000"/>
                </a:schemeClr>
              </a:solidFill>
              <a:latin typeface="+mn-ea"/>
              <a:cs typeface="Lato Light" charset="0"/>
              <a:sym typeface="Lato Light" charset="0"/>
            </a:endParaRPr>
          </a:p>
        </p:txBody>
      </p:sp>
    </p:spTree>
    <p:extLst>
      <p:ext uri="{BB962C8B-B14F-4D97-AF65-F5344CB8AC3E}">
        <p14:creationId xmlns:p14="http://schemas.microsoft.com/office/powerpoint/2010/main" val="2818505673"/>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3*#ppt_w"/>
                                          </p:val>
                                        </p:tav>
                                        <p:tav tm="100000">
                                          <p:val>
                                            <p:strVal val="#ppt_w"/>
                                          </p:val>
                                        </p:tav>
                                      </p:tavLst>
                                    </p:anim>
                                    <p:anim calcmode="lin" valueType="num">
                                      <p:cBhvr>
                                        <p:cTn id="24" dur="500" fill="hold"/>
                                        <p:tgtEl>
                                          <p:spTgt spid="4"/>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3000"/>
                            </p:stCondLst>
                            <p:childTnLst>
                              <p:par>
                                <p:cTn id="37" presetID="23" presetClass="entr" presetSubtype="28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strVal val="4/3*#ppt_w"/>
                                          </p:val>
                                        </p:tav>
                                        <p:tav tm="100000">
                                          <p:val>
                                            <p:strVal val="#ppt_w"/>
                                          </p:val>
                                        </p:tav>
                                      </p:tavLst>
                                    </p:anim>
                                    <p:anim calcmode="lin" valueType="num">
                                      <p:cBhvr>
                                        <p:cTn id="40" dur="500" fill="hold"/>
                                        <p:tgtEl>
                                          <p:spTgt spid="5"/>
                                        </p:tgtEl>
                                        <p:attrNameLst>
                                          <p:attrName>ppt_h</p:attrName>
                                        </p:attrNameLst>
                                      </p:cBhvr>
                                      <p:tavLst>
                                        <p:tav tm="0">
                                          <p:val>
                                            <p:strVal val="4/3*#ppt_h"/>
                                          </p:val>
                                        </p:tav>
                                        <p:tav tm="100000">
                                          <p:val>
                                            <p:strVal val="#ppt_h"/>
                                          </p:val>
                                        </p:tav>
                                      </p:tavLst>
                                    </p:anim>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4500"/>
                            </p:stCondLst>
                            <p:childTnLst>
                              <p:par>
                                <p:cTn id="53" presetID="23" presetClass="entr" presetSubtype="288"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strVal val="4/3*#ppt_w"/>
                                          </p:val>
                                        </p:tav>
                                        <p:tav tm="100000">
                                          <p:val>
                                            <p:strVal val="#ppt_w"/>
                                          </p:val>
                                        </p:tav>
                                      </p:tavLst>
                                    </p:anim>
                                    <p:anim calcmode="lin" valueType="num">
                                      <p:cBhvr>
                                        <p:cTn id="56" dur="500" fill="hold"/>
                                        <p:tgtEl>
                                          <p:spTgt spid="6"/>
                                        </p:tgtEl>
                                        <p:attrNameLst>
                                          <p:attrName>ppt_h</p:attrName>
                                        </p:attrNameLst>
                                      </p:cBhvr>
                                      <p:tavLst>
                                        <p:tav tm="0">
                                          <p:val>
                                            <p:strVal val="4/3*#ppt_h"/>
                                          </p:val>
                                        </p:tav>
                                        <p:tav tm="100000">
                                          <p:val>
                                            <p:strVal val="#ppt_h"/>
                                          </p:val>
                                        </p:tav>
                                      </p:tavLst>
                                    </p:anim>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par>
                          <p:cTn id="64" fill="hold">
                            <p:stCondLst>
                              <p:cond delay="550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0" grpId="0"/>
      <p:bldP spid="11" grpId="0"/>
      <p:bldP spid="13" grpId="0"/>
      <p:bldP spid="14" grpId="0"/>
      <p:bldP spid="15" grpId="0"/>
      <p:bldP spid="16" grpId="0"/>
      <p:bldP spid="17" grpId="0"/>
      <p:bldP spid="18"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43" name="Freeform 5"/>
          <p:cNvSpPr>
            <a:spLocks/>
          </p:cNvSpPr>
          <p:nvPr/>
        </p:nvSpPr>
        <p:spPr bwMode="auto">
          <a:xfrm>
            <a:off x="1295299" y="2865550"/>
            <a:ext cx="1972806" cy="177934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44" name="TextBox 43"/>
          <p:cNvSpPr txBox="1"/>
          <p:nvPr/>
        </p:nvSpPr>
        <p:spPr>
          <a:xfrm>
            <a:off x="1675988" y="3180573"/>
            <a:ext cx="1211424" cy="11492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3700" b="1" dirty="0"/>
              <a:t>添加标题</a:t>
            </a:r>
          </a:p>
        </p:txBody>
      </p:sp>
      <p:sp>
        <p:nvSpPr>
          <p:cNvPr id="45" name="圆角矩形 44"/>
          <p:cNvSpPr/>
          <p:nvPr/>
        </p:nvSpPr>
        <p:spPr>
          <a:xfrm>
            <a:off x="4474740" y="1589404"/>
            <a:ext cx="5971292" cy="602386"/>
          </a:xfrm>
          <a:prstGeom prst="roundRect">
            <a:avLst>
              <a:gd name="adj" fmla="val 2063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46" name="Freeform 5"/>
          <p:cNvSpPr>
            <a:spLocks/>
          </p:cNvSpPr>
          <p:nvPr/>
        </p:nvSpPr>
        <p:spPr bwMode="auto">
          <a:xfrm>
            <a:off x="3534164" y="1697237"/>
            <a:ext cx="729926" cy="4145332"/>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1">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47" name="圆角矩形 46"/>
          <p:cNvSpPr/>
          <p:nvPr/>
        </p:nvSpPr>
        <p:spPr>
          <a:xfrm>
            <a:off x="4474740" y="2498979"/>
            <a:ext cx="5971292" cy="602386"/>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48" name="圆角矩形 47"/>
          <p:cNvSpPr/>
          <p:nvPr/>
        </p:nvSpPr>
        <p:spPr>
          <a:xfrm>
            <a:off x="4474740" y="3440218"/>
            <a:ext cx="5971292" cy="602386"/>
          </a:xfrm>
          <a:prstGeom prst="roundRect">
            <a:avLst>
              <a:gd name="adj" fmla="val 2527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49" name="圆角矩形 48"/>
          <p:cNvSpPr/>
          <p:nvPr/>
        </p:nvSpPr>
        <p:spPr>
          <a:xfrm>
            <a:off x="4474740" y="4391238"/>
            <a:ext cx="5971292" cy="602386"/>
          </a:xfrm>
          <a:prstGeom prst="roundRect">
            <a:avLst>
              <a:gd name="adj" fmla="val 2682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50" name="TextBox 49"/>
          <p:cNvSpPr txBox="1"/>
          <p:nvPr/>
        </p:nvSpPr>
        <p:spPr>
          <a:xfrm>
            <a:off x="4899368" y="1749632"/>
            <a:ext cx="5010686" cy="27045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bg1"/>
                </a:solidFill>
              </a:rPr>
              <a:t>点击输入本栏的具体文字，简明扼要的说明分项内容。</a:t>
            </a:r>
            <a:endParaRPr lang="en-US" altLang="zh-CN" sz="1600" dirty="0">
              <a:solidFill>
                <a:schemeClr val="bg1"/>
              </a:solidFill>
            </a:endParaRPr>
          </a:p>
        </p:txBody>
      </p:sp>
      <p:sp>
        <p:nvSpPr>
          <p:cNvPr id="51" name="TextBox 50"/>
          <p:cNvSpPr txBox="1"/>
          <p:nvPr/>
        </p:nvSpPr>
        <p:spPr>
          <a:xfrm>
            <a:off x="4899368" y="2651768"/>
            <a:ext cx="5010686" cy="27045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bg1"/>
                </a:solidFill>
              </a:rPr>
              <a:t>点击输入本栏的具体文字，简明扼要的说明分项内容。</a:t>
            </a:r>
            <a:endParaRPr lang="en-US" altLang="zh-CN" sz="1600" dirty="0">
              <a:solidFill>
                <a:schemeClr val="bg1"/>
              </a:solidFill>
            </a:endParaRPr>
          </a:p>
        </p:txBody>
      </p:sp>
      <p:sp>
        <p:nvSpPr>
          <p:cNvPr id="52" name="TextBox 51"/>
          <p:cNvSpPr txBox="1"/>
          <p:nvPr/>
        </p:nvSpPr>
        <p:spPr>
          <a:xfrm>
            <a:off x="4899368" y="3593007"/>
            <a:ext cx="5010686" cy="27045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bg1"/>
                </a:solidFill>
              </a:rPr>
              <a:t>点击输入本栏的具体文字，简明扼要的说明分项内容。</a:t>
            </a:r>
            <a:endParaRPr lang="en-US" altLang="zh-CN" sz="1600" dirty="0">
              <a:solidFill>
                <a:schemeClr val="bg1"/>
              </a:solidFill>
            </a:endParaRPr>
          </a:p>
        </p:txBody>
      </p:sp>
      <p:sp>
        <p:nvSpPr>
          <p:cNvPr id="53" name="TextBox 52"/>
          <p:cNvSpPr txBox="1"/>
          <p:nvPr/>
        </p:nvSpPr>
        <p:spPr>
          <a:xfrm>
            <a:off x="4899368" y="4544027"/>
            <a:ext cx="5010686" cy="27045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bg1"/>
                </a:solidFill>
              </a:rPr>
              <a:t>点击输入本栏的具体文字，简明扼要的说明分项内容。</a:t>
            </a:r>
            <a:endParaRPr lang="en-US" altLang="zh-CN" sz="1600" dirty="0">
              <a:solidFill>
                <a:schemeClr val="bg1"/>
              </a:solidFill>
            </a:endParaRPr>
          </a:p>
        </p:txBody>
      </p:sp>
      <p:sp>
        <p:nvSpPr>
          <p:cNvPr id="54" name="圆角矩形 53"/>
          <p:cNvSpPr/>
          <p:nvPr/>
        </p:nvSpPr>
        <p:spPr>
          <a:xfrm>
            <a:off x="4490057" y="5336217"/>
            <a:ext cx="5971292" cy="602386"/>
          </a:xfrm>
          <a:prstGeom prst="roundRect">
            <a:avLst>
              <a:gd name="adj" fmla="val 2682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55" name="TextBox 54"/>
          <p:cNvSpPr txBox="1"/>
          <p:nvPr/>
        </p:nvSpPr>
        <p:spPr>
          <a:xfrm>
            <a:off x="4914684" y="5489006"/>
            <a:ext cx="5010686" cy="27045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bg1"/>
                </a:solidFill>
              </a:rPr>
              <a:t>点击输入本栏的具体文字，简明扼要的说明分项内容。</a:t>
            </a:r>
            <a:endParaRPr lang="en-US" altLang="zh-CN" sz="1600" dirty="0">
              <a:solidFill>
                <a:schemeClr val="bg1"/>
              </a:solidFill>
            </a:endParaRPr>
          </a:p>
        </p:txBody>
      </p:sp>
    </p:spTree>
    <p:extLst>
      <p:ext uri="{BB962C8B-B14F-4D97-AF65-F5344CB8AC3E}">
        <p14:creationId xmlns:p14="http://schemas.microsoft.com/office/powerpoint/2010/main" val="888046579"/>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2000"/>
                                        <p:tgtEl>
                                          <p:spTgt spid="44"/>
                                        </p:tgtEl>
                                      </p:cBhvr>
                                    </p:animEffect>
                                    <p:anim calcmode="lin" valueType="num">
                                      <p:cBhvr>
                                        <p:cTn id="8" dur="2000" fill="hold"/>
                                        <p:tgtEl>
                                          <p:spTgt spid="44"/>
                                        </p:tgtEl>
                                        <p:attrNameLst>
                                          <p:attrName>ppt_w</p:attrName>
                                        </p:attrNameLst>
                                      </p:cBhvr>
                                      <p:tavLst>
                                        <p:tav tm="0" fmla="#ppt_w*sin(2.5*pi*$)">
                                          <p:val>
                                            <p:fltVal val="0"/>
                                          </p:val>
                                        </p:tav>
                                        <p:tav tm="100000">
                                          <p:val>
                                            <p:fltVal val="1"/>
                                          </p:val>
                                        </p:tav>
                                      </p:tavLst>
                                    </p:anim>
                                    <p:anim calcmode="lin" valueType="num">
                                      <p:cBhvr>
                                        <p:cTn id="9" dur="2000" fill="hold"/>
                                        <p:tgtEl>
                                          <p:spTgt spid="4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2000"/>
                                        <p:tgtEl>
                                          <p:spTgt spid="43"/>
                                        </p:tgtEl>
                                      </p:cBhvr>
                                    </p:animEffect>
                                    <p:anim calcmode="lin" valueType="num">
                                      <p:cBhvr>
                                        <p:cTn id="13" dur="2000" fill="hold"/>
                                        <p:tgtEl>
                                          <p:spTgt spid="43"/>
                                        </p:tgtEl>
                                        <p:attrNameLst>
                                          <p:attrName>ppt_w</p:attrName>
                                        </p:attrNameLst>
                                      </p:cBhvr>
                                      <p:tavLst>
                                        <p:tav tm="0" fmla="#ppt_w*sin(2.5*pi*$)">
                                          <p:val>
                                            <p:fltVal val="0"/>
                                          </p:val>
                                        </p:tav>
                                        <p:tav tm="100000">
                                          <p:val>
                                            <p:fltVal val="1"/>
                                          </p:val>
                                        </p:tav>
                                      </p:tavLst>
                                    </p:anim>
                                    <p:anim calcmode="lin" valueType="num">
                                      <p:cBhvr>
                                        <p:cTn id="14" dur="2000" fill="hold"/>
                                        <p:tgtEl>
                                          <p:spTgt spid="43"/>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42" fill="hold" grpId="0"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barn(outHorizontal)">
                                      <p:cBhvr>
                                        <p:cTn id="18" dur="500"/>
                                        <p:tgtEl>
                                          <p:spTgt spid="46"/>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left)">
                                      <p:cBhvr>
                                        <p:cTn id="25" dur="500"/>
                                        <p:tgtEl>
                                          <p:spTgt spid="45"/>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left)">
                                      <p:cBhvr>
                                        <p:cTn id="29" dur="500"/>
                                        <p:tgtEl>
                                          <p:spTgt spid="4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left)">
                                      <p:cBhvr>
                                        <p:cTn id="32" dur="500"/>
                                        <p:tgtEl>
                                          <p:spTgt spid="51"/>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left)">
                                      <p:cBhvr>
                                        <p:cTn id="43" dur="500"/>
                                        <p:tgtEl>
                                          <p:spTgt spid="4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left)">
                                      <p:cBhvr>
                                        <p:cTn id="46" dur="500"/>
                                        <p:tgtEl>
                                          <p:spTgt spid="53"/>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wipe(left)">
                                      <p:cBhvr>
                                        <p:cTn id="50" dur="500"/>
                                        <p:tgtEl>
                                          <p:spTgt spid="5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wipe(left)">
                                      <p:cBhvr>
                                        <p:cTn id="5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p:bldP spid="45" grpId="0" animBg="1"/>
      <p:bldP spid="46" grpId="0" animBg="1"/>
      <p:bldP spid="47" grpId="0" animBg="1"/>
      <p:bldP spid="48" grpId="0" animBg="1"/>
      <p:bldP spid="49" grpId="0" animBg="1"/>
      <p:bldP spid="50" grpId="0"/>
      <p:bldP spid="51" grpId="0"/>
      <p:bldP spid="52" grpId="0"/>
      <p:bldP spid="53" grpId="0"/>
      <p:bldP spid="54" grpId="0" animBg="1"/>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42"/>
          <p:cNvSpPr txBox="1"/>
          <p:nvPr/>
        </p:nvSpPr>
        <p:spPr>
          <a:xfrm>
            <a:off x="5126491" y="2860173"/>
            <a:ext cx="6558584" cy="1015663"/>
          </a:xfrm>
          <a:prstGeom prst="rect">
            <a:avLst/>
          </a:prstGeom>
          <a:noFill/>
        </p:spPr>
        <p:txBody>
          <a:bodyPr wrap="square" rtlCol="0">
            <a:spAutoFit/>
          </a:bodyPr>
          <a:lstStyle/>
          <a:p>
            <a:r>
              <a:rPr lang="zh-CN" altLang="en-US" sz="6000" b="1" dirty="0" smtClean="0">
                <a:solidFill>
                  <a:srgbClr val="44546A"/>
                </a:solidFill>
                <a:latin typeface="微软雅黑" pitchFamily="34" charset="-122"/>
                <a:ea typeface="微软雅黑" pitchFamily="34" charset="-122"/>
              </a:rPr>
              <a:t>年终总结</a:t>
            </a:r>
            <a:r>
              <a:rPr lang="en-US" altLang="zh-CN" sz="6000" b="1" dirty="0" smtClean="0">
                <a:solidFill>
                  <a:srgbClr val="44546A"/>
                </a:solidFill>
                <a:latin typeface="微软雅黑" pitchFamily="34" charset="-122"/>
                <a:ea typeface="微软雅黑" pitchFamily="34" charset="-122"/>
              </a:rPr>
              <a:t>PPT</a:t>
            </a:r>
            <a:r>
              <a:rPr lang="zh-CN" altLang="en-US" sz="6000" b="1" dirty="0" smtClean="0">
                <a:solidFill>
                  <a:srgbClr val="44546A"/>
                </a:solidFill>
                <a:latin typeface="微软雅黑" pitchFamily="34" charset="-122"/>
                <a:ea typeface="微软雅黑" pitchFamily="34" charset="-122"/>
              </a:rPr>
              <a:t>模板</a:t>
            </a:r>
            <a:endParaRPr lang="zh-CN" altLang="zh-CN" sz="6000" b="1" dirty="0">
              <a:solidFill>
                <a:srgbClr val="44546A"/>
              </a:solidFill>
              <a:latin typeface="微软雅黑" pitchFamily="34" charset="-122"/>
              <a:ea typeface="微软雅黑" pitchFamily="34" charset="-122"/>
            </a:endParaRPr>
          </a:p>
        </p:txBody>
      </p:sp>
      <p:sp>
        <p:nvSpPr>
          <p:cNvPr id="41" name="TextBox 40"/>
          <p:cNvSpPr txBox="1"/>
          <p:nvPr/>
        </p:nvSpPr>
        <p:spPr>
          <a:xfrm>
            <a:off x="5278890" y="3892842"/>
            <a:ext cx="5507522" cy="369332"/>
          </a:xfrm>
          <a:prstGeom prst="rect">
            <a:avLst/>
          </a:prstGeom>
          <a:solidFill>
            <a:srgbClr val="336699"/>
          </a:solidFill>
        </p:spPr>
        <p:txBody>
          <a:bodyPr wrap="square" rtlCol="0">
            <a:spAutoFit/>
          </a:bodyPr>
          <a:lstStyle/>
          <a:p>
            <a:r>
              <a:rPr lang="zh-CN" altLang="zh-CN" sz="1800" b="1" dirty="0" smtClean="0">
                <a:solidFill>
                  <a:schemeClr val="bg1"/>
                </a:solidFill>
                <a:latin typeface="微软雅黑" pitchFamily="34" charset="-122"/>
                <a:ea typeface="微软雅黑" pitchFamily="34" charset="-122"/>
              </a:rPr>
              <a:t>适用于</a:t>
            </a:r>
            <a:r>
              <a:rPr lang="zh-CN" altLang="en-US" sz="1800" b="1" dirty="0" smtClean="0">
                <a:solidFill>
                  <a:schemeClr val="bg1"/>
                </a:solidFill>
                <a:latin typeface="微软雅黑" pitchFamily="34" charset="-122"/>
                <a:ea typeface="微软雅黑" pitchFamily="34" charset="-122"/>
              </a:rPr>
              <a:t>年终总结 </a:t>
            </a:r>
            <a:r>
              <a:rPr lang="en-US" altLang="zh-CN" sz="1800" b="1" dirty="0" smtClean="0">
                <a:solidFill>
                  <a:schemeClr val="bg1"/>
                </a:solidFill>
                <a:latin typeface="微软雅黑" pitchFamily="34" charset="-122"/>
                <a:ea typeface="微软雅黑" pitchFamily="34" charset="-122"/>
              </a:rPr>
              <a:t>/ </a:t>
            </a:r>
            <a:r>
              <a:rPr lang="zh-CN" altLang="en-US" b="1" dirty="0">
                <a:solidFill>
                  <a:schemeClr val="bg1"/>
                </a:solidFill>
                <a:latin typeface="微软雅黑" pitchFamily="34" charset="-122"/>
                <a:ea typeface="微软雅黑" pitchFamily="34" charset="-122"/>
              </a:rPr>
              <a:t>季度</a:t>
            </a:r>
            <a:r>
              <a:rPr lang="zh-CN" altLang="en-US" sz="1800" b="1" dirty="0" smtClean="0">
                <a:solidFill>
                  <a:schemeClr val="bg1"/>
                </a:solidFill>
                <a:latin typeface="微软雅黑" pitchFamily="34" charset="-122"/>
                <a:ea typeface="微软雅黑" pitchFamily="34" charset="-122"/>
              </a:rPr>
              <a:t>汇报 </a:t>
            </a:r>
            <a:r>
              <a:rPr lang="en-US" altLang="zh-CN" sz="1800" b="1" dirty="0" smtClean="0">
                <a:solidFill>
                  <a:schemeClr val="bg1"/>
                </a:solidFill>
                <a:latin typeface="微软雅黑" pitchFamily="34" charset="-122"/>
                <a:ea typeface="微软雅黑" pitchFamily="34" charset="-122"/>
              </a:rPr>
              <a:t>/ </a:t>
            </a:r>
            <a:r>
              <a:rPr lang="zh-CN" altLang="en-US" sz="1800" b="1" dirty="0" smtClean="0">
                <a:solidFill>
                  <a:schemeClr val="bg1"/>
                </a:solidFill>
                <a:latin typeface="微软雅黑" pitchFamily="34" charset="-122"/>
                <a:ea typeface="微软雅黑" pitchFamily="34" charset="-122"/>
              </a:rPr>
              <a:t>述职报告 </a:t>
            </a:r>
            <a:r>
              <a:rPr lang="en-US" altLang="zh-CN" sz="1800" b="1" dirty="0" smtClean="0">
                <a:solidFill>
                  <a:schemeClr val="bg1"/>
                </a:solidFill>
                <a:latin typeface="微软雅黑" pitchFamily="34" charset="-122"/>
                <a:ea typeface="微软雅黑" pitchFamily="34" charset="-122"/>
              </a:rPr>
              <a:t>/ </a:t>
            </a:r>
            <a:r>
              <a:rPr lang="zh-CN" altLang="en-US" b="1" dirty="0" smtClean="0">
                <a:solidFill>
                  <a:schemeClr val="bg1"/>
                </a:solidFill>
                <a:latin typeface="微软雅黑" pitchFamily="34" charset="-122"/>
                <a:ea typeface="微软雅黑" pitchFamily="34" charset="-122"/>
              </a:rPr>
              <a:t>公司总结等</a:t>
            </a:r>
            <a:endParaRPr lang="zh-CN" altLang="zh-CN" sz="1800" dirty="0">
              <a:solidFill>
                <a:schemeClr val="bg1"/>
              </a:solidFill>
              <a:latin typeface="微软雅黑" pitchFamily="34" charset="-122"/>
              <a:ea typeface="微软雅黑" pitchFamily="34" charset="-122"/>
            </a:endParaRPr>
          </a:p>
        </p:txBody>
      </p:sp>
      <p:sp>
        <p:nvSpPr>
          <p:cNvPr id="42" name="圆角矩形 41"/>
          <p:cNvSpPr/>
          <p:nvPr/>
        </p:nvSpPr>
        <p:spPr bwMode="auto">
          <a:xfrm>
            <a:off x="2082947" y="1367487"/>
            <a:ext cx="796069" cy="775209"/>
          </a:xfrm>
          <a:prstGeom prst="roundRect">
            <a:avLst>
              <a:gd name="adj" fmla="val 50000"/>
            </a:avLst>
          </a:prstGeom>
          <a:solidFill>
            <a:srgbClr val="00B0F0"/>
          </a:solidFill>
          <a:ln w="9525" cap="flat" cmpd="sng" algn="ctr">
            <a:solidFill>
              <a:srgbClr val="00B0F0"/>
            </a:solidFill>
            <a:prstDash val="solid"/>
            <a:round/>
            <a:headEnd type="none" w="med" len="med"/>
            <a:tailEnd type="none" w="med" len="med"/>
          </a:ln>
          <a:effectLst>
            <a:outerShdw blurRad="190500" dist="88900" dir="8100000" algn="tr" rotWithShape="0">
              <a:prstClr val="black">
                <a:alpha val="2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43" name="圆角矩形 42"/>
          <p:cNvSpPr/>
          <p:nvPr/>
        </p:nvSpPr>
        <p:spPr bwMode="auto">
          <a:xfrm>
            <a:off x="3580507" y="3554664"/>
            <a:ext cx="991494" cy="991494"/>
          </a:xfrm>
          <a:prstGeom prst="roundRect">
            <a:avLst>
              <a:gd name="adj" fmla="val 50000"/>
            </a:avLst>
          </a:prstGeom>
          <a:solidFill>
            <a:srgbClr val="00B050"/>
          </a:solidFill>
          <a:ln w="9525" cap="flat" cmpd="sng" algn="ctr">
            <a:solidFill>
              <a:schemeClr val="accent1"/>
            </a:solidFill>
            <a:prstDash val="solid"/>
            <a:round/>
            <a:headEnd type="none" w="med" len="med"/>
            <a:tailEnd type="none" w="med" len="med"/>
          </a:ln>
          <a:effectLst>
            <a:outerShdw blurRad="254000" dist="152400" dir="8100000" algn="tr" rotWithShape="0">
              <a:prstClr val="black">
                <a:alpha val="2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45" name="圆角矩形 44"/>
          <p:cNvSpPr/>
          <p:nvPr/>
        </p:nvSpPr>
        <p:spPr bwMode="auto">
          <a:xfrm>
            <a:off x="3765429" y="1565619"/>
            <a:ext cx="906218" cy="906218"/>
          </a:xfrm>
          <a:prstGeom prst="roundRect">
            <a:avLst>
              <a:gd name="adj" fmla="val 50000"/>
            </a:avLst>
          </a:prstGeom>
          <a:solidFill>
            <a:srgbClr val="FFC000"/>
          </a:solidFill>
          <a:ln w="9525" cap="flat" cmpd="sng" algn="ctr">
            <a:solidFill>
              <a:srgbClr val="FFC000"/>
            </a:solidFill>
            <a:prstDash val="solid"/>
            <a:round/>
            <a:headEnd type="none" w="med" len="med"/>
            <a:tailEnd type="none" w="med" len="med"/>
          </a:ln>
          <a:effectLst>
            <a:outerShdw blurRad="190500" dist="63500" dir="8100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47" name="圆角矩形 46"/>
          <p:cNvSpPr/>
          <p:nvPr/>
        </p:nvSpPr>
        <p:spPr bwMode="auto">
          <a:xfrm>
            <a:off x="1295899" y="1979850"/>
            <a:ext cx="696705" cy="696705"/>
          </a:xfrm>
          <a:prstGeom prst="roundRect">
            <a:avLst>
              <a:gd name="adj" fmla="val 50000"/>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48" name="圆角矩形 47"/>
          <p:cNvSpPr/>
          <p:nvPr/>
        </p:nvSpPr>
        <p:spPr bwMode="auto">
          <a:xfrm>
            <a:off x="660830" y="4557631"/>
            <a:ext cx="522771" cy="522771"/>
          </a:xfrm>
          <a:prstGeom prst="roundRect">
            <a:avLst>
              <a:gd name="adj" fmla="val 50000"/>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127000" dist="127000" dir="7800000" algn="t" rotWithShape="0">
              <a:prstClr val="black">
                <a:alpha val="2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49" name="圆角矩形 48"/>
          <p:cNvSpPr/>
          <p:nvPr/>
        </p:nvSpPr>
        <p:spPr bwMode="auto">
          <a:xfrm>
            <a:off x="1071378" y="3395713"/>
            <a:ext cx="960246" cy="960246"/>
          </a:xfrm>
          <a:prstGeom prst="roundRect">
            <a:avLst>
              <a:gd name="adj" fmla="val 50000"/>
            </a:avLst>
          </a:prstGeom>
          <a:solidFill>
            <a:srgbClr val="FFC000"/>
          </a:solidFill>
          <a:ln w="9525" cap="flat" cmpd="sng" algn="ctr">
            <a:solidFill>
              <a:schemeClr val="accent4"/>
            </a:soli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50" name="圆角矩形 49"/>
          <p:cNvSpPr/>
          <p:nvPr/>
        </p:nvSpPr>
        <p:spPr bwMode="auto">
          <a:xfrm>
            <a:off x="-336562" y="1362425"/>
            <a:ext cx="1258778" cy="1258778"/>
          </a:xfrm>
          <a:prstGeom prst="roundRect">
            <a:avLst>
              <a:gd name="adj" fmla="val 50000"/>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51" name="圆角矩形 50"/>
          <p:cNvSpPr/>
          <p:nvPr/>
        </p:nvSpPr>
        <p:spPr bwMode="auto">
          <a:xfrm>
            <a:off x="2817403" y="695344"/>
            <a:ext cx="551910" cy="551910"/>
          </a:xfrm>
          <a:prstGeom prst="roundRect">
            <a:avLst>
              <a:gd name="adj" fmla="val 50000"/>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190500" dist="88900" dir="8100000" algn="tr" rotWithShape="0">
              <a:prstClr val="black">
                <a:alpha val="2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52" name="TextBox 42"/>
          <p:cNvSpPr txBox="1"/>
          <p:nvPr/>
        </p:nvSpPr>
        <p:spPr>
          <a:xfrm>
            <a:off x="5090825" y="1510261"/>
            <a:ext cx="3373570" cy="1569660"/>
          </a:xfrm>
          <a:prstGeom prst="rect">
            <a:avLst/>
          </a:prstGeom>
          <a:noFill/>
        </p:spPr>
        <p:txBody>
          <a:bodyPr wrap="square" rtlCol="0">
            <a:spAutoFit/>
          </a:bodyPr>
          <a:lstStyle/>
          <a:p>
            <a:r>
              <a:rPr lang="en-US" altLang="zh-CN" sz="9600" b="1" dirty="0" smtClean="0">
                <a:solidFill>
                  <a:srgbClr val="44546A"/>
                </a:solidFill>
                <a:latin typeface="微软雅黑" pitchFamily="34" charset="-122"/>
                <a:ea typeface="微软雅黑" pitchFamily="34" charset="-122"/>
              </a:rPr>
              <a:t>2018</a:t>
            </a:r>
            <a:endParaRPr lang="zh-CN" altLang="zh-CN" sz="9600" dirty="0">
              <a:solidFill>
                <a:srgbClr val="44546A"/>
              </a:solidFill>
              <a:latin typeface="微软雅黑" pitchFamily="34" charset="-122"/>
              <a:ea typeface="微软雅黑" pitchFamily="34" charset="-122"/>
            </a:endParaRPr>
          </a:p>
        </p:txBody>
      </p:sp>
      <p:sp>
        <p:nvSpPr>
          <p:cNvPr id="53" name="TextBox 52"/>
          <p:cNvSpPr txBox="1"/>
          <p:nvPr/>
        </p:nvSpPr>
        <p:spPr>
          <a:xfrm>
            <a:off x="5126490" y="4557631"/>
            <a:ext cx="5659921"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微软雅黑" pitchFamily="34" charset="-122"/>
                <a:ea typeface="微软雅黑" pitchFamily="34" charset="-122"/>
              </a:rPr>
              <a:t>大侠素材铺 </a:t>
            </a:r>
            <a:r>
              <a:rPr lang="en-US" altLang="zh-CN" sz="1600" dirty="0" smtClean="0">
                <a:solidFill>
                  <a:schemeClr val="tx1">
                    <a:lumMod val="85000"/>
                    <a:lumOff val="15000"/>
                  </a:schemeClr>
                </a:solidFill>
                <a:latin typeface="微软雅黑" pitchFamily="34" charset="-122"/>
                <a:ea typeface="微软雅黑" pitchFamily="34" charset="-122"/>
              </a:rPr>
              <a:t>/ </a:t>
            </a:r>
            <a:r>
              <a:rPr lang="zh-CN" altLang="en-US" sz="1600" dirty="0" smtClean="0">
                <a:solidFill>
                  <a:schemeClr val="tx1">
                    <a:lumMod val="85000"/>
                    <a:lumOff val="15000"/>
                  </a:schemeClr>
                </a:solidFill>
                <a:latin typeface="微软雅黑" pitchFamily="34" charset="-122"/>
                <a:ea typeface="微软雅黑" pitchFamily="34" charset="-122"/>
              </a:rPr>
              <a:t>框架完整 </a:t>
            </a:r>
            <a:r>
              <a:rPr lang="en-US" altLang="zh-CN" sz="1600" dirty="0" smtClean="0">
                <a:solidFill>
                  <a:schemeClr val="tx1">
                    <a:lumMod val="85000"/>
                    <a:lumOff val="15000"/>
                  </a:schemeClr>
                </a:solidFill>
                <a:latin typeface="微软雅黑" pitchFamily="34" charset="-122"/>
                <a:ea typeface="微软雅黑" pitchFamily="34" charset="-122"/>
              </a:rPr>
              <a:t>/ </a:t>
            </a:r>
            <a:r>
              <a:rPr lang="zh-CN" altLang="en-US" sz="1600" dirty="0" smtClean="0">
                <a:solidFill>
                  <a:schemeClr val="tx1">
                    <a:lumMod val="85000"/>
                    <a:lumOff val="15000"/>
                  </a:schemeClr>
                </a:solidFill>
                <a:latin typeface="微软雅黑" pitchFamily="34" charset="-122"/>
                <a:ea typeface="微软雅黑" pitchFamily="34" charset="-122"/>
              </a:rPr>
              <a:t>所有文字可以修改 </a:t>
            </a:r>
            <a:r>
              <a:rPr lang="en-US" altLang="zh-CN" sz="1600" dirty="0" smtClean="0">
                <a:solidFill>
                  <a:schemeClr val="tx1">
                    <a:lumMod val="85000"/>
                    <a:lumOff val="15000"/>
                  </a:schemeClr>
                </a:solidFill>
                <a:latin typeface="微软雅黑" pitchFamily="34" charset="-122"/>
                <a:ea typeface="微软雅黑" pitchFamily="34" charset="-122"/>
              </a:rPr>
              <a:t>/ </a:t>
            </a:r>
            <a:r>
              <a:rPr lang="zh-CN" altLang="en-US" sz="1600" dirty="0" smtClean="0">
                <a:solidFill>
                  <a:schemeClr val="tx1">
                    <a:lumMod val="85000"/>
                    <a:lumOff val="15000"/>
                  </a:schemeClr>
                </a:solidFill>
                <a:latin typeface="微软雅黑" pitchFamily="34" charset="-122"/>
                <a:ea typeface="微软雅黑" pitchFamily="34" charset="-122"/>
              </a:rPr>
              <a:t>图片可以替换</a:t>
            </a:r>
            <a:endParaRPr lang="zh-CN" altLang="zh-CN" sz="1600" dirty="0">
              <a:solidFill>
                <a:schemeClr val="tx1">
                  <a:lumMod val="85000"/>
                  <a:lumOff val="15000"/>
                </a:schemeClr>
              </a:solidFill>
              <a:latin typeface="微软雅黑" pitchFamily="34" charset="-122"/>
              <a:ea typeface="微软雅黑" pitchFamily="34" charset="-122"/>
            </a:endParaRPr>
          </a:p>
        </p:txBody>
      </p:sp>
      <p:sp>
        <p:nvSpPr>
          <p:cNvPr id="44" name="圆角矩形 43"/>
          <p:cNvSpPr/>
          <p:nvPr/>
        </p:nvSpPr>
        <p:spPr bwMode="auto">
          <a:xfrm>
            <a:off x="2282572" y="4627581"/>
            <a:ext cx="1059851" cy="1059851"/>
          </a:xfrm>
          <a:prstGeom prst="roundRect">
            <a:avLst>
              <a:gd name="adj" fmla="val 50000"/>
            </a:avLst>
          </a:prstGeom>
          <a:solidFill>
            <a:srgbClr val="00B0F0"/>
          </a:solidFill>
          <a:ln w="9525" cap="flat" cmpd="sng" algn="ctr">
            <a:solidFill>
              <a:srgbClr val="00B0F0"/>
            </a:soli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59" name="圆角矩形 58"/>
          <p:cNvSpPr/>
          <p:nvPr/>
        </p:nvSpPr>
        <p:spPr bwMode="auto">
          <a:xfrm>
            <a:off x="1939188" y="2127692"/>
            <a:ext cx="2022278" cy="2022278"/>
          </a:xfrm>
          <a:prstGeom prst="roundRect">
            <a:avLst>
              <a:gd name="adj" fmla="val 50000"/>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444500" dist="127000" dir="8100000" sx="101000" sy="101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0940" y="2538884"/>
            <a:ext cx="1287352" cy="1293425"/>
          </a:xfrm>
          <a:prstGeom prst="rect">
            <a:avLst/>
          </a:prstGeom>
        </p:spPr>
      </p:pic>
      <p:pic>
        <p:nvPicPr>
          <p:cNvPr id="3" name="花木兰配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467772" y="6858000"/>
            <a:ext cx="609600" cy="609600"/>
          </a:xfrm>
          <a:prstGeom prst="rect">
            <a:avLst/>
          </a:prstGeom>
        </p:spPr>
      </p:pic>
    </p:spTree>
    <p:extLst>
      <p:ext uri="{BB962C8B-B14F-4D97-AF65-F5344CB8AC3E}">
        <p14:creationId xmlns:p14="http://schemas.microsoft.com/office/powerpoint/2010/main" val="297717721"/>
      </p:ext>
    </p:extLst>
  </p:cSld>
  <p:clrMapOvr>
    <a:masterClrMapping/>
  </p:clrMapOvr>
  <mc:AlternateContent xmlns:mc="http://schemas.openxmlformats.org/markup-compatibility/2006" xmlns:p14="http://schemas.microsoft.com/office/powerpoint/2010/main">
    <mc:Choice Requires="p14">
      <p:transition p14:dur="100" advTm="7533">
        <p:cut/>
      </p:transition>
    </mc:Choice>
    <mc:Fallback xmlns="">
      <p:transition advTm="7533">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250"/>
                                        <p:tgtEl>
                                          <p:spTgt spid="50"/>
                                        </p:tgtEl>
                                      </p:cBhvr>
                                    </p:animEffect>
                                    <p:anim calcmode="lin" valueType="num">
                                      <p:cBhvr>
                                        <p:cTn id="11" dur="250" fill="hold"/>
                                        <p:tgtEl>
                                          <p:spTgt spid="50"/>
                                        </p:tgtEl>
                                        <p:attrNameLst>
                                          <p:attrName>ppt_x</p:attrName>
                                        </p:attrNameLst>
                                      </p:cBhvr>
                                      <p:tavLst>
                                        <p:tav tm="0">
                                          <p:val>
                                            <p:strVal val="#ppt_x"/>
                                          </p:val>
                                        </p:tav>
                                        <p:tav tm="100000">
                                          <p:val>
                                            <p:strVal val="#ppt_x"/>
                                          </p:val>
                                        </p:tav>
                                      </p:tavLst>
                                    </p:anim>
                                    <p:anim calcmode="lin" valueType="num">
                                      <p:cBhvr>
                                        <p:cTn id="12" dur="250" fill="hold"/>
                                        <p:tgtEl>
                                          <p:spTgt spid="50"/>
                                        </p:tgtEl>
                                        <p:attrNameLst>
                                          <p:attrName>ppt_y</p:attrName>
                                        </p:attrNameLst>
                                      </p:cBhvr>
                                      <p:tavLst>
                                        <p:tav tm="0">
                                          <p:val>
                                            <p:strVal val="#ppt_y+.1"/>
                                          </p:val>
                                        </p:tav>
                                        <p:tav tm="100000">
                                          <p:val>
                                            <p:strVal val="#ppt_y"/>
                                          </p:val>
                                        </p:tav>
                                      </p:tavLst>
                                    </p:anim>
                                  </p:childTnLst>
                                </p:cTn>
                              </p:par>
                            </p:childTnLst>
                          </p:cTn>
                        </p:par>
                        <p:par>
                          <p:cTn id="13" fill="hold">
                            <p:stCondLst>
                              <p:cond delay="250"/>
                            </p:stCondLst>
                            <p:childTnLst>
                              <p:par>
                                <p:cTn id="14" presetID="42" presetClass="entr" presetSubtype="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250"/>
                                        <p:tgtEl>
                                          <p:spTgt spid="45"/>
                                        </p:tgtEl>
                                      </p:cBhvr>
                                    </p:animEffect>
                                    <p:anim calcmode="lin" valueType="num">
                                      <p:cBhvr>
                                        <p:cTn id="17" dur="250" fill="hold"/>
                                        <p:tgtEl>
                                          <p:spTgt spid="45"/>
                                        </p:tgtEl>
                                        <p:attrNameLst>
                                          <p:attrName>ppt_x</p:attrName>
                                        </p:attrNameLst>
                                      </p:cBhvr>
                                      <p:tavLst>
                                        <p:tav tm="0">
                                          <p:val>
                                            <p:strVal val="#ppt_x"/>
                                          </p:val>
                                        </p:tav>
                                        <p:tav tm="100000">
                                          <p:val>
                                            <p:strVal val="#ppt_x"/>
                                          </p:val>
                                        </p:tav>
                                      </p:tavLst>
                                    </p:anim>
                                    <p:anim calcmode="lin" valueType="num">
                                      <p:cBhvr>
                                        <p:cTn id="18" dur="250" fill="hold"/>
                                        <p:tgtEl>
                                          <p:spTgt spid="45"/>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250"/>
                                        <p:tgtEl>
                                          <p:spTgt spid="59"/>
                                        </p:tgtEl>
                                      </p:cBhvr>
                                    </p:animEffect>
                                    <p:anim calcmode="lin" valueType="num">
                                      <p:cBhvr>
                                        <p:cTn id="23" dur="250" fill="hold"/>
                                        <p:tgtEl>
                                          <p:spTgt spid="59"/>
                                        </p:tgtEl>
                                        <p:attrNameLst>
                                          <p:attrName>ppt_x</p:attrName>
                                        </p:attrNameLst>
                                      </p:cBhvr>
                                      <p:tavLst>
                                        <p:tav tm="0">
                                          <p:val>
                                            <p:strVal val="#ppt_x"/>
                                          </p:val>
                                        </p:tav>
                                        <p:tav tm="100000">
                                          <p:val>
                                            <p:strVal val="#ppt_x"/>
                                          </p:val>
                                        </p:tav>
                                      </p:tavLst>
                                    </p:anim>
                                    <p:anim calcmode="lin" valueType="num">
                                      <p:cBhvr>
                                        <p:cTn id="24" dur="250" fill="hold"/>
                                        <p:tgtEl>
                                          <p:spTgt spid="59"/>
                                        </p:tgtEl>
                                        <p:attrNameLst>
                                          <p:attrName>ppt_y</p:attrName>
                                        </p:attrNameLst>
                                      </p:cBhvr>
                                      <p:tavLst>
                                        <p:tav tm="0">
                                          <p:val>
                                            <p:strVal val="#ppt_y+.1"/>
                                          </p:val>
                                        </p:tav>
                                        <p:tav tm="100000">
                                          <p:val>
                                            <p:strVal val="#ppt_y"/>
                                          </p:val>
                                        </p:tav>
                                      </p:tavLst>
                                    </p:anim>
                                  </p:childTnLst>
                                </p:cTn>
                              </p:par>
                            </p:childTnLst>
                          </p:cTn>
                        </p:par>
                        <p:par>
                          <p:cTn id="25" fill="hold">
                            <p:stCondLst>
                              <p:cond delay="750"/>
                            </p:stCondLst>
                            <p:childTnLst>
                              <p:par>
                                <p:cTn id="26" presetID="10"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par>
                          <p:cTn id="29" fill="hold">
                            <p:stCondLst>
                              <p:cond delay="1250"/>
                            </p:stCondLst>
                            <p:childTnLst>
                              <p:par>
                                <p:cTn id="30" presetID="42" presetClass="entr" presetSubtype="0"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250"/>
                                        <p:tgtEl>
                                          <p:spTgt spid="42"/>
                                        </p:tgtEl>
                                      </p:cBhvr>
                                    </p:animEffect>
                                    <p:anim calcmode="lin" valueType="num">
                                      <p:cBhvr>
                                        <p:cTn id="33" dur="250" fill="hold"/>
                                        <p:tgtEl>
                                          <p:spTgt spid="42"/>
                                        </p:tgtEl>
                                        <p:attrNameLst>
                                          <p:attrName>ppt_x</p:attrName>
                                        </p:attrNameLst>
                                      </p:cBhvr>
                                      <p:tavLst>
                                        <p:tav tm="0">
                                          <p:val>
                                            <p:strVal val="#ppt_x"/>
                                          </p:val>
                                        </p:tav>
                                        <p:tav tm="100000">
                                          <p:val>
                                            <p:strVal val="#ppt_x"/>
                                          </p:val>
                                        </p:tav>
                                      </p:tavLst>
                                    </p:anim>
                                    <p:anim calcmode="lin" valueType="num">
                                      <p:cBhvr>
                                        <p:cTn id="34" dur="250" fill="hold"/>
                                        <p:tgtEl>
                                          <p:spTgt spid="42"/>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500"/>
                                        <p:tgtEl>
                                          <p:spTgt spid="51"/>
                                        </p:tgtEl>
                                      </p:cBhvr>
                                    </p:animEffect>
                                    <p:anim calcmode="lin" valueType="num">
                                      <p:cBhvr>
                                        <p:cTn id="39" dur="500" fill="hold"/>
                                        <p:tgtEl>
                                          <p:spTgt spid="51"/>
                                        </p:tgtEl>
                                        <p:attrNameLst>
                                          <p:attrName>ppt_x</p:attrName>
                                        </p:attrNameLst>
                                      </p:cBhvr>
                                      <p:tavLst>
                                        <p:tav tm="0">
                                          <p:val>
                                            <p:strVal val="#ppt_x"/>
                                          </p:val>
                                        </p:tav>
                                        <p:tav tm="100000">
                                          <p:val>
                                            <p:strVal val="#ppt_x"/>
                                          </p:val>
                                        </p:tav>
                                      </p:tavLst>
                                    </p:anim>
                                    <p:anim calcmode="lin" valueType="num">
                                      <p:cBhvr>
                                        <p:cTn id="40" dur="500" fill="hold"/>
                                        <p:tgtEl>
                                          <p:spTgt spid="5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250"/>
                                        <p:tgtEl>
                                          <p:spTgt spid="43"/>
                                        </p:tgtEl>
                                      </p:cBhvr>
                                    </p:animEffect>
                                    <p:anim calcmode="lin" valueType="num">
                                      <p:cBhvr>
                                        <p:cTn id="44" dur="250" fill="hold"/>
                                        <p:tgtEl>
                                          <p:spTgt spid="43"/>
                                        </p:tgtEl>
                                        <p:attrNameLst>
                                          <p:attrName>ppt_x</p:attrName>
                                        </p:attrNameLst>
                                      </p:cBhvr>
                                      <p:tavLst>
                                        <p:tav tm="0">
                                          <p:val>
                                            <p:strVal val="#ppt_x"/>
                                          </p:val>
                                        </p:tav>
                                        <p:tav tm="100000">
                                          <p:val>
                                            <p:strVal val="#ppt_x"/>
                                          </p:val>
                                        </p:tav>
                                      </p:tavLst>
                                    </p:anim>
                                    <p:anim calcmode="lin" valueType="num">
                                      <p:cBhvr>
                                        <p:cTn id="45" dur="250" fill="hold"/>
                                        <p:tgtEl>
                                          <p:spTgt spid="43"/>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anim calcmode="lin" valueType="num">
                                      <p:cBhvr>
                                        <p:cTn id="50" dur="500" fill="hold"/>
                                        <p:tgtEl>
                                          <p:spTgt spid="44"/>
                                        </p:tgtEl>
                                        <p:attrNameLst>
                                          <p:attrName>ppt_x</p:attrName>
                                        </p:attrNameLst>
                                      </p:cBhvr>
                                      <p:tavLst>
                                        <p:tav tm="0">
                                          <p:val>
                                            <p:strVal val="#ppt_x"/>
                                          </p:val>
                                        </p:tav>
                                        <p:tav tm="100000">
                                          <p:val>
                                            <p:strVal val="#ppt_x"/>
                                          </p:val>
                                        </p:tav>
                                      </p:tavLst>
                                    </p:anim>
                                    <p:anim calcmode="lin" valueType="num">
                                      <p:cBhvr>
                                        <p:cTn id="51" dur="500" fill="hold"/>
                                        <p:tgtEl>
                                          <p:spTgt spid="44"/>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250"/>
                                        <p:tgtEl>
                                          <p:spTgt spid="49"/>
                                        </p:tgtEl>
                                      </p:cBhvr>
                                    </p:animEffect>
                                    <p:anim calcmode="lin" valueType="num">
                                      <p:cBhvr>
                                        <p:cTn id="56" dur="250" fill="hold"/>
                                        <p:tgtEl>
                                          <p:spTgt spid="49"/>
                                        </p:tgtEl>
                                        <p:attrNameLst>
                                          <p:attrName>ppt_x</p:attrName>
                                        </p:attrNameLst>
                                      </p:cBhvr>
                                      <p:tavLst>
                                        <p:tav tm="0">
                                          <p:val>
                                            <p:strVal val="#ppt_x"/>
                                          </p:val>
                                        </p:tav>
                                        <p:tav tm="100000">
                                          <p:val>
                                            <p:strVal val="#ppt_x"/>
                                          </p:val>
                                        </p:tav>
                                      </p:tavLst>
                                    </p:anim>
                                    <p:anim calcmode="lin" valueType="num">
                                      <p:cBhvr>
                                        <p:cTn id="57" dur="250" fill="hold"/>
                                        <p:tgtEl>
                                          <p:spTgt spid="4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250"/>
                                        <p:tgtEl>
                                          <p:spTgt spid="48"/>
                                        </p:tgtEl>
                                      </p:cBhvr>
                                    </p:animEffect>
                                    <p:anim calcmode="lin" valueType="num">
                                      <p:cBhvr>
                                        <p:cTn id="61" dur="250" fill="hold"/>
                                        <p:tgtEl>
                                          <p:spTgt spid="48"/>
                                        </p:tgtEl>
                                        <p:attrNameLst>
                                          <p:attrName>ppt_x</p:attrName>
                                        </p:attrNameLst>
                                      </p:cBhvr>
                                      <p:tavLst>
                                        <p:tav tm="0">
                                          <p:val>
                                            <p:strVal val="#ppt_x"/>
                                          </p:val>
                                        </p:tav>
                                        <p:tav tm="100000">
                                          <p:val>
                                            <p:strVal val="#ppt_x"/>
                                          </p:val>
                                        </p:tav>
                                      </p:tavLst>
                                    </p:anim>
                                    <p:anim calcmode="lin" valueType="num">
                                      <p:cBhvr>
                                        <p:cTn id="62" dur="250" fill="hold"/>
                                        <p:tgtEl>
                                          <p:spTgt spid="48"/>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250"/>
                                        <p:tgtEl>
                                          <p:spTgt spid="47"/>
                                        </p:tgtEl>
                                      </p:cBhvr>
                                    </p:animEffect>
                                    <p:anim calcmode="lin" valueType="num">
                                      <p:cBhvr>
                                        <p:cTn id="67" dur="250" fill="hold"/>
                                        <p:tgtEl>
                                          <p:spTgt spid="47"/>
                                        </p:tgtEl>
                                        <p:attrNameLst>
                                          <p:attrName>ppt_x</p:attrName>
                                        </p:attrNameLst>
                                      </p:cBhvr>
                                      <p:tavLst>
                                        <p:tav tm="0">
                                          <p:val>
                                            <p:strVal val="#ppt_x"/>
                                          </p:val>
                                        </p:tav>
                                        <p:tav tm="100000">
                                          <p:val>
                                            <p:strVal val="#ppt_x"/>
                                          </p:val>
                                        </p:tav>
                                      </p:tavLst>
                                    </p:anim>
                                    <p:anim calcmode="lin" valueType="num">
                                      <p:cBhvr>
                                        <p:cTn id="68" dur="250" fill="hold"/>
                                        <p:tgtEl>
                                          <p:spTgt spid="47"/>
                                        </p:tgtEl>
                                        <p:attrNameLst>
                                          <p:attrName>ppt_y</p:attrName>
                                        </p:attrNameLst>
                                      </p:cBhvr>
                                      <p:tavLst>
                                        <p:tav tm="0">
                                          <p:val>
                                            <p:strVal val="#ppt_y+.1"/>
                                          </p:val>
                                        </p:tav>
                                        <p:tav tm="100000">
                                          <p:val>
                                            <p:strVal val="#ppt_y"/>
                                          </p:val>
                                        </p:tav>
                                      </p:tavLst>
                                    </p:anim>
                                  </p:childTnLst>
                                </p:cTn>
                              </p:par>
                            </p:childTnLst>
                          </p:cTn>
                        </p:par>
                        <p:par>
                          <p:cTn id="69" fill="hold">
                            <p:stCondLst>
                              <p:cond delay="300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52"/>
                                        </p:tgtEl>
                                        <p:attrNameLst>
                                          <p:attrName>style.visibility</p:attrName>
                                        </p:attrNameLst>
                                      </p:cBhvr>
                                      <p:to>
                                        <p:strVal val="visible"/>
                                      </p:to>
                                    </p:set>
                                    <p:anim by="(-#ppt_w*2)" calcmode="lin" valueType="num">
                                      <p:cBhvr rctx="PPT">
                                        <p:cTn id="72" dur="250" autoRev="1" fill="hold">
                                          <p:stCondLst>
                                            <p:cond delay="0"/>
                                          </p:stCondLst>
                                        </p:cTn>
                                        <p:tgtEl>
                                          <p:spTgt spid="52"/>
                                        </p:tgtEl>
                                        <p:attrNameLst>
                                          <p:attrName>ppt_w</p:attrName>
                                        </p:attrNameLst>
                                      </p:cBhvr>
                                    </p:anim>
                                    <p:anim by="(#ppt_w*0.50)" calcmode="lin" valueType="num">
                                      <p:cBhvr>
                                        <p:cTn id="73" dur="250" decel="50000" autoRev="1" fill="hold">
                                          <p:stCondLst>
                                            <p:cond delay="0"/>
                                          </p:stCondLst>
                                        </p:cTn>
                                        <p:tgtEl>
                                          <p:spTgt spid="52"/>
                                        </p:tgtEl>
                                        <p:attrNameLst>
                                          <p:attrName>ppt_x</p:attrName>
                                        </p:attrNameLst>
                                      </p:cBhvr>
                                    </p:anim>
                                    <p:anim from="(-#ppt_h/2)" to="(#ppt_y)" calcmode="lin" valueType="num">
                                      <p:cBhvr>
                                        <p:cTn id="74" dur="500" fill="hold">
                                          <p:stCondLst>
                                            <p:cond delay="0"/>
                                          </p:stCondLst>
                                        </p:cTn>
                                        <p:tgtEl>
                                          <p:spTgt spid="52"/>
                                        </p:tgtEl>
                                        <p:attrNameLst>
                                          <p:attrName>ppt_y</p:attrName>
                                        </p:attrNameLst>
                                      </p:cBhvr>
                                    </p:anim>
                                    <p:animRot by="21600000">
                                      <p:cBhvr>
                                        <p:cTn id="75" dur="500" fill="hold">
                                          <p:stCondLst>
                                            <p:cond delay="0"/>
                                          </p:stCondLst>
                                        </p:cTn>
                                        <p:tgtEl>
                                          <p:spTgt spid="52"/>
                                        </p:tgtEl>
                                        <p:attrNameLst>
                                          <p:attrName>r</p:attrName>
                                        </p:attrNameLst>
                                      </p:cBhvr>
                                    </p:animRot>
                                  </p:childTnLst>
                                </p:cTn>
                              </p:par>
                            </p:childTnLst>
                          </p:cTn>
                        </p:par>
                        <p:par>
                          <p:cTn id="76" fill="hold">
                            <p:stCondLst>
                              <p:cond delay="3650"/>
                            </p:stCondLst>
                            <p:childTnLst>
                              <p:par>
                                <p:cTn id="77" presetID="41" presetClass="entr" presetSubtype="0" fill="hold" grpId="1" nodeType="afterEffect">
                                  <p:stCondLst>
                                    <p:cond delay="0"/>
                                  </p:stCondLst>
                                  <p:iterate type="lt">
                                    <p:tmPct val="10000"/>
                                  </p:iterate>
                                  <p:childTnLst>
                                    <p:set>
                                      <p:cBhvr>
                                        <p:cTn id="78" dur="1" fill="hold">
                                          <p:stCondLst>
                                            <p:cond delay="0"/>
                                          </p:stCondLst>
                                        </p:cTn>
                                        <p:tgtEl>
                                          <p:spTgt spid="40"/>
                                        </p:tgtEl>
                                        <p:attrNameLst>
                                          <p:attrName>style.visibility</p:attrName>
                                        </p:attrNameLst>
                                      </p:cBhvr>
                                      <p:to>
                                        <p:strVal val="visible"/>
                                      </p:to>
                                    </p:set>
                                    <p:anim calcmode="lin" valueType="num">
                                      <p:cBhvr>
                                        <p:cTn id="79"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40"/>
                                        </p:tgtEl>
                                        <p:attrNameLst>
                                          <p:attrName>ppt_y</p:attrName>
                                        </p:attrNameLst>
                                      </p:cBhvr>
                                      <p:tavLst>
                                        <p:tav tm="0">
                                          <p:val>
                                            <p:strVal val="#ppt_y"/>
                                          </p:val>
                                        </p:tav>
                                        <p:tav tm="100000">
                                          <p:val>
                                            <p:strVal val="#ppt_y"/>
                                          </p:val>
                                        </p:tav>
                                      </p:tavLst>
                                    </p:anim>
                                    <p:anim calcmode="lin" valueType="num">
                                      <p:cBhvr>
                                        <p:cTn id="81"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40"/>
                                        </p:tgtEl>
                                      </p:cBhvr>
                                    </p:animEffect>
                                  </p:childTnLst>
                                </p:cTn>
                              </p:par>
                            </p:childTnLst>
                          </p:cTn>
                        </p:par>
                        <p:par>
                          <p:cTn id="84" fill="hold">
                            <p:stCondLst>
                              <p:cond delay="4550"/>
                            </p:stCondLst>
                            <p:childTnLst>
                              <p:par>
                                <p:cTn id="85" presetID="42" presetClass="entr" presetSubtype="0"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500"/>
                                        <p:tgtEl>
                                          <p:spTgt spid="41"/>
                                        </p:tgtEl>
                                      </p:cBhvr>
                                    </p:animEffect>
                                    <p:anim calcmode="lin" valueType="num">
                                      <p:cBhvr>
                                        <p:cTn id="88" dur="500" fill="hold"/>
                                        <p:tgtEl>
                                          <p:spTgt spid="41"/>
                                        </p:tgtEl>
                                        <p:attrNameLst>
                                          <p:attrName>ppt_x</p:attrName>
                                        </p:attrNameLst>
                                      </p:cBhvr>
                                      <p:tavLst>
                                        <p:tav tm="0">
                                          <p:val>
                                            <p:strVal val="#ppt_x"/>
                                          </p:val>
                                        </p:tav>
                                        <p:tav tm="100000">
                                          <p:val>
                                            <p:strVal val="#ppt_x"/>
                                          </p:val>
                                        </p:tav>
                                      </p:tavLst>
                                    </p:anim>
                                    <p:anim calcmode="lin" valueType="num">
                                      <p:cBhvr>
                                        <p:cTn id="89" dur="500" fill="hold"/>
                                        <p:tgtEl>
                                          <p:spTgt spid="41"/>
                                        </p:tgtEl>
                                        <p:attrNameLst>
                                          <p:attrName>ppt_y</p:attrName>
                                        </p:attrNameLst>
                                      </p:cBhvr>
                                      <p:tavLst>
                                        <p:tav tm="0">
                                          <p:val>
                                            <p:strVal val="#ppt_y+.1"/>
                                          </p:val>
                                        </p:tav>
                                        <p:tav tm="100000">
                                          <p:val>
                                            <p:strVal val="#ppt_y"/>
                                          </p:val>
                                        </p:tav>
                                      </p:tavLst>
                                    </p:anim>
                                  </p:childTnLst>
                                </p:cTn>
                              </p:par>
                            </p:childTnLst>
                          </p:cTn>
                        </p:par>
                        <p:par>
                          <p:cTn id="90" fill="hold">
                            <p:stCondLst>
                              <p:cond delay="5050"/>
                            </p:stCondLst>
                            <p:childTnLst>
                              <p:par>
                                <p:cTn id="91" presetID="56" presetClass="entr" presetSubtype="0" fill="hold" grpId="0" nodeType="afterEffect">
                                  <p:stCondLst>
                                    <p:cond delay="0"/>
                                  </p:stCondLst>
                                  <p:iterate type="lt">
                                    <p:tmPct val="10000"/>
                                  </p:iterate>
                                  <p:childTnLst>
                                    <p:set>
                                      <p:cBhvr>
                                        <p:cTn id="92" dur="1" fill="hold">
                                          <p:stCondLst>
                                            <p:cond delay="0"/>
                                          </p:stCondLst>
                                        </p:cTn>
                                        <p:tgtEl>
                                          <p:spTgt spid="53"/>
                                        </p:tgtEl>
                                        <p:attrNameLst>
                                          <p:attrName>style.visibility</p:attrName>
                                        </p:attrNameLst>
                                      </p:cBhvr>
                                      <p:to>
                                        <p:strVal val="visible"/>
                                      </p:to>
                                    </p:set>
                                    <p:anim by="(-#ppt_w*2)" calcmode="lin" valueType="num">
                                      <p:cBhvr rctx="PPT">
                                        <p:cTn id="93" dur="250" autoRev="1" fill="hold">
                                          <p:stCondLst>
                                            <p:cond delay="0"/>
                                          </p:stCondLst>
                                        </p:cTn>
                                        <p:tgtEl>
                                          <p:spTgt spid="53"/>
                                        </p:tgtEl>
                                        <p:attrNameLst>
                                          <p:attrName>ppt_w</p:attrName>
                                        </p:attrNameLst>
                                      </p:cBhvr>
                                    </p:anim>
                                    <p:anim by="(#ppt_w*0.50)" calcmode="lin" valueType="num">
                                      <p:cBhvr>
                                        <p:cTn id="94" dur="250" decel="50000" autoRev="1" fill="hold">
                                          <p:stCondLst>
                                            <p:cond delay="0"/>
                                          </p:stCondLst>
                                        </p:cTn>
                                        <p:tgtEl>
                                          <p:spTgt spid="53"/>
                                        </p:tgtEl>
                                        <p:attrNameLst>
                                          <p:attrName>ppt_x</p:attrName>
                                        </p:attrNameLst>
                                      </p:cBhvr>
                                    </p:anim>
                                    <p:anim from="(-#ppt_h/2)" to="(#ppt_y)" calcmode="lin" valueType="num">
                                      <p:cBhvr>
                                        <p:cTn id="95" dur="500" fill="hold">
                                          <p:stCondLst>
                                            <p:cond delay="0"/>
                                          </p:stCondLst>
                                        </p:cTn>
                                        <p:tgtEl>
                                          <p:spTgt spid="53"/>
                                        </p:tgtEl>
                                        <p:attrNameLst>
                                          <p:attrName>ppt_y</p:attrName>
                                        </p:attrNameLst>
                                      </p:cBhvr>
                                    </p:anim>
                                    <p:animRot by="21600000">
                                      <p:cBhvr>
                                        <p:cTn id="96" dur="500" fill="hold">
                                          <p:stCondLst>
                                            <p:cond delay="0"/>
                                          </p:stCondLst>
                                        </p:cTn>
                                        <p:tgtEl>
                                          <p:spTgt spid="5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7" repeatCount="indefinite" fill="hold" display="0">
                  <p:stCondLst>
                    <p:cond delay="indefinite"/>
                  </p:stCondLst>
                  <p:endCondLst>
                    <p:cond evt="onStopAudio" delay="0">
                      <p:tgtEl>
                        <p:sldTgt/>
                      </p:tgtEl>
                    </p:cond>
                  </p:endCondLst>
                </p:cTn>
                <p:tgtEl>
                  <p:spTgt spid="3"/>
                </p:tgtEl>
              </p:cMediaNode>
            </p:audio>
          </p:childTnLst>
        </p:cTn>
      </p:par>
    </p:tnLst>
    <p:bldLst>
      <p:bldP spid="40" grpId="1"/>
      <p:bldP spid="41" grpId="0" animBg="1"/>
      <p:bldP spid="42" grpId="0" animBg="1"/>
      <p:bldP spid="43" grpId="0" animBg="1"/>
      <p:bldP spid="45" grpId="0" animBg="1"/>
      <p:bldP spid="47" grpId="0" animBg="1"/>
      <p:bldP spid="48" grpId="0" animBg="1"/>
      <p:bldP spid="49" grpId="0" animBg="1"/>
      <p:bldP spid="50" grpId="0" animBg="1"/>
      <p:bldP spid="51" grpId="0" animBg="1"/>
      <p:bldP spid="52" grpId="0"/>
      <p:bldP spid="53" grpId="0"/>
      <p:bldP spid="44" grpId="0" animBg="1"/>
      <p:bldP spid="59" grpId="0" animBg="1"/>
    </p:bldLst>
  </p:timing>
  <p:extLst mod="1">
    <p:ext uri="{E180D4A7-C9FB-4DFB-919C-405C955672EB}">
      <p14:showEvtLst xmlns:p14="http://schemas.microsoft.com/office/powerpoint/2010/main">
        <p14:playEvt time="0" objId="32"/>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grpSp>
        <p:nvGrpSpPr>
          <p:cNvPr id="3" name="Group 66"/>
          <p:cNvGrpSpPr>
            <a:grpSpLocks/>
          </p:cNvGrpSpPr>
          <p:nvPr/>
        </p:nvGrpSpPr>
        <p:grpSpPr bwMode="auto">
          <a:xfrm>
            <a:off x="527453" y="1241780"/>
            <a:ext cx="5937250" cy="4995431"/>
            <a:chOff x="720" y="839"/>
            <a:chExt cx="3740" cy="3146"/>
          </a:xfrm>
          <a:solidFill>
            <a:schemeClr val="bg1">
              <a:lumMod val="65000"/>
            </a:schemeClr>
          </a:solidFill>
        </p:grpSpPr>
        <p:sp>
          <p:nvSpPr>
            <p:cNvPr id="4"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5"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6"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7"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8"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9"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10"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11"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13"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14"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15"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16"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17"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18"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19"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20"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21"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22"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23"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24"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25"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26"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27"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28"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29"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30"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31"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32"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33"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34"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35"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36"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37"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38"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39"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40"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41"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42"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43"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44"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45"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46"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47"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48"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49"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50"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5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52"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53"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54"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55"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56"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57"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58"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59"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60"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61"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62"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63"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64"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65"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6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67" name="Freeform 78"/>
          <p:cNvSpPr>
            <a:spLocks/>
          </p:cNvSpPr>
          <p:nvPr/>
        </p:nvSpPr>
        <p:spPr bwMode="gray">
          <a:xfrm>
            <a:off x="4445403" y="5179690"/>
            <a:ext cx="895350"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rgbClr val="FFFFFF"/>
            </a:solidFill>
            <a:prstDash val="solid"/>
            <a:round/>
            <a:headEnd/>
            <a:tailEnd/>
          </a:ln>
        </p:spPr>
        <p:txBody>
          <a:bodyPr lIns="91420" tIns="45711" rIns="91420" bIns="45711"/>
          <a:lstStyle/>
          <a:p>
            <a:endParaRPr lang="zh-CN" altLang="en-US"/>
          </a:p>
        </p:txBody>
      </p:sp>
      <p:sp>
        <p:nvSpPr>
          <p:cNvPr id="68" name="Freeform 92"/>
          <p:cNvSpPr>
            <a:spLocks/>
          </p:cNvSpPr>
          <p:nvPr/>
        </p:nvSpPr>
        <p:spPr bwMode="gray">
          <a:xfrm>
            <a:off x="4862917" y="3413984"/>
            <a:ext cx="78263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rgbClr val="FFFFFF"/>
            </a:solidFill>
            <a:prstDash val="solid"/>
            <a:round/>
            <a:headEnd/>
            <a:tailEnd/>
          </a:ln>
        </p:spPr>
        <p:txBody>
          <a:bodyPr lIns="91420" tIns="45711" rIns="91420" bIns="45711"/>
          <a:lstStyle/>
          <a:p>
            <a:endParaRPr lang="zh-CN" altLang="en-US"/>
          </a:p>
        </p:txBody>
      </p:sp>
      <p:sp>
        <p:nvSpPr>
          <p:cNvPr id="69" name="Freeform 100"/>
          <p:cNvSpPr>
            <a:spLocks/>
          </p:cNvSpPr>
          <p:nvPr/>
        </p:nvSpPr>
        <p:spPr bwMode="gray">
          <a:xfrm>
            <a:off x="5167717" y="2607346"/>
            <a:ext cx="682624"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rgbClr val="FFFFFF"/>
            </a:solidFill>
            <a:prstDash val="solid"/>
            <a:round/>
            <a:headEnd/>
            <a:tailEnd/>
          </a:ln>
        </p:spPr>
        <p:txBody>
          <a:bodyPr lIns="91420" tIns="45711" rIns="91420" bIns="45711"/>
          <a:lstStyle/>
          <a:p>
            <a:endParaRPr lang="zh-CN" altLang="en-US"/>
          </a:p>
        </p:txBody>
      </p:sp>
      <p:sp>
        <p:nvSpPr>
          <p:cNvPr id="70" name="Freeform 82"/>
          <p:cNvSpPr>
            <a:spLocks/>
          </p:cNvSpPr>
          <p:nvPr/>
        </p:nvSpPr>
        <p:spPr bwMode="gray">
          <a:xfrm>
            <a:off x="5334529" y="4319066"/>
            <a:ext cx="449263"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6350">
            <a:solidFill>
              <a:srgbClr val="FFFFFF"/>
            </a:solidFill>
            <a:prstDash val="solid"/>
            <a:round/>
            <a:headEnd/>
            <a:tailEnd/>
          </a:ln>
        </p:spPr>
        <p:txBody>
          <a:bodyPr lIns="91420" tIns="45711" rIns="91420" bIns="45711"/>
          <a:lstStyle/>
          <a:p>
            <a:endParaRPr lang="zh-CN" altLang="en-US"/>
          </a:p>
        </p:txBody>
      </p:sp>
      <p:cxnSp>
        <p:nvCxnSpPr>
          <p:cNvPr id="71" name="直接连接符 70"/>
          <p:cNvCxnSpPr/>
          <p:nvPr/>
        </p:nvCxnSpPr>
        <p:spPr>
          <a:xfrm>
            <a:off x="5768129" y="3035278"/>
            <a:ext cx="252412"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020542" y="3283778"/>
            <a:ext cx="17994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554674" y="3544900"/>
            <a:ext cx="252412"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807089" y="3793401"/>
            <a:ext cx="2012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5704291" y="4457212"/>
            <a:ext cx="316249"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020542" y="4457212"/>
            <a:ext cx="17994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045479" y="5609210"/>
            <a:ext cx="252412"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297890" y="5857711"/>
            <a:ext cx="252213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6345192" y="2876060"/>
            <a:ext cx="1415553" cy="338617"/>
          </a:xfrm>
          <a:prstGeom prst="rect">
            <a:avLst/>
          </a:prstGeom>
        </p:spPr>
        <p:txBody>
          <a:bodyPr wrap="none" lIns="91420" tIns="45711" rIns="91420" bIns="45711">
            <a:spAutoFit/>
          </a:bodyPr>
          <a:lstStyle/>
          <a:p>
            <a:r>
              <a:rPr lang="zh-CN" altLang="en-US" sz="1600" b="1" dirty="0">
                <a:solidFill>
                  <a:schemeClr val="tx1">
                    <a:lumMod val="50000"/>
                    <a:lumOff val="50000"/>
                  </a:schemeClr>
                </a:solidFill>
                <a:latin typeface="微软雅黑" pitchFamily="34" charset="-122"/>
                <a:ea typeface="微软雅黑" pitchFamily="34" charset="-122"/>
                <a:cs typeface="华文黑体" pitchFamily="2" charset="-122"/>
              </a:rPr>
              <a:t>点击添加文本</a:t>
            </a:r>
            <a:endParaRPr lang="zh-CN" altLang="en-US" sz="1600" b="1" dirty="0">
              <a:solidFill>
                <a:schemeClr val="tx1">
                  <a:lumMod val="50000"/>
                  <a:lumOff val="50000"/>
                </a:schemeClr>
              </a:solidFill>
              <a:latin typeface="微软雅黑" pitchFamily="34" charset="-122"/>
              <a:ea typeface="微软雅黑" pitchFamily="34" charset="-122"/>
            </a:endParaRPr>
          </a:p>
        </p:txBody>
      </p:sp>
      <p:sp>
        <p:nvSpPr>
          <p:cNvPr id="80" name="矩形 79"/>
          <p:cNvSpPr/>
          <p:nvPr/>
        </p:nvSpPr>
        <p:spPr>
          <a:xfrm>
            <a:off x="6345192" y="3451901"/>
            <a:ext cx="1415553" cy="338617"/>
          </a:xfrm>
          <a:prstGeom prst="rect">
            <a:avLst/>
          </a:prstGeom>
        </p:spPr>
        <p:txBody>
          <a:bodyPr wrap="none" lIns="91420" tIns="45711" rIns="91420" bIns="45711">
            <a:spAutoFit/>
          </a:bodyPr>
          <a:lstStyle/>
          <a:p>
            <a:r>
              <a:rPr lang="zh-CN" altLang="en-US" sz="1600" b="1">
                <a:solidFill>
                  <a:schemeClr val="tx1">
                    <a:lumMod val="50000"/>
                    <a:lumOff val="50000"/>
                  </a:schemeClr>
                </a:solidFill>
                <a:latin typeface="微软雅黑" pitchFamily="34" charset="-122"/>
                <a:ea typeface="微软雅黑" pitchFamily="34" charset="-122"/>
                <a:cs typeface="华文黑体" pitchFamily="2" charset="-122"/>
              </a:rPr>
              <a:t>点击添加文本</a:t>
            </a:r>
            <a:endParaRPr lang="zh-CN" altLang="en-US" sz="1600" b="1">
              <a:solidFill>
                <a:schemeClr val="tx1">
                  <a:lumMod val="50000"/>
                  <a:lumOff val="50000"/>
                </a:schemeClr>
              </a:solidFill>
              <a:latin typeface="微软雅黑" pitchFamily="34" charset="-122"/>
              <a:ea typeface="微软雅黑" pitchFamily="34" charset="-122"/>
            </a:endParaRPr>
          </a:p>
        </p:txBody>
      </p:sp>
      <p:sp>
        <p:nvSpPr>
          <p:cNvPr id="81" name="矩形 80"/>
          <p:cNvSpPr/>
          <p:nvPr/>
        </p:nvSpPr>
        <p:spPr>
          <a:xfrm>
            <a:off x="6345192" y="4117494"/>
            <a:ext cx="1415553" cy="338617"/>
          </a:xfrm>
          <a:prstGeom prst="rect">
            <a:avLst/>
          </a:prstGeom>
        </p:spPr>
        <p:txBody>
          <a:bodyPr wrap="none" lIns="91420" tIns="45711" rIns="91420" bIns="45711">
            <a:spAutoFit/>
          </a:bodyPr>
          <a:lstStyle/>
          <a:p>
            <a:r>
              <a:rPr lang="zh-CN" altLang="en-US" sz="1600" b="1">
                <a:solidFill>
                  <a:schemeClr val="tx1">
                    <a:lumMod val="50000"/>
                    <a:lumOff val="50000"/>
                  </a:schemeClr>
                </a:solidFill>
                <a:latin typeface="微软雅黑" pitchFamily="34" charset="-122"/>
                <a:ea typeface="微软雅黑" pitchFamily="34" charset="-122"/>
                <a:cs typeface="华文黑体" pitchFamily="2" charset="-122"/>
              </a:rPr>
              <a:t>点击添加文本</a:t>
            </a:r>
            <a:endParaRPr lang="zh-CN" altLang="en-US" sz="1600" b="1">
              <a:solidFill>
                <a:schemeClr val="tx1">
                  <a:lumMod val="50000"/>
                  <a:lumOff val="50000"/>
                </a:schemeClr>
              </a:solidFill>
              <a:latin typeface="微软雅黑" pitchFamily="34" charset="-122"/>
              <a:ea typeface="微软雅黑" pitchFamily="34" charset="-122"/>
            </a:endParaRPr>
          </a:p>
        </p:txBody>
      </p:sp>
      <p:sp>
        <p:nvSpPr>
          <p:cNvPr id="82" name="矩形 81"/>
          <p:cNvSpPr/>
          <p:nvPr/>
        </p:nvSpPr>
        <p:spPr>
          <a:xfrm>
            <a:off x="6299927" y="5447771"/>
            <a:ext cx="1415553" cy="338617"/>
          </a:xfrm>
          <a:prstGeom prst="rect">
            <a:avLst/>
          </a:prstGeom>
        </p:spPr>
        <p:txBody>
          <a:bodyPr wrap="none" lIns="91420" tIns="45711" rIns="91420" bIns="45711">
            <a:spAutoFit/>
          </a:bodyPr>
          <a:lstStyle/>
          <a:p>
            <a:r>
              <a:rPr lang="zh-CN" altLang="en-US" sz="1600" b="1" dirty="0">
                <a:solidFill>
                  <a:schemeClr val="tx1">
                    <a:lumMod val="50000"/>
                    <a:lumOff val="50000"/>
                  </a:schemeClr>
                </a:solidFill>
                <a:latin typeface="微软雅黑" pitchFamily="34" charset="-122"/>
                <a:ea typeface="微软雅黑" pitchFamily="34" charset="-122"/>
                <a:cs typeface="华文黑体" pitchFamily="2" charset="-122"/>
              </a:rPr>
              <a:t>点击添加文本</a:t>
            </a:r>
            <a:endParaRPr lang="zh-CN" altLang="en-US" sz="1600" b="1" dirty="0">
              <a:solidFill>
                <a:schemeClr val="tx1">
                  <a:lumMod val="50000"/>
                  <a:lumOff val="50000"/>
                </a:schemeClr>
              </a:solidFill>
              <a:latin typeface="微软雅黑" pitchFamily="34" charset="-122"/>
              <a:ea typeface="微软雅黑" pitchFamily="34" charset="-122"/>
            </a:endParaRPr>
          </a:p>
        </p:txBody>
      </p:sp>
      <p:sp>
        <p:nvSpPr>
          <p:cNvPr id="83" name="矩形标注 82"/>
          <p:cNvSpPr/>
          <p:nvPr/>
        </p:nvSpPr>
        <p:spPr>
          <a:xfrm>
            <a:off x="8703274" y="1880480"/>
            <a:ext cx="2609338" cy="4024362"/>
          </a:xfrm>
          <a:prstGeom prst="wedgeRectCallout">
            <a:avLst>
              <a:gd name="adj1" fmla="val -67097"/>
              <a:gd name="adj2" fmla="val 191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a:endParaRPr lang="zh-CN" altLang="en-US"/>
          </a:p>
        </p:txBody>
      </p:sp>
      <p:sp>
        <p:nvSpPr>
          <p:cNvPr id="84" name="TextBox 83"/>
          <p:cNvSpPr txBox="1"/>
          <p:nvPr/>
        </p:nvSpPr>
        <p:spPr>
          <a:xfrm>
            <a:off x="8924808" y="2287309"/>
            <a:ext cx="2207958" cy="3305502"/>
          </a:xfrm>
          <a:prstGeom prst="rect">
            <a:avLst/>
          </a:prstGeom>
          <a:noFill/>
        </p:spPr>
        <p:txBody>
          <a:bodyPr wrap="square" lIns="91420" tIns="45711" rIns="91420" bIns="45711" rtlCol="0">
            <a:spAutoFit/>
          </a:bodyPr>
          <a:lstStyle/>
          <a:p>
            <a:pPr algn="just">
              <a:lnSpc>
                <a:spcPct val="120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bg1"/>
                </a:solidFill>
                <a:latin typeface="微软雅黑" pitchFamily="34" charset="-122"/>
                <a:ea typeface="微软雅黑" pitchFamily="34" charset="-122"/>
              </a:rPr>
              <a:t>。</a:t>
            </a:r>
            <a:endParaRPr lang="en-US" altLang="zh-CN" sz="1400" dirty="0" smtClean="0">
              <a:solidFill>
                <a:schemeClr val="bg1"/>
              </a:solidFill>
              <a:latin typeface="微软雅黑" pitchFamily="34" charset="-122"/>
              <a:ea typeface="微软雅黑" pitchFamily="34" charset="-122"/>
            </a:endParaRPr>
          </a:p>
          <a:p>
            <a:pPr algn="just">
              <a:lnSpc>
                <a:spcPct val="120000"/>
              </a:lnSpc>
            </a:pPr>
            <a:endParaRPr lang="en-US" altLang="zh-CN" sz="600" dirty="0">
              <a:solidFill>
                <a:schemeClr val="bg1"/>
              </a:solidFill>
              <a:latin typeface="微软雅黑" pitchFamily="34" charset="-122"/>
              <a:ea typeface="微软雅黑" pitchFamily="34" charset="-122"/>
            </a:endParaRPr>
          </a:p>
          <a:p>
            <a:pPr algn="just">
              <a:lnSpc>
                <a:spcPct val="120000"/>
              </a:lnSpc>
            </a:pPr>
            <a:r>
              <a:rPr lang="zh-CN" altLang="en-US" sz="1400" dirty="0" smtClean="0">
                <a:solidFill>
                  <a:schemeClr val="bg1"/>
                </a:solidFill>
                <a:latin typeface="微软雅黑" pitchFamily="34" charset="-122"/>
                <a:ea typeface="微软雅黑" pitchFamily="34" charset="-122"/>
              </a:rPr>
              <a:t>您</a:t>
            </a:r>
            <a:r>
              <a:rPr lang="zh-CN" altLang="en-US" sz="1400" dirty="0">
                <a:solidFill>
                  <a:schemeClr val="bg1"/>
                </a:solidFill>
                <a:latin typeface="微软雅黑" pitchFamily="34" charset="-122"/>
                <a:ea typeface="微软雅黑" pitchFamily="34" charset="-122"/>
              </a:rPr>
              <a:t>的内容打在这里，或者通过复制您的文本后，在此框中选择粘贴，并选择只保留文字。</a:t>
            </a:r>
            <a:endParaRPr lang="en-US" altLang="zh-CN" sz="1400" dirty="0">
              <a:solidFill>
                <a:schemeClr val="bg1"/>
              </a:solidFill>
              <a:latin typeface="微软雅黑" pitchFamily="34" charset="-122"/>
              <a:ea typeface="微软雅黑" pitchFamily="34" charset="-122"/>
            </a:endParaRPr>
          </a:p>
          <a:p>
            <a:pPr algn="just">
              <a:lnSpc>
                <a:spcPct val="120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381812387"/>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8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500"/>
                                            <p:tgtEl>
                                              <p:spTgt spid="68"/>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childTnLst>
                                    </p:cTn>
                                  </p:par>
                                  <p:par>
                                    <p:cTn id="31" presetID="10" presetClass="entr" presetSubtype="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par>
                                    <p:cTn id="34" presetID="10" presetClass="entr" presetSubtype="0"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par>
                                    <p:cTn id="37" presetID="10" presetClass="entr" presetSubtype="0" fill="hold" nodeType="with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fade">
                                          <p:cBhvr>
                                            <p:cTn id="39" dur="500"/>
                                            <p:tgtEl>
                                              <p:spTgt spid="76"/>
                                            </p:tgtEl>
                                          </p:cBhvr>
                                        </p:animEffect>
                                      </p:childTnLst>
                                    </p:cTn>
                                  </p:par>
                                  <p:par>
                                    <p:cTn id="40" presetID="10" presetClass="entr" presetSubtype="0" fill="hold" nodeType="with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500"/>
                                            <p:tgtEl>
                                              <p:spTgt spid="77"/>
                                            </p:tgtEl>
                                          </p:cBhvr>
                                        </p:animEffect>
                                      </p:childTnLst>
                                    </p:cTn>
                                  </p:par>
                                  <p:par>
                                    <p:cTn id="43" presetID="10" presetClass="entr" presetSubtype="0" fill="hold" nodeType="with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fade">
                                          <p:cBhvr>
                                            <p:cTn id="45" dur="500"/>
                                            <p:tgtEl>
                                              <p:spTgt spid="7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fade">
                                          <p:cBhvr>
                                            <p:cTn id="48" dur="500"/>
                                            <p:tgtEl>
                                              <p:spTgt spid="8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fade">
                                          <p:cBhvr>
                                            <p:cTn id="51" dur="500"/>
                                            <p:tgtEl>
                                              <p:spTgt spid="8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500"/>
                                            <p:tgtEl>
                                              <p:spTgt spid="8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fade">
                                          <p:cBhvr>
                                            <p:cTn id="57" dur="500"/>
                                            <p:tgtEl>
                                              <p:spTgt spid="79"/>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3"/>
                                            </p:tgtEl>
                                            <p:attrNameLst>
                                              <p:attrName>style.visibility</p:attrName>
                                            </p:attrNameLst>
                                          </p:cBhvr>
                                          <p:to>
                                            <p:strVal val="visible"/>
                                          </p:to>
                                        </p:set>
                                        <p:animEffect transition="in" filter="wipe(left)">
                                          <p:cBhvr>
                                            <p:cTn id="61" dur="500"/>
                                            <p:tgtEl>
                                              <p:spTgt spid="83"/>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4"/>
                                            </p:tgtEl>
                                            <p:attrNameLst>
                                              <p:attrName>style.visibility</p:attrName>
                                            </p:attrNameLst>
                                          </p:cBhvr>
                                          <p:to>
                                            <p:strVal val="visible"/>
                                          </p:to>
                                        </p:set>
                                        <p:animEffect transition="in" filter="wipe(left)">
                                          <p:cBhvr>
                                            <p:cTn id="65" dur="100"/>
                                            <p:tgtEl>
                                              <p:spTgt spid="84"/>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4"/>
                                            </p:tgtEl>
                                          </p:cBhvr>
                                          <p:to x="80000" y="100000"/>
                                        </p:animScale>
                                        <p:anim by="(#ppt_w*0.10)" calcmode="lin" valueType="num">
                                          <p:cBhvr>
                                            <p:cTn id="68" dur="50" autoRev="1" fill="hold">
                                              <p:stCondLst>
                                                <p:cond delay="0"/>
                                              </p:stCondLst>
                                            </p:cTn>
                                            <p:tgtEl>
                                              <p:spTgt spid="84"/>
                                            </p:tgtEl>
                                            <p:attrNameLst>
                                              <p:attrName>ppt_x</p:attrName>
                                            </p:attrNameLst>
                                          </p:cBhvr>
                                        </p:anim>
                                        <p:anim by="(-#ppt_w*0.10)" calcmode="lin" valueType="num">
                                          <p:cBhvr>
                                            <p:cTn id="69" dur="50" autoRev="1" fill="hold">
                                              <p:stCondLst>
                                                <p:cond delay="0"/>
                                              </p:stCondLst>
                                            </p:cTn>
                                            <p:tgtEl>
                                              <p:spTgt spid="84"/>
                                            </p:tgtEl>
                                            <p:attrNameLst>
                                              <p:attrName>ppt_y</p:attrName>
                                            </p:attrNameLst>
                                          </p:cBhvr>
                                        </p:anim>
                                        <p:animRot by="-480000">
                                          <p:cBhvr>
                                            <p:cTn id="70" dur="50" autoRev="1" fill="hold">
                                              <p:stCondLst>
                                                <p:cond delay="0"/>
                                              </p:stCondLst>
                                            </p:cTn>
                                            <p:tgtEl>
                                              <p:spTgt spid="8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9" grpId="0"/>
          <p:bldP spid="80" grpId="0"/>
          <p:bldP spid="81" grpId="0"/>
          <p:bldP spid="82" grpId="0"/>
          <p:bldP spid="83" grpId="0" animBg="1"/>
          <p:bldP spid="84" grpId="0"/>
          <p:bldP spid="8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500"/>
                                            <p:tgtEl>
                                              <p:spTgt spid="68"/>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childTnLst>
                                    </p:cTn>
                                  </p:par>
                                  <p:par>
                                    <p:cTn id="31" presetID="10" presetClass="entr" presetSubtype="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par>
                                    <p:cTn id="34" presetID="10" presetClass="entr" presetSubtype="0"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par>
                                    <p:cTn id="37" presetID="10" presetClass="entr" presetSubtype="0" fill="hold" nodeType="with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fade">
                                          <p:cBhvr>
                                            <p:cTn id="39" dur="500"/>
                                            <p:tgtEl>
                                              <p:spTgt spid="76"/>
                                            </p:tgtEl>
                                          </p:cBhvr>
                                        </p:animEffect>
                                      </p:childTnLst>
                                    </p:cTn>
                                  </p:par>
                                  <p:par>
                                    <p:cTn id="40" presetID="10" presetClass="entr" presetSubtype="0" fill="hold" nodeType="with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500"/>
                                            <p:tgtEl>
                                              <p:spTgt spid="77"/>
                                            </p:tgtEl>
                                          </p:cBhvr>
                                        </p:animEffect>
                                      </p:childTnLst>
                                    </p:cTn>
                                  </p:par>
                                  <p:par>
                                    <p:cTn id="43" presetID="10" presetClass="entr" presetSubtype="0" fill="hold" nodeType="with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fade">
                                          <p:cBhvr>
                                            <p:cTn id="45" dur="500"/>
                                            <p:tgtEl>
                                              <p:spTgt spid="7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fade">
                                          <p:cBhvr>
                                            <p:cTn id="48" dur="500"/>
                                            <p:tgtEl>
                                              <p:spTgt spid="8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fade">
                                          <p:cBhvr>
                                            <p:cTn id="51" dur="500"/>
                                            <p:tgtEl>
                                              <p:spTgt spid="8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500"/>
                                            <p:tgtEl>
                                              <p:spTgt spid="8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fade">
                                          <p:cBhvr>
                                            <p:cTn id="57" dur="500"/>
                                            <p:tgtEl>
                                              <p:spTgt spid="79"/>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3"/>
                                            </p:tgtEl>
                                            <p:attrNameLst>
                                              <p:attrName>style.visibility</p:attrName>
                                            </p:attrNameLst>
                                          </p:cBhvr>
                                          <p:to>
                                            <p:strVal val="visible"/>
                                          </p:to>
                                        </p:set>
                                        <p:animEffect transition="in" filter="wipe(left)">
                                          <p:cBhvr>
                                            <p:cTn id="61" dur="500"/>
                                            <p:tgtEl>
                                              <p:spTgt spid="83"/>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4"/>
                                            </p:tgtEl>
                                            <p:attrNameLst>
                                              <p:attrName>style.visibility</p:attrName>
                                            </p:attrNameLst>
                                          </p:cBhvr>
                                          <p:to>
                                            <p:strVal val="visible"/>
                                          </p:to>
                                        </p:set>
                                        <p:animEffect transition="in" filter="wipe(left)">
                                          <p:cBhvr>
                                            <p:cTn id="65" dur="100"/>
                                            <p:tgtEl>
                                              <p:spTgt spid="84"/>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4"/>
                                            </p:tgtEl>
                                          </p:cBhvr>
                                          <p:to x="80000" y="100000"/>
                                        </p:animScale>
                                        <p:anim by="(#ppt_w*0.10)" calcmode="lin" valueType="num">
                                          <p:cBhvr>
                                            <p:cTn id="68" dur="50" autoRev="1" fill="hold">
                                              <p:stCondLst>
                                                <p:cond delay="0"/>
                                              </p:stCondLst>
                                            </p:cTn>
                                            <p:tgtEl>
                                              <p:spTgt spid="84"/>
                                            </p:tgtEl>
                                            <p:attrNameLst>
                                              <p:attrName>ppt_x</p:attrName>
                                            </p:attrNameLst>
                                          </p:cBhvr>
                                        </p:anim>
                                        <p:anim by="(-#ppt_w*0.10)" calcmode="lin" valueType="num">
                                          <p:cBhvr>
                                            <p:cTn id="69" dur="50" autoRev="1" fill="hold">
                                              <p:stCondLst>
                                                <p:cond delay="0"/>
                                              </p:stCondLst>
                                            </p:cTn>
                                            <p:tgtEl>
                                              <p:spTgt spid="84"/>
                                            </p:tgtEl>
                                            <p:attrNameLst>
                                              <p:attrName>ppt_y</p:attrName>
                                            </p:attrNameLst>
                                          </p:cBhvr>
                                        </p:anim>
                                        <p:animRot by="-480000">
                                          <p:cBhvr>
                                            <p:cTn id="70" dur="50" autoRev="1" fill="hold">
                                              <p:stCondLst>
                                                <p:cond delay="0"/>
                                              </p:stCondLst>
                                            </p:cTn>
                                            <p:tgtEl>
                                              <p:spTgt spid="8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9" grpId="0"/>
          <p:bldP spid="80" grpId="0"/>
          <p:bldP spid="81" grpId="0"/>
          <p:bldP spid="82" grpId="0"/>
          <p:bldP spid="83" grpId="0" animBg="1"/>
          <p:bldP spid="84" grpId="0"/>
          <p:bldP spid="84" grpId="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34" name="任意多边形 33"/>
          <p:cNvSpPr/>
          <p:nvPr/>
        </p:nvSpPr>
        <p:spPr>
          <a:xfrm>
            <a:off x="-12699" y="2430656"/>
            <a:ext cx="12241206" cy="4111437"/>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9" name="组合 38"/>
          <p:cNvGrpSpPr/>
          <p:nvPr/>
        </p:nvGrpSpPr>
        <p:grpSpPr>
          <a:xfrm>
            <a:off x="1134374" y="3235153"/>
            <a:ext cx="1331095" cy="1301759"/>
            <a:chOff x="1331640" y="1918189"/>
            <a:chExt cx="1149695" cy="1123950"/>
          </a:xfrm>
          <a:solidFill>
            <a:srgbClr val="0070C0"/>
          </a:solidFill>
          <a:scene3d>
            <a:camera prst="orthographicFront">
              <a:rot lat="0" lon="0" rev="0"/>
            </a:camera>
            <a:lightRig rig="glow" dir="t">
              <a:rot lat="0" lon="0" rev="4800000"/>
            </a:lightRig>
          </a:scene3d>
        </p:grpSpPr>
        <p:sp>
          <p:nvSpPr>
            <p:cNvPr id="40" name="椭圆形标注 39"/>
            <p:cNvSpPr/>
            <p:nvPr/>
          </p:nvSpPr>
          <p:spPr>
            <a:xfrm>
              <a:off x="1331640" y="1918189"/>
              <a:ext cx="1149695" cy="1123950"/>
            </a:xfrm>
            <a:prstGeom prst="wedgeEllipseCallout">
              <a:avLst>
                <a:gd name="adj1" fmla="val 23905"/>
                <a:gd name="adj2" fmla="val 58966"/>
              </a:avLst>
            </a:prstGeom>
            <a:solidFill>
              <a:schemeClr val="accent1"/>
            </a:solidFill>
            <a:ln>
              <a:no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41" name="TextBox 40"/>
            <p:cNvSpPr txBox="1"/>
            <p:nvPr/>
          </p:nvSpPr>
          <p:spPr>
            <a:xfrm>
              <a:off x="1558795" y="2141412"/>
              <a:ext cx="691166" cy="717490"/>
            </a:xfrm>
            <a:prstGeom prst="rect">
              <a:avLst/>
            </a:prstGeom>
            <a:noFill/>
            <a:ln>
              <a:noFill/>
            </a:ln>
            <a:effectLst/>
            <a:sp3d prstMaterial="matte"/>
          </p:spPr>
          <p:txBody>
            <a:bodyPr wrap="none" rtlCol="0">
              <a:spAutoFit/>
            </a:bodyPr>
            <a:lstStyle/>
            <a:p>
              <a:r>
                <a:rPr lang="zh-CN" altLang="en-US" sz="2400" dirty="0" smtClean="0">
                  <a:solidFill>
                    <a:schemeClr val="bg1">
                      <a:lumMod val="95000"/>
                    </a:schemeClr>
                  </a:solidFill>
                  <a:latin typeface="微软雅黑" panose="020B0503020204020204" pitchFamily="34" charset="-122"/>
                  <a:ea typeface="微软雅黑" panose="020B0503020204020204" pitchFamily="34" charset="-122"/>
                </a:rPr>
                <a:t>添加</a:t>
              </a:r>
              <a:endParaRPr lang="en-US" altLang="zh-CN" sz="2400" dirty="0" smtClean="0">
                <a:solidFill>
                  <a:schemeClr val="bg1">
                    <a:lumMod val="95000"/>
                  </a:schemeClr>
                </a:solidFill>
                <a:latin typeface="微软雅黑" panose="020B0503020204020204" pitchFamily="34" charset="-122"/>
                <a:ea typeface="微软雅黑" panose="020B0503020204020204" pitchFamily="34" charset="-122"/>
              </a:endParaRPr>
            </a:p>
            <a:p>
              <a:r>
                <a:rPr lang="zh-CN" altLang="en-US" sz="2400" dirty="0" smtClean="0">
                  <a:solidFill>
                    <a:schemeClr val="bg1">
                      <a:lumMod val="95000"/>
                    </a:schemeClr>
                  </a:solidFill>
                  <a:latin typeface="微软雅黑" panose="020B0503020204020204" pitchFamily="34" charset="-122"/>
                  <a:ea typeface="微软雅黑" panose="020B0503020204020204" pitchFamily="34" charset="-122"/>
                </a:rPr>
                <a:t>标题</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rot="1202733">
            <a:off x="4184239" y="4210143"/>
            <a:ext cx="1331095" cy="1301759"/>
            <a:chOff x="3694928" y="2635572"/>
            <a:chExt cx="1149695" cy="1123950"/>
          </a:xfrm>
          <a:solidFill>
            <a:srgbClr val="0070C0"/>
          </a:solidFill>
          <a:scene3d>
            <a:camera prst="orthographicFront">
              <a:rot lat="0" lon="0" rev="0"/>
            </a:camera>
            <a:lightRig rig="glow" dir="t">
              <a:rot lat="0" lon="0" rev="4800000"/>
            </a:lightRig>
          </a:scene3d>
        </p:grpSpPr>
        <p:sp>
          <p:nvSpPr>
            <p:cNvPr id="43" name="椭圆形标注 42"/>
            <p:cNvSpPr/>
            <p:nvPr/>
          </p:nvSpPr>
          <p:spPr>
            <a:xfrm>
              <a:off x="3694928" y="2635572"/>
              <a:ext cx="1149695" cy="1123950"/>
            </a:xfrm>
            <a:prstGeom prst="wedgeEllipseCallout">
              <a:avLst>
                <a:gd name="adj1" fmla="val -50658"/>
                <a:gd name="adj2" fmla="val -40187"/>
              </a:avLst>
            </a:prstGeom>
            <a:solidFill>
              <a:schemeClr val="accent2"/>
            </a:solidFill>
            <a:ln>
              <a:no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44" name="TextBox 43"/>
            <p:cNvSpPr txBox="1"/>
            <p:nvPr/>
          </p:nvSpPr>
          <p:spPr>
            <a:xfrm rot="20397267">
              <a:off x="3933201" y="2850203"/>
              <a:ext cx="691166" cy="717490"/>
            </a:xfrm>
            <a:prstGeom prst="rect">
              <a:avLst/>
            </a:prstGeom>
            <a:noFill/>
            <a:ln>
              <a:noFill/>
            </a:ln>
            <a:effectLst/>
            <a:sp3d prstMaterial="matte"/>
          </p:spPr>
          <p:txBody>
            <a:bodyPr wrap="none" rtlCol="0">
              <a:spAutoFit/>
            </a:bodyPr>
            <a:lstStyle/>
            <a:p>
              <a:r>
                <a:rPr lang="zh-CN" altLang="en-US" sz="2400" dirty="0" smtClean="0">
                  <a:solidFill>
                    <a:schemeClr val="bg1">
                      <a:lumMod val="95000"/>
                    </a:schemeClr>
                  </a:solidFill>
                  <a:latin typeface="微软雅黑" panose="020B0503020204020204" pitchFamily="34" charset="-122"/>
                  <a:ea typeface="微软雅黑" panose="020B0503020204020204" pitchFamily="34" charset="-122"/>
                </a:rPr>
                <a:t>添加</a:t>
              </a:r>
              <a:endParaRPr lang="en-US" altLang="zh-CN" sz="2400" dirty="0" smtClean="0">
                <a:solidFill>
                  <a:schemeClr val="bg1">
                    <a:lumMod val="95000"/>
                  </a:schemeClr>
                </a:solidFill>
                <a:latin typeface="微软雅黑" panose="020B0503020204020204" pitchFamily="34" charset="-122"/>
                <a:ea typeface="微软雅黑" panose="020B0503020204020204" pitchFamily="34" charset="-122"/>
              </a:endParaRPr>
            </a:p>
            <a:p>
              <a:r>
                <a:rPr lang="zh-CN" altLang="en-US" sz="2400" dirty="0" smtClean="0">
                  <a:solidFill>
                    <a:schemeClr val="bg1">
                      <a:lumMod val="95000"/>
                    </a:schemeClr>
                  </a:solidFill>
                  <a:latin typeface="微软雅黑" panose="020B0503020204020204" pitchFamily="34" charset="-122"/>
                  <a:ea typeface="微软雅黑" panose="020B0503020204020204" pitchFamily="34" charset="-122"/>
                </a:rPr>
                <a:t>标题</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rot="1708439">
            <a:off x="5759559" y="1172745"/>
            <a:ext cx="1331095" cy="1301759"/>
            <a:chOff x="4166431" y="757076"/>
            <a:chExt cx="1149695" cy="1123950"/>
          </a:xfrm>
          <a:solidFill>
            <a:srgbClr val="0070C0"/>
          </a:solidFill>
          <a:scene3d>
            <a:camera prst="orthographicFront">
              <a:rot lat="0" lon="0" rev="0"/>
            </a:camera>
            <a:lightRig rig="glow" dir="t"/>
          </a:scene3d>
        </p:grpSpPr>
        <p:sp>
          <p:nvSpPr>
            <p:cNvPr id="46" name="椭圆形标注 45"/>
            <p:cNvSpPr/>
            <p:nvPr/>
          </p:nvSpPr>
          <p:spPr>
            <a:xfrm>
              <a:off x="4166431" y="757076"/>
              <a:ext cx="1149695" cy="1123950"/>
            </a:xfrm>
            <a:prstGeom prst="wedgeEllipseCallout">
              <a:avLst>
                <a:gd name="adj1" fmla="val 47102"/>
                <a:gd name="adj2" fmla="val 40322"/>
              </a:avLst>
            </a:prstGeom>
            <a:solidFill>
              <a:schemeClr val="accent3"/>
            </a:solidFill>
            <a:ln>
              <a:no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47" name="TextBox 46"/>
            <p:cNvSpPr txBox="1"/>
            <p:nvPr/>
          </p:nvSpPr>
          <p:spPr>
            <a:xfrm rot="19891561">
              <a:off x="4402667" y="958642"/>
              <a:ext cx="691166" cy="717490"/>
            </a:xfrm>
            <a:prstGeom prst="rect">
              <a:avLst/>
            </a:prstGeom>
            <a:noFill/>
            <a:ln>
              <a:noFill/>
            </a:ln>
            <a:effectLst/>
            <a:sp3d prstMaterial="matte"/>
          </p:spPr>
          <p:txBody>
            <a:bodyPr wrap="none" rtlCol="0">
              <a:spAutoFit/>
            </a:bodyPr>
            <a:lstStyle/>
            <a:p>
              <a:r>
                <a:rPr lang="zh-CN" altLang="en-US" sz="2400" dirty="0" smtClean="0">
                  <a:solidFill>
                    <a:schemeClr val="bg1">
                      <a:lumMod val="95000"/>
                    </a:schemeClr>
                  </a:solidFill>
                  <a:latin typeface="微软雅黑" panose="020B0503020204020204" pitchFamily="34" charset="-122"/>
                  <a:ea typeface="微软雅黑" panose="020B0503020204020204" pitchFamily="34" charset="-122"/>
                </a:rPr>
                <a:t>添加</a:t>
              </a:r>
              <a:endParaRPr lang="en-US" altLang="zh-CN" sz="2400" dirty="0" smtClean="0">
                <a:solidFill>
                  <a:schemeClr val="bg1">
                    <a:lumMod val="95000"/>
                  </a:schemeClr>
                </a:solidFill>
                <a:latin typeface="微软雅黑" panose="020B0503020204020204" pitchFamily="34" charset="-122"/>
                <a:ea typeface="微软雅黑" panose="020B0503020204020204" pitchFamily="34" charset="-122"/>
              </a:endParaRPr>
            </a:p>
            <a:p>
              <a:r>
                <a:rPr lang="zh-CN" altLang="en-US" sz="2400" dirty="0" smtClean="0">
                  <a:solidFill>
                    <a:schemeClr val="bg1">
                      <a:lumMod val="95000"/>
                    </a:schemeClr>
                  </a:solidFill>
                  <a:latin typeface="微软雅黑" panose="020B0503020204020204" pitchFamily="34" charset="-122"/>
                  <a:ea typeface="微软雅黑" panose="020B0503020204020204" pitchFamily="34" charset="-122"/>
                </a:rPr>
                <a:t>标题</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rot="1896863">
            <a:off x="8980446" y="2924649"/>
            <a:ext cx="1331095" cy="1301759"/>
            <a:chOff x="7164288" y="1682700"/>
            <a:chExt cx="1149695" cy="1123950"/>
          </a:xfrm>
          <a:solidFill>
            <a:srgbClr val="0070C0"/>
          </a:solidFill>
          <a:scene3d>
            <a:camera prst="orthographicFront">
              <a:rot lat="0" lon="0" rev="0"/>
            </a:camera>
            <a:lightRig rig="glow" dir="t">
              <a:rot lat="0" lon="0" rev="4800000"/>
            </a:lightRig>
          </a:scene3d>
        </p:grpSpPr>
        <p:sp>
          <p:nvSpPr>
            <p:cNvPr id="49" name="椭圆形标注 48"/>
            <p:cNvSpPr/>
            <p:nvPr/>
          </p:nvSpPr>
          <p:spPr>
            <a:xfrm>
              <a:off x="7164288" y="1682700"/>
              <a:ext cx="1149695" cy="1123950"/>
            </a:xfrm>
            <a:prstGeom prst="wedgeEllipseCallout">
              <a:avLst>
                <a:gd name="adj1" fmla="val -45687"/>
                <a:gd name="adj2" fmla="val -43577"/>
              </a:avLst>
            </a:prstGeom>
            <a:solidFill>
              <a:schemeClr val="accent4"/>
            </a:solidFill>
            <a:ln>
              <a:no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0" name="TextBox 49"/>
            <p:cNvSpPr txBox="1"/>
            <p:nvPr/>
          </p:nvSpPr>
          <p:spPr>
            <a:xfrm rot="19703137">
              <a:off x="7404991" y="1898508"/>
              <a:ext cx="691166" cy="717490"/>
            </a:xfrm>
            <a:prstGeom prst="rect">
              <a:avLst/>
            </a:prstGeom>
            <a:noFill/>
            <a:ln>
              <a:noFill/>
            </a:ln>
            <a:effectLst/>
            <a:sp3d prstMaterial="matte"/>
          </p:spPr>
          <p:txBody>
            <a:bodyPr wrap="none" rtlCol="0">
              <a:spAutoFit/>
            </a:bodyPr>
            <a:lstStyle/>
            <a:p>
              <a:r>
                <a:rPr lang="zh-CN" altLang="en-US" sz="2400" dirty="0" smtClean="0">
                  <a:solidFill>
                    <a:schemeClr val="bg1">
                      <a:lumMod val="95000"/>
                    </a:schemeClr>
                  </a:solidFill>
                  <a:latin typeface="微软雅黑" panose="020B0503020204020204" pitchFamily="34" charset="-122"/>
                  <a:ea typeface="微软雅黑" panose="020B0503020204020204" pitchFamily="34" charset="-122"/>
                </a:rPr>
                <a:t>添加</a:t>
              </a:r>
              <a:endParaRPr lang="en-US" altLang="zh-CN" sz="2400" dirty="0" smtClean="0">
                <a:solidFill>
                  <a:schemeClr val="bg1">
                    <a:lumMod val="95000"/>
                  </a:schemeClr>
                </a:solidFill>
                <a:latin typeface="微软雅黑" panose="020B0503020204020204" pitchFamily="34" charset="-122"/>
                <a:ea typeface="微软雅黑" panose="020B0503020204020204" pitchFamily="34" charset="-122"/>
              </a:endParaRPr>
            </a:p>
            <a:p>
              <a:r>
                <a:rPr lang="zh-CN" altLang="en-US" sz="2400" dirty="0" smtClean="0">
                  <a:solidFill>
                    <a:schemeClr val="bg1">
                      <a:lumMod val="95000"/>
                    </a:schemeClr>
                  </a:solidFill>
                  <a:latin typeface="微软雅黑" panose="020B0503020204020204" pitchFamily="34" charset="-122"/>
                  <a:ea typeface="微软雅黑" panose="020B0503020204020204" pitchFamily="34" charset="-122"/>
                </a:rPr>
                <a:t>标题</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grpSp>
      <p:sp>
        <p:nvSpPr>
          <p:cNvPr id="51" name="TextBox 50"/>
          <p:cNvSpPr txBox="1"/>
          <p:nvPr/>
        </p:nvSpPr>
        <p:spPr>
          <a:xfrm>
            <a:off x="2859844" y="2593634"/>
            <a:ext cx="2303956" cy="1092603"/>
          </a:xfrm>
          <a:prstGeom prst="rect">
            <a:avLst/>
          </a:prstGeom>
          <a:noFill/>
        </p:spPr>
        <p:txBody>
          <a:bodyPr wrap="square" lIns="121917" tIns="60958" rIns="121917" bIns="60958" rtlCol="0">
            <a:spAutoFit/>
          </a:bodyPr>
          <a:lstStyle/>
          <a:p>
            <a:pPr algn="just">
              <a:lnSpc>
                <a:spcPct val="150000"/>
              </a:lnSpc>
            </a:pPr>
            <a:r>
              <a:rPr lang="zh-CN" altLang="en-US" sz="1400" dirty="0" smtClean="0">
                <a:solidFill>
                  <a:schemeClr val="tx1">
                    <a:lumMod val="50000"/>
                    <a:lumOff val="50000"/>
                  </a:schemeClr>
                </a:solidFill>
                <a:latin typeface="微软雅黑" pitchFamily="34" charset="-122"/>
                <a:ea typeface="微软雅黑" pitchFamily="34" charset="-122"/>
              </a:rPr>
              <a:t>点击此处输入</a:t>
            </a:r>
            <a:r>
              <a:rPr lang="zh-CN" altLang="en-US" sz="1400" dirty="0">
                <a:solidFill>
                  <a:schemeClr val="tx1">
                    <a:lumMod val="50000"/>
                    <a:lumOff val="50000"/>
                  </a:schemeClr>
                </a:solidFill>
                <a:latin typeface="微软雅黑" pitchFamily="34" charset="-122"/>
                <a:ea typeface="微软雅黑" pitchFamily="34" charset="-122"/>
              </a:rPr>
              <a:t>本栏的具体文字</a:t>
            </a:r>
            <a:r>
              <a:rPr lang="zh-CN" altLang="en-US" sz="1400" dirty="0" smtClean="0">
                <a:solidFill>
                  <a:schemeClr val="tx1">
                    <a:lumMod val="50000"/>
                    <a:lumOff val="50000"/>
                  </a:schemeClr>
                </a:solidFill>
                <a:latin typeface="微软雅黑" pitchFamily="34" charset="-122"/>
                <a:ea typeface="微软雅黑" pitchFamily="34" charset="-122"/>
              </a:rPr>
              <a:t>，请</a:t>
            </a:r>
            <a:r>
              <a:rPr lang="zh-CN" altLang="en-US" sz="1400" dirty="0">
                <a:solidFill>
                  <a:schemeClr val="tx1">
                    <a:lumMod val="50000"/>
                    <a:lumOff val="50000"/>
                  </a:schemeClr>
                </a:solidFill>
                <a:latin typeface="微软雅黑" pitchFamily="34" charset="-122"/>
                <a:ea typeface="微软雅黑" pitchFamily="34" charset="-122"/>
              </a:rPr>
              <a:t>根据您的具体内容酌情修改。</a:t>
            </a:r>
            <a:endParaRPr lang="en-US" altLang="zh-CN" sz="1400" dirty="0">
              <a:solidFill>
                <a:schemeClr val="tx1">
                  <a:lumMod val="50000"/>
                  <a:lumOff val="50000"/>
                </a:schemeClr>
              </a:solidFill>
            </a:endParaRPr>
          </a:p>
        </p:txBody>
      </p:sp>
      <p:sp>
        <p:nvSpPr>
          <p:cNvPr id="52" name="TextBox 51"/>
          <p:cNvSpPr txBox="1"/>
          <p:nvPr/>
        </p:nvSpPr>
        <p:spPr>
          <a:xfrm>
            <a:off x="1977048" y="5176997"/>
            <a:ext cx="2217245" cy="1092603"/>
          </a:xfrm>
          <a:prstGeom prst="rect">
            <a:avLst/>
          </a:prstGeom>
          <a:noFill/>
        </p:spPr>
        <p:txBody>
          <a:bodyPr wrap="square" lIns="121917" tIns="60958" rIns="121917" bIns="60958" rtlCol="0">
            <a:spAutoFit/>
          </a:bodyPr>
          <a:lstStyle/>
          <a:p>
            <a:pPr algn="just">
              <a:lnSpc>
                <a:spcPct val="150000"/>
              </a:lnSpc>
            </a:pPr>
            <a:r>
              <a:rPr lang="zh-CN" altLang="en-US" sz="1400" dirty="0" smtClean="0">
                <a:solidFill>
                  <a:schemeClr val="tx1">
                    <a:lumMod val="50000"/>
                    <a:lumOff val="50000"/>
                  </a:schemeClr>
                </a:solidFill>
                <a:latin typeface="微软雅黑" pitchFamily="34" charset="-122"/>
                <a:ea typeface="微软雅黑" pitchFamily="34" charset="-122"/>
              </a:rPr>
              <a:t>点击</a:t>
            </a:r>
            <a:r>
              <a:rPr lang="zh-CN" altLang="en-US" sz="1400" dirty="0">
                <a:solidFill>
                  <a:schemeClr val="tx1">
                    <a:lumMod val="50000"/>
                    <a:lumOff val="50000"/>
                  </a:schemeClr>
                </a:solidFill>
                <a:latin typeface="微软雅黑" pitchFamily="34" charset="-122"/>
                <a:ea typeface="微软雅黑" pitchFamily="34" charset="-122"/>
              </a:rPr>
              <a:t>此处</a:t>
            </a:r>
            <a:r>
              <a:rPr lang="zh-CN" altLang="en-US" sz="1400" dirty="0" smtClean="0">
                <a:solidFill>
                  <a:schemeClr val="tx1">
                    <a:lumMod val="50000"/>
                    <a:lumOff val="50000"/>
                  </a:schemeClr>
                </a:solidFill>
                <a:latin typeface="微软雅黑" pitchFamily="34" charset="-122"/>
                <a:ea typeface="微软雅黑" pitchFamily="34" charset="-122"/>
              </a:rPr>
              <a:t>输入</a:t>
            </a:r>
            <a:r>
              <a:rPr lang="zh-CN" altLang="en-US" sz="1400" dirty="0">
                <a:solidFill>
                  <a:schemeClr val="tx1">
                    <a:lumMod val="50000"/>
                    <a:lumOff val="50000"/>
                  </a:schemeClr>
                </a:solidFill>
                <a:latin typeface="微软雅黑" pitchFamily="34" charset="-122"/>
                <a:ea typeface="微软雅黑" pitchFamily="34" charset="-122"/>
              </a:rPr>
              <a:t>本栏的具体</a:t>
            </a:r>
            <a:r>
              <a:rPr lang="zh-CN" altLang="en-US" sz="1400" dirty="0" smtClean="0">
                <a:solidFill>
                  <a:schemeClr val="tx1">
                    <a:lumMod val="50000"/>
                    <a:lumOff val="50000"/>
                  </a:schemeClr>
                </a:solidFill>
                <a:latin typeface="微软雅黑" pitchFamily="34" charset="-122"/>
                <a:ea typeface="微软雅黑" pitchFamily="34" charset="-122"/>
              </a:rPr>
              <a:t>文字，</a:t>
            </a:r>
            <a:r>
              <a:rPr lang="zh-CN" altLang="en-US" sz="1400" dirty="0">
                <a:solidFill>
                  <a:schemeClr val="tx1">
                    <a:lumMod val="50000"/>
                    <a:lumOff val="50000"/>
                  </a:schemeClr>
                </a:solidFill>
                <a:latin typeface="微软雅黑" pitchFamily="34" charset="-122"/>
                <a:ea typeface="微软雅黑" pitchFamily="34" charset="-122"/>
              </a:rPr>
              <a:t>请根据您的具体内容酌情修改。</a:t>
            </a:r>
            <a:endParaRPr lang="en-US" altLang="zh-CN" sz="1400" dirty="0">
              <a:solidFill>
                <a:schemeClr val="tx1">
                  <a:lumMod val="50000"/>
                  <a:lumOff val="50000"/>
                </a:schemeClr>
              </a:solidFill>
            </a:endParaRPr>
          </a:p>
        </p:txBody>
      </p:sp>
      <p:sp>
        <p:nvSpPr>
          <p:cNvPr id="53" name="TextBox 52"/>
          <p:cNvSpPr txBox="1"/>
          <p:nvPr/>
        </p:nvSpPr>
        <p:spPr>
          <a:xfrm>
            <a:off x="5989683" y="3314272"/>
            <a:ext cx="2303956" cy="1092603"/>
          </a:xfrm>
          <a:prstGeom prst="rect">
            <a:avLst/>
          </a:prstGeom>
          <a:noFill/>
        </p:spPr>
        <p:txBody>
          <a:bodyPr wrap="square" lIns="121917" tIns="60958" rIns="121917" bIns="60958" rtlCol="0">
            <a:spAutoFit/>
          </a:bodyPr>
          <a:lstStyle/>
          <a:p>
            <a:pPr algn="just">
              <a:lnSpc>
                <a:spcPct val="150000"/>
              </a:lnSpc>
            </a:pPr>
            <a:r>
              <a:rPr lang="zh-CN" altLang="en-US" sz="1400" dirty="0" smtClean="0">
                <a:solidFill>
                  <a:schemeClr val="tx1">
                    <a:lumMod val="50000"/>
                    <a:lumOff val="50000"/>
                  </a:schemeClr>
                </a:solidFill>
                <a:latin typeface="微软雅黑" pitchFamily="34" charset="-122"/>
                <a:ea typeface="微软雅黑" pitchFamily="34" charset="-122"/>
              </a:rPr>
              <a:t>点击</a:t>
            </a:r>
            <a:r>
              <a:rPr lang="zh-CN" altLang="en-US" sz="1400" dirty="0">
                <a:solidFill>
                  <a:schemeClr val="tx1">
                    <a:lumMod val="50000"/>
                    <a:lumOff val="50000"/>
                  </a:schemeClr>
                </a:solidFill>
                <a:latin typeface="微软雅黑" pitchFamily="34" charset="-122"/>
                <a:ea typeface="微软雅黑" pitchFamily="34" charset="-122"/>
              </a:rPr>
              <a:t>此处</a:t>
            </a:r>
            <a:r>
              <a:rPr lang="zh-CN" altLang="en-US" sz="1400" dirty="0" smtClean="0">
                <a:solidFill>
                  <a:schemeClr val="tx1">
                    <a:lumMod val="50000"/>
                    <a:lumOff val="50000"/>
                  </a:schemeClr>
                </a:solidFill>
                <a:latin typeface="微软雅黑" pitchFamily="34" charset="-122"/>
                <a:ea typeface="微软雅黑" pitchFamily="34" charset="-122"/>
              </a:rPr>
              <a:t>输入</a:t>
            </a:r>
            <a:r>
              <a:rPr lang="zh-CN" altLang="en-US" sz="1400" dirty="0">
                <a:solidFill>
                  <a:schemeClr val="tx1">
                    <a:lumMod val="50000"/>
                    <a:lumOff val="50000"/>
                  </a:schemeClr>
                </a:solidFill>
                <a:latin typeface="微软雅黑" pitchFamily="34" charset="-122"/>
                <a:ea typeface="微软雅黑" pitchFamily="34" charset="-122"/>
              </a:rPr>
              <a:t>本栏的具体文字</a:t>
            </a:r>
            <a:r>
              <a:rPr lang="zh-CN" altLang="en-US" sz="1400" dirty="0" smtClean="0">
                <a:solidFill>
                  <a:schemeClr val="tx1">
                    <a:lumMod val="50000"/>
                    <a:lumOff val="50000"/>
                  </a:schemeClr>
                </a:solidFill>
                <a:latin typeface="微软雅黑" pitchFamily="34" charset="-122"/>
                <a:ea typeface="微软雅黑" pitchFamily="34" charset="-122"/>
              </a:rPr>
              <a:t>，请</a:t>
            </a:r>
            <a:r>
              <a:rPr lang="zh-CN" altLang="en-US" sz="1400" dirty="0">
                <a:solidFill>
                  <a:schemeClr val="tx1">
                    <a:lumMod val="50000"/>
                    <a:lumOff val="50000"/>
                  </a:schemeClr>
                </a:solidFill>
                <a:latin typeface="微软雅黑" pitchFamily="34" charset="-122"/>
                <a:ea typeface="微软雅黑" pitchFamily="34" charset="-122"/>
              </a:rPr>
              <a:t>根据您的具体内容酌情修改。</a:t>
            </a:r>
            <a:endParaRPr lang="en-US" altLang="zh-CN" sz="1400" dirty="0">
              <a:solidFill>
                <a:schemeClr val="tx1">
                  <a:lumMod val="50000"/>
                  <a:lumOff val="50000"/>
                </a:schemeClr>
              </a:solidFill>
            </a:endParaRPr>
          </a:p>
        </p:txBody>
      </p:sp>
      <p:sp>
        <p:nvSpPr>
          <p:cNvPr id="54" name="TextBox 53"/>
          <p:cNvSpPr txBox="1"/>
          <p:nvPr/>
        </p:nvSpPr>
        <p:spPr>
          <a:xfrm>
            <a:off x="8207166" y="1172529"/>
            <a:ext cx="2303956" cy="1092603"/>
          </a:xfrm>
          <a:prstGeom prst="rect">
            <a:avLst/>
          </a:prstGeom>
          <a:noFill/>
        </p:spPr>
        <p:txBody>
          <a:bodyPr wrap="square" lIns="121917" tIns="60958" rIns="121917" bIns="60958" rtlCol="0">
            <a:spAutoFit/>
          </a:bodyPr>
          <a:lstStyle/>
          <a:p>
            <a:pPr algn="just">
              <a:lnSpc>
                <a:spcPct val="150000"/>
              </a:lnSpc>
            </a:pPr>
            <a:r>
              <a:rPr lang="zh-CN" altLang="en-US" sz="1400" dirty="0" smtClean="0">
                <a:solidFill>
                  <a:schemeClr val="tx1">
                    <a:lumMod val="50000"/>
                    <a:lumOff val="50000"/>
                  </a:schemeClr>
                </a:solidFill>
                <a:latin typeface="微软雅黑" pitchFamily="34" charset="-122"/>
                <a:ea typeface="微软雅黑" pitchFamily="34" charset="-122"/>
              </a:rPr>
              <a:t>点击</a:t>
            </a:r>
            <a:r>
              <a:rPr lang="zh-CN" altLang="en-US" sz="1400" dirty="0">
                <a:solidFill>
                  <a:schemeClr val="tx1">
                    <a:lumMod val="50000"/>
                    <a:lumOff val="50000"/>
                  </a:schemeClr>
                </a:solidFill>
                <a:latin typeface="微软雅黑" pitchFamily="34" charset="-122"/>
                <a:ea typeface="微软雅黑" pitchFamily="34" charset="-122"/>
              </a:rPr>
              <a:t>此处</a:t>
            </a:r>
            <a:r>
              <a:rPr lang="zh-CN" altLang="en-US" sz="1400" dirty="0" smtClean="0">
                <a:solidFill>
                  <a:schemeClr val="tx1">
                    <a:lumMod val="50000"/>
                    <a:lumOff val="50000"/>
                  </a:schemeClr>
                </a:solidFill>
                <a:latin typeface="微软雅黑" pitchFamily="34" charset="-122"/>
                <a:ea typeface="微软雅黑" pitchFamily="34" charset="-122"/>
              </a:rPr>
              <a:t>输入</a:t>
            </a:r>
            <a:r>
              <a:rPr lang="zh-CN" altLang="en-US" sz="1400" dirty="0">
                <a:solidFill>
                  <a:schemeClr val="tx1">
                    <a:lumMod val="50000"/>
                    <a:lumOff val="50000"/>
                  </a:schemeClr>
                </a:solidFill>
                <a:latin typeface="微软雅黑" pitchFamily="34" charset="-122"/>
                <a:ea typeface="微软雅黑" pitchFamily="34" charset="-122"/>
              </a:rPr>
              <a:t>本栏的具体文字</a:t>
            </a:r>
            <a:r>
              <a:rPr lang="zh-CN" altLang="en-US" sz="1400" dirty="0" smtClean="0">
                <a:solidFill>
                  <a:schemeClr val="tx1">
                    <a:lumMod val="50000"/>
                    <a:lumOff val="50000"/>
                  </a:schemeClr>
                </a:solidFill>
                <a:latin typeface="微软雅黑" pitchFamily="34" charset="-122"/>
                <a:ea typeface="微软雅黑" pitchFamily="34" charset="-122"/>
              </a:rPr>
              <a:t>，请</a:t>
            </a:r>
            <a:r>
              <a:rPr lang="zh-CN" altLang="en-US" sz="1400" dirty="0">
                <a:solidFill>
                  <a:schemeClr val="tx1">
                    <a:lumMod val="50000"/>
                    <a:lumOff val="50000"/>
                  </a:schemeClr>
                </a:solidFill>
                <a:latin typeface="微软雅黑" pitchFamily="34" charset="-122"/>
                <a:ea typeface="微软雅黑" pitchFamily="34" charset="-122"/>
              </a:rPr>
              <a:t>根据您的具体内容酌情修改。</a:t>
            </a:r>
            <a:endParaRPr lang="en-US" altLang="zh-CN" sz="1400" dirty="0">
              <a:solidFill>
                <a:schemeClr val="tx1">
                  <a:lumMod val="50000"/>
                  <a:lumOff val="50000"/>
                </a:schemeClr>
              </a:solidFill>
            </a:endParaRPr>
          </a:p>
        </p:txBody>
      </p:sp>
      <p:sp>
        <p:nvSpPr>
          <p:cNvPr id="5" name="椭圆 4"/>
          <p:cNvSpPr/>
          <p:nvPr/>
        </p:nvSpPr>
        <p:spPr>
          <a:xfrm>
            <a:off x="2124075" y="4817244"/>
            <a:ext cx="276225" cy="2762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148137" y="3731456"/>
            <a:ext cx="276225" cy="276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694394" y="2759906"/>
            <a:ext cx="276225" cy="2762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238767" y="2335407"/>
            <a:ext cx="276225" cy="2762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7714746"/>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anim calcmode="lin" valueType="num">
                                      <p:cBhvr>
                                        <p:cTn id="12" dur="1000" fill="hold"/>
                                        <p:tgtEl>
                                          <p:spTgt spid="39"/>
                                        </p:tgtEl>
                                        <p:attrNameLst>
                                          <p:attrName>ppt_x</p:attrName>
                                        </p:attrNameLst>
                                      </p:cBhvr>
                                      <p:tavLst>
                                        <p:tav tm="0">
                                          <p:val>
                                            <p:strVal val="#ppt_x"/>
                                          </p:val>
                                        </p:tav>
                                        <p:tav tm="100000">
                                          <p:val>
                                            <p:strVal val="#ppt_x"/>
                                          </p:val>
                                        </p:tav>
                                      </p:tavLst>
                                    </p:anim>
                                    <p:anim calcmode="lin" valueType="num">
                                      <p:cBhvr>
                                        <p:cTn id="13" dur="1000" fill="hold"/>
                                        <p:tgtEl>
                                          <p:spTgt spid="39"/>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1000"/>
                                        <p:tgtEl>
                                          <p:spTgt spid="42"/>
                                        </p:tgtEl>
                                      </p:cBhvr>
                                    </p:animEffect>
                                    <p:anim calcmode="lin" valueType="num">
                                      <p:cBhvr>
                                        <p:cTn id="21" dur="1000" fill="hold"/>
                                        <p:tgtEl>
                                          <p:spTgt spid="42"/>
                                        </p:tgtEl>
                                        <p:attrNameLst>
                                          <p:attrName>ppt_x</p:attrName>
                                        </p:attrNameLst>
                                      </p:cBhvr>
                                      <p:tavLst>
                                        <p:tav tm="0">
                                          <p:val>
                                            <p:strVal val="#ppt_x"/>
                                          </p:val>
                                        </p:tav>
                                        <p:tav tm="100000">
                                          <p:val>
                                            <p:strVal val="#ppt_x"/>
                                          </p:val>
                                        </p:tav>
                                      </p:tavLst>
                                    </p:anim>
                                    <p:anim calcmode="lin" valueType="num">
                                      <p:cBhvr>
                                        <p:cTn id="22" dur="1000" fill="hold"/>
                                        <p:tgtEl>
                                          <p:spTgt spid="42"/>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1000"/>
                                        <p:tgtEl>
                                          <p:spTgt spid="51"/>
                                        </p:tgtEl>
                                      </p:cBhvr>
                                    </p:animEffect>
                                    <p:anim calcmode="lin" valueType="num">
                                      <p:cBhvr>
                                        <p:cTn id="26" dur="1000" fill="hold"/>
                                        <p:tgtEl>
                                          <p:spTgt spid="51"/>
                                        </p:tgtEl>
                                        <p:attrNameLst>
                                          <p:attrName>ppt_x</p:attrName>
                                        </p:attrNameLst>
                                      </p:cBhvr>
                                      <p:tavLst>
                                        <p:tav tm="0">
                                          <p:val>
                                            <p:strVal val="#ppt_x"/>
                                          </p:val>
                                        </p:tav>
                                        <p:tav tm="100000">
                                          <p:val>
                                            <p:strVal val="#ppt_x"/>
                                          </p:val>
                                        </p:tav>
                                      </p:tavLst>
                                    </p:anim>
                                    <p:anim calcmode="lin" valueType="num">
                                      <p:cBhvr>
                                        <p:cTn id="27" dur="1000" fill="hold"/>
                                        <p:tgtEl>
                                          <p:spTgt spid="5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1000"/>
                                        <p:tgtEl>
                                          <p:spTgt spid="45"/>
                                        </p:tgtEl>
                                      </p:cBhvr>
                                    </p:animEffect>
                                    <p:anim calcmode="lin" valueType="num">
                                      <p:cBhvr>
                                        <p:cTn id="32" dur="1000" fill="hold"/>
                                        <p:tgtEl>
                                          <p:spTgt spid="45"/>
                                        </p:tgtEl>
                                        <p:attrNameLst>
                                          <p:attrName>ppt_x</p:attrName>
                                        </p:attrNameLst>
                                      </p:cBhvr>
                                      <p:tavLst>
                                        <p:tav tm="0">
                                          <p:val>
                                            <p:strVal val="#ppt_x"/>
                                          </p:val>
                                        </p:tav>
                                        <p:tav tm="100000">
                                          <p:val>
                                            <p:strVal val="#ppt_x"/>
                                          </p:val>
                                        </p:tav>
                                      </p:tavLst>
                                    </p:anim>
                                    <p:anim calcmode="lin" valueType="num">
                                      <p:cBhvr>
                                        <p:cTn id="33" dur="1000" fill="hold"/>
                                        <p:tgtEl>
                                          <p:spTgt spid="45"/>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childTnLst>
                          </p:cTn>
                        </p:par>
                        <p:par>
                          <p:cTn id="37" fill="hold">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1000"/>
                                        <p:tgtEl>
                                          <p:spTgt spid="54"/>
                                        </p:tgtEl>
                                      </p:cBhvr>
                                    </p:animEffect>
                                    <p:anim calcmode="lin" valueType="num">
                                      <p:cBhvr>
                                        <p:cTn id="41" dur="1000" fill="hold"/>
                                        <p:tgtEl>
                                          <p:spTgt spid="54"/>
                                        </p:tgtEl>
                                        <p:attrNameLst>
                                          <p:attrName>ppt_x</p:attrName>
                                        </p:attrNameLst>
                                      </p:cBhvr>
                                      <p:tavLst>
                                        <p:tav tm="0">
                                          <p:val>
                                            <p:strVal val="#ppt_x"/>
                                          </p:val>
                                        </p:tav>
                                        <p:tav tm="100000">
                                          <p:val>
                                            <p:strVal val="#ppt_x"/>
                                          </p:val>
                                        </p:tav>
                                      </p:tavLst>
                                    </p:anim>
                                    <p:anim calcmode="lin" valueType="num">
                                      <p:cBhvr>
                                        <p:cTn id="42" dur="1000" fill="hold"/>
                                        <p:tgtEl>
                                          <p:spTgt spid="54"/>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51" grpId="0"/>
      <p:bldP spid="52" grpId="0"/>
      <p:bldP spid="53" grpId="0"/>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680" y="-2576"/>
            <a:ext cx="12216680" cy="6871882"/>
          </a:xfrm>
          <a:prstGeom prst="rect">
            <a:avLst/>
          </a:prstGeom>
          <a:noFill/>
          <a:extLst>
            <a:ext uri="{909E8E84-426E-40DD-AFC4-6F175D3DCCD1}">
              <a14:hiddenFill xmlns:a14="http://schemas.microsoft.com/office/drawing/2010/main">
                <a:solidFill>
                  <a:srgbClr val="FFFFFF"/>
                </a:solidFill>
              </a14:hiddenFill>
            </a:ext>
          </a:extLst>
        </p:spPr>
      </p:pic>
      <p:sp>
        <p:nvSpPr>
          <p:cNvPr id="9" name="椭圆 8"/>
          <p:cNvSpPr/>
          <p:nvPr/>
        </p:nvSpPr>
        <p:spPr>
          <a:xfrm>
            <a:off x="-730426" y="250298"/>
            <a:ext cx="8338594" cy="8338594"/>
          </a:xfrm>
          <a:prstGeom prst="ellipse">
            <a:avLst/>
          </a:prstGeom>
          <a:solidFill>
            <a:schemeClr val="accent5">
              <a:lumMod val="50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64100" y="1344826"/>
            <a:ext cx="6149544" cy="614954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7"/>
          <p:cNvSpPr>
            <a:spLocks/>
          </p:cNvSpPr>
          <p:nvPr/>
        </p:nvSpPr>
        <p:spPr bwMode="auto">
          <a:xfrm>
            <a:off x="1118495" y="3458686"/>
            <a:ext cx="4551250" cy="1839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5400" b="1" spc="100" dirty="0" smtClean="0">
                <a:solidFill>
                  <a:schemeClr val="bg1"/>
                </a:solidFill>
                <a:latin typeface="微软雅黑"/>
                <a:cs typeface="Lato Light" charset="0"/>
                <a:sym typeface="Lato Light" charset="0"/>
              </a:rPr>
              <a:t>工作存在不足</a:t>
            </a:r>
            <a:endParaRPr lang="zh-CN" altLang="en-US" sz="5400" b="1" spc="100" dirty="0">
              <a:solidFill>
                <a:schemeClr val="bg1"/>
              </a:solidFill>
              <a:latin typeface="微软雅黑"/>
              <a:cs typeface="Lato Light" charset="0"/>
              <a:sym typeface="Lato Light" charset="0"/>
            </a:endParaRPr>
          </a:p>
          <a:p>
            <a:pPr algn="ctr" fontAlgn="base">
              <a:lnSpc>
                <a:spcPct val="150000"/>
              </a:lnSpc>
              <a:spcBef>
                <a:spcPct val="0"/>
              </a:spcBef>
              <a:spcAft>
                <a:spcPct val="0"/>
              </a:spcAft>
            </a:pPr>
            <a:r>
              <a:rPr lang="zh-CN" altLang="en-US" sz="2400" spc="100" dirty="0" smtClean="0">
                <a:solidFill>
                  <a:schemeClr val="accent2"/>
                </a:solidFill>
                <a:latin typeface="微软雅黑"/>
                <a:cs typeface="Lato Light" charset="0"/>
                <a:sym typeface="Lato Light" charset="0"/>
              </a:rPr>
              <a:t>（添加补充内容）</a:t>
            </a:r>
            <a:endParaRPr lang="en-US" spc="100" dirty="0">
              <a:solidFill>
                <a:schemeClr val="accent2"/>
              </a:solidFill>
              <a:latin typeface="微软雅黑"/>
              <a:ea typeface="微软雅黑"/>
              <a:cs typeface="Lato Light" charset="0"/>
              <a:sym typeface="Lato Light" charset="0"/>
            </a:endParaRPr>
          </a:p>
        </p:txBody>
      </p:sp>
      <p:cxnSp>
        <p:nvCxnSpPr>
          <p:cNvPr id="12" name="直接连接符 11"/>
          <p:cNvCxnSpPr/>
          <p:nvPr/>
        </p:nvCxnSpPr>
        <p:spPr>
          <a:xfrm>
            <a:off x="3045172" y="5428990"/>
            <a:ext cx="7874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4735643" y="1610395"/>
            <a:ext cx="1170692" cy="1170692"/>
            <a:chOff x="6145995" y="1828480"/>
            <a:chExt cx="1170692" cy="1170692"/>
          </a:xfrm>
        </p:grpSpPr>
        <p:sp>
          <p:nvSpPr>
            <p:cNvPr id="19" name="椭圆 18"/>
            <p:cNvSpPr/>
            <p:nvPr/>
          </p:nvSpPr>
          <p:spPr>
            <a:xfrm>
              <a:off x="6145995" y="1828480"/>
              <a:ext cx="1170692" cy="11706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7"/>
            <p:cNvSpPr>
              <a:spLocks noEditPoints="1"/>
            </p:cNvSpPr>
            <p:nvPr/>
          </p:nvSpPr>
          <p:spPr bwMode="auto">
            <a:xfrm>
              <a:off x="6430578" y="2082829"/>
              <a:ext cx="601526" cy="661994"/>
            </a:xfrm>
            <a:custGeom>
              <a:avLst/>
              <a:gdLst>
                <a:gd name="T0" fmla="*/ 117 w 387"/>
                <a:gd name="T1" fmla="*/ 63 h 412"/>
                <a:gd name="T2" fmla="*/ 253 w 387"/>
                <a:gd name="T3" fmla="*/ 46 h 412"/>
                <a:gd name="T4" fmla="*/ 204 w 387"/>
                <a:gd name="T5" fmla="*/ 28 h 412"/>
                <a:gd name="T6" fmla="*/ 148 w 387"/>
                <a:gd name="T7" fmla="*/ 28 h 412"/>
                <a:gd name="T8" fmla="*/ 99 w 387"/>
                <a:gd name="T9" fmla="*/ 46 h 412"/>
                <a:gd name="T10" fmla="*/ 318 w 387"/>
                <a:gd name="T11" fmla="*/ 357 h 412"/>
                <a:gd name="T12" fmla="*/ 324 w 387"/>
                <a:gd name="T13" fmla="*/ 345 h 412"/>
                <a:gd name="T14" fmla="*/ 301 w 387"/>
                <a:gd name="T15" fmla="*/ 268 h 412"/>
                <a:gd name="T16" fmla="*/ 287 w 387"/>
                <a:gd name="T17" fmla="*/ 268 h 412"/>
                <a:gd name="T18" fmla="*/ 287 w 387"/>
                <a:gd name="T19" fmla="*/ 327 h 412"/>
                <a:gd name="T20" fmla="*/ 288 w 387"/>
                <a:gd name="T21" fmla="*/ 328 h 412"/>
                <a:gd name="T22" fmla="*/ 288 w 387"/>
                <a:gd name="T23" fmla="*/ 330 h 412"/>
                <a:gd name="T24" fmla="*/ 289 w 387"/>
                <a:gd name="T25" fmla="*/ 331 h 412"/>
                <a:gd name="T26" fmla="*/ 368 w 387"/>
                <a:gd name="T27" fmla="*/ 272 h 412"/>
                <a:gd name="T28" fmla="*/ 294 w 387"/>
                <a:gd name="T29" fmla="*/ 233 h 412"/>
                <a:gd name="T30" fmla="*/ 277 w 387"/>
                <a:gd name="T31" fmla="*/ 411 h 412"/>
                <a:gd name="T32" fmla="*/ 382 w 387"/>
                <a:gd name="T33" fmla="*/ 339 h 412"/>
                <a:gd name="T34" fmla="*/ 369 w 387"/>
                <a:gd name="T35" fmla="*/ 337 h 412"/>
                <a:gd name="T36" fmla="*/ 294 w 387"/>
                <a:gd name="T37" fmla="*/ 398 h 412"/>
                <a:gd name="T38" fmla="*/ 220 w 387"/>
                <a:gd name="T39" fmla="*/ 308 h 412"/>
                <a:gd name="T40" fmla="*/ 308 w 387"/>
                <a:gd name="T41" fmla="*/ 248 h 412"/>
                <a:gd name="T42" fmla="*/ 369 w 387"/>
                <a:gd name="T43" fmla="*/ 337 h 412"/>
                <a:gd name="T44" fmla="*/ 130 w 387"/>
                <a:gd name="T45" fmla="*/ 336 h 412"/>
                <a:gd name="T46" fmla="*/ 221 w 387"/>
                <a:gd name="T47" fmla="*/ 245 h 412"/>
                <a:gd name="T48" fmla="*/ 240 w 387"/>
                <a:gd name="T49" fmla="*/ 231 h 412"/>
                <a:gd name="T50" fmla="*/ 334 w 387"/>
                <a:gd name="T51" fmla="*/ 140 h 412"/>
                <a:gd name="T52" fmla="*/ 338 w 387"/>
                <a:gd name="T53" fmla="*/ 226 h 412"/>
                <a:gd name="T54" fmla="*/ 352 w 387"/>
                <a:gd name="T55" fmla="*/ 231 h 412"/>
                <a:gd name="T56" fmla="*/ 352 w 387"/>
                <a:gd name="T57" fmla="*/ 95 h 412"/>
                <a:gd name="T58" fmla="*/ 19 w 387"/>
                <a:gd name="T59" fmla="*/ 77 h 412"/>
                <a:gd name="T60" fmla="*/ 0 w 387"/>
                <a:gd name="T61" fmla="*/ 144 h 412"/>
                <a:gd name="T62" fmla="*/ 0 w 387"/>
                <a:gd name="T63" fmla="*/ 245 h 412"/>
                <a:gd name="T64" fmla="*/ 0 w 387"/>
                <a:gd name="T65" fmla="*/ 343 h 412"/>
                <a:gd name="T66" fmla="*/ 195 w 387"/>
                <a:gd name="T67" fmla="*/ 361 h 412"/>
                <a:gd name="T68" fmla="*/ 15 w 387"/>
                <a:gd name="T69" fmla="*/ 144 h 412"/>
                <a:gd name="T70" fmla="*/ 19 w 387"/>
                <a:gd name="T71" fmla="*/ 140 h 412"/>
                <a:gd name="T72" fmla="*/ 115 w 387"/>
                <a:gd name="T73" fmla="*/ 231 h 412"/>
                <a:gd name="T74" fmla="*/ 15 w 387"/>
                <a:gd name="T75" fmla="*/ 144 h 412"/>
                <a:gd name="T76" fmla="*/ 115 w 387"/>
                <a:gd name="T77" fmla="*/ 245 h 412"/>
                <a:gd name="T78" fmla="*/ 19 w 387"/>
                <a:gd name="T79" fmla="*/ 336 h 412"/>
                <a:gd name="T80" fmla="*/ 15 w 387"/>
                <a:gd name="T81" fmla="*/ 245 h 412"/>
                <a:gd name="T82" fmla="*/ 130 w 387"/>
                <a:gd name="T83" fmla="*/ 231 h 412"/>
                <a:gd name="T84" fmla="*/ 130 w 387"/>
                <a:gd name="T85" fmla="*/ 140 h 412"/>
                <a:gd name="T86" fmla="*/ 226 w 387"/>
                <a:gd name="T87" fmla="*/ 231 h 412"/>
                <a:gd name="T88" fmla="*/ 233 w 387"/>
                <a:gd name="T89" fmla="*/ 95 h 412"/>
                <a:gd name="T90" fmla="*/ 246 w 387"/>
                <a:gd name="T91" fmla="*/ 107 h 412"/>
                <a:gd name="T92" fmla="*/ 221 w 387"/>
                <a:gd name="T93" fmla="*/ 107 h 412"/>
                <a:gd name="T94" fmla="*/ 123 w 387"/>
                <a:gd name="T95" fmla="*/ 95 h 412"/>
                <a:gd name="T96" fmla="*/ 135 w 387"/>
                <a:gd name="T97" fmla="*/ 107 h 412"/>
                <a:gd name="T98" fmla="*/ 110 w 387"/>
                <a:gd name="T99" fmla="*/ 10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7" h="412">
                  <a:moveTo>
                    <a:pt x="99" y="46"/>
                  </a:moveTo>
                  <a:cubicBezTo>
                    <a:pt x="99" y="55"/>
                    <a:pt x="107" y="63"/>
                    <a:pt x="117" y="63"/>
                  </a:cubicBezTo>
                  <a:lnTo>
                    <a:pt x="236" y="63"/>
                  </a:lnTo>
                  <a:cubicBezTo>
                    <a:pt x="246" y="63"/>
                    <a:pt x="253" y="55"/>
                    <a:pt x="253" y="46"/>
                  </a:cubicBezTo>
                  <a:cubicBezTo>
                    <a:pt x="253" y="36"/>
                    <a:pt x="246" y="28"/>
                    <a:pt x="236" y="28"/>
                  </a:cubicBezTo>
                  <a:lnTo>
                    <a:pt x="204" y="28"/>
                  </a:lnTo>
                  <a:cubicBezTo>
                    <a:pt x="204" y="13"/>
                    <a:pt x="192" y="0"/>
                    <a:pt x="176" y="0"/>
                  </a:cubicBezTo>
                  <a:cubicBezTo>
                    <a:pt x="161" y="0"/>
                    <a:pt x="148" y="13"/>
                    <a:pt x="148" y="28"/>
                  </a:cubicBezTo>
                  <a:lnTo>
                    <a:pt x="117" y="28"/>
                  </a:lnTo>
                  <a:cubicBezTo>
                    <a:pt x="107" y="28"/>
                    <a:pt x="99" y="36"/>
                    <a:pt x="99" y="46"/>
                  </a:cubicBezTo>
                  <a:close/>
                  <a:moveTo>
                    <a:pt x="313" y="355"/>
                  </a:moveTo>
                  <a:cubicBezTo>
                    <a:pt x="315" y="356"/>
                    <a:pt x="317" y="357"/>
                    <a:pt x="318" y="357"/>
                  </a:cubicBezTo>
                  <a:cubicBezTo>
                    <a:pt x="320" y="357"/>
                    <a:pt x="322" y="356"/>
                    <a:pt x="324" y="355"/>
                  </a:cubicBezTo>
                  <a:cubicBezTo>
                    <a:pt x="326" y="352"/>
                    <a:pt x="326" y="348"/>
                    <a:pt x="324" y="345"/>
                  </a:cubicBezTo>
                  <a:lnTo>
                    <a:pt x="301" y="323"/>
                  </a:lnTo>
                  <a:lnTo>
                    <a:pt x="301" y="268"/>
                  </a:lnTo>
                  <a:cubicBezTo>
                    <a:pt x="301" y="264"/>
                    <a:pt x="298" y="260"/>
                    <a:pt x="294" y="260"/>
                  </a:cubicBezTo>
                  <a:cubicBezTo>
                    <a:pt x="290" y="260"/>
                    <a:pt x="287" y="264"/>
                    <a:pt x="287" y="268"/>
                  </a:cubicBezTo>
                  <a:lnTo>
                    <a:pt x="287" y="326"/>
                  </a:lnTo>
                  <a:cubicBezTo>
                    <a:pt x="287" y="326"/>
                    <a:pt x="287" y="327"/>
                    <a:pt x="287" y="327"/>
                  </a:cubicBezTo>
                  <a:cubicBezTo>
                    <a:pt x="287" y="327"/>
                    <a:pt x="287" y="327"/>
                    <a:pt x="287" y="328"/>
                  </a:cubicBezTo>
                  <a:cubicBezTo>
                    <a:pt x="287" y="328"/>
                    <a:pt x="287" y="328"/>
                    <a:pt x="288" y="328"/>
                  </a:cubicBezTo>
                  <a:cubicBezTo>
                    <a:pt x="288" y="329"/>
                    <a:pt x="288" y="329"/>
                    <a:pt x="288" y="329"/>
                  </a:cubicBezTo>
                  <a:cubicBezTo>
                    <a:pt x="288" y="329"/>
                    <a:pt x="288" y="329"/>
                    <a:pt x="288" y="330"/>
                  </a:cubicBezTo>
                  <a:cubicBezTo>
                    <a:pt x="288" y="330"/>
                    <a:pt x="289" y="330"/>
                    <a:pt x="289" y="331"/>
                  </a:cubicBezTo>
                  <a:cubicBezTo>
                    <a:pt x="289" y="331"/>
                    <a:pt x="289" y="331"/>
                    <a:pt x="289" y="331"/>
                  </a:cubicBezTo>
                  <a:lnTo>
                    <a:pt x="313" y="355"/>
                  </a:lnTo>
                  <a:close/>
                  <a:moveTo>
                    <a:pt x="368" y="272"/>
                  </a:moveTo>
                  <a:cubicBezTo>
                    <a:pt x="355" y="252"/>
                    <a:pt x="335" y="239"/>
                    <a:pt x="311" y="234"/>
                  </a:cubicBezTo>
                  <a:cubicBezTo>
                    <a:pt x="305" y="233"/>
                    <a:pt x="300" y="233"/>
                    <a:pt x="294" y="233"/>
                  </a:cubicBezTo>
                  <a:cubicBezTo>
                    <a:pt x="251" y="233"/>
                    <a:pt x="214" y="264"/>
                    <a:pt x="206" y="306"/>
                  </a:cubicBezTo>
                  <a:cubicBezTo>
                    <a:pt x="197" y="354"/>
                    <a:pt x="229" y="401"/>
                    <a:pt x="277" y="411"/>
                  </a:cubicBezTo>
                  <a:cubicBezTo>
                    <a:pt x="283" y="412"/>
                    <a:pt x="289" y="412"/>
                    <a:pt x="294" y="412"/>
                  </a:cubicBezTo>
                  <a:cubicBezTo>
                    <a:pt x="337" y="412"/>
                    <a:pt x="374" y="382"/>
                    <a:pt x="382" y="339"/>
                  </a:cubicBezTo>
                  <a:cubicBezTo>
                    <a:pt x="387" y="316"/>
                    <a:pt x="382" y="292"/>
                    <a:pt x="368" y="272"/>
                  </a:cubicBezTo>
                  <a:close/>
                  <a:moveTo>
                    <a:pt x="369" y="337"/>
                  </a:moveTo>
                  <a:lnTo>
                    <a:pt x="369" y="337"/>
                  </a:lnTo>
                  <a:cubicBezTo>
                    <a:pt x="362" y="372"/>
                    <a:pt x="330" y="398"/>
                    <a:pt x="294" y="398"/>
                  </a:cubicBezTo>
                  <a:cubicBezTo>
                    <a:pt x="289" y="398"/>
                    <a:pt x="285" y="398"/>
                    <a:pt x="280" y="397"/>
                  </a:cubicBezTo>
                  <a:cubicBezTo>
                    <a:pt x="239" y="389"/>
                    <a:pt x="212" y="349"/>
                    <a:pt x="220" y="308"/>
                  </a:cubicBezTo>
                  <a:cubicBezTo>
                    <a:pt x="227" y="273"/>
                    <a:pt x="258" y="247"/>
                    <a:pt x="294" y="247"/>
                  </a:cubicBezTo>
                  <a:cubicBezTo>
                    <a:pt x="299" y="247"/>
                    <a:pt x="304" y="247"/>
                    <a:pt x="308" y="248"/>
                  </a:cubicBezTo>
                  <a:cubicBezTo>
                    <a:pt x="328" y="252"/>
                    <a:pt x="345" y="263"/>
                    <a:pt x="357" y="280"/>
                  </a:cubicBezTo>
                  <a:cubicBezTo>
                    <a:pt x="368" y="297"/>
                    <a:pt x="372" y="317"/>
                    <a:pt x="369" y="337"/>
                  </a:cubicBezTo>
                  <a:close/>
                  <a:moveTo>
                    <a:pt x="189" y="336"/>
                  </a:moveTo>
                  <a:lnTo>
                    <a:pt x="130" y="336"/>
                  </a:lnTo>
                  <a:lnTo>
                    <a:pt x="130" y="245"/>
                  </a:lnTo>
                  <a:lnTo>
                    <a:pt x="221" y="245"/>
                  </a:lnTo>
                  <a:cubicBezTo>
                    <a:pt x="227" y="240"/>
                    <a:pt x="234" y="235"/>
                    <a:pt x="241" y="231"/>
                  </a:cubicBezTo>
                  <a:lnTo>
                    <a:pt x="240" y="231"/>
                  </a:lnTo>
                  <a:lnTo>
                    <a:pt x="240" y="140"/>
                  </a:lnTo>
                  <a:lnTo>
                    <a:pt x="334" y="140"/>
                  </a:lnTo>
                  <a:cubicBezTo>
                    <a:pt x="336" y="140"/>
                    <a:pt x="338" y="142"/>
                    <a:pt x="338" y="144"/>
                  </a:cubicBezTo>
                  <a:lnTo>
                    <a:pt x="338" y="226"/>
                  </a:lnTo>
                  <a:cubicBezTo>
                    <a:pt x="343" y="228"/>
                    <a:pt x="348" y="231"/>
                    <a:pt x="352" y="234"/>
                  </a:cubicBezTo>
                  <a:lnTo>
                    <a:pt x="352" y="231"/>
                  </a:lnTo>
                  <a:lnTo>
                    <a:pt x="352" y="144"/>
                  </a:lnTo>
                  <a:lnTo>
                    <a:pt x="352" y="95"/>
                  </a:lnTo>
                  <a:cubicBezTo>
                    <a:pt x="352" y="85"/>
                    <a:pt x="344" y="77"/>
                    <a:pt x="334" y="77"/>
                  </a:cubicBezTo>
                  <a:lnTo>
                    <a:pt x="19" y="77"/>
                  </a:lnTo>
                  <a:cubicBezTo>
                    <a:pt x="8" y="77"/>
                    <a:pt x="0" y="85"/>
                    <a:pt x="0" y="95"/>
                  </a:cubicBezTo>
                  <a:lnTo>
                    <a:pt x="0" y="144"/>
                  </a:lnTo>
                  <a:lnTo>
                    <a:pt x="0" y="231"/>
                  </a:lnTo>
                  <a:lnTo>
                    <a:pt x="0" y="245"/>
                  </a:lnTo>
                  <a:lnTo>
                    <a:pt x="0" y="332"/>
                  </a:lnTo>
                  <a:lnTo>
                    <a:pt x="0" y="343"/>
                  </a:lnTo>
                  <a:cubicBezTo>
                    <a:pt x="0" y="353"/>
                    <a:pt x="8" y="361"/>
                    <a:pt x="19" y="361"/>
                  </a:cubicBezTo>
                  <a:lnTo>
                    <a:pt x="195" y="361"/>
                  </a:lnTo>
                  <a:cubicBezTo>
                    <a:pt x="192" y="353"/>
                    <a:pt x="190" y="345"/>
                    <a:pt x="189" y="336"/>
                  </a:cubicBezTo>
                  <a:close/>
                  <a:moveTo>
                    <a:pt x="15" y="144"/>
                  </a:moveTo>
                  <a:lnTo>
                    <a:pt x="15" y="144"/>
                  </a:lnTo>
                  <a:cubicBezTo>
                    <a:pt x="15" y="142"/>
                    <a:pt x="16" y="140"/>
                    <a:pt x="19" y="140"/>
                  </a:cubicBezTo>
                  <a:lnTo>
                    <a:pt x="115" y="140"/>
                  </a:lnTo>
                  <a:lnTo>
                    <a:pt x="115" y="231"/>
                  </a:lnTo>
                  <a:lnTo>
                    <a:pt x="15" y="231"/>
                  </a:lnTo>
                  <a:lnTo>
                    <a:pt x="15" y="144"/>
                  </a:lnTo>
                  <a:close/>
                  <a:moveTo>
                    <a:pt x="115" y="245"/>
                  </a:moveTo>
                  <a:lnTo>
                    <a:pt x="115" y="245"/>
                  </a:lnTo>
                  <a:lnTo>
                    <a:pt x="115" y="336"/>
                  </a:lnTo>
                  <a:lnTo>
                    <a:pt x="19" y="336"/>
                  </a:lnTo>
                  <a:cubicBezTo>
                    <a:pt x="16" y="336"/>
                    <a:pt x="15" y="334"/>
                    <a:pt x="15" y="332"/>
                  </a:cubicBezTo>
                  <a:lnTo>
                    <a:pt x="15" y="245"/>
                  </a:lnTo>
                  <a:lnTo>
                    <a:pt x="115" y="245"/>
                  </a:lnTo>
                  <a:close/>
                  <a:moveTo>
                    <a:pt x="130" y="231"/>
                  </a:moveTo>
                  <a:lnTo>
                    <a:pt x="130" y="231"/>
                  </a:lnTo>
                  <a:lnTo>
                    <a:pt x="130" y="140"/>
                  </a:lnTo>
                  <a:lnTo>
                    <a:pt x="226" y="140"/>
                  </a:lnTo>
                  <a:lnTo>
                    <a:pt x="226" y="231"/>
                  </a:lnTo>
                  <a:lnTo>
                    <a:pt x="130" y="231"/>
                  </a:lnTo>
                  <a:close/>
                  <a:moveTo>
                    <a:pt x="233" y="95"/>
                  </a:moveTo>
                  <a:lnTo>
                    <a:pt x="233" y="95"/>
                  </a:lnTo>
                  <a:cubicBezTo>
                    <a:pt x="240" y="95"/>
                    <a:pt x="246" y="101"/>
                    <a:pt x="246" y="107"/>
                  </a:cubicBezTo>
                  <a:cubicBezTo>
                    <a:pt x="246" y="114"/>
                    <a:pt x="240" y="120"/>
                    <a:pt x="233" y="120"/>
                  </a:cubicBezTo>
                  <a:cubicBezTo>
                    <a:pt x="226" y="120"/>
                    <a:pt x="221" y="114"/>
                    <a:pt x="221" y="107"/>
                  </a:cubicBezTo>
                  <a:cubicBezTo>
                    <a:pt x="221" y="101"/>
                    <a:pt x="226" y="95"/>
                    <a:pt x="233" y="95"/>
                  </a:cubicBezTo>
                  <a:close/>
                  <a:moveTo>
                    <a:pt x="123" y="95"/>
                  </a:moveTo>
                  <a:lnTo>
                    <a:pt x="123" y="95"/>
                  </a:lnTo>
                  <a:cubicBezTo>
                    <a:pt x="129" y="95"/>
                    <a:pt x="135" y="101"/>
                    <a:pt x="135" y="107"/>
                  </a:cubicBezTo>
                  <a:cubicBezTo>
                    <a:pt x="135" y="114"/>
                    <a:pt x="129" y="120"/>
                    <a:pt x="123" y="120"/>
                  </a:cubicBezTo>
                  <a:cubicBezTo>
                    <a:pt x="116" y="120"/>
                    <a:pt x="110" y="114"/>
                    <a:pt x="110" y="107"/>
                  </a:cubicBezTo>
                  <a:cubicBezTo>
                    <a:pt x="110" y="101"/>
                    <a:pt x="116" y="95"/>
                    <a:pt x="12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903658412"/>
      </p:ext>
    </p:extLst>
  </p:cSld>
  <p:clrMapOvr>
    <a:masterClrMapping/>
  </p:clrMapOvr>
  <mc:AlternateContent xmlns:mc="http://schemas.openxmlformats.org/markup-compatibility/2006" xmlns:p14="http://schemas.microsoft.com/office/powerpoint/2010/main">
    <mc:Choice Requires="p14">
      <p:transition spd="slow" p14:dur="2000" advTm="3796"/>
    </mc:Choice>
    <mc:Fallback xmlns="">
      <p:transition spd="slow" advTm="37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strVal val="4*#ppt_w"/>
                                          </p:val>
                                        </p:tav>
                                        <p:tav tm="100000">
                                          <p:val>
                                            <p:strVal val="#ppt_w"/>
                                          </p:val>
                                        </p:tav>
                                      </p:tavLst>
                                    </p:anim>
                                    <p:anim calcmode="lin" valueType="num">
                                      <p:cBhvr>
                                        <p:cTn id="8" dur="500" fill="hold"/>
                                        <p:tgtEl>
                                          <p:spTgt spid="102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1300"/>
                            </p:stCondLst>
                            <p:childTnLst>
                              <p:par>
                                <p:cTn id="21" presetID="35"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anim calcmode="lin" valueType="num">
                                      <p:cBhvr>
                                        <p:cTn id="24" dur="500" fill="hold"/>
                                        <p:tgtEl>
                                          <p:spTgt spid="18"/>
                                        </p:tgtEl>
                                        <p:attrNameLst>
                                          <p:attrName>style.rotation</p:attrName>
                                        </p:attrNameLst>
                                      </p:cBhvr>
                                      <p:tavLst>
                                        <p:tav tm="0">
                                          <p:val>
                                            <p:fltVal val="720"/>
                                          </p:val>
                                        </p:tav>
                                        <p:tav tm="100000">
                                          <p:val>
                                            <p:fltVal val="0"/>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 calcmode="lin" valueType="num">
                                      <p:cBhvr>
                                        <p:cTn id="26" dur="500" fill="hold"/>
                                        <p:tgtEl>
                                          <p:spTgt spid="18"/>
                                        </p:tgtEl>
                                        <p:attrNameLst>
                                          <p:attrName>ppt_w</p:attrName>
                                        </p:attrNameLst>
                                      </p:cBhvr>
                                      <p:tavLst>
                                        <p:tav tm="0">
                                          <p:val>
                                            <p:fltVal val="0"/>
                                          </p:val>
                                        </p:tav>
                                        <p:tav tm="100000">
                                          <p:val>
                                            <p:strVal val="#ppt_w"/>
                                          </p:val>
                                        </p:tav>
                                      </p:tavLst>
                                    </p:anim>
                                  </p:childTnLst>
                                </p:cTn>
                              </p:par>
                            </p:childTnLst>
                          </p:cTn>
                        </p:par>
                        <p:par>
                          <p:cTn id="27" fill="hold">
                            <p:stCondLst>
                              <p:cond delay="1800"/>
                            </p:stCondLst>
                            <p:childTnLst>
                              <p:par>
                                <p:cTn id="28" presetID="53" presetClass="entr" presetSubtype="16"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2" presetClass="entr" presetSubtype="4" decel="10000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3" name="六边形 2"/>
          <p:cNvSpPr/>
          <p:nvPr/>
        </p:nvSpPr>
        <p:spPr>
          <a:xfrm>
            <a:off x="806722" y="3298917"/>
            <a:ext cx="1598280" cy="1377827"/>
          </a:xfrm>
          <a:prstGeom prst="hexagon">
            <a:avLst/>
          </a:prstGeom>
          <a:blipFill>
            <a:blip r:embed="rId3"/>
            <a:stretch>
              <a:fillRect/>
            </a:stretch>
          </a:blip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3507022" y="1804058"/>
            <a:ext cx="1598280" cy="1377827"/>
          </a:xfrm>
          <a:prstGeom prst="hexagon">
            <a:avLst/>
          </a:prstGeom>
          <a:blipFill>
            <a:blip r:embed="rId4"/>
            <a:stretch>
              <a:fillRect/>
            </a:stretch>
          </a:blip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2156872" y="2548725"/>
            <a:ext cx="1598280" cy="1377827"/>
          </a:xfrm>
          <a:prstGeom prst="hexagon">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400" b="1" dirty="0" smtClean="0">
                <a:solidFill>
                  <a:schemeClr val="bg1"/>
                </a:solidFill>
                <a:latin typeface="微软雅黑" pitchFamily="34" charset="-122"/>
                <a:ea typeface="微软雅黑" pitchFamily="34" charset="-122"/>
              </a:rPr>
              <a:t>沉稳</a:t>
            </a:r>
            <a:endParaRPr lang="zh-CN" altLang="en-US" sz="2400" b="1" dirty="0">
              <a:solidFill>
                <a:schemeClr val="bg1"/>
              </a:solidFill>
              <a:latin typeface="微软雅黑" pitchFamily="34" charset="-122"/>
              <a:ea typeface="微软雅黑" pitchFamily="34" charset="-122"/>
            </a:endParaRPr>
          </a:p>
        </p:txBody>
      </p:sp>
      <p:sp>
        <p:nvSpPr>
          <p:cNvPr id="6" name="六边形 5"/>
          <p:cNvSpPr/>
          <p:nvPr/>
        </p:nvSpPr>
        <p:spPr>
          <a:xfrm>
            <a:off x="2156872" y="4049109"/>
            <a:ext cx="1598280" cy="1377827"/>
          </a:xfrm>
          <a:prstGeom prst="hexagon">
            <a:avLst/>
          </a:prstGeom>
          <a:blipFill>
            <a:blip r:embed="rId5"/>
            <a:stretch>
              <a:fillRect/>
            </a:stretch>
          </a:blipFill>
          <a:ln w="63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4857172" y="4049109"/>
            <a:ext cx="1598280" cy="1377827"/>
          </a:xfrm>
          <a:prstGeom prst="hexagon">
            <a:avLst/>
          </a:prstGeom>
          <a:blipFill>
            <a:blip r:embed="rId6"/>
            <a:stretch>
              <a:fillRect/>
            </a:stretch>
          </a:blipFill>
          <a:ln w="635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8115721" y="1605118"/>
            <a:ext cx="2862838"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dirty="0" smtClean="0">
                <a:solidFill>
                  <a:schemeClr val="tx1">
                    <a:lumMod val="50000"/>
                    <a:lumOff val="50000"/>
                  </a:schemeClr>
                </a:solidFill>
                <a:latin typeface="微软雅黑" pitchFamily="34" charset="-122"/>
                <a:ea typeface="微软雅黑" pitchFamily="34" charset="-122"/>
              </a:rPr>
              <a:t>这里。</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9" name="TextBox 8"/>
          <p:cNvSpPr txBox="1"/>
          <p:nvPr/>
        </p:nvSpPr>
        <p:spPr>
          <a:xfrm>
            <a:off x="8115722" y="1266468"/>
            <a:ext cx="1512502" cy="325858"/>
          </a:xfrm>
          <a:prstGeom prst="rect">
            <a:avLst/>
          </a:prstGeom>
          <a:noFill/>
        </p:spPr>
        <p:txBody>
          <a:bodyPr wrap="square" tIns="0" bIns="0" rtlCol="0" anchor="t">
            <a:spAutoFit/>
          </a:bodyPr>
          <a:lstStyle/>
          <a:p>
            <a:pPr>
              <a:lnSpc>
                <a:spcPct val="150000"/>
              </a:lnSpc>
            </a:pPr>
            <a:r>
              <a:rPr lang="zh-CN" altLang="en-US" sz="1600" b="1" dirty="0" smtClean="0">
                <a:solidFill>
                  <a:schemeClr val="accent1"/>
                </a:solidFill>
                <a:latin typeface="微软雅黑" pitchFamily="34" charset="-122"/>
                <a:ea typeface="微软雅黑" pitchFamily="34" charset="-122"/>
                <a:cs typeface="华文黑体" pitchFamily="2" charset="-122"/>
              </a:rPr>
              <a:t>点击添加标题</a:t>
            </a:r>
            <a:endParaRPr lang="zh-CN" altLang="en-US" sz="1600" b="1" dirty="0">
              <a:solidFill>
                <a:schemeClr val="accent1"/>
              </a:solidFill>
              <a:latin typeface="微软雅黑" pitchFamily="34" charset="-122"/>
              <a:ea typeface="微软雅黑" pitchFamily="34" charset="-122"/>
              <a:cs typeface="华文黑体" pitchFamily="2" charset="-122"/>
            </a:endParaRPr>
          </a:p>
        </p:txBody>
      </p:sp>
      <p:sp>
        <p:nvSpPr>
          <p:cNvPr id="10" name="TextBox 9"/>
          <p:cNvSpPr txBox="1"/>
          <p:nvPr/>
        </p:nvSpPr>
        <p:spPr>
          <a:xfrm>
            <a:off x="8115721" y="2822340"/>
            <a:ext cx="2862838"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dirty="0" smtClean="0">
                <a:solidFill>
                  <a:schemeClr val="tx1">
                    <a:lumMod val="50000"/>
                    <a:lumOff val="50000"/>
                  </a:schemeClr>
                </a:solidFill>
                <a:latin typeface="微软雅黑" pitchFamily="34" charset="-122"/>
                <a:ea typeface="微软雅黑" pitchFamily="34" charset="-122"/>
              </a:rPr>
              <a:t>这里。</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1" name="TextBox 10"/>
          <p:cNvSpPr txBox="1"/>
          <p:nvPr/>
        </p:nvSpPr>
        <p:spPr>
          <a:xfrm>
            <a:off x="8115722" y="2483690"/>
            <a:ext cx="1512502" cy="325858"/>
          </a:xfrm>
          <a:prstGeom prst="rect">
            <a:avLst/>
          </a:prstGeom>
          <a:noFill/>
        </p:spPr>
        <p:txBody>
          <a:bodyPr wrap="square" tIns="0" bIns="0" rtlCol="0" anchor="t">
            <a:spAutoFit/>
          </a:bodyPr>
          <a:lstStyle/>
          <a:p>
            <a:pPr>
              <a:lnSpc>
                <a:spcPct val="150000"/>
              </a:lnSpc>
            </a:pPr>
            <a:r>
              <a:rPr lang="zh-CN" altLang="en-US" sz="1600" b="1" dirty="0">
                <a:solidFill>
                  <a:schemeClr val="accent2"/>
                </a:solidFill>
                <a:latin typeface="微软雅黑" pitchFamily="34" charset="-122"/>
                <a:ea typeface="微软雅黑" pitchFamily="34" charset="-122"/>
                <a:cs typeface="华文黑体" pitchFamily="2" charset="-122"/>
              </a:rPr>
              <a:t>点击添加</a:t>
            </a:r>
            <a:r>
              <a:rPr lang="zh-CN" altLang="en-US" sz="1600" b="1" dirty="0" smtClean="0">
                <a:solidFill>
                  <a:schemeClr val="accent2"/>
                </a:solidFill>
                <a:latin typeface="微软雅黑" pitchFamily="34" charset="-122"/>
                <a:ea typeface="微软雅黑" pitchFamily="34" charset="-122"/>
                <a:cs typeface="华文黑体" pitchFamily="2" charset="-122"/>
              </a:rPr>
              <a:t>标题</a:t>
            </a:r>
            <a:endParaRPr lang="zh-CN" altLang="en-US" sz="1600" b="1" dirty="0">
              <a:solidFill>
                <a:schemeClr val="accent2"/>
              </a:solidFill>
              <a:latin typeface="微软雅黑" pitchFamily="34" charset="-122"/>
              <a:ea typeface="微软雅黑" pitchFamily="34" charset="-122"/>
              <a:cs typeface="华文黑体" pitchFamily="2" charset="-122"/>
            </a:endParaRPr>
          </a:p>
        </p:txBody>
      </p:sp>
      <p:sp>
        <p:nvSpPr>
          <p:cNvPr id="13" name="TextBox 12"/>
          <p:cNvSpPr txBox="1"/>
          <p:nvPr/>
        </p:nvSpPr>
        <p:spPr>
          <a:xfrm>
            <a:off x="8115721" y="4039562"/>
            <a:ext cx="2862838"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dirty="0" smtClean="0">
                <a:solidFill>
                  <a:schemeClr val="tx1">
                    <a:lumMod val="50000"/>
                    <a:lumOff val="50000"/>
                  </a:schemeClr>
                </a:solidFill>
                <a:latin typeface="微软雅黑" pitchFamily="34" charset="-122"/>
                <a:ea typeface="微软雅黑" pitchFamily="34" charset="-122"/>
              </a:rPr>
              <a:t>这里。</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4" name="TextBox 13"/>
          <p:cNvSpPr txBox="1"/>
          <p:nvPr/>
        </p:nvSpPr>
        <p:spPr>
          <a:xfrm>
            <a:off x="8115722" y="3700912"/>
            <a:ext cx="1512502" cy="325858"/>
          </a:xfrm>
          <a:prstGeom prst="rect">
            <a:avLst/>
          </a:prstGeom>
          <a:noFill/>
        </p:spPr>
        <p:txBody>
          <a:bodyPr wrap="square" tIns="0" bIns="0" rtlCol="0" anchor="t">
            <a:spAutoFit/>
          </a:bodyPr>
          <a:lstStyle/>
          <a:p>
            <a:pPr>
              <a:lnSpc>
                <a:spcPct val="150000"/>
              </a:lnSpc>
            </a:pPr>
            <a:r>
              <a:rPr lang="zh-CN" altLang="en-US" sz="1600" b="1" dirty="0">
                <a:solidFill>
                  <a:schemeClr val="accent3"/>
                </a:solidFill>
                <a:latin typeface="微软雅黑" pitchFamily="34" charset="-122"/>
                <a:ea typeface="微软雅黑" pitchFamily="34" charset="-122"/>
                <a:cs typeface="华文黑体" pitchFamily="2" charset="-122"/>
              </a:rPr>
              <a:t>点击添加</a:t>
            </a:r>
            <a:r>
              <a:rPr lang="zh-CN" altLang="en-US" sz="1600" b="1" dirty="0" smtClean="0">
                <a:solidFill>
                  <a:schemeClr val="accent3"/>
                </a:solidFill>
                <a:latin typeface="微软雅黑" pitchFamily="34" charset="-122"/>
                <a:ea typeface="微软雅黑" pitchFamily="34" charset="-122"/>
                <a:cs typeface="华文黑体" pitchFamily="2" charset="-122"/>
              </a:rPr>
              <a:t>标题</a:t>
            </a:r>
            <a:endParaRPr lang="zh-CN" altLang="en-US" sz="1600" b="1" dirty="0">
              <a:solidFill>
                <a:schemeClr val="accent3"/>
              </a:solidFill>
              <a:latin typeface="微软雅黑" pitchFamily="34" charset="-122"/>
              <a:ea typeface="微软雅黑" pitchFamily="34" charset="-122"/>
              <a:cs typeface="华文黑体" pitchFamily="2" charset="-122"/>
            </a:endParaRPr>
          </a:p>
        </p:txBody>
      </p:sp>
      <p:sp>
        <p:nvSpPr>
          <p:cNvPr id="15" name="TextBox 14"/>
          <p:cNvSpPr txBox="1"/>
          <p:nvPr/>
        </p:nvSpPr>
        <p:spPr>
          <a:xfrm>
            <a:off x="8115721" y="5256783"/>
            <a:ext cx="2862838"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dirty="0" smtClean="0">
                <a:solidFill>
                  <a:schemeClr val="tx1">
                    <a:lumMod val="50000"/>
                    <a:lumOff val="50000"/>
                  </a:schemeClr>
                </a:solidFill>
                <a:latin typeface="微软雅黑" pitchFamily="34" charset="-122"/>
                <a:ea typeface="微软雅黑" pitchFamily="34" charset="-122"/>
              </a:rPr>
              <a:t>这里。</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6" name="TextBox 15"/>
          <p:cNvSpPr txBox="1"/>
          <p:nvPr/>
        </p:nvSpPr>
        <p:spPr>
          <a:xfrm>
            <a:off x="8115722" y="4918133"/>
            <a:ext cx="1512502" cy="325858"/>
          </a:xfrm>
          <a:prstGeom prst="rect">
            <a:avLst/>
          </a:prstGeom>
          <a:noFill/>
        </p:spPr>
        <p:txBody>
          <a:bodyPr wrap="square" tIns="0" bIns="0" rtlCol="0" anchor="t">
            <a:spAutoFit/>
          </a:bodyPr>
          <a:lstStyle/>
          <a:p>
            <a:pPr>
              <a:lnSpc>
                <a:spcPct val="150000"/>
              </a:lnSpc>
            </a:pPr>
            <a:r>
              <a:rPr lang="zh-CN" altLang="en-US" sz="1600" b="1" dirty="0">
                <a:solidFill>
                  <a:schemeClr val="accent4"/>
                </a:solidFill>
                <a:latin typeface="微软雅黑" pitchFamily="34" charset="-122"/>
                <a:ea typeface="微软雅黑" pitchFamily="34" charset="-122"/>
                <a:cs typeface="华文黑体" pitchFamily="2" charset="-122"/>
              </a:rPr>
              <a:t>点击添加</a:t>
            </a:r>
            <a:r>
              <a:rPr lang="zh-CN" altLang="en-US" sz="1600" b="1" dirty="0" smtClean="0">
                <a:solidFill>
                  <a:schemeClr val="accent4"/>
                </a:solidFill>
                <a:latin typeface="微软雅黑" pitchFamily="34" charset="-122"/>
                <a:ea typeface="微软雅黑" pitchFamily="34" charset="-122"/>
                <a:cs typeface="华文黑体" pitchFamily="2" charset="-122"/>
              </a:rPr>
              <a:t>标题</a:t>
            </a:r>
            <a:endParaRPr lang="zh-CN" altLang="en-US" sz="1600" b="1" dirty="0">
              <a:solidFill>
                <a:schemeClr val="accent4"/>
              </a:solidFill>
              <a:latin typeface="微软雅黑" pitchFamily="34" charset="-122"/>
              <a:ea typeface="微软雅黑" pitchFamily="34" charset="-122"/>
              <a:cs typeface="华文黑体" pitchFamily="2" charset="-122"/>
            </a:endParaRPr>
          </a:p>
        </p:txBody>
      </p:sp>
      <p:sp>
        <p:nvSpPr>
          <p:cNvPr id="17" name="六边形 16"/>
          <p:cNvSpPr/>
          <p:nvPr/>
        </p:nvSpPr>
        <p:spPr>
          <a:xfrm>
            <a:off x="3507022" y="3293392"/>
            <a:ext cx="1598280" cy="1377827"/>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400" b="1" dirty="0">
                <a:solidFill>
                  <a:schemeClr val="bg1"/>
                </a:solidFill>
                <a:latin typeface="微软雅黑" pitchFamily="34" charset="-122"/>
                <a:ea typeface="微软雅黑" pitchFamily="34" charset="-122"/>
              </a:rPr>
              <a:t>专业</a:t>
            </a:r>
          </a:p>
        </p:txBody>
      </p:sp>
      <p:sp>
        <p:nvSpPr>
          <p:cNvPr id="18" name="六边形 17"/>
          <p:cNvSpPr/>
          <p:nvPr/>
        </p:nvSpPr>
        <p:spPr>
          <a:xfrm>
            <a:off x="4857172" y="2548725"/>
            <a:ext cx="1598280" cy="1377827"/>
          </a:xfrm>
          <a:prstGeom prst="hexagon">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400" b="1" dirty="0" smtClean="0">
                <a:solidFill>
                  <a:schemeClr val="bg1"/>
                </a:solidFill>
                <a:latin typeface="微软雅黑" pitchFamily="34" charset="-122"/>
                <a:ea typeface="微软雅黑" pitchFamily="34" charset="-122"/>
              </a:rPr>
              <a:t>效率</a:t>
            </a:r>
            <a:endParaRPr lang="zh-CN" altLang="en-US" sz="2400" b="1" dirty="0">
              <a:solidFill>
                <a:schemeClr val="bg1"/>
              </a:solidFill>
              <a:latin typeface="微软雅黑" pitchFamily="34" charset="-122"/>
              <a:ea typeface="微软雅黑" pitchFamily="34" charset="-122"/>
            </a:endParaRPr>
          </a:p>
        </p:txBody>
      </p:sp>
      <p:sp>
        <p:nvSpPr>
          <p:cNvPr id="19" name="六边形 18"/>
          <p:cNvSpPr/>
          <p:nvPr/>
        </p:nvSpPr>
        <p:spPr>
          <a:xfrm>
            <a:off x="6207323" y="3298917"/>
            <a:ext cx="1598280" cy="1377827"/>
          </a:xfrm>
          <a:prstGeom prst="hexagon">
            <a:avLst/>
          </a:prstGeom>
          <a:solidFill>
            <a:schemeClr val="accent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400" b="1" dirty="0" smtClean="0">
                <a:solidFill>
                  <a:schemeClr val="bg1"/>
                </a:solidFill>
                <a:latin typeface="微软雅黑" pitchFamily="34" charset="-122"/>
                <a:ea typeface="微软雅黑" pitchFamily="34" charset="-122"/>
              </a:rPr>
              <a:t>业绩</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669797"/>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 calcmode="lin" valueType="num">
                                      <p:cBhvr>
                                        <p:cTn id="9" dur="300" fill="hold"/>
                                        <p:tgtEl>
                                          <p:spTgt spid="3"/>
                                        </p:tgtEl>
                                        <p:attrNameLst>
                                          <p:attrName>ppt_x</p:attrName>
                                        </p:attrNameLst>
                                      </p:cBhvr>
                                      <p:tavLst>
                                        <p:tav tm="0">
                                          <p:val>
                                            <p:fltVal val="0.5"/>
                                          </p:val>
                                        </p:tav>
                                        <p:tav tm="100000">
                                          <p:val>
                                            <p:strVal val="#ppt_x"/>
                                          </p:val>
                                        </p:tav>
                                      </p:tavLst>
                                    </p:anim>
                                    <p:anim calcmode="lin" valueType="num">
                                      <p:cBhvr>
                                        <p:cTn id="10" dur="300" fill="hold"/>
                                        <p:tgtEl>
                                          <p:spTgt spid="3"/>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3"/>
                                        </p:tgtEl>
                                      </p:cBhvr>
                                    </p:animEffect>
                                    <p:animScale>
                                      <p:cBhvr>
                                        <p:cTn id="13" dur="150" autoRev="1" fill="hold"/>
                                        <p:tgtEl>
                                          <p:spTgt spid="3"/>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 calcmode="lin" valueType="num">
                                      <p:cBhvr>
                                        <p:cTn id="18" dur="300" fill="hold"/>
                                        <p:tgtEl>
                                          <p:spTgt spid="5"/>
                                        </p:tgtEl>
                                        <p:attrNameLst>
                                          <p:attrName>ppt_x</p:attrName>
                                        </p:attrNameLst>
                                      </p:cBhvr>
                                      <p:tavLst>
                                        <p:tav tm="0">
                                          <p:val>
                                            <p:fltVal val="0.5"/>
                                          </p:val>
                                        </p:tav>
                                        <p:tav tm="100000">
                                          <p:val>
                                            <p:strVal val="#ppt_x"/>
                                          </p:val>
                                        </p:tav>
                                      </p:tavLst>
                                    </p:anim>
                                    <p:anim calcmode="lin" valueType="num">
                                      <p:cBhvr>
                                        <p:cTn id="19" dur="300" fill="hold"/>
                                        <p:tgtEl>
                                          <p:spTgt spid="5"/>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5"/>
                                        </p:tgtEl>
                                      </p:cBhvr>
                                    </p:animEffect>
                                    <p:animScale>
                                      <p:cBhvr>
                                        <p:cTn id="22" dur="150" autoRev="1" fill="hold"/>
                                        <p:tgtEl>
                                          <p:spTgt spid="5"/>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18"/>
                                        </p:tgtEl>
                                        <p:attrNameLst>
                                          <p:attrName>style.visibility</p:attrName>
                                        </p:attrNameLst>
                                      </p:cBhvr>
                                      <p:to>
                                        <p:strVal val="visible"/>
                                      </p:to>
                                    </p:set>
                                    <p:anim calcmode="lin" valueType="num">
                                      <p:cBhvr>
                                        <p:cTn id="34" dur="300" fill="hold"/>
                                        <p:tgtEl>
                                          <p:spTgt spid="18"/>
                                        </p:tgtEl>
                                        <p:attrNameLst>
                                          <p:attrName>ppt_w</p:attrName>
                                        </p:attrNameLst>
                                      </p:cBhvr>
                                      <p:tavLst>
                                        <p:tav tm="0">
                                          <p:val>
                                            <p:fltVal val="0"/>
                                          </p:val>
                                        </p:tav>
                                        <p:tav tm="100000">
                                          <p:val>
                                            <p:strVal val="#ppt_w"/>
                                          </p:val>
                                        </p:tav>
                                      </p:tavLst>
                                    </p:anim>
                                    <p:anim calcmode="lin" valueType="num">
                                      <p:cBhvr>
                                        <p:cTn id="35" dur="300" fill="hold"/>
                                        <p:tgtEl>
                                          <p:spTgt spid="18"/>
                                        </p:tgtEl>
                                        <p:attrNameLst>
                                          <p:attrName>ppt_h</p:attrName>
                                        </p:attrNameLst>
                                      </p:cBhvr>
                                      <p:tavLst>
                                        <p:tav tm="0">
                                          <p:val>
                                            <p:fltVal val="0"/>
                                          </p:val>
                                        </p:tav>
                                        <p:tav tm="100000">
                                          <p:val>
                                            <p:strVal val="#ppt_h"/>
                                          </p:val>
                                        </p:tav>
                                      </p:tavLst>
                                    </p:anim>
                                    <p:anim calcmode="lin" valueType="num">
                                      <p:cBhvr>
                                        <p:cTn id="36" dur="300" fill="hold"/>
                                        <p:tgtEl>
                                          <p:spTgt spid="18"/>
                                        </p:tgtEl>
                                        <p:attrNameLst>
                                          <p:attrName>ppt_x</p:attrName>
                                        </p:attrNameLst>
                                      </p:cBhvr>
                                      <p:tavLst>
                                        <p:tav tm="0">
                                          <p:val>
                                            <p:fltVal val="0.5"/>
                                          </p:val>
                                        </p:tav>
                                        <p:tav tm="100000">
                                          <p:val>
                                            <p:strVal val="#ppt_x"/>
                                          </p:val>
                                        </p:tav>
                                      </p:tavLst>
                                    </p:anim>
                                    <p:anim calcmode="lin" valueType="num">
                                      <p:cBhvr>
                                        <p:cTn id="37" dur="300" fill="hold"/>
                                        <p:tgtEl>
                                          <p:spTgt spid="18"/>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18"/>
                                        </p:tgtEl>
                                      </p:cBhvr>
                                    </p:animEffect>
                                    <p:animScale>
                                      <p:cBhvr>
                                        <p:cTn id="40" dur="150" autoRev="1" fill="hold"/>
                                        <p:tgtEl>
                                          <p:spTgt spid="18"/>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19"/>
                                        </p:tgtEl>
                                        <p:attrNameLst>
                                          <p:attrName>style.visibility</p:attrName>
                                        </p:attrNameLst>
                                      </p:cBhvr>
                                      <p:to>
                                        <p:strVal val="visible"/>
                                      </p:to>
                                    </p:set>
                                    <p:anim calcmode="lin" valueType="num">
                                      <p:cBhvr>
                                        <p:cTn id="43" dur="300" fill="hold"/>
                                        <p:tgtEl>
                                          <p:spTgt spid="19"/>
                                        </p:tgtEl>
                                        <p:attrNameLst>
                                          <p:attrName>ppt_w</p:attrName>
                                        </p:attrNameLst>
                                      </p:cBhvr>
                                      <p:tavLst>
                                        <p:tav tm="0">
                                          <p:val>
                                            <p:fltVal val="0"/>
                                          </p:val>
                                        </p:tav>
                                        <p:tav tm="100000">
                                          <p:val>
                                            <p:strVal val="#ppt_w"/>
                                          </p:val>
                                        </p:tav>
                                      </p:tavLst>
                                    </p:anim>
                                    <p:anim calcmode="lin" valueType="num">
                                      <p:cBhvr>
                                        <p:cTn id="44" dur="300" fill="hold"/>
                                        <p:tgtEl>
                                          <p:spTgt spid="19"/>
                                        </p:tgtEl>
                                        <p:attrNameLst>
                                          <p:attrName>ppt_h</p:attrName>
                                        </p:attrNameLst>
                                      </p:cBhvr>
                                      <p:tavLst>
                                        <p:tav tm="0">
                                          <p:val>
                                            <p:fltVal val="0"/>
                                          </p:val>
                                        </p:tav>
                                        <p:tav tm="100000">
                                          <p:val>
                                            <p:strVal val="#ppt_h"/>
                                          </p:val>
                                        </p:tav>
                                      </p:tavLst>
                                    </p:anim>
                                    <p:anim calcmode="lin" valueType="num">
                                      <p:cBhvr>
                                        <p:cTn id="45" dur="300" fill="hold"/>
                                        <p:tgtEl>
                                          <p:spTgt spid="19"/>
                                        </p:tgtEl>
                                        <p:attrNameLst>
                                          <p:attrName>ppt_x</p:attrName>
                                        </p:attrNameLst>
                                      </p:cBhvr>
                                      <p:tavLst>
                                        <p:tav tm="0">
                                          <p:val>
                                            <p:fltVal val="0.5"/>
                                          </p:val>
                                        </p:tav>
                                        <p:tav tm="100000">
                                          <p:val>
                                            <p:strVal val="#ppt_x"/>
                                          </p:val>
                                        </p:tav>
                                      </p:tavLst>
                                    </p:anim>
                                    <p:anim calcmode="lin" valueType="num">
                                      <p:cBhvr>
                                        <p:cTn id="46" dur="300" fill="hold"/>
                                        <p:tgtEl>
                                          <p:spTgt spid="19"/>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19"/>
                                        </p:tgtEl>
                                      </p:cBhvr>
                                    </p:animEffect>
                                    <p:animScale>
                                      <p:cBhvr>
                                        <p:cTn id="49" dur="150" autoRev="1" fill="hold"/>
                                        <p:tgtEl>
                                          <p:spTgt spid="19"/>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6"/>
                                        </p:tgtEl>
                                        <p:attrNameLst>
                                          <p:attrName>style.visibility</p:attrName>
                                        </p:attrNameLst>
                                      </p:cBhvr>
                                      <p:to>
                                        <p:strVal val="visible"/>
                                      </p:to>
                                    </p:set>
                                    <p:anim calcmode="lin" valueType="num">
                                      <p:cBhvr>
                                        <p:cTn id="52" dur="300" fill="hold"/>
                                        <p:tgtEl>
                                          <p:spTgt spid="6"/>
                                        </p:tgtEl>
                                        <p:attrNameLst>
                                          <p:attrName>ppt_w</p:attrName>
                                        </p:attrNameLst>
                                      </p:cBhvr>
                                      <p:tavLst>
                                        <p:tav tm="0">
                                          <p:val>
                                            <p:fltVal val="0"/>
                                          </p:val>
                                        </p:tav>
                                        <p:tav tm="100000">
                                          <p:val>
                                            <p:strVal val="#ppt_w"/>
                                          </p:val>
                                        </p:tav>
                                      </p:tavLst>
                                    </p:anim>
                                    <p:anim calcmode="lin" valueType="num">
                                      <p:cBhvr>
                                        <p:cTn id="53" dur="300" fill="hold"/>
                                        <p:tgtEl>
                                          <p:spTgt spid="6"/>
                                        </p:tgtEl>
                                        <p:attrNameLst>
                                          <p:attrName>ppt_h</p:attrName>
                                        </p:attrNameLst>
                                      </p:cBhvr>
                                      <p:tavLst>
                                        <p:tav tm="0">
                                          <p:val>
                                            <p:fltVal val="0"/>
                                          </p:val>
                                        </p:tav>
                                        <p:tav tm="100000">
                                          <p:val>
                                            <p:strVal val="#ppt_h"/>
                                          </p:val>
                                        </p:tav>
                                      </p:tavLst>
                                    </p:anim>
                                    <p:anim calcmode="lin" valueType="num">
                                      <p:cBhvr>
                                        <p:cTn id="54" dur="300" fill="hold"/>
                                        <p:tgtEl>
                                          <p:spTgt spid="6"/>
                                        </p:tgtEl>
                                        <p:attrNameLst>
                                          <p:attrName>ppt_x</p:attrName>
                                        </p:attrNameLst>
                                      </p:cBhvr>
                                      <p:tavLst>
                                        <p:tav tm="0">
                                          <p:val>
                                            <p:fltVal val="0.5"/>
                                          </p:val>
                                        </p:tav>
                                        <p:tav tm="100000">
                                          <p:val>
                                            <p:strVal val="#ppt_x"/>
                                          </p:val>
                                        </p:tav>
                                      </p:tavLst>
                                    </p:anim>
                                    <p:anim calcmode="lin" valueType="num">
                                      <p:cBhvr>
                                        <p:cTn id="55" dur="300" fill="hold"/>
                                        <p:tgtEl>
                                          <p:spTgt spid="6"/>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6"/>
                                        </p:tgtEl>
                                      </p:cBhvr>
                                    </p:animEffect>
                                    <p:animScale>
                                      <p:cBhvr>
                                        <p:cTn id="58" dur="150" autoRev="1" fill="hold"/>
                                        <p:tgtEl>
                                          <p:spTgt spid="6"/>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7"/>
                                        </p:tgtEl>
                                        <p:attrNameLst>
                                          <p:attrName>style.visibility</p:attrName>
                                        </p:attrNameLst>
                                      </p:cBhvr>
                                      <p:to>
                                        <p:strVal val="visible"/>
                                      </p:to>
                                    </p:set>
                                    <p:anim calcmode="lin" valueType="num">
                                      <p:cBhvr>
                                        <p:cTn id="61" dur="300" fill="hold"/>
                                        <p:tgtEl>
                                          <p:spTgt spid="17"/>
                                        </p:tgtEl>
                                        <p:attrNameLst>
                                          <p:attrName>ppt_w</p:attrName>
                                        </p:attrNameLst>
                                      </p:cBhvr>
                                      <p:tavLst>
                                        <p:tav tm="0">
                                          <p:val>
                                            <p:fltVal val="0"/>
                                          </p:val>
                                        </p:tav>
                                        <p:tav tm="100000">
                                          <p:val>
                                            <p:strVal val="#ppt_w"/>
                                          </p:val>
                                        </p:tav>
                                      </p:tavLst>
                                    </p:anim>
                                    <p:anim calcmode="lin" valueType="num">
                                      <p:cBhvr>
                                        <p:cTn id="62" dur="300" fill="hold"/>
                                        <p:tgtEl>
                                          <p:spTgt spid="17"/>
                                        </p:tgtEl>
                                        <p:attrNameLst>
                                          <p:attrName>ppt_h</p:attrName>
                                        </p:attrNameLst>
                                      </p:cBhvr>
                                      <p:tavLst>
                                        <p:tav tm="0">
                                          <p:val>
                                            <p:fltVal val="0"/>
                                          </p:val>
                                        </p:tav>
                                        <p:tav tm="100000">
                                          <p:val>
                                            <p:strVal val="#ppt_h"/>
                                          </p:val>
                                        </p:tav>
                                      </p:tavLst>
                                    </p:anim>
                                    <p:anim calcmode="lin" valueType="num">
                                      <p:cBhvr>
                                        <p:cTn id="63" dur="300" fill="hold"/>
                                        <p:tgtEl>
                                          <p:spTgt spid="17"/>
                                        </p:tgtEl>
                                        <p:attrNameLst>
                                          <p:attrName>ppt_x</p:attrName>
                                        </p:attrNameLst>
                                      </p:cBhvr>
                                      <p:tavLst>
                                        <p:tav tm="0">
                                          <p:val>
                                            <p:fltVal val="0.5"/>
                                          </p:val>
                                        </p:tav>
                                        <p:tav tm="100000">
                                          <p:val>
                                            <p:strVal val="#ppt_x"/>
                                          </p:val>
                                        </p:tav>
                                      </p:tavLst>
                                    </p:anim>
                                    <p:anim calcmode="lin" valueType="num">
                                      <p:cBhvr>
                                        <p:cTn id="64" dur="300" fill="hold"/>
                                        <p:tgtEl>
                                          <p:spTgt spid="17"/>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17"/>
                                        </p:tgtEl>
                                      </p:cBhvr>
                                    </p:animEffect>
                                    <p:animScale>
                                      <p:cBhvr>
                                        <p:cTn id="67" dur="150" autoRev="1" fill="hold"/>
                                        <p:tgtEl>
                                          <p:spTgt spid="17"/>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7"/>
                                        </p:tgtEl>
                                        <p:attrNameLst>
                                          <p:attrName>style.visibility</p:attrName>
                                        </p:attrNameLst>
                                      </p:cBhvr>
                                      <p:to>
                                        <p:strVal val="visible"/>
                                      </p:to>
                                    </p:set>
                                    <p:anim calcmode="lin" valueType="num">
                                      <p:cBhvr>
                                        <p:cTn id="70" dur="300" fill="hold"/>
                                        <p:tgtEl>
                                          <p:spTgt spid="7"/>
                                        </p:tgtEl>
                                        <p:attrNameLst>
                                          <p:attrName>ppt_w</p:attrName>
                                        </p:attrNameLst>
                                      </p:cBhvr>
                                      <p:tavLst>
                                        <p:tav tm="0">
                                          <p:val>
                                            <p:fltVal val="0"/>
                                          </p:val>
                                        </p:tav>
                                        <p:tav tm="100000">
                                          <p:val>
                                            <p:strVal val="#ppt_w"/>
                                          </p:val>
                                        </p:tav>
                                      </p:tavLst>
                                    </p:anim>
                                    <p:anim calcmode="lin" valueType="num">
                                      <p:cBhvr>
                                        <p:cTn id="71" dur="300" fill="hold"/>
                                        <p:tgtEl>
                                          <p:spTgt spid="7"/>
                                        </p:tgtEl>
                                        <p:attrNameLst>
                                          <p:attrName>ppt_h</p:attrName>
                                        </p:attrNameLst>
                                      </p:cBhvr>
                                      <p:tavLst>
                                        <p:tav tm="0">
                                          <p:val>
                                            <p:fltVal val="0"/>
                                          </p:val>
                                        </p:tav>
                                        <p:tav tm="100000">
                                          <p:val>
                                            <p:strVal val="#ppt_h"/>
                                          </p:val>
                                        </p:tav>
                                      </p:tavLst>
                                    </p:anim>
                                    <p:anim calcmode="lin" valueType="num">
                                      <p:cBhvr>
                                        <p:cTn id="72" dur="300" fill="hold"/>
                                        <p:tgtEl>
                                          <p:spTgt spid="7"/>
                                        </p:tgtEl>
                                        <p:attrNameLst>
                                          <p:attrName>ppt_x</p:attrName>
                                        </p:attrNameLst>
                                      </p:cBhvr>
                                      <p:tavLst>
                                        <p:tav tm="0">
                                          <p:val>
                                            <p:fltVal val="0.5"/>
                                          </p:val>
                                        </p:tav>
                                        <p:tav tm="100000">
                                          <p:val>
                                            <p:strVal val="#ppt_x"/>
                                          </p:val>
                                        </p:tav>
                                      </p:tavLst>
                                    </p:anim>
                                    <p:anim calcmode="lin" valueType="num">
                                      <p:cBhvr>
                                        <p:cTn id="73" dur="300" fill="hold"/>
                                        <p:tgtEl>
                                          <p:spTgt spid="7"/>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7"/>
                                        </p:tgtEl>
                                      </p:cBhvr>
                                    </p:animEffect>
                                    <p:animScale>
                                      <p:cBhvr>
                                        <p:cTn id="76" dur="150" autoRev="1" fill="hold"/>
                                        <p:tgtEl>
                                          <p:spTgt spid="7"/>
                                        </p:tgtEl>
                                      </p:cBhvr>
                                      <p:by x="105000" y="105000"/>
                                    </p:animScale>
                                  </p:childTnLst>
                                </p:cTn>
                              </p:par>
                            </p:childTnLst>
                          </p:cTn>
                        </p:par>
                        <p:par>
                          <p:cTn id="77" fill="hold">
                            <p:stCondLst>
                              <p:cond delay="1300"/>
                            </p:stCondLst>
                            <p:childTnLst>
                              <p:par>
                                <p:cTn id="78" presetID="10" presetClass="entr" presetSubtype="0"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fade">
                                      <p:cBhvr>
                                        <p:cTn id="80" dur="500"/>
                                        <p:tgtEl>
                                          <p:spTgt spid="9"/>
                                        </p:tgtEl>
                                      </p:cBhvr>
                                    </p:animEffect>
                                  </p:childTnLst>
                                </p:cTn>
                              </p:par>
                              <p:par>
                                <p:cTn id="81" presetID="10" presetClass="entr" presetSubtype="0" fill="hold" grpId="0" nodeType="withEffect">
                                  <p:stCondLst>
                                    <p:cond delay="200"/>
                                  </p:stCondLst>
                                  <p:childTnLst>
                                    <p:set>
                                      <p:cBhvr>
                                        <p:cTn id="82" dur="1" fill="hold">
                                          <p:stCondLst>
                                            <p:cond delay="0"/>
                                          </p:stCondLst>
                                        </p:cTn>
                                        <p:tgtEl>
                                          <p:spTgt spid="11"/>
                                        </p:tgtEl>
                                        <p:attrNameLst>
                                          <p:attrName>style.visibility</p:attrName>
                                        </p:attrNameLst>
                                      </p:cBhvr>
                                      <p:to>
                                        <p:strVal val="visible"/>
                                      </p:to>
                                    </p:set>
                                    <p:animEffect transition="in" filter="fade">
                                      <p:cBhvr>
                                        <p:cTn id="83" dur="500"/>
                                        <p:tgtEl>
                                          <p:spTgt spid="11"/>
                                        </p:tgtEl>
                                      </p:cBhvr>
                                    </p:animEffect>
                                  </p:childTnLst>
                                </p:cTn>
                              </p:par>
                              <p:par>
                                <p:cTn id="84" presetID="10" presetClass="entr" presetSubtype="0" fill="hold" grpId="0" nodeType="withEffect">
                                  <p:stCondLst>
                                    <p:cond delay="40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500"/>
                                        <p:tgtEl>
                                          <p:spTgt spid="14"/>
                                        </p:tgtEl>
                                      </p:cBhvr>
                                    </p:animEffect>
                                  </p:childTnLst>
                                </p:cTn>
                              </p:par>
                              <p:par>
                                <p:cTn id="87" presetID="10" presetClass="entr" presetSubtype="0" fill="hold" grpId="0" nodeType="withEffect">
                                  <p:stCondLst>
                                    <p:cond delay="60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childTnLst>
                          </p:cTn>
                        </p:par>
                        <p:par>
                          <p:cTn id="90" fill="hold">
                            <p:stCondLst>
                              <p:cond delay="2400"/>
                            </p:stCondLst>
                            <p:childTnLst>
                              <p:par>
                                <p:cTn id="91" presetID="2" presetClass="entr" presetSubtype="2" decel="100000"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 calcmode="lin" valueType="num">
                                      <p:cBhvr additive="base">
                                        <p:cTn id="93" dur="500" fill="hold"/>
                                        <p:tgtEl>
                                          <p:spTgt spid="8"/>
                                        </p:tgtEl>
                                        <p:attrNameLst>
                                          <p:attrName>ppt_x</p:attrName>
                                        </p:attrNameLst>
                                      </p:cBhvr>
                                      <p:tavLst>
                                        <p:tav tm="0">
                                          <p:val>
                                            <p:strVal val="1+#ppt_w/2"/>
                                          </p:val>
                                        </p:tav>
                                        <p:tav tm="100000">
                                          <p:val>
                                            <p:strVal val="#ppt_x"/>
                                          </p:val>
                                        </p:tav>
                                      </p:tavLst>
                                    </p:anim>
                                    <p:anim calcmode="lin" valueType="num">
                                      <p:cBhvr additive="base">
                                        <p:cTn id="94" dur="500" fill="hold"/>
                                        <p:tgtEl>
                                          <p:spTgt spid="8"/>
                                        </p:tgtEl>
                                        <p:attrNameLst>
                                          <p:attrName>ppt_y</p:attrName>
                                        </p:attrNameLst>
                                      </p:cBhvr>
                                      <p:tavLst>
                                        <p:tav tm="0">
                                          <p:val>
                                            <p:strVal val="#ppt_y"/>
                                          </p:val>
                                        </p:tav>
                                        <p:tav tm="100000">
                                          <p:val>
                                            <p:strVal val="#ppt_y"/>
                                          </p:val>
                                        </p:tav>
                                      </p:tavLst>
                                    </p:anim>
                                  </p:childTnLst>
                                </p:cTn>
                              </p:par>
                              <p:par>
                                <p:cTn id="95" presetID="2" presetClass="entr" presetSubtype="2" decel="100000" fill="hold" grpId="0" nodeType="withEffect">
                                  <p:stCondLst>
                                    <p:cond delay="0"/>
                                  </p:stCondLst>
                                  <p:childTnLst>
                                    <p:set>
                                      <p:cBhvr>
                                        <p:cTn id="96" dur="1" fill="hold">
                                          <p:stCondLst>
                                            <p:cond delay="0"/>
                                          </p:stCondLst>
                                        </p:cTn>
                                        <p:tgtEl>
                                          <p:spTgt spid="10"/>
                                        </p:tgtEl>
                                        <p:attrNameLst>
                                          <p:attrName>style.visibility</p:attrName>
                                        </p:attrNameLst>
                                      </p:cBhvr>
                                      <p:to>
                                        <p:strVal val="visible"/>
                                      </p:to>
                                    </p:set>
                                    <p:anim calcmode="lin" valueType="num">
                                      <p:cBhvr additive="base">
                                        <p:cTn id="97" dur="500" fill="hold"/>
                                        <p:tgtEl>
                                          <p:spTgt spid="10"/>
                                        </p:tgtEl>
                                        <p:attrNameLst>
                                          <p:attrName>ppt_x</p:attrName>
                                        </p:attrNameLst>
                                      </p:cBhvr>
                                      <p:tavLst>
                                        <p:tav tm="0">
                                          <p:val>
                                            <p:strVal val="1+#ppt_w/2"/>
                                          </p:val>
                                        </p:tav>
                                        <p:tav tm="100000">
                                          <p:val>
                                            <p:strVal val="#ppt_x"/>
                                          </p:val>
                                        </p:tav>
                                      </p:tavLst>
                                    </p:anim>
                                    <p:anim calcmode="lin" valueType="num">
                                      <p:cBhvr additive="base">
                                        <p:cTn id="98" dur="500" fill="hold"/>
                                        <p:tgtEl>
                                          <p:spTgt spid="10"/>
                                        </p:tgtEl>
                                        <p:attrNameLst>
                                          <p:attrName>ppt_y</p:attrName>
                                        </p:attrNameLst>
                                      </p:cBhvr>
                                      <p:tavLst>
                                        <p:tav tm="0">
                                          <p:val>
                                            <p:strVal val="#ppt_y"/>
                                          </p:val>
                                        </p:tav>
                                        <p:tav tm="100000">
                                          <p:val>
                                            <p:strVal val="#ppt_y"/>
                                          </p:val>
                                        </p:tav>
                                      </p:tavLst>
                                    </p:anim>
                                  </p:childTnLst>
                                </p:cTn>
                              </p:par>
                              <p:par>
                                <p:cTn id="99" presetID="2" presetClass="entr" presetSubtype="2" decel="10000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 calcmode="lin" valueType="num">
                                      <p:cBhvr additive="base">
                                        <p:cTn id="101" dur="500" fill="hold"/>
                                        <p:tgtEl>
                                          <p:spTgt spid="13"/>
                                        </p:tgtEl>
                                        <p:attrNameLst>
                                          <p:attrName>ppt_x</p:attrName>
                                        </p:attrNameLst>
                                      </p:cBhvr>
                                      <p:tavLst>
                                        <p:tav tm="0">
                                          <p:val>
                                            <p:strVal val="1+#ppt_w/2"/>
                                          </p:val>
                                        </p:tav>
                                        <p:tav tm="100000">
                                          <p:val>
                                            <p:strVal val="#ppt_x"/>
                                          </p:val>
                                        </p:tav>
                                      </p:tavLst>
                                    </p:anim>
                                    <p:anim calcmode="lin" valueType="num">
                                      <p:cBhvr additive="base">
                                        <p:cTn id="102" dur="500" fill="hold"/>
                                        <p:tgtEl>
                                          <p:spTgt spid="13"/>
                                        </p:tgtEl>
                                        <p:attrNameLst>
                                          <p:attrName>ppt_y</p:attrName>
                                        </p:attrNameLst>
                                      </p:cBhvr>
                                      <p:tavLst>
                                        <p:tav tm="0">
                                          <p:val>
                                            <p:strVal val="#ppt_y"/>
                                          </p:val>
                                        </p:tav>
                                        <p:tav tm="100000">
                                          <p:val>
                                            <p:strVal val="#ppt_y"/>
                                          </p:val>
                                        </p:tav>
                                      </p:tavLst>
                                    </p:anim>
                                  </p:childTnLst>
                                </p:cTn>
                              </p:par>
                              <p:par>
                                <p:cTn id="103" presetID="2" presetClass="entr" presetSubtype="2" decel="100000" fill="hold" grpId="0" nodeType="withEffect">
                                  <p:stCondLst>
                                    <p:cond delay="0"/>
                                  </p:stCondLst>
                                  <p:childTnLst>
                                    <p:set>
                                      <p:cBhvr>
                                        <p:cTn id="104" dur="1" fill="hold">
                                          <p:stCondLst>
                                            <p:cond delay="0"/>
                                          </p:stCondLst>
                                        </p:cTn>
                                        <p:tgtEl>
                                          <p:spTgt spid="15"/>
                                        </p:tgtEl>
                                        <p:attrNameLst>
                                          <p:attrName>style.visibility</p:attrName>
                                        </p:attrNameLst>
                                      </p:cBhvr>
                                      <p:to>
                                        <p:strVal val="visible"/>
                                      </p:to>
                                    </p:set>
                                    <p:anim calcmode="lin" valueType="num">
                                      <p:cBhvr additive="base">
                                        <p:cTn id="105" dur="500" fill="hold"/>
                                        <p:tgtEl>
                                          <p:spTgt spid="15"/>
                                        </p:tgtEl>
                                        <p:attrNameLst>
                                          <p:attrName>ppt_x</p:attrName>
                                        </p:attrNameLst>
                                      </p:cBhvr>
                                      <p:tavLst>
                                        <p:tav tm="0">
                                          <p:val>
                                            <p:strVal val="1+#ppt_w/2"/>
                                          </p:val>
                                        </p:tav>
                                        <p:tav tm="100000">
                                          <p:val>
                                            <p:strVal val="#ppt_x"/>
                                          </p:val>
                                        </p:tav>
                                      </p:tavLst>
                                    </p:anim>
                                    <p:anim calcmode="lin" valueType="num">
                                      <p:cBhvr additive="base">
                                        <p:cTn id="10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p:bldP spid="9" grpId="0"/>
      <p:bldP spid="10" grpId="0"/>
      <p:bldP spid="11" grpId="0"/>
      <p:bldP spid="13" grpId="0"/>
      <p:bldP spid="14" grpId="0"/>
      <p:bldP spid="15" grpId="0"/>
      <p:bldP spid="16" grpId="0"/>
      <p:bldP spid="17" grpId="0" animBg="1"/>
      <p:bldP spid="17" grpId="1" animBg="1"/>
      <p:bldP spid="18" grpId="0" animBg="1"/>
      <p:bldP spid="18" grpId="1" animBg="1"/>
      <p:bldP spid="19" grpId="0" animBg="1"/>
      <p:bldP spid="19"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p:cNvSpPr>
          <p:nvPr/>
        </p:nvSpPr>
        <p:spPr bwMode="auto">
          <a:xfrm>
            <a:off x="1422400" y="4874388"/>
            <a:ext cx="9702800" cy="99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4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此处添加详细文本描述，建议与标题相关并符合整体语言风格，语言描述尽量简洁生动。尽量将每页幻灯片的字数控制</a:t>
            </a:r>
            <a:r>
              <a:rPr lang="zh-CN" altLang="en-US" sz="1400" dirty="0" smtClean="0">
                <a:solidFill>
                  <a:schemeClr val="tx1">
                    <a:lumMod val="50000"/>
                    <a:lumOff val="50000"/>
                  </a:schemeClr>
                </a:solidFill>
                <a:latin typeface="微软雅黑"/>
                <a:ea typeface="微软雅黑"/>
                <a:sym typeface="Gill Sans" charset="0"/>
              </a:rPr>
              <a:t>在  </a:t>
            </a:r>
            <a:r>
              <a:rPr lang="en-US" altLang="zh-CN" sz="1400" dirty="0" smtClean="0">
                <a:solidFill>
                  <a:schemeClr val="tx1">
                    <a:lumMod val="50000"/>
                    <a:lumOff val="50000"/>
                  </a:schemeClr>
                </a:solidFill>
                <a:latin typeface="微软雅黑"/>
                <a:ea typeface="微软雅黑"/>
                <a:sym typeface="Gill Sans" charset="0"/>
              </a:rPr>
              <a:t>200</a:t>
            </a:r>
            <a:r>
              <a:rPr lang="zh-CN" altLang="en-US" sz="1400" dirty="0">
                <a:solidFill>
                  <a:schemeClr val="tx1">
                    <a:lumMod val="50000"/>
                    <a:lumOff val="50000"/>
                  </a:schemeClr>
                </a:solidFill>
                <a:latin typeface="微软雅黑"/>
                <a:ea typeface="微软雅黑"/>
                <a:sym typeface="Gill Sans" charset="0"/>
              </a:rPr>
              <a:t>字以内，据统计每页幻灯片的最好控制</a:t>
            </a:r>
            <a:r>
              <a:rPr lang="zh-CN" altLang="en-US" sz="1400" dirty="0" smtClean="0">
                <a:solidFill>
                  <a:schemeClr val="tx1">
                    <a:lumMod val="50000"/>
                    <a:lumOff val="50000"/>
                  </a:schemeClr>
                </a:solidFill>
                <a:latin typeface="微软雅黑"/>
                <a:ea typeface="微软雅黑"/>
                <a:sym typeface="Gill Sans" charset="0"/>
              </a:rPr>
              <a:t>在</a:t>
            </a:r>
            <a:r>
              <a:rPr lang="en-US" altLang="zh-CN" sz="1400" dirty="0" smtClean="0">
                <a:solidFill>
                  <a:schemeClr val="tx1">
                    <a:lumMod val="50000"/>
                    <a:lumOff val="50000"/>
                  </a:schemeClr>
                </a:solidFill>
                <a:latin typeface="微软雅黑"/>
                <a:ea typeface="微软雅黑"/>
                <a:sym typeface="Gill Sans" charset="0"/>
              </a:rPr>
              <a:t>5</a:t>
            </a:r>
            <a:r>
              <a:rPr lang="zh-CN" altLang="en-US" sz="1400" dirty="0">
                <a:solidFill>
                  <a:schemeClr val="tx1">
                    <a:lumMod val="50000"/>
                    <a:lumOff val="50000"/>
                  </a:schemeClr>
                </a:solidFill>
                <a:latin typeface="微软雅黑"/>
                <a:ea typeface="微软雅黑"/>
                <a:sym typeface="Gill Sans" charset="0"/>
              </a:rPr>
              <a:t>分钟之内。此处添加详细文本</a:t>
            </a:r>
            <a:r>
              <a:rPr lang="zh-CN" altLang="en-US" sz="1400" dirty="0" smtClean="0">
                <a:solidFill>
                  <a:schemeClr val="tx1">
                    <a:lumMod val="50000"/>
                    <a:lumOff val="50000"/>
                  </a:schemeClr>
                </a:solidFill>
                <a:latin typeface="微软雅黑"/>
                <a:ea typeface="微软雅黑"/>
                <a:sym typeface="Gill Sans" charset="0"/>
              </a:rPr>
              <a:t>描述</a:t>
            </a:r>
            <a:r>
              <a:rPr lang="en-US" altLang="zh-CN" sz="1400" dirty="0">
                <a:solidFill>
                  <a:schemeClr val="tx1">
                    <a:lumMod val="50000"/>
                    <a:lumOff val="50000"/>
                  </a:schemeClr>
                </a:solidFill>
                <a:latin typeface="微软雅黑"/>
                <a:ea typeface="微软雅黑"/>
                <a:sym typeface="Gill Sans" charset="0"/>
              </a:rPr>
              <a:t> </a:t>
            </a:r>
            <a:r>
              <a:rPr lang="zh-CN" altLang="en-US" sz="1400" dirty="0" smtClean="0">
                <a:solidFill>
                  <a:schemeClr val="tx1">
                    <a:lumMod val="50000"/>
                    <a:lumOff val="50000"/>
                  </a:schemeClr>
                </a:solidFill>
                <a:latin typeface="微软雅黑"/>
                <a:ea typeface="微软雅黑"/>
                <a:sym typeface="Gill Sans" charset="0"/>
              </a:rPr>
              <a:t>，</a:t>
            </a:r>
            <a:r>
              <a:rPr lang="zh-CN" altLang="en-US" sz="1400" dirty="0">
                <a:solidFill>
                  <a:schemeClr val="tx1">
                    <a:lumMod val="50000"/>
                    <a:lumOff val="50000"/>
                  </a:schemeClr>
                </a:solidFill>
                <a:latin typeface="微软雅黑"/>
                <a:ea typeface="微软雅黑"/>
                <a:sym typeface="Gill Sans" charset="0"/>
              </a:rPr>
              <a:t>建议与标题相关并符合整体语言风格，语言描述尽量简洁</a:t>
            </a:r>
            <a:r>
              <a:rPr lang="zh-CN" altLang="en-US" sz="1400" dirty="0" smtClean="0">
                <a:solidFill>
                  <a:schemeClr val="tx1">
                    <a:lumMod val="50000"/>
                    <a:lumOff val="50000"/>
                  </a:schemeClr>
                </a:solidFill>
                <a:latin typeface="微软雅黑"/>
                <a:ea typeface="微软雅黑"/>
                <a:sym typeface="Gill Sans" charset="0"/>
              </a:rPr>
              <a:t>生动</a:t>
            </a:r>
            <a:r>
              <a:rPr lang="zh-CN" altLang="en-US" sz="1400" dirty="0">
                <a:solidFill>
                  <a:schemeClr val="tx1">
                    <a:lumMod val="50000"/>
                    <a:lumOff val="50000"/>
                  </a:schemeClr>
                </a:solidFill>
                <a:latin typeface="微软雅黑"/>
                <a:sym typeface="Gill Sans" charset="0"/>
              </a:rPr>
              <a:t>。尽量将每页幻灯片的字数控制在  </a:t>
            </a:r>
            <a:r>
              <a:rPr lang="en-US" altLang="zh-CN" sz="1400" dirty="0">
                <a:solidFill>
                  <a:schemeClr val="tx1">
                    <a:lumMod val="50000"/>
                    <a:lumOff val="50000"/>
                  </a:schemeClr>
                </a:solidFill>
                <a:latin typeface="微软雅黑"/>
                <a:sym typeface="Gill Sans" charset="0"/>
              </a:rPr>
              <a:t>200</a:t>
            </a:r>
            <a:r>
              <a:rPr lang="zh-CN" altLang="en-US" sz="1400" dirty="0">
                <a:solidFill>
                  <a:schemeClr val="tx1">
                    <a:lumMod val="50000"/>
                    <a:lumOff val="50000"/>
                  </a:schemeClr>
                </a:solidFill>
                <a:latin typeface="微软雅黑"/>
                <a:sym typeface="Gill Sans" charset="0"/>
              </a:rPr>
              <a:t>字以内，据统计每页幻灯片的最好控制在</a:t>
            </a:r>
            <a:r>
              <a:rPr lang="en-US" altLang="zh-CN" sz="1400" dirty="0">
                <a:solidFill>
                  <a:schemeClr val="tx1">
                    <a:lumMod val="50000"/>
                    <a:lumOff val="50000"/>
                  </a:schemeClr>
                </a:solidFill>
                <a:latin typeface="微软雅黑"/>
                <a:sym typeface="Gill Sans" charset="0"/>
              </a:rPr>
              <a:t>5</a:t>
            </a:r>
            <a:r>
              <a:rPr lang="zh-CN" altLang="en-US" sz="1400" dirty="0">
                <a:solidFill>
                  <a:schemeClr val="tx1">
                    <a:lumMod val="50000"/>
                    <a:lumOff val="50000"/>
                  </a:schemeClr>
                </a:solidFill>
                <a:latin typeface="微软雅黑"/>
                <a:sym typeface="Gill Sans" charset="0"/>
              </a:rPr>
              <a:t>分钟之内。</a:t>
            </a:r>
            <a:endParaRPr lang="en-US" sz="1400" dirty="0">
              <a:solidFill>
                <a:schemeClr val="tx1">
                  <a:lumMod val="50000"/>
                  <a:lumOff val="50000"/>
                </a:schemeClr>
              </a:solidFill>
              <a:latin typeface="微软雅黑"/>
              <a:ea typeface="微软雅黑"/>
              <a:cs typeface="Lato Light" charset="0"/>
              <a:sym typeface="Lato Light" charset="0"/>
            </a:endParaRPr>
          </a:p>
        </p:txBody>
      </p:sp>
      <p:grpSp>
        <p:nvGrpSpPr>
          <p:cNvPr id="8" name="组合 7"/>
          <p:cNvGrpSpPr/>
          <p:nvPr/>
        </p:nvGrpSpPr>
        <p:grpSpPr>
          <a:xfrm>
            <a:off x="959146" y="1577820"/>
            <a:ext cx="2817000" cy="2817000"/>
            <a:chOff x="959146" y="1577820"/>
            <a:chExt cx="2817000" cy="2817000"/>
          </a:xfrm>
        </p:grpSpPr>
        <p:sp>
          <p:nvSpPr>
            <p:cNvPr id="3" name="椭圆 2"/>
            <p:cNvSpPr/>
            <p:nvPr/>
          </p:nvSpPr>
          <p:spPr>
            <a:xfrm>
              <a:off x="959146" y="1577820"/>
              <a:ext cx="2817000" cy="281700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2057549" y="2088195"/>
              <a:ext cx="620194" cy="588388"/>
              <a:chOff x="7188343" y="3624155"/>
              <a:chExt cx="309563" cy="293687"/>
            </a:xfrm>
            <a:solidFill>
              <a:schemeClr val="bg1"/>
            </a:solidFill>
          </p:grpSpPr>
          <p:sp>
            <p:nvSpPr>
              <p:cNvPr id="15" name="Freeform 404"/>
              <p:cNvSpPr>
                <a:spLocks/>
              </p:cNvSpPr>
              <p:nvPr/>
            </p:nvSpPr>
            <p:spPr bwMode="auto">
              <a:xfrm>
                <a:off x="7188343" y="3624155"/>
                <a:ext cx="184150" cy="293687"/>
              </a:xfrm>
              <a:custGeom>
                <a:avLst/>
                <a:gdLst>
                  <a:gd name="T0" fmla="*/ 37 w 46"/>
                  <a:gd name="T1" fmla="*/ 66 h 73"/>
                  <a:gd name="T2" fmla="*/ 37 w 46"/>
                  <a:gd name="T3" fmla="*/ 66 h 73"/>
                  <a:gd name="T4" fmla="*/ 37 w 46"/>
                  <a:gd name="T5" fmla="*/ 65 h 73"/>
                  <a:gd name="T6" fmla="*/ 36 w 46"/>
                  <a:gd name="T7" fmla="*/ 60 h 73"/>
                  <a:gd name="T8" fmla="*/ 46 w 46"/>
                  <a:gd name="T9" fmla="*/ 40 h 73"/>
                  <a:gd name="T10" fmla="*/ 33 w 46"/>
                  <a:gd name="T11" fmla="*/ 29 h 73"/>
                  <a:gd name="T12" fmla="*/ 30 w 46"/>
                  <a:gd name="T13" fmla="*/ 27 h 73"/>
                  <a:gd name="T14" fmla="*/ 33 w 46"/>
                  <a:gd name="T15" fmla="*/ 25 h 73"/>
                  <a:gd name="T16" fmla="*/ 40 w 46"/>
                  <a:gd name="T17" fmla="*/ 14 h 73"/>
                  <a:gd name="T18" fmla="*/ 25 w 46"/>
                  <a:gd name="T19" fmla="*/ 0 h 73"/>
                  <a:gd name="T20" fmla="*/ 10 w 46"/>
                  <a:gd name="T21" fmla="*/ 14 h 73"/>
                  <a:gd name="T22" fmla="*/ 17 w 46"/>
                  <a:gd name="T23" fmla="*/ 25 h 73"/>
                  <a:gd name="T24" fmla="*/ 20 w 46"/>
                  <a:gd name="T25" fmla="*/ 27 h 73"/>
                  <a:gd name="T26" fmla="*/ 17 w 46"/>
                  <a:gd name="T27" fmla="*/ 29 h 73"/>
                  <a:gd name="T28" fmla="*/ 0 w 46"/>
                  <a:gd name="T29" fmla="*/ 56 h 73"/>
                  <a:gd name="T30" fmla="*/ 0 w 46"/>
                  <a:gd name="T31" fmla="*/ 61 h 73"/>
                  <a:gd name="T32" fmla="*/ 25 w 46"/>
                  <a:gd name="T33" fmla="*/ 73 h 73"/>
                  <a:gd name="T34" fmla="*/ 40 w 46"/>
                  <a:gd name="T35" fmla="*/ 69 h 73"/>
                  <a:gd name="T36" fmla="*/ 37 w 46"/>
                  <a:gd name="T37"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73">
                    <a:moveTo>
                      <a:pt x="37" y="66"/>
                    </a:moveTo>
                    <a:cubicBezTo>
                      <a:pt x="37" y="66"/>
                      <a:pt x="37" y="66"/>
                      <a:pt x="37" y="66"/>
                    </a:cubicBezTo>
                    <a:cubicBezTo>
                      <a:pt x="37" y="65"/>
                      <a:pt x="37" y="65"/>
                      <a:pt x="37" y="65"/>
                    </a:cubicBezTo>
                    <a:cubicBezTo>
                      <a:pt x="36" y="64"/>
                      <a:pt x="36" y="62"/>
                      <a:pt x="36" y="60"/>
                    </a:cubicBezTo>
                    <a:cubicBezTo>
                      <a:pt x="36" y="52"/>
                      <a:pt x="40" y="44"/>
                      <a:pt x="46" y="40"/>
                    </a:cubicBezTo>
                    <a:cubicBezTo>
                      <a:pt x="43" y="35"/>
                      <a:pt x="38" y="31"/>
                      <a:pt x="33" y="29"/>
                    </a:cubicBezTo>
                    <a:cubicBezTo>
                      <a:pt x="30" y="27"/>
                      <a:pt x="30" y="27"/>
                      <a:pt x="30" y="27"/>
                    </a:cubicBezTo>
                    <a:cubicBezTo>
                      <a:pt x="33" y="25"/>
                      <a:pt x="33" y="25"/>
                      <a:pt x="33" y="25"/>
                    </a:cubicBezTo>
                    <a:cubicBezTo>
                      <a:pt x="37" y="23"/>
                      <a:pt x="40" y="19"/>
                      <a:pt x="40" y="14"/>
                    </a:cubicBezTo>
                    <a:cubicBezTo>
                      <a:pt x="40" y="7"/>
                      <a:pt x="33" y="0"/>
                      <a:pt x="25" y="0"/>
                    </a:cubicBezTo>
                    <a:cubicBezTo>
                      <a:pt x="17" y="0"/>
                      <a:pt x="10" y="7"/>
                      <a:pt x="10" y="14"/>
                    </a:cubicBezTo>
                    <a:cubicBezTo>
                      <a:pt x="10" y="19"/>
                      <a:pt x="13" y="23"/>
                      <a:pt x="17" y="25"/>
                    </a:cubicBezTo>
                    <a:cubicBezTo>
                      <a:pt x="20" y="27"/>
                      <a:pt x="20" y="27"/>
                      <a:pt x="20" y="27"/>
                    </a:cubicBezTo>
                    <a:cubicBezTo>
                      <a:pt x="17" y="29"/>
                      <a:pt x="17" y="29"/>
                      <a:pt x="17" y="29"/>
                    </a:cubicBezTo>
                    <a:cubicBezTo>
                      <a:pt x="7" y="33"/>
                      <a:pt x="0" y="43"/>
                      <a:pt x="0" y="56"/>
                    </a:cubicBezTo>
                    <a:cubicBezTo>
                      <a:pt x="0" y="57"/>
                      <a:pt x="0" y="59"/>
                      <a:pt x="0" y="61"/>
                    </a:cubicBezTo>
                    <a:cubicBezTo>
                      <a:pt x="6" y="68"/>
                      <a:pt x="15" y="73"/>
                      <a:pt x="25" y="73"/>
                    </a:cubicBezTo>
                    <a:cubicBezTo>
                      <a:pt x="30" y="73"/>
                      <a:pt x="35" y="72"/>
                      <a:pt x="40" y="69"/>
                    </a:cubicBezTo>
                    <a:cubicBezTo>
                      <a:pt x="39" y="68"/>
                      <a:pt x="38" y="67"/>
                      <a:pt x="37"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05"/>
              <p:cNvSpPr>
                <a:spLocks/>
              </p:cNvSpPr>
              <p:nvPr/>
            </p:nvSpPr>
            <p:spPr bwMode="auto">
              <a:xfrm>
                <a:off x="7348681" y="3700355"/>
                <a:ext cx="149225" cy="217487"/>
              </a:xfrm>
              <a:custGeom>
                <a:avLst/>
                <a:gdLst>
                  <a:gd name="T0" fmla="*/ 25 w 37"/>
                  <a:gd name="T1" fmla="*/ 21 h 54"/>
                  <a:gd name="T2" fmla="*/ 21 w 37"/>
                  <a:gd name="T3" fmla="*/ 20 h 54"/>
                  <a:gd name="T4" fmla="*/ 24 w 37"/>
                  <a:gd name="T5" fmla="*/ 18 h 54"/>
                  <a:gd name="T6" fmla="*/ 29 w 37"/>
                  <a:gd name="T7" fmla="*/ 10 h 54"/>
                  <a:gd name="T8" fmla="*/ 18 w 37"/>
                  <a:gd name="T9" fmla="*/ 0 h 54"/>
                  <a:gd name="T10" fmla="*/ 8 w 37"/>
                  <a:gd name="T11" fmla="*/ 10 h 54"/>
                  <a:gd name="T12" fmla="*/ 13 w 37"/>
                  <a:gd name="T13" fmla="*/ 18 h 54"/>
                  <a:gd name="T14" fmla="*/ 16 w 37"/>
                  <a:gd name="T15" fmla="*/ 20 h 54"/>
                  <a:gd name="T16" fmla="*/ 12 w 37"/>
                  <a:gd name="T17" fmla="*/ 21 h 54"/>
                  <a:gd name="T18" fmla="*/ 11 w 37"/>
                  <a:gd name="T19" fmla="*/ 22 h 54"/>
                  <a:gd name="T20" fmla="*/ 9 w 37"/>
                  <a:gd name="T21" fmla="*/ 23 h 54"/>
                  <a:gd name="T22" fmla="*/ 7 w 37"/>
                  <a:gd name="T23" fmla="*/ 24 h 54"/>
                  <a:gd name="T24" fmla="*/ 0 w 37"/>
                  <a:gd name="T25" fmla="*/ 41 h 54"/>
                  <a:gd name="T26" fmla="*/ 0 w 37"/>
                  <a:gd name="T27" fmla="*/ 45 h 54"/>
                  <a:gd name="T28" fmla="*/ 3 w 37"/>
                  <a:gd name="T29" fmla="*/ 48 h 54"/>
                  <a:gd name="T30" fmla="*/ 5 w 37"/>
                  <a:gd name="T31" fmla="*/ 49 h 54"/>
                  <a:gd name="T32" fmla="*/ 6 w 37"/>
                  <a:gd name="T33" fmla="*/ 50 h 54"/>
                  <a:gd name="T34" fmla="*/ 18 w 37"/>
                  <a:gd name="T35" fmla="*/ 54 h 54"/>
                  <a:gd name="T36" fmla="*/ 37 w 37"/>
                  <a:gd name="T37" fmla="*/ 45 h 54"/>
                  <a:gd name="T38" fmla="*/ 37 w 37"/>
                  <a:gd name="T39" fmla="*/ 41 h 54"/>
                  <a:gd name="T40" fmla="*/ 25 w 37"/>
                  <a:gd name="T41"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54">
                    <a:moveTo>
                      <a:pt x="25" y="21"/>
                    </a:moveTo>
                    <a:cubicBezTo>
                      <a:pt x="21" y="20"/>
                      <a:pt x="21" y="20"/>
                      <a:pt x="21" y="20"/>
                    </a:cubicBezTo>
                    <a:cubicBezTo>
                      <a:pt x="24" y="18"/>
                      <a:pt x="24" y="18"/>
                      <a:pt x="24" y="18"/>
                    </a:cubicBezTo>
                    <a:cubicBezTo>
                      <a:pt x="27" y="16"/>
                      <a:pt x="29" y="13"/>
                      <a:pt x="29" y="10"/>
                    </a:cubicBezTo>
                    <a:cubicBezTo>
                      <a:pt x="29" y="5"/>
                      <a:pt x="24" y="0"/>
                      <a:pt x="18" y="0"/>
                    </a:cubicBezTo>
                    <a:cubicBezTo>
                      <a:pt x="12" y="0"/>
                      <a:pt x="8" y="5"/>
                      <a:pt x="8" y="10"/>
                    </a:cubicBezTo>
                    <a:cubicBezTo>
                      <a:pt x="8" y="13"/>
                      <a:pt x="10" y="16"/>
                      <a:pt x="13" y="18"/>
                    </a:cubicBezTo>
                    <a:cubicBezTo>
                      <a:pt x="16" y="20"/>
                      <a:pt x="16" y="20"/>
                      <a:pt x="16" y="20"/>
                    </a:cubicBezTo>
                    <a:cubicBezTo>
                      <a:pt x="12" y="21"/>
                      <a:pt x="12" y="21"/>
                      <a:pt x="12" y="21"/>
                    </a:cubicBezTo>
                    <a:cubicBezTo>
                      <a:pt x="12" y="22"/>
                      <a:pt x="11" y="22"/>
                      <a:pt x="11" y="22"/>
                    </a:cubicBezTo>
                    <a:cubicBezTo>
                      <a:pt x="10" y="22"/>
                      <a:pt x="10" y="23"/>
                      <a:pt x="9" y="23"/>
                    </a:cubicBezTo>
                    <a:cubicBezTo>
                      <a:pt x="8" y="24"/>
                      <a:pt x="8" y="24"/>
                      <a:pt x="7" y="24"/>
                    </a:cubicBezTo>
                    <a:cubicBezTo>
                      <a:pt x="3" y="28"/>
                      <a:pt x="0" y="34"/>
                      <a:pt x="0" y="41"/>
                    </a:cubicBezTo>
                    <a:cubicBezTo>
                      <a:pt x="0" y="43"/>
                      <a:pt x="0" y="44"/>
                      <a:pt x="0" y="45"/>
                    </a:cubicBezTo>
                    <a:cubicBezTo>
                      <a:pt x="1" y="46"/>
                      <a:pt x="2" y="47"/>
                      <a:pt x="3" y="48"/>
                    </a:cubicBezTo>
                    <a:cubicBezTo>
                      <a:pt x="4" y="48"/>
                      <a:pt x="4" y="49"/>
                      <a:pt x="5" y="49"/>
                    </a:cubicBezTo>
                    <a:cubicBezTo>
                      <a:pt x="5" y="50"/>
                      <a:pt x="6" y="50"/>
                      <a:pt x="6" y="50"/>
                    </a:cubicBezTo>
                    <a:cubicBezTo>
                      <a:pt x="10" y="53"/>
                      <a:pt x="14" y="54"/>
                      <a:pt x="18" y="54"/>
                    </a:cubicBezTo>
                    <a:cubicBezTo>
                      <a:pt x="26" y="54"/>
                      <a:pt x="32" y="50"/>
                      <a:pt x="37" y="45"/>
                    </a:cubicBezTo>
                    <a:cubicBezTo>
                      <a:pt x="37" y="44"/>
                      <a:pt x="37" y="43"/>
                      <a:pt x="37" y="41"/>
                    </a:cubicBezTo>
                    <a:cubicBezTo>
                      <a:pt x="37" y="32"/>
                      <a:pt x="32" y="24"/>
                      <a:pt x="2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181100" y="3040100"/>
              <a:ext cx="2394838" cy="923330"/>
            </a:xfrm>
            <a:prstGeom prst="rect">
              <a:avLst/>
            </a:prstGeom>
          </p:spPr>
          <p:txBody>
            <a:bodyPr wrap="square">
              <a:spAutoFit/>
            </a:bodyPr>
            <a:lstStyle/>
            <a:p>
              <a:pPr algn="ctr">
                <a:lnSpc>
                  <a:spcPct val="150000"/>
                </a:lnSpc>
              </a:pPr>
              <a:r>
                <a:rPr lang="zh-CN" altLang="en-US" sz="1200" dirty="0">
                  <a:solidFill>
                    <a:schemeClr val="bg1"/>
                  </a:solidFill>
                  <a:latin typeface="微软雅黑"/>
                  <a:sym typeface="Gill Sans" charset="0"/>
                </a:rPr>
                <a:t>此处添加详细文本描述，建议与标题相关并符合整体语言风格，语言描述尽量简洁生动</a:t>
              </a:r>
              <a:r>
                <a:rPr lang="zh-CN" altLang="en-US" sz="1200" dirty="0" smtClean="0">
                  <a:solidFill>
                    <a:schemeClr val="bg1"/>
                  </a:solidFill>
                  <a:latin typeface="微软雅黑"/>
                  <a:sym typeface="Gill Sans" charset="0"/>
                </a:rPr>
                <a:t>。</a:t>
              </a:r>
              <a:endParaRPr lang="zh-CN" altLang="en-US" sz="1600" dirty="0">
                <a:solidFill>
                  <a:schemeClr val="bg1"/>
                </a:solidFill>
              </a:endParaRPr>
            </a:p>
          </p:txBody>
        </p:sp>
      </p:grpSp>
      <p:grpSp>
        <p:nvGrpSpPr>
          <p:cNvPr id="23" name="组合 22"/>
          <p:cNvGrpSpPr/>
          <p:nvPr/>
        </p:nvGrpSpPr>
        <p:grpSpPr>
          <a:xfrm>
            <a:off x="3445319" y="1577820"/>
            <a:ext cx="2817000" cy="2817000"/>
            <a:chOff x="3445319" y="1577820"/>
            <a:chExt cx="2817000" cy="2817000"/>
          </a:xfrm>
        </p:grpSpPr>
        <p:sp>
          <p:nvSpPr>
            <p:cNvPr id="5" name="椭圆 4"/>
            <p:cNvSpPr/>
            <p:nvPr/>
          </p:nvSpPr>
          <p:spPr>
            <a:xfrm>
              <a:off x="3445319" y="1577820"/>
              <a:ext cx="2817000" cy="2817000"/>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8"/>
            <p:cNvSpPr>
              <a:spLocks noEditPoints="1"/>
            </p:cNvSpPr>
            <p:nvPr/>
          </p:nvSpPr>
          <p:spPr bwMode="auto">
            <a:xfrm>
              <a:off x="4594015" y="2131813"/>
              <a:ext cx="484066" cy="501152"/>
            </a:xfrm>
            <a:custGeom>
              <a:avLst/>
              <a:gdLst>
                <a:gd name="T0" fmla="*/ 57 w 72"/>
                <a:gd name="T1" fmla="*/ 0 h 74"/>
                <a:gd name="T2" fmla="*/ 16 w 72"/>
                <a:gd name="T3" fmla="*/ 0 h 74"/>
                <a:gd name="T4" fmla="*/ 0 w 72"/>
                <a:gd name="T5" fmla="*/ 18 h 74"/>
                <a:gd name="T6" fmla="*/ 0 w 72"/>
                <a:gd name="T7" fmla="*/ 34 h 74"/>
                <a:gd name="T8" fmla="*/ 10 w 72"/>
                <a:gd name="T9" fmla="*/ 51 h 74"/>
                <a:gd name="T10" fmla="*/ 2 w 72"/>
                <a:gd name="T11" fmla="*/ 74 h 74"/>
                <a:gd name="T12" fmla="*/ 40 w 72"/>
                <a:gd name="T13" fmla="*/ 52 h 74"/>
                <a:gd name="T14" fmla="*/ 57 w 72"/>
                <a:gd name="T15" fmla="*/ 52 h 74"/>
                <a:gd name="T16" fmla="*/ 72 w 72"/>
                <a:gd name="T17" fmla="*/ 34 h 74"/>
                <a:gd name="T18" fmla="*/ 72 w 72"/>
                <a:gd name="T19" fmla="*/ 18 h 74"/>
                <a:gd name="T20" fmla="*/ 57 w 72"/>
                <a:gd name="T21" fmla="*/ 0 h 74"/>
                <a:gd name="T22" fmla="*/ 54 w 72"/>
                <a:gd name="T23" fmla="*/ 38 h 74"/>
                <a:gd name="T24" fmla="*/ 16 w 72"/>
                <a:gd name="T25" fmla="*/ 38 h 74"/>
                <a:gd name="T26" fmla="*/ 13 w 72"/>
                <a:gd name="T27" fmla="*/ 35 h 74"/>
                <a:gd name="T28" fmla="*/ 16 w 72"/>
                <a:gd name="T29" fmla="*/ 33 h 74"/>
                <a:gd name="T30" fmla="*/ 54 w 72"/>
                <a:gd name="T31" fmla="*/ 33 h 74"/>
                <a:gd name="T32" fmla="*/ 57 w 72"/>
                <a:gd name="T33" fmla="*/ 35 h 74"/>
                <a:gd name="T34" fmla="*/ 54 w 72"/>
                <a:gd name="T35" fmla="*/ 38 h 74"/>
                <a:gd name="T36" fmla="*/ 60 w 72"/>
                <a:gd name="T37" fmla="*/ 29 h 74"/>
                <a:gd name="T38" fmla="*/ 16 w 72"/>
                <a:gd name="T39" fmla="*/ 29 h 74"/>
                <a:gd name="T40" fmla="*/ 13 w 72"/>
                <a:gd name="T41" fmla="*/ 26 h 74"/>
                <a:gd name="T42" fmla="*/ 16 w 72"/>
                <a:gd name="T43" fmla="*/ 23 h 74"/>
                <a:gd name="T44" fmla="*/ 60 w 72"/>
                <a:gd name="T45" fmla="*/ 23 h 74"/>
                <a:gd name="T46" fmla="*/ 63 w 72"/>
                <a:gd name="T47" fmla="*/ 26 h 74"/>
                <a:gd name="T48" fmla="*/ 60 w 72"/>
                <a:gd name="T49" fmla="*/ 29 h 74"/>
                <a:gd name="T50" fmla="*/ 60 w 72"/>
                <a:gd name="T51" fmla="*/ 19 h 74"/>
                <a:gd name="T52" fmla="*/ 16 w 72"/>
                <a:gd name="T53" fmla="*/ 19 h 74"/>
                <a:gd name="T54" fmla="*/ 13 w 72"/>
                <a:gd name="T55" fmla="*/ 16 h 74"/>
                <a:gd name="T56" fmla="*/ 16 w 72"/>
                <a:gd name="T57" fmla="*/ 13 h 74"/>
                <a:gd name="T58" fmla="*/ 60 w 72"/>
                <a:gd name="T59" fmla="*/ 13 h 74"/>
                <a:gd name="T60" fmla="*/ 63 w 72"/>
                <a:gd name="T61" fmla="*/ 16 h 74"/>
                <a:gd name="T62" fmla="*/ 60 w 72"/>
                <a:gd name="T63" fmla="*/ 1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 h="74">
                  <a:moveTo>
                    <a:pt x="57" y="0"/>
                  </a:moveTo>
                  <a:cubicBezTo>
                    <a:pt x="16" y="0"/>
                    <a:pt x="16" y="0"/>
                    <a:pt x="16" y="0"/>
                  </a:cubicBezTo>
                  <a:cubicBezTo>
                    <a:pt x="7" y="0"/>
                    <a:pt x="0" y="8"/>
                    <a:pt x="0" y="18"/>
                  </a:cubicBezTo>
                  <a:cubicBezTo>
                    <a:pt x="0" y="34"/>
                    <a:pt x="0" y="34"/>
                    <a:pt x="0" y="34"/>
                  </a:cubicBezTo>
                  <a:cubicBezTo>
                    <a:pt x="0" y="42"/>
                    <a:pt x="4" y="48"/>
                    <a:pt x="10" y="51"/>
                  </a:cubicBezTo>
                  <a:cubicBezTo>
                    <a:pt x="4" y="66"/>
                    <a:pt x="2" y="74"/>
                    <a:pt x="2" y="74"/>
                  </a:cubicBezTo>
                  <a:cubicBezTo>
                    <a:pt x="40" y="52"/>
                    <a:pt x="40" y="52"/>
                    <a:pt x="40" y="52"/>
                  </a:cubicBezTo>
                  <a:cubicBezTo>
                    <a:pt x="57" y="52"/>
                    <a:pt x="57" y="52"/>
                    <a:pt x="57" y="52"/>
                  </a:cubicBezTo>
                  <a:cubicBezTo>
                    <a:pt x="65" y="52"/>
                    <a:pt x="72" y="44"/>
                    <a:pt x="72" y="34"/>
                  </a:cubicBezTo>
                  <a:cubicBezTo>
                    <a:pt x="72" y="18"/>
                    <a:pt x="72" y="18"/>
                    <a:pt x="72" y="18"/>
                  </a:cubicBezTo>
                  <a:cubicBezTo>
                    <a:pt x="72" y="8"/>
                    <a:pt x="65" y="0"/>
                    <a:pt x="57" y="0"/>
                  </a:cubicBezTo>
                  <a:close/>
                  <a:moveTo>
                    <a:pt x="54" y="38"/>
                  </a:moveTo>
                  <a:cubicBezTo>
                    <a:pt x="16" y="38"/>
                    <a:pt x="16" y="38"/>
                    <a:pt x="16" y="38"/>
                  </a:cubicBezTo>
                  <a:cubicBezTo>
                    <a:pt x="14" y="38"/>
                    <a:pt x="13" y="37"/>
                    <a:pt x="13" y="35"/>
                  </a:cubicBezTo>
                  <a:cubicBezTo>
                    <a:pt x="13" y="34"/>
                    <a:pt x="14" y="33"/>
                    <a:pt x="16" y="33"/>
                  </a:cubicBezTo>
                  <a:cubicBezTo>
                    <a:pt x="54" y="33"/>
                    <a:pt x="54" y="33"/>
                    <a:pt x="54" y="33"/>
                  </a:cubicBezTo>
                  <a:cubicBezTo>
                    <a:pt x="56" y="33"/>
                    <a:pt x="57" y="34"/>
                    <a:pt x="57" y="35"/>
                  </a:cubicBezTo>
                  <a:cubicBezTo>
                    <a:pt x="57" y="37"/>
                    <a:pt x="56" y="38"/>
                    <a:pt x="54" y="38"/>
                  </a:cubicBezTo>
                  <a:close/>
                  <a:moveTo>
                    <a:pt x="60" y="29"/>
                  </a:moveTo>
                  <a:cubicBezTo>
                    <a:pt x="16" y="29"/>
                    <a:pt x="16" y="29"/>
                    <a:pt x="16" y="29"/>
                  </a:cubicBezTo>
                  <a:cubicBezTo>
                    <a:pt x="14" y="29"/>
                    <a:pt x="13" y="27"/>
                    <a:pt x="13" y="26"/>
                  </a:cubicBezTo>
                  <a:cubicBezTo>
                    <a:pt x="13" y="24"/>
                    <a:pt x="14" y="23"/>
                    <a:pt x="16" y="23"/>
                  </a:cubicBezTo>
                  <a:cubicBezTo>
                    <a:pt x="60" y="23"/>
                    <a:pt x="60" y="23"/>
                    <a:pt x="60" y="23"/>
                  </a:cubicBezTo>
                  <a:cubicBezTo>
                    <a:pt x="62" y="23"/>
                    <a:pt x="63" y="24"/>
                    <a:pt x="63" y="26"/>
                  </a:cubicBezTo>
                  <a:cubicBezTo>
                    <a:pt x="63" y="27"/>
                    <a:pt x="62" y="29"/>
                    <a:pt x="60" y="29"/>
                  </a:cubicBezTo>
                  <a:close/>
                  <a:moveTo>
                    <a:pt x="60" y="19"/>
                  </a:moveTo>
                  <a:cubicBezTo>
                    <a:pt x="16" y="19"/>
                    <a:pt x="16" y="19"/>
                    <a:pt x="16" y="19"/>
                  </a:cubicBezTo>
                  <a:cubicBezTo>
                    <a:pt x="14" y="19"/>
                    <a:pt x="13" y="18"/>
                    <a:pt x="13" y="16"/>
                  </a:cubicBezTo>
                  <a:cubicBezTo>
                    <a:pt x="13" y="14"/>
                    <a:pt x="14" y="13"/>
                    <a:pt x="16" y="13"/>
                  </a:cubicBezTo>
                  <a:cubicBezTo>
                    <a:pt x="60" y="13"/>
                    <a:pt x="60" y="13"/>
                    <a:pt x="60" y="13"/>
                  </a:cubicBezTo>
                  <a:cubicBezTo>
                    <a:pt x="62" y="13"/>
                    <a:pt x="63" y="14"/>
                    <a:pt x="63" y="16"/>
                  </a:cubicBezTo>
                  <a:cubicBezTo>
                    <a:pt x="63" y="18"/>
                    <a:pt x="62" y="19"/>
                    <a:pt x="60" y="1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矩形 23"/>
            <p:cNvSpPr/>
            <p:nvPr/>
          </p:nvSpPr>
          <p:spPr>
            <a:xfrm>
              <a:off x="3668489" y="3040100"/>
              <a:ext cx="2394838" cy="923330"/>
            </a:xfrm>
            <a:prstGeom prst="rect">
              <a:avLst/>
            </a:prstGeom>
          </p:spPr>
          <p:txBody>
            <a:bodyPr wrap="square">
              <a:spAutoFit/>
            </a:bodyPr>
            <a:lstStyle/>
            <a:p>
              <a:pPr algn="ctr">
                <a:lnSpc>
                  <a:spcPct val="150000"/>
                </a:lnSpc>
              </a:pPr>
              <a:r>
                <a:rPr lang="zh-CN" altLang="en-US" sz="1200" dirty="0">
                  <a:solidFill>
                    <a:schemeClr val="bg1"/>
                  </a:solidFill>
                  <a:latin typeface="微软雅黑"/>
                  <a:sym typeface="Gill Sans" charset="0"/>
                </a:rPr>
                <a:t>此处添加详细文本描述，建议与标题相关并符合整体语言风格，语言描述尽量简洁生动</a:t>
              </a:r>
              <a:r>
                <a:rPr lang="zh-CN" altLang="en-US" sz="1200" dirty="0" smtClean="0">
                  <a:solidFill>
                    <a:schemeClr val="bg1"/>
                  </a:solidFill>
                  <a:latin typeface="微软雅黑"/>
                  <a:sym typeface="Gill Sans" charset="0"/>
                </a:rPr>
                <a:t>。</a:t>
              </a:r>
              <a:endParaRPr lang="zh-CN" altLang="en-US" sz="1600" dirty="0">
                <a:solidFill>
                  <a:schemeClr val="bg1"/>
                </a:solidFill>
              </a:endParaRPr>
            </a:p>
          </p:txBody>
        </p:sp>
      </p:grpSp>
      <p:grpSp>
        <p:nvGrpSpPr>
          <p:cNvPr id="27" name="组合 26"/>
          <p:cNvGrpSpPr/>
          <p:nvPr/>
        </p:nvGrpSpPr>
        <p:grpSpPr>
          <a:xfrm>
            <a:off x="5931492" y="1577820"/>
            <a:ext cx="2817000" cy="2817000"/>
            <a:chOff x="5931492" y="1577820"/>
            <a:chExt cx="2817000" cy="2817000"/>
          </a:xfrm>
        </p:grpSpPr>
        <p:sp>
          <p:nvSpPr>
            <p:cNvPr id="6" name="椭圆 5"/>
            <p:cNvSpPr/>
            <p:nvPr/>
          </p:nvSpPr>
          <p:spPr>
            <a:xfrm>
              <a:off x="5931492" y="1577820"/>
              <a:ext cx="2817000" cy="2817000"/>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7008312" y="2126119"/>
              <a:ext cx="512540" cy="512540"/>
              <a:chOff x="1424913" y="2758786"/>
              <a:chExt cx="255829" cy="255829"/>
            </a:xfrm>
            <a:solidFill>
              <a:schemeClr val="bg1"/>
            </a:solidFill>
          </p:grpSpPr>
          <p:sp>
            <p:nvSpPr>
              <p:cNvPr id="18" name="Freeform 133"/>
              <p:cNvSpPr>
                <a:spLocks noEditPoints="1"/>
              </p:cNvSpPr>
              <p:nvPr/>
            </p:nvSpPr>
            <p:spPr bwMode="auto">
              <a:xfrm>
                <a:off x="1424913" y="2758786"/>
                <a:ext cx="255829" cy="255829"/>
              </a:xfrm>
              <a:custGeom>
                <a:avLst/>
                <a:gdLst>
                  <a:gd name="T0" fmla="*/ 0 w 76"/>
                  <a:gd name="T1" fmla="*/ 38 h 76"/>
                  <a:gd name="T2" fmla="*/ 38 w 76"/>
                  <a:gd name="T3" fmla="*/ 0 h 76"/>
                  <a:gd name="T4" fmla="*/ 76 w 76"/>
                  <a:gd name="T5" fmla="*/ 38 h 76"/>
                  <a:gd name="T6" fmla="*/ 38 w 76"/>
                  <a:gd name="T7" fmla="*/ 76 h 76"/>
                  <a:gd name="T8" fmla="*/ 0 w 76"/>
                  <a:gd name="T9" fmla="*/ 38 h 76"/>
                  <a:gd name="T10" fmla="*/ 5 w 76"/>
                  <a:gd name="T11" fmla="*/ 38 h 76"/>
                  <a:gd name="T12" fmla="*/ 38 w 76"/>
                  <a:gd name="T13" fmla="*/ 71 h 76"/>
                  <a:gd name="T14" fmla="*/ 72 w 76"/>
                  <a:gd name="T15" fmla="*/ 38 h 76"/>
                  <a:gd name="T16" fmla="*/ 38 w 76"/>
                  <a:gd name="T17" fmla="*/ 4 h 76"/>
                  <a:gd name="T18" fmla="*/ 5 w 76"/>
                  <a:gd name="T1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6">
                    <a:moveTo>
                      <a:pt x="0" y="38"/>
                    </a:moveTo>
                    <a:cubicBezTo>
                      <a:pt x="0" y="17"/>
                      <a:pt x="17" y="0"/>
                      <a:pt x="38" y="0"/>
                    </a:cubicBezTo>
                    <a:cubicBezTo>
                      <a:pt x="59" y="0"/>
                      <a:pt x="76" y="17"/>
                      <a:pt x="76" y="38"/>
                    </a:cubicBezTo>
                    <a:cubicBezTo>
                      <a:pt x="76" y="59"/>
                      <a:pt x="59" y="76"/>
                      <a:pt x="38" y="76"/>
                    </a:cubicBezTo>
                    <a:cubicBezTo>
                      <a:pt x="17" y="76"/>
                      <a:pt x="0" y="59"/>
                      <a:pt x="0" y="38"/>
                    </a:cubicBezTo>
                    <a:close/>
                    <a:moveTo>
                      <a:pt x="5" y="38"/>
                    </a:moveTo>
                    <a:cubicBezTo>
                      <a:pt x="5" y="56"/>
                      <a:pt x="20" y="71"/>
                      <a:pt x="38" y="71"/>
                    </a:cubicBezTo>
                    <a:cubicBezTo>
                      <a:pt x="57" y="71"/>
                      <a:pt x="72" y="56"/>
                      <a:pt x="72" y="38"/>
                    </a:cubicBezTo>
                    <a:cubicBezTo>
                      <a:pt x="72" y="19"/>
                      <a:pt x="57" y="4"/>
                      <a:pt x="38" y="4"/>
                    </a:cubicBezTo>
                    <a:cubicBezTo>
                      <a:pt x="20" y="4"/>
                      <a:pt x="5" y="19"/>
                      <a:pt x="5" y="3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4"/>
              <p:cNvSpPr>
                <a:spLocks/>
              </p:cNvSpPr>
              <p:nvPr/>
            </p:nvSpPr>
            <p:spPr bwMode="auto">
              <a:xfrm>
                <a:off x="1498820" y="2785791"/>
                <a:ext cx="71064" cy="159182"/>
              </a:xfrm>
              <a:custGeom>
                <a:avLst/>
                <a:gdLst>
                  <a:gd name="T0" fmla="*/ 18 w 21"/>
                  <a:gd name="T1" fmla="*/ 26 h 47"/>
                  <a:gd name="T2" fmla="*/ 18 w 21"/>
                  <a:gd name="T3" fmla="*/ 2 h 47"/>
                  <a:gd name="T4" fmla="*/ 16 w 21"/>
                  <a:gd name="T5" fmla="*/ 0 h 47"/>
                  <a:gd name="T6" fmla="*/ 14 w 21"/>
                  <a:gd name="T7" fmla="*/ 2 h 47"/>
                  <a:gd name="T8" fmla="*/ 14 w 21"/>
                  <a:gd name="T9" fmla="*/ 26 h 47"/>
                  <a:gd name="T10" fmla="*/ 11 w 21"/>
                  <a:gd name="T11" fmla="*/ 30 h 47"/>
                  <a:gd name="T12" fmla="*/ 12 w 21"/>
                  <a:gd name="T13" fmla="*/ 32 h 47"/>
                  <a:gd name="T14" fmla="*/ 1 w 21"/>
                  <a:gd name="T15" fmla="*/ 43 h 47"/>
                  <a:gd name="T16" fmla="*/ 1 w 21"/>
                  <a:gd name="T17" fmla="*/ 46 h 47"/>
                  <a:gd name="T18" fmla="*/ 3 w 21"/>
                  <a:gd name="T19" fmla="*/ 47 h 47"/>
                  <a:gd name="T20" fmla="*/ 4 w 21"/>
                  <a:gd name="T21" fmla="*/ 46 h 47"/>
                  <a:gd name="T22" fmla="*/ 15 w 21"/>
                  <a:gd name="T23" fmla="*/ 34 h 47"/>
                  <a:gd name="T24" fmla="*/ 16 w 21"/>
                  <a:gd name="T25" fmla="*/ 35 h 47"/>
                  <a:gd name="T26" fmla="*/ 21 w 21"/>
                  <a:gd name="T27" fmla="*/ 30 h 47"/>
                  <a:gd name="T28" fmla="*/ 18 w 21"/>
                  <a:gd name="T29"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47">
                    <a:moveTo>
                      <a:pt x="18" y="26"/>
                    </a:moveTo>
                    <a:cubicBezTo>
                      <a:pt x="18" y="2"/>
                      <a:pt x="18" y="2"/>
                      <a:pt x="18" y="2"/>
                    </a:cubicBezTo>
                    <a:cubicBezTo>
                      <a:pt x="18" y="0"/>
                      <a:pt x="17" y="0"/>
                      <a:pt x="16" y="0"/>
                    </a:cubicBezTo>
                    <a:cubicBezTo>
                      <a:pt x="15" y="0"/>
                      <a:pt x="14" y="0"/>
                      <a:pt x="14" y="2"/>
                    </a:cubicBezTo>
                    <a:cubicBezTo>
                      <a:pt x="14" y="26"/>
                      <a:pt x="14" y="26"/>
                      <a:pt x="14" y="26"/>
                    </a:cubicBezTo>
                    <a:cubicBezTo>
                      <a:pt x="12" y="26"/>
                      <a:pt x="11" y="28"/>
                      <a:pt x="11" y="30"/>
                    </a:cubicBezTo>
                    <a:cubicBezTo>
                      <a:pt x="11" y="30"/>
                      <a:pt x="11" y="31"/>
                      <a:pt x="12" y="32"/>
                    </a:cubicBezTo>
                    <a:cubicBezTo>
                      <a:pt x="1" y="43"/>
                      <a:pt x="1" y="43"/>
                      <a:pt x="1" y="43"/>
                    </a:cubicBezTo>
                    <a:cubicBezTo>
                      <a:pt x="0" y="44"/>
                      <a:pt x="0" y="46"/>
                      <a:pt x="1" y="46"/>
                    </a:cubicBezTo>
                    <a:cubicBezTo>
                      <a:pt x="2" y="47"/>
                      <a:pt x="2" y="47"/>
                      <a:pt x="3" y="47"/>
                    </a:cubicBezTo>
                    <a:cubicBezTo>
                      <a:pt x="3" y="47"/>
                      <a:pt x="4" y="47"/>
                      <a:pt x="4" y="46"/>
                    </a:cubicBezTo>
                    <a:cubicBezTo>
                      <a:pt x="15" y="34"/>
                      <a:pt x="15" y="34"/>
                      <a:pt x="15" y="34"/>
                    </a:cubicBezTo>
                    <a:cubicBezTo>
                      <a:pt x="15" y="35"/>
                      <a:pt x="16" y="35"/>
                      <a:pt x="16" y="35"/>
                    </a:cubicBezTo>
                    <a:cubicBezTo>
                      <a:pt x="19" y="35"/>
                      <a:pt x="21" y="32"/>
                      <a:pt x="21" y="30"/>
                    </a:cubicBezTo>
                    <a:cubicBezTo>
                      <a:pt x="21" y="28"/>
                      <a:pt x="20" y="26"/>
                      <a:pt x="18" y="2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矩形 24"/>
            <p:cNvSpPr/>
            <p:nvPr/>
          </p:nvSpPr>
          <p:spPr>
            <a:xfrm>
              <a:off x="6155878" y="3040100"/>
              <a:ext cx="2394838" cy="923330"/>
            </a:xfrm>
            <a:prstGeom prst="rect">
              <a:avLst/>
            </a:prstGeom>
          </p:spPr>
          <p:txBody>
            <a:bodyPr wrap="square">
              <a:spAutoFit/>
            </a:bodyPr>
            <a:lstStyle/>
            <a:p>
              <a:pPr algn="ctr">
                <a:lnSpc>
                  <a:spcPct val="150000"/>
                </a:lnSpc>
              </a:pPr>
              <a:r>
                <a:rPr lang="zh-CN" altLang="en-US" sz="1200" dirty="0">
                  <a:solidFill>
                    <a:schemeClr val="bg1"/>
                  </a:solidFill>
                  <a:latin typeface="微软雅黑"/>
                  <a:sym typeface="Gill Sans" charset="0"/>
                </a:rPr>
                <a:t>此处添加详细文本描述，建议与标题相关并符合整体语言风格，语言描述尽量简洁生动</a:t>
              </a:r>
              <a:r>
                <a:rPr lang="zh-CN" altLang="en-US" sz="1200" dirty="0" smtClean="0">
                  <a:solidFill>
                    <a:schemeClr val="bg1"/>
                  </a:solidFill>
                  <a:latin typeface="微软雅黑"/>
                  <a:sym typeface="Gill Sans" charset="0"/>
                </a:rPr>
                <a:t>。</a:t>
              </a:r>
              <a:endParaRPr lang="zh-CN" altLang="en-US" sz="1600" dirty="0">
                <a:solidFill>
                  <a:schemeClr val="bg1"/>
                </a:solidFill>
              </a:endParaRPr>
            </a:p>
          </p:txBody>
        </p:sp>
      </p:grpSp>
      <p:grpSp>
        <p:nvGrpSpPr>
          <p:cNvPr id="28" name="组合 27"/>
          <p:cNvGrpSpPr/>
          <p:nvPr/>
        </p:nvGrpSpPr>
        <p:grpSpPr>
          <a:xfrm>
            <a:off x="8417666" y="1577820"/>
            <a:ext cx="2817000" cy="2817000"/>
            <a:chOff x="8417666" y="1577820"/>
            <a:chExt cx="2817000" cy="2817000"/>
          </a:xfrm>
        </p:grpSpPr>
        <p:sp>
          <p:nvSpPr>
            <p:cNvPr id="7" name="椭圆 6"/>
            <p:cNvSpPr/>
            <p:nvPr/>
          </p:nvSpPr>
          <p:spPr>
            <a:xfrm>
              <a:off x="8417666" y="1577820"/>
              <a:ext cx="2817000" cy="2817000"/>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9422284" y="2150323"/>
              <a:ext cx="706164" cy="464132"/>
              <a:chOff x="4298724" y="4953229"/>
              <a:chExt cx="352475" cy="231668"/>
            </a:xfrm>
            <a:solidFill>
              <a:schemeClr val="bg1"/>
            </a:solidFill>
          </p:grpSpPr>
          <p:sp>
            <p:nvSpPr>
              <p:cNvPr id="9" name="Freeform 102"/>
              <p:cNvSpPr>
                <a:spLocks/>
              </p:cNvSpPr>
              <p:nvPr/>
            </p:nvSpPr>
            <p:spPr bwMode="auto">
              <a:xfrm>
                <a:off x="4392528" y="4953229"/>
                <a:ext cx="258671" cy="144970"/>
              </a:xfrm>
              <a:custGeom>
                <a:avLst/>
                <a:gdLst>
                  <a:gd name="T0" fmla="*/ 50 w 77"/>
                  <a:gd name="T1" fmla="*/ 43 h 43"/>
                  <a:gd name="T2" fmla="*/ 66 w 77"/>
                  <a:gd name="T3" fmla="*/ 33 h 43"/>
                  <a:gd name="T4" fmla="*/ 75 w 77"/>
                  <a:gd name="T5" fmla="*/ 10 h 43"/>
                  <a:gd name="T6" fmla="*/ 68 w 77"/>
                  <a:gd name="T7" fmla="*/ 0 h 43"/>
                  <a:gd name="T8" fmla="*/ 50 w 77"/>
                  <a:gd name="T9" fmla="*/ 0 h 43"/>
                  <a:gd name="T10" fmla="*/ 28 w 77"/>
                  <a:gd name="T11" fmla="*/ 0 h 43"/>
                  <a:gd name="T12" fmla="*/ 10 w 77"/>
                  <a:gd name="T13" fmla="*/ 0 h 43"/>
                  <a:gd name="T14" fmla="*/ 3 w 77"/>
                  <a:gd name="T15" fmla="*/ 10 h 43"/>
                  <a:gd name="T16" fmla="*/ 12 w 77"/>
                  <a:gd name="T17" fmla="*/ 33 h 43"/>
                  <a:gd name="T18" fmla="*/ 27 w 77"/>
                  <a:gd name="T19" fmla="*/ 43 h 43"/>
                  <a:gd name="T20" fmla="*/ 50 w 77"/>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43">
                    <a:moveTo>
                      <a:pt x="50" y="43"/>
                    </a:moveTo>
                    <a:cubicBezTo>
                      <a:pt x="56" y="43"/>
                      <a:pt x="63" y="39"/>
                      <a:pt x="66" y="33"/>
                    </a:cubicBezTo>
                    <a:cubicBezTo>
                      <a:pt x="75" y="10"/>
                      <a:pt x="75" y="10"/>
                      <a:pt x="75" y="10"/>
                    </a:cubicBezTo>
                    <a:cubicBezTo>
                      <a:pt x="77" y="4"/>
                      <a:pt x="74" y="0"/>
                      <a:pt x="68" y="0"/>
                    </a:cubicBezTo>
                    <a:cubicBezTo>
                      <a:pt x="50" y="0"/>
                      <a:pt x="50" y="0"/>
                      <a:pt x="50" y="0"/>
                    </a:cubicBezTo>
                    <a:cubicBezTo>
                      <a:pt x="44" y="0"/>
                      <a:pt x="34" y="0"/>
                      <a:pt x="28" y="0"/>
                    </a:cubicBezTo>
                    <a:cubicBezTo>
                      <a:pt x="10" y="0"/>
                      <a:pt x="10" y="0"/>
                      <a:pt x="10" y="0"/>
                    </a:cubicBezTo>
                    <a:cubicBezTo>
                      <a:pt x="3" y="0"/>
                      <a:pt x="0" y="4"/>
                      <a:pt x="3" y="10"/>
                    </a:cubicBezTo>
                    <a:cubicBezTo>
                      <a:pt x="12" y="33"/>
                      <a:pt x="12" y="33"/>
                      <a:pt x="12" y="33"/>
                    </a:cubicBezTo>
                    <a:cubicBezTo>
                      <a:pt x="14" y="39"/>
                      <a:pt x="21" y="43"/>
                      <a:pt x="27" y="43"/>
                    </a:cubicBezTo>
                    <a:lnTo>
                      <a:pt x="50" y="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103"/>
              <p:cNvSpPr>
                <a:spLocks noChangeArrowheads="1"/>
              </p:cNvSpPr>
              <p:nvPr/>
            </p:nvSpPr>
            <p:spPr bwMode="auto">
              <a:xfrm>
                <a:off x="4436587" y="5142259"/>
                <a:ext cx="46902" cy="4263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104"/>
              <p:cNvSpPr>
                <a:spLocks noChangeArrowheads="1"/>
              </p:cNvSpPr>
              <p:nvPr/>
            </p:nvSpPr>
            <p:spPr bwMode="auto">
              <a:xfrm>
                <a:off x="4554553" y="5142259"/>
                <a:ext cx="46902" cy="4263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5"/>
              <p:cNvSpPr>
                <a:spLocks/>
              </p:cNvSpPr>
              <p:nvPr/>
            </p:nvSpPr>
            <p:spPr bwMode="auto">
              <a:xfrm>
                <a:off x="4298724" y="4987340"/>
                <a:ext cx="309837" cy="147812"/>
              </a:xfrm>
              <a:custGeom>
                <a:avLst/>
                <a:gdLst>
                  <a:gd name="T0" fmla="*/ 38 w 92"/>
                  <a:gd name="T1" fmla="*/ 44 h 44"/>
                  <a:gd name="T2" fmla="*/ 34 w 92"/>
                  <a:gd name="T3" fmla="*/ 42 h 44"/>
                  <a:gd name="T4" fmla="*/ 19 w 92"/>
                  <a:gd name="T5" fmla="*/ 7 h 44"/>
                  <a:gd name="T6" fmla="*/ 4 w 92"/>
                  <a:gd name="T7" fmla="*/ 7 h 44"/>
                  <a:gd name="T8" fmla="*/ 0 w 92"/>
                  <a:gd name="T9" fmla="*/ 3 h 44"/>
                  <a:gd name="T10" fmla="*/ 4 w 92"/>
                  <a:gd name="T11" fmla="*/ 0 h 44"/>
                  <a:gd name="T12" fmla="*/ 22 w 92"/>
                  <a:gd name="T13" fmla="*/ 0 h 44"/>
                  <a:gd name="T14" fmla="*/ 25 w 92"/>
                  <a:gd name="T15" fmla="*/ 2 h 44"/>
                  <a:gd name="T16" fmla="*/ 40 w 92"/>
                  <a:gd name="T17" fmla="*/ 37 h 44"/>
                  <a:gd name="T18" fmla="*/ 88 w 92"/>
                  <a:gd name="T19" fmla="*/ 37 h 44"/>
                  <a:gd name="T20" fmla="*/ 92 w 92"/>
                  <a:gd name="T21" fmla="*/ 41 h 44"/>
                  <a:gd name="T22" fmla="*/ 88 w 92"/>
                  <a:gd name="T23" fmla="*/ 44 h 44"/>
                  <a:gd name="T24" fmla="*/ 38 w 92"/>
                  <a:gd name="T2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44">
                    <a:moveTo>
                      <a:pt x="38" y="44"/>
                    </a:moveTo>
                    <a:cubicBezTo>
                      <a:pt x="34" y="42"/>
                      <a:pt x="34" y="42"/>
                      <a:pt x="34" y="42"/>
                    </a:cubicBezTo>
                    <a:cubicBezTo>
                      <a:pt x="19" y="7"/>
                      <a:pt x="19" y="7"/>
                      <a:pt x="19" y="7"/>
                    </a:cubicBezTo>
                    <a:cubicBezTo>
                      <a:pt x="4" y="7"/>
                      <a:pt x="4" y="7"/>
                      <a:pt x="4" y="7"/>
                    </a:cubicBezTo>
                    <a:cubicBezTo>
                      <a:pt x="2" y="7"/>
                      <a:pt x="0" y="5"/>
                      <a:pt x="0" y="3"/>
                    </a:cubicBezTo>
                    <a:cubicBezTo>
                      <a:pt x="0" y="1"/>
                      <a:pt x="2" y="0"/>
                      <a:pt x="4" y="0"/>
                    </a:cubicBezTo>
                    <a:cubicBezTo>
                      <a:pt x="22" y="0"/>
                      <a:pt x="22" y="0"/>
                      <a:pt x="22" y="0"/>
                    </a:cubicBezTo>
                    <a:cubicBezTo>
                      <a:pt x="25" y="2"/>
                      <a:pt x="25" y="2"/>
                      <a:pt x="25" y="2"/>
                    </a:cubicBezTo>
                    <a:cubicBezTo>
                      <a:pt x="40" y="37"/>
                      <a:pt x="40" y="37"/>
                      <a:pt x="40" y="37"/>
                    </a:cubicBezTo>
                    <a:cubicBezTo>
                      <a:pt x="88" y="37"/>
                      <a:pt x="88" y="37"/>
                      <a:pt x="88" y="37"/>
                    </a:cubicBezTo>
                    <a:cubicBezTo>
                      <a:pt x="90" y="37"/>
                      <a:pt x="92" y="38"/>
                      <a:pt x="92" y="41"/>
                    </a:cubicBezTo>
                    <a:cubicBezTo>
                      <a:pt x="92" y="43"/>
                      <a:pt x="90" y="44"/>
                      <a:pt x="88" y="44"/>
                    </a:cubicBezTo>
                    <a:lnTo>
                      <a:pt x="38" y="4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69"/>
              <p:cNvSpPr>
                <a:spLocks/>
              </p:cNvSpPr>
              <p:nvPr/>
            </p:nvSpPr>
            <p:spPr bwMode="auto">
              <a:xfrm>
                <a:off x="4449378" y="5130888"/>
                <a:ext cx="105174" cy="21320"/>
              </a:xfrm>
              <a:custGeom>
                <a:avLst/>
                <a:gdLst>
                  <a:gd name="T0" fmla="*/ 29 w 31"/>
                  <a:gd name="T1" fmla="*/ 0 h 6"/>
                  <a:gd name="T2" fmla="*/ 3 w 31"/>
                  <a:gd name="T3" fmla="*/ 0 h 6"/>
                  <a:gd name="T4" fmla="*/ 0 w 31"/>
                  <a:gd name="T5" fmla="*/ 3 h 6"/>
                  <a:gd name="T6" fmla="*/ 3 w 31"/>
                  <a:gd name="T7" fmla="*/ 6 h 6"/>
                  <a:gd name="T8" fmla="*/ 29 w 31"/>
                  <a:gd name="T9" fmla="*/ 6 h 6"/>
                  <a:gd name="T10" fmla="*/ 31 w 31"/>
                  <a:gd name="T11" fmla="*/ 3 h 6"/>
                  <a:gd name="T12" fmla="*/ 29 w 3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1" h="6">
                    <a:moveTo>
                      <a:pt x="29" y="0"/>
                    </a:moveTo>
                    <a:cubicBezTo>
                      <a:pt x="3" y="0"/>
                      <a:pt x="3" y="0"/>
                      <a:pt x="3" y="0"/>
                    </a:cubicBezTo>
                    <a:cubicBezTo>
                      <a:pt x="2" y="0"/>
                      <a:pt x="0" y="2"/>
                      <a:pt x="0" y="3"/>
                    </a:cubicBezTo>
                    <a:cubicBezTo>
                      <a:pt x="0" y="5"/>
                      <a:pt x="2" y="6"/>
                      <a:pt x="3" y="6"/>
                    </a:cubicBezTo>
                    <a:cubicBezTo>
                      <a:pt x="29" y="6"/>
                      <a:pt x="29" y="6"/>
                      <a:pt x="29" y="6"/>
                    </a:cubicBezTo>
                    <a:cubicBezTo>
                      <a:pt x="30" y="6"/>
                      <a:pt x="31" y="5"/>
                      <a:pt x="31" y="3"/>
                    </a:cubicBezTo>
                    <a:cubicBezTo>
                      <a:pt x="31" y="2"/>
                      <a:pt x="30" y="0"/>
                      <a:pt x="2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矩形 25"/>
            <p:cNvSpPr/>
            <p:nvPr/>
          </p:nvSpPr>
          <p:spPr>
            <a:xfrm>
              <a:off x="8643267" y="3040100"/>
              <a:ext cx="2394838" cy="923330"/>
            </a:xfrm>
            <a:prstGeom prst="rect">
              <a:avLst/>
            </a:prstGeom>
          </p:spPr>
          <p:txBody>
            <a:bodyPr wrap="square">
              <a:spAutoFit/>
            </a:bodyPr>
            <a:lstStyle/>
            <a:p>
              <a:pPr algn="ctr">
                <a:lnSpc>
                  <a:spcPct val="150000"/>
                </a:lnSpc>
              </a:pPr>
              <a:r>
                <a:rPr lang="zh-CN" altLang="en-US" sz="1200" dirty="0">
                  <a:solidFill>
                    <a:schemeClr val="bg1"/>
                  </a:solidFill>
                  <a:latin typeface="微软雅黑"/>
                  <a:sym typeface="Gill Sans" charset="0"/>
                </a:rPr>
                <a:t>此处添加详细文本描述，建议与标题相关并符合整体语言风格，语言描述尽量简洁生动</a:t>
              </a:r>
              <a:r>
                <a:rPr lang="zh-CN" altLang="en-US" sz="1200" dirty="0" smtClean="0">
                  <a:solidFill>
                    <a:schemeClr val="bg1"/>
                  </a:solidFill>
                  <a:latin typeface="微软雅黑"/>
                  <a:sym typeface="Gill Sans" charset="0"/>
                </a:rPr>
                <a:t>。</a:t>
              </a:r>
              <a:endParaRPr lang="zh-CN" altLang="en-US" sz="1600" dirty="0">
                <a:solidFill>
                  <a:schemeClr val="bg1"/>
                </a:solidFill>
              </a:endParaRPr>
            </a:p>
          </p:txBody>
        </p:sp>
      </p:grpSp>
      <p:sp>
        <p:nvSpPr>
          <p:cNvPr id="29"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Tree>
    <p:extLst>
      <p:ext uri="{BB962C8B-B14F-4D97-AF65-F5344CB8AC3E}">
        <p14:creationId xmlns:p14="http://schemas.microsoft.com/office/powerpoint/2010/main" val="1708166094"/>
      </p:ext>
    </p:extLst>
  </p:cSld>
  <p:clrMapOvr>
    <a:masterClrMapping/>
  </p:clrMapOvr>
  <mc:AlternateContent xmlns:mc="http://schemas.openxmlformats.org/markup-compatibility/2006" xmlns:p14="http://schemas.microsoft.com/office/powerpoint/2010/main">
    <mc:Choice Requires="p14">
      <p:transition spd="slow" advTm="2714">
        <p14:reveal/>
      </p:transition>
    </mc:Choice>
    <mc:Fallback xmlns="">
      <p:transition spd="slow" advTm="27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fmla="#ppt_w*sin(2.5*pi*$)">
                                          <p:val>
                                            <p:fltVal val="0"/>
                                          </p:val>
                                        </p:tav>
                                        <p:tav tm="100000">
                                          <p:val>
                                            <p:fltVal val="1"/>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par>
                                <p:cTn id="9" presetID="19" presetClass="entr" presetSubtype="10" fill="hold"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fmla="#ppt_w*sin(2.5*pi*$)">
                                          <p:val>
                                            <p:fltVal val="0"/>
                                          </p:val>
                                        </p:tav>
                                        <p:tav tm="100000">
                                          <p:val>
                                            <p:fltVal val="1"/>
                                          </p:val>
                                        </p:tav>
                                      </p:tavLst>
                                    </p:anim>
                                    <p:anim calcmode="lin" valueType="num">
                                      <p:cBhvr>
                                        <p:cTn id="12" dur="500" fill="hold"/>
                                        <p:tgtEl>
                                          <p:spTgt spid="23"/>
                                        </p:tgtEl>
                                        <p:attrNameLst>
                                          <p:attrName>ppt_h</p:attrName>
                                        </p:attrNameLst>
                                      </p:cBhvr>
                                      <p:tavLst>
                                        <p:tav tm="0">
                                          <p:val>
                                            <p:strVal val="#ppt_h"/>
                                          </p:val>
                                        </p:tav>
                                        <p:tav tm="100000">
                                          <p:val>
                                            <p:strVal val="#ppt_h"/>
                                          </p:val>
                                        </p:tav>
                                      </p:tavLst>
                                    </p:anim>
                                  </p:childTnLst>
                                </p:cTn>
                              </p:par>
                              <p:par>
                                <p:cTn id="13" presetID="19" presetClass="entr" presetSubtype="10" fill="hold" nodeType="withEffect">
                                  <p:stCondLst>
                                    <p:cond delay="40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fmla="#ppt_w*sin(2.5*pi*$)">
                                          <p:val>
                                            <p:fltVal val="0"/>
                                          </p:val>
                                        </p:tav>
                                        <p:tav tm="100000">
                                          <p:val>
                                            <p:fltVal val="1"/>
                                          </p:val>
                                        </p:tav>
                                      </p:tavLst>
                                    </p:anim>
                                    <p:anim calcmode="lin" valueType="num">
                                      <p:cBhvr>
                                        <p:cTn id="16" dur="500" fill="hold"/>
                                        <p:tgtEl>
                                          <p:spTgt spid="27"/>
                                        </p:tgtEl>
                                        <p:attrNameLst>
                                          <p:attrName>ppt_h</p:attrName>
                                        </p:attrNameLst>
                                      </p:cBhvr>
                                      <p:tavLst>
                                        <p:tav tm="0">
                                          <p:val>
                                            <p:strVal val="#ppt_h"/>
                                          </p:val>
                                        </p:tav>
                                        <p:tav tm="100000">
                                          <p:val>
                                            <p:strVal val="#ppt_h"/>
                                          </p:val>
                                        </p:tav>
                                      </p:tavLst>
                                    </p:anim>
                                  </p:childTnLst>
                                </p:cTn>
                              </p:par>
                              <p:par>
                                <p:cTn id="17" presetID="19" presetClass="entr" presetSubtype="10" fill="hold" nodeType="withEffect">
                                  <p:stCondLst>
                                    <p:cond delay="60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fmla="#ppt_w*sin(2.5*pi*$)">
                                          <p:val>
                                            <p:fltVal val="0"/>
                                          </p:val>
                                        </p:tav>
                                        <p:tav tm="100000">
                                          <p:val>
                                            <p:fltVal val="1"/>
                                          </p:val>
                                        </p:tav>
                                      </p:tavLst>
                                    </p:anim>
                                    <p:anim calcmode="lin" valueType="num">
                                      <p:cBhvr>
                                        <p:cTn id="20" dur="500" fill="hold"/>
                                        <p:tgtEl>
                                          <p:spTgt spid="28"/>
                                        </p:tgtEl>
                                        <p:attrNameLst>
                                          <p:attrName>ppt_h</p:attrName>
                                        </p:attrNameLst>
                                      </p:cBhvr>
                                      <p:tavLst>
                                        <p:tav tm="0">
                                          <p:val>
                                            <p:strVal val="#ppt_h"/>
                                          </p:val>
                                        </p:tav>
                                        <p:tav tm="100000">
                                          <p:val>
                                            <p:strVal val="#ppt_h"/>
                                          </p:val>
                                        </p:tav>
                                      </p:tavLst>
                                    </p:anim>
                                  </p:childTnLst>
                                </p:cTn>
                              </p:par>
                            </p:childTnLst>
                          </p:cTn>
                        </p:par>
                        <p:par>
                          <p:cTn id="21" fill="hold">
                            <p:stCondLst>
                              <p:cond delay="1100"/>
                            </p:stCondLst>
                            <p:childTnLst>
                              <p:par>
                                <p:cTn id="22" presetID="22" presetClass="entr" presetSubtype="1"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MH_Other_4"/>
          <p:cNvCxnSpPr/>
          <p:nvPr>
            <p:custDataLst>
              <p:tags r:id="rId1"/>
            </p:custDataLst>
          </p:nvPr>
        </p:nvCxnSpPr>
        <p:spPr>
          <a:xfrm>
            <a:off x="3833649" y="2187816"/>
            <a:ext cx="1600716"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5895859" y="1618321"/>
            <a:ext cx="4902769" cy="1010324"/>
            <a:chOff x="6041001" y="1937629"/>
            <a:chExt cx="4902769" cy="1010324"/>
          </a:xfrm>
        </p:grpSpPr>
        <p:sp>
          <p:nvSpPr>
            <p:cNvPr id="28" name="MH_Text_2"/>
            <p:cNvSpPr txBox="1">
              <a:spLocks/>
            </p:cNvSpPr>
            <p:nvPr>
              <p:custDataLst>
                <p:tags r:id="rId16"/>
              </p:custDataLst>
            </p:nvPr>
          </p:nvSpPr>
          <p:spPr>
            <a:xfrm>
              <a:off x="6041001" y="2396869"/>
              <a:ext cx="4902769" cy="551084"/>
            </a:xfrm>
            <a:prstGeom prst="rect">
              <a:avLst/>
            </a:prstGeom>
            <a:noFill/>
          </p:spPr>
          <p:txBody>
            <a:bodyPr lIns="0" tIns="0" rIns="0" bIns="0">
              <a:normAutofit/>
            </a:bodyPr>
            <a:lstStyle>
              <a:defPPr>
                <a:defRPr lang="zh-CN"/>
              </a:defPPr>
              <a:lvl1pPr>
                <a:lnSpc>
                  <a:spcPct val="130000"/>
                </a:lnSpc>
                <a:defRPr sz="1200"/>
              </a:lvl1pPr>
            </a:lstStyle>
            <a:p>
              <a:pPr>
                <a:lnSpc>
                  <a:spcPct val="120000"/>
                </a:lnSpc>
                <a:defRPr/>
              </a:pPr>
              <a:r>
                <a:rPr lang="zh-CN" altLang="en-US" sz="1400" dirty="0">
                  <a:solidFill>
                    <a:schemeClr val="tx1">
                      <a:lumMod val="50000"/>
                      <a:lumOff val="50000"/>
                    </a:schemeClr>
                  </a:solidFill>
                </a:rPr>
                <a:t>此处添加详细文本描述，建议与标题相关并符合整体语言风格，语言描述尽量简洁</a:t>
              </a:r>
              <a:r>
                <a:rPr lang="zh-CN" altLang="en-US" sz="1400" dirty="0" smtClean="0">
                  <a:solidFill>
                    <a:schemeClr val="tx1">
                      <a:lumMod val="50000"/>
                      <a:lumOff val="50000"/>
                    </a:schemeClr>
                  </a:solidFill>
                </a:rPr>
                <a:t>生动</a:t>
              </a:r>
              <a:endParaRPr lang="zh-CN" altLang="en-US" sz="1400" dirty="0">
                <a:solidFill>
                  <a:schemeClr val="tx1">
                    <a:lumMod val="50000"/>
                    <a:lumOff val="50000"/>
                  </a:schemeClr>
                </a:solidFill>
                <a:latin typeface="+mn-lt"/>
                <a:ea typeface="+mn-ea"/>
              </a:endParaRPr>
            </a:p>
          </p:txBody>
        </p:sp>
        <p:sp>
          <p:nvSpPr>
            <p:cNvPr id="30" name="MH_SubTitle_2"/>
            <p:cNvSpPr txBox="1">
              <a:spLocks/>
            </p:cNvSpPr>
            <p:nvPr>
              <p:custDataLst>
                <p:tags r:id="rId17"/>
              </p:custDataLst>
            </p:nvPr>
          </p:nvSpPr>
          <p:spPr>
            <a:xfrm>
              <a:off x="6041002" y="1937629"/>
              <a:ext cx="3205162" cy="454025"/>
            </a:xfrm>
            <a:prstGeom prst="rect">
              <a:avLst/>
            </a:prstGeom>
            <a:noFill/>
          </p:spPr>
          <p:txBody>
            <a:bodyPr lIns="0" tIns="0" rIns="0" bIns="0" anchor="ctr">
              <a:normAutofit/>
            </a:bodyPr>
            <a:lstStyle>
              <a:defPPr>
                <a:defRPr lang="zh-CN"/>
              </a:defPPr>
              <a:lvl1pPr>
                <a:lnSpc>
                  <a:spcPct val="130000"/>
                </a:lnSpc>
                <a:defRPr sz="1200"/>
              </a:lvl1pPr>
            </a:lstStyle>
            <a:p>
              <a:pPr>
                <a:defRPr/>
              </a:pPr>
              <a:r>
                <a:rPr lang="zh-CN" altLang="en-US" sz="2000" b="1" dirty="0">
                  <a:solidFill>
                    <a:schemeClr val="accent1">
                      <a:lumMod val="75000"/>
                    </a:schemeClr>
                  </a:solidFill>
                </a:rPr>
                <a:t>添加标题文字</a:t>
              </a:r>
            </a:p>
          </p:txBody>
        </p:sp>
      </p:grpSp>
      <p:sp>
        <p:nvSpPr>
          <p:cNvPr id="23" name="MH_Other_1"/>
          <p:cNvSpPr/>
          <p:nvPr>
            <p:custDataLst>
              <p:tags r:id="rId2"/>
            </p:custDataLst>
          </p:nvPr>
        </p:nvSpPr>
        <p:spPr>
          <a:xfrm rot="21439215">
            <a:off x="3093049" y="2768612"/>
            <a:ext cx="990128" cy="1002970"/>
          </a:xfrm>
          <a:prstGeom prst="roundRect">
            <a:avLst>
              <a:gd name="adj" fmla="val 185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6000" dirty="0" smtClean="0">
                <a:solidFill>
                  <a:srgbClr val="FFFFFF"/>
                </a:solidFill>
              </a:rPr>
              <a:t>3</a:t>
            </a:r>
            <a:endParaRPr lang="zh-CN" altLang="en-US" sz="6000" dirty="0">
              <a:solidFill>
                <a:srgbClr val="FFFFFF"/>
              </a:solidFill>
            </a:endParaRPr>
          </a:p>
        </p:txBody>
      </p:sp>
      <p:sp>
        <p:nvSpPr>
          <p:cNvPr id="25" name="MH_Other_3"/>
          <p:cNvSpPr/>
          <p:nvPr>
            <p:custDataLst>
              <p:tags r:id="rId3"/>
            </p:custDataLst>
          </p:nvPr>
        </p:nvSpPr>
        <p:spPr>
          <a:xfrm rot="183635">
            <a:off x="2816168" y="1748947"/>
            <a:ext cx="991412" cy="1002970"/>
          </a:xfrm>
          <a:prstGeom prst="roundRect">
            <a:avLst>
              <a:gd name="adj" fmla="val 185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6000" dirty="0" smtClean="0">
                <a:solidFill>
                  <a:srgbClr val="FFFFFF"/>
                </a:solidFill>
              </a:rPr>
              <a:t>4</a:t>
            </a:r>
            <a:endParaRPr lang="zh-CN" altLang="en-US" sz="6000" dirty="0">
              <a:solidFill>
                <a:srgbClr val="FFFFFF"/>
              </a:solidFill>
            </a:endParaRPr>
          </a:p>
        </p:txBody>
      </p:sp>
      <p:sp>
        <p:nvSpPr>
          <p:cNvPr id="32" name="MH_Other_1"/>
          <p:cNvSpPr/>
          <p:nvPr>
            <p:custDataLst>
              <p:tags r:id="rId4"/>
            </p:custDataLst>
          </p:nvPr>
        </p:nvSpPr>
        <p:spPr>
          <a:xfrm>
            <a:off x="2719496" y="3808694"/>
            <a:ext cx="990128" cy="1002970"/>
          </a:xfrm>
          <a:prstGeom prst="roundRect">
            <a:avLst>
              <a:gd name="adj" fmla="val 185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6000" dirty="0" smtClean="0">
                <a:solidFill>
                  <a:srgbClr val="FFFFFF"/>
                </a:solidFill>
              </a:rPr>
              <a:t>2</a:t>
            </a:r>
            <a:endParaRPr lang="zh-CN" altLang="en-US" sz="6000" dirty="0">
              <a:solidFill>
                <a:srgbClr val="FFFFFF"/>
              </a:solidFill>
            </a:endParaRPr>
          </a:p>
        </p:txBody>
      </p:sp>
      <p:sp>
        <p:nvSpPr>
          <p:cNvPr id="33" name="MH_Other_1"/>
          <p:cNvSpPr/>
          <p:nvPr>
            <p:custDataLst>
              <p:tags r:id="rId5"/>
            </p:custDataLst>
          </p:nvPr>
        </p:nvSpPr>
        <p:spPr>
          <a:xfrm rot="21261977">
            <a:off x="3059136" y="4814300"/>
            <a:ext cx="990128" cy="1002970"/>
          </a:xfrm>
          <a:prstGeom prst="roundRect">
            <a:avLst>
              <a:gd name="adj" fmla="val 185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6000" dirty="0">
                <a:solidFill>
                  <a:srgbClr val="FFFFFF"/>
                </a:solidFill>
              </a:rPr>
              <a:t>1</a:t>
            </a:r>
            <a:endParaRPr lang="zh-CN" altLang="en-US" sz="6000" dirty="0">
              <a:solidFill>
                <a:srgbClr val="FFFFFF"/>
              </a:solidFill>
            </a:endParaRPr>
          </a:p>
        </p:txBody>
      </p:sp>
      <p:grpSp>
        <p:nvGrpSpPr>
          <p:cNvPr id="3" name="组合 2"/>
          <p:cNvGrpSpPr/>
          <p:nvPr/>
        </p:nvGrpSpPr>
        <p:grpSpPr>
          <a:xfrm>
            <a:off x="1388612" y="1908306"/>
            <a:ext cx="1582058" cy="3969656"/>
            <a:chOff x="1388612" y="1908306"/>
            <a:chExt cx="1582058" cy="3969656"/>
          </a:xfrm>
        </p:grpSpPr>
        <p:sp>
          <p:nvSpPr>
            <p:cNvPr id="27" name="MH_Other_5"/>
            <p:cNvSpPr/>
            <p:nvPr>
              <p:custDataLst>
                <p:tags r:id="rId15"/>
              </p:custDataLst>
            </p:nvPr>
          </p:nvSpPr>
          <p:spPr>
            <a:xfrm>
              <a:off x="1976071" y="1908306"/>
              <a:ext cx="925913" cy="1905127"/>
            </a:xfrm>
            <a:custGeom>
              <a:avLst/>
              <a:gdLst>
                <a:gd name="connsiteX0" fmla="*/ 217182 w 965707"/>
                <a:gd name="connsiteY0" fmla="*/ 0 h 1986527"/>
                <a:gd name="connsiteX1" fmla="*/ 432892 w 965707"/>
                <a:gd name="connsiteY1" fmla="*/ 215710 h 1986527"/>
                <a:gd name="connsiteX2" fmla="*/ 428510 w 965707"/>
                <a:gd name="connsiteY2" fmla="*/ 259183 h 1986527"/>
                <a:gd name="connsiteX3" fmla="*/ 426677 w 965707"/>
                <a:gd name="connsiteY3" fmla="*/ 265085 h 1986527"/>
                <a:gd name="connsiteX4" fmla="*/ 691433 w 965707"/>
                <a:gd name="connsiteY4" fmla="*/ 70895 h 1986527"/>
                <a:gd name="connsiteX5" fmla="*/ 727149 w 965707"/>
                <a:gd name="connsiteY5" fmla="*/ 76387 h 1986527"/>
                <a:gd name="connsiteX6" fmla="*/ 787596 w 965707"/>
                <a:gd name="connsiteY6" fmla="*/ 158799 h 1986527"/>
                <a:gd name="connsiteX7" fmla="*/ 782104 w 965707"/>
                <a:gd name="connsiteY7" fmla="*/ 194515 h 1986527"/>
                <a:gd name="connsiteX8" fmla="*/ 453481 w 965707"/>
                <a:gd name="connsiteY8" fmla="*/ 435549 h 1986527"/>
                <a:gd name="connsiteX9" fmla="*/ 874061 w 965707"/>
                <a:gd name="connsiteY9" fmla="*/ 181449 h 1986527"/>
                <a:gd name="connsiteX10" fmla="*/ 909154 w 965707"/>
                <a:gd name="connsiteY10" fmla="*/ 190109 h 1986527"/>
                <a:gd name="connsiteX11" fmla="*/ 962021 w 965707"/>
                <a:gd name="connsiteY11" fmla="*/ 277611 h 1986527"/>
                <a:gd name="connsiteX12" fmla="*/ 953361 w 965707"/>
                <a:gd name="connsiteY12" fmla="*/ 312705 h 1986527"/>
                <a:gd name="connsiteX13" fmla="*/ 384793 w 965707"/>
                <a:gd name="connsiteY13" fmla="*/ 656215 h 1986527"/>
                <a:gd name="connsiteX14" fmla="*/ 384793 w 965707"/>
                <a:gd name="connsiteY14" fmla="*/ 1131649 h 1986527"/>
                <a:gd name="connsiteX15" fmla="*/ 381842 w 965707"/>
                <a:gd name="connsiteY15" fmla="*/ 1146266 h 1986527"/>
                <a:gd name="connsiteX16" fmla="*/ 387708 w 965707"/>
                <a:gd name="connsiteY16" fmla="*/ 1152370 h 1986527"/>
                <a:gd name="connsiteX17" fmla="*/ 442440 w 965707"/>
                <a:gd name="connsiteY17" fmla="*/ 1292303 h 1986527"/>
                <a:gd name="connsiteX18" fmla="*/ 445419 w 965707"/>
                <a:gd name="connsiteY18" fmla="*/ 1293537 h 1986527"/>
                <a:gd name="connsiteX19" fmla="*/ 453847 w 965707"/>
                <a:gd name="connsiteY19" fmla="*/ 1313884 h 1986527"/>
                <a:gd name="connsiteX20" fmla="*/ 453847 w 965707"/>
                <a:gd name="connsiteY20" fmla="*/ 1951177 h 1986527"/>
                <a:gd name="connsiteX21" fmla="*/ 425072 w 965707"/>
                <a:gd name="connsiteY21" fmla="*/ 1979952 h 1986527"/>
                <a:gd name="connsiteX22" fmla="*/ 309975 w 965707"/>
                <a:gd name="connsiteY22" fmla="*/ 1979952 h 1986527"/>
                <a:gd name="connsiteX23" fmla="*/ 281200 w 965707"/>
                <a:gd name="connsiteY23" fmla="*/ 1951177 h 1986527"/>
                <a:gd name="connsiteX24" fmla="*/ 281200 w 965707"/>
                <a:gd name="connsiteY24" fmla="*/ 1342234 h 1986527"/>
                <a:gd name="connsiteX25" fmla="*/ 230924 w 965707"/>
                <a:gd name="connsiteY25" fmla="*/ 1213693 h 1986527"/>
                <a:gd name="connsiteX26" fmla="*/ 227782 w 965707"/>
                <a:gd name="connsiteY26" fmla="*/ 1195782 h 1986527"/>
                <a:gd name="connsiteX27" fmla="*/ 172672 w 965707"/>
                <a:gd name="connsiteY27" fmla="*/ 1195782 h 1986527"/>
                <a:gd name="connsiteX28" fmla="*/ 172672 w 965707"/>
                <a:gd name="connsiteY28" fmla="*/ 1958468 h 1986527"/>
                <a:gd name="connsiteX29" fmla="*/ 144613 w 965707"/>
                <a:gd name="connsiteY29" fmla="*/ 1986527 h 1986527"/>
                <a:gd name="connsiteX30" fmla="*/ 32381 w 965707"/>
                <a:gd name="connsiteY30" fmla="*/ 1986527 h 1986527"/>
                <a:gd name="connsiteX31" fmla="*/ 4322 w 965707"/>
                <a:gd name="connsiteY31" fmla="*/ 1958468 h 1986527"/>
                <a:gd name="connsiteX32" fmla="*/ 4322 w 965707"/>
                <a:gd name="connsiteY32" fmla="*/ 1169537 h 1986527"/>
                <a:gd name="connsiteX33" fmla="*/ 7911 w 965707"/>
                <a:gd name="connsiteY33" fmla="*/ 1160872 h 1986527"/>
                <a:gd name="connsiteX34" fmla="*/ 5040 w 965707"/>
                <a:gd name="connsiteY34" fmla="*/ 1156613 h 1986527"/>
                <a:gd name="connsiteX35" fmla="*/ 0 w 965707"/>
                <a:gd name="connsiteY35" fmla="*/ 1131649 h 1986527"/>
                <a:gd name="connsiteX36" fmla="*/ 0 w 965707"/>
                <a:gd name="connsiteY36" fmla="*/ 514378 h 1986527"/>
                <a:gd name="connsiteX37" fmla="*/ 64133 w 965707"/>
                <a:gd name="connsiteY37" fmla="*/ 450245 h 1986527"/>
                <a:gd name="connsiteX38" fmla="*/ 174233 w 965707"/>
                <a:gd name="connsiteY38" fmla="*/ 450245 h 1986527"/>
                <a:gd name="connsiteX39" fmla="*/ 203629 w 965707"/>
                <a:gd name="connsiteY39" fmla="*/ 428684 h 1986527"/>
                <a:gd name="connsiteX40" fmla="*/ 133218 w 965707"/>
                <a:gd name="connsiteY40" fmla="*/ 414469 h 1986527"/>
                <a:gd name="connsiteX41" fmla="*/ 1472 w 965707"/>
                <a:gd name="connsiteY41" fmla="*/ 215710 h 1986527"/>
                <a:gd name="connsiteX42" fmla="*/ 217182 w 965707"/>
                <a:gd name="connsiteY42" fmla="*/ 0 h 1986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65707" h="1986527">
                  <a:moveTo>
                    <a:pt x="217182" y="0"/>
                  </a:moveTo>
                  <a:cubicBezTo>
                    <a:pt x="336315" y="0"/>
                    <a:pt x="432892" y="96577"/>
                    <a:pt x="432892" y="215710"/>
                  </a:cubicBezTo>
                  <a:cubicBezTo>
                    <a:pt x="432892" y="230602"/>
                    <a:pt x="431383" y="245141"/>
                    <a:pt x="428510" y="259183"/>
                  </a:cubicBezTo>
                  <a:lnTo>
                    <a:pt x="426677" y="265085"/>
                  </a:lnTo>
                  <a:lnTo>
                    <a:pt x="691433" y="70895"/>
                  </a:lnTo>
                  <a:cubicBezTo>
                    <a:pt x="702812" y="62549"/>
                    <a:pt x="718803" y="65008"/>
                    <a:pt x="727149" y="76387"/>
                  </a:cubicBezTo>
                  <a:lnTo>
                    <a:pt x="787596" y="158799"/>
                  </a:lnTo>
                  <a:cubicBezTo>
                    <a:pt x="795942" y="170178"/>
                    <a:pt x="793483" y="186169"/>
                    <a:pt x="782104" y="194515"/>
                  </a:cubicBezTo>
                  <a:lnTo>
                    <a:pt x="453481" y="435549"/>
                  </a:lnTo>
                  <a:lnTo>
                    <a:pt x="874061" y="181449"/>
                  </a:lnTo>
                  <a:cubicBezTo>
                    <a:pt x="886143" y="174150"/>
                    <a:pt x="901855" y="178027"/>
                    <a:pt x="909154" y="190109"/>
                  </a:cubicBezTo>
                  <a:lnTo>
                    <a:pt x="962021" y="277611"/>
                  </a:lnTo>
                  <a:cubicBezTo>
                    <a:pt x="969320" y="289694"/>
                    <a:pt x="965443" y="305405"/>
                    <a:pt x="953361" y="312705"/>
                  </a:cubicBezTo>
                  <a:lnTo>
                    <a:pt x="384793" y="656215"/>
                  </a:lnTo>
                  <a:lnTo>
                    <a:pt x="384793" y="1131649"/>
                  </a:lnTo>
                  <a:lnTo>
                    <a:pt x="381842" y="1146266"/>
                  </a:lnTo>
                  <a:lnTo>
                    <a:pt x="387708" y="1152370"/>
                  </a:lnTo>
                  <a:lnTo>
                    <a:pt x="442440" y="1292303"/>
                  </a:lnTo>
                  <a:lnTo>
                    <a:pt x="445419" y="1293537"/>
                  </a:lnTo>
                  <a:cubicBezTo>
                    <a:pt x="450626" y="1298744"/>
                    <a:pt x="453847" y="1305938"/>
                    <a:pt x="453847" y="1313884"/>
                  </a:cubicBezTo>
                  <a:lnTo>
                    <a:pt x="453847" y="1951177"/>
                  </a:lnTo>
                  <a:cubicBezTo>
                    <a:pt x="453847" y="1967069"/>
                    <a:pt x="440964" y="1979952"/>
                    <a:pt x="425072" y="1979952"/>
                  </a:cubicBezTo>
                  <a:lnTo>
                    <a:pt x="309975" y="1979952"/>
                  </a:lnTo>
                  <a:cubicBezTo>
                    <a:pt x="294083" y="1979952"/>
                    <a:pt x="281200" y="1967069"/>
                    <a:pt x="281200" y="1951177"/>
                  </a:cubicBezTo>
                  <a:lnTo>
                    <a:pt x="281200" y="1342234"/>
                  </a:lnTo>
                  <a:lnTo>
                    <a:pt x="230924" y="1213693"/>
                  </a:lnTo>
                  <a:lnTo>
                    <a:pt x="227782" y="1195782"/>
                  </a:lnTo>
                  <a:lnTo>
                    <a:pt x="172672" y="1195782"/>
                  </a:lnTo>
                  <a:lnTo>
                    <a:pt x="172672" y="1958468"/>
                  </a:lnTo>
                  <a:cubicBezTo>
                    <a:pt x="172672" y="1973965"/>
                    <a:pt x="160110" y="1986527"/>
                    <a:pt x="144613" y="1986527"/>
                  </a:cubicBezTo>
                  <a:lnTo>
                    <a:pt x="32381" y="1986527"/>
                  </a:lnTo>
                  <a:cubicBezTo>
                    <a:pt x="16884" y="1986527"/>
                    <a:pt x="4322" y="1973965"/>
                    <a:pt x="4322" y="1958468"/>
                  </a:cubicBezTo>
                  <a:lnTo>
                    <a:pt x="4322" y="1169537"/>
                  </a:lnTo>
                  <a:lnTo>
                    <a:pt x="7911" y="1160872"/>
                  </a:lnTo>
                  <a:lnTo>
                    <a:pt x="5040" y="1156613"/>
                  </a:lnTo>
                  <a:cubicBezTo>
                    <a:pt x="1795" y="1148940"/>
                    <a:pt x="0" y="1140504"/>
                    <a:pt x="0" y="1131649"/>
                  </a:cubicBezTo>
                  <a:lnTo>
                    <a:pt x="0" y="514378"/>
                  </a:lnTo>
                  <a:cubicBezTo>
                    <a:pt x="0" y="478958"/>
                    <a:pt x="28713" y="450245"/>
                    <a:pt x="64133" y="450245"/>
                  </a:cubicBezTo>
                  <a:lnTo>
                    <a:pt x="174233" y="450245"/>
                  </a:lnTo>
                  <a:lnTo>
                    <a:pt x="203629" y="428684"/>
                  </a:lnTo>
                  <a:lnTo>
                    <a:pt x="133218" y="414469"/>
                  </a:lnTo>
                  <a:cubicBezTo>
                    <a:pt x="55797" y="381722"/>
                    <a:pt x="1472" y="305060"/>
                    <a:pt x="1472" y="215710"/>
                  </a:cubicBezTo>
                  <a:cubicBezTo>
                    <a:pt x="1472" y="96577"/>
                    <a:pt x="98049" y="0"/>
                    <a:pt x="21718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6000">
                <a:solidFill>
                  <a:srgbClr val="FFFFFF"/>
                </a:solidFill>
              </a:endParaRPr>
            </a:p>
          </p:txBody>
        </p:sp>
        <p:sp>
          <p:nvSpPr>
            <p:cNvPr id="4" name="梯形 3"/>
            <p:cNvSpPr/>
            <p:nvPr/>
          </p:nvSpPr>
          <p:spPr>
            <a:xfrm>
              <a:off x="1388612" y="3818963"/>
              <a:ext cx="1582058" cy="2058999"/>
            </a:xfrm>
            <a:prstGeom prst="trapezoid">
              <a:avLst>
                <a:gd name="adj" fmla="val 32339"/>
              </a:avLst>
            </a:prstGeom>
            <a:solidFill>
              <a:srgbClr val="D3D3D3"/>
            </a:solidFill>
            <a:ln>
              <a:solidFill>
                <a:srgbClr val="B2B2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6000">
                <a:solidFill>
                  <a:srgbClr val="FFFFFF"/>
                </a:solidFill>
              </a:endParaRPr>
            </a:p>
          </p:txBody>
        </p:sp>
      </p:grpSp>
      <p:cxnSp>
        <p:nvCxnSpPr>
          <p:cNvPr id="37" name="MH_Other_4"/>
          <p:cNvCxnSpPr/>
          <p:nvPr>
            <p:custDataLst>
              <p:tags r:id="rId6"/>
            </p:custDataLst>
          </p:nvPr>
        </p:nvCxnSpPr>
        <p:spPr>
          <a:xfrm>
            <a:off x="4096103" y="3215770"/>
            <a:ext cx="1338262" cy="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8" name="MH_Other_4"/>
          <p:cNvCxnSpPr/>
          <p:nvPr>
            <p:custDataLst>
              <p:tags r:id="rId7"/>
            </p:custDataLst>
          </p:nvPr>
        </p:nvCxnSpPr>
        <p:spPr>
          <a:xfrm>
            <a:off x="3709624" y="4243724"/>
            <a:ext cx="1724741" cy="0"/>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39" name="MH_Other_4"/>
          <p:cNvCxnSpPr/>
          <p:nvPr>
            <p:custDataLst>
              <p:tags r:id="rId8"/>
            </p:custDataLst>
          </p:nvPr>
        </p:nvCxnSpPr>
        <p:spPr>
          <a:xfrm>
            <a:off x="4096103" y="5271677"/>
            <a:ext cx="1338262"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5895859" y="2706610"/>
            <a:ext cx="4902769" cy="995810"/>
            <a:chOff x="6041001" y="1952143"/>
            <a:chExt cx="4902769" cy="995810"/>
          </a:xfrm>
        </p:grpSpPr>
        <p:sp>
          <p:nvSpPr>
            <p:cNvPr id="50" name="MH_Text_2"/>
            <p:cNvSpPr txBox="1">
              <a:spLocks/>
            </p:cNvSpPr>
            <p:nvPr>
              <p:custDataLst>
                <p:tags r:id="rId13"/>
              </p:custDataLst>
            </p:nvPr>
          </p:nvSpPr>
          <p:spPr>
            <a:xfrm>
              <a:off x="6041001" y="2396869"/>
              <a:ext cx="4902769" cy="551084"/>
            </a:xfrm>
            <a:prstGeom prst="rect">
              <a:avLst/>
            </a:prstGeom>
            <a:noFill/>
          </p:spPr>
          <p:txBody>
            <a:bodyPr lIns="0" tIns="0" rIns="0" bIns="0">
              <a:normAutofit/>
            </a:bodyPr>
            <a:lstStyle>
              <a:defPPr>
                <a:defRPr lang="zh-CN"/>
              </a:defPPr>
              <a:lvl1pPr>
                <a:lnSpc>
                  <a:spcPct val="130000"/>
                </a:lnSpc>
                <a:defRPr sz="1200"/>
              </a:lvl1pPr>
            </a:lstStyle>
            <a:p>
              <a:pPr>
                <a:lnSpc>
                  <a:spcPct val="120000"/>
                </a:lnSpc>
                <a:defRPr/>
              </a:pPr>
              <a:r>
                <a:rPr lang="zh-CN" altLang="en-US" sz="1400" dirty="0">
                  <a:solidFill>
                    <a:schemeClr val="tx1">
                      <a:lumMod val="50000"/>
                      <a:lumOff val="50000"/>
                    </a:schemeClr>
                  </a:solidFill>
                </a:rPr>
                <a:t>此处添加详细文本描述，建议与标题相关并符合整体语言风格，语言描述尽量简洁</a:t>
              </a:r>
              <a:r>
                <a:rPr lang="zh-CN" altLang="en-US" sz="1400" dirty="0" smtClean="0">
                  <a:solidFill>
                    <a:schemeClr val="tx1">
                      <a:lumMod val="50000"/>
                      <a:lumOff val="50000"/>
                    </a:schemeClr>
                  </a:solidFill>
                </a:rPr>
                <a:t>生动</a:t>
              </a:r>
              <a:endParaRPr lang="zh-CN" altLang="en-US" sz="1400" dirty="0">
                <a:solidFill>
                  <a:schemeClr val="tx1">
                    <a:lumMod val="50000"/>
                    <a:lumOff val="50000"/>
                  </a:schemeClr>
                </a:solidFill>
                <a:latin typeface="+mn-lt"/>
                <a:ea typeface="+mn-ea"/>
              </a:endParaRPr>
            </a:p>
          </p:txBody>
        </p:sp>
        <p:sp>
          <p:nvSpPr>
            <p:cNvPr id="54" name="MH_SubTitle_2"/>
            <p:cNvSpPr txBox="1">
              <a:spLocks/>
            </p:cNvSpPr>
            <p:nvPr>
              <p:custDataLst>
                <p:tags r:id="rId14"/>
              </p:custDataLst>
            </p:nvPr>
          </p:nvSpPr>
          <p:spPr>
            <a:xfrm>
              <a:off x="6041002" y="1952143"/>
              <a:ext cx="3205162" cy="454025"/>
            </a:xfrm>
            <a:prstGeom prst="rect">
              <a:avLst/>
            </a:prstGeom>
            <a:noFill/>
          </p:spPr>
          <p:txBody>
            <a:bodyPr lIns="0" tIns="0" rIns="0" bIns="0" anchor="ctr">
              <a:normAutofit/>
            </a:bodyPr>
            <a:lstStyle>
              <a:defPPr>
                <a:defRPr lang="zh-CN"/>
              </a:defPPr>
              <a:lvl1pPr>
                <a:lnSpc>
                  <a:spcPct val="130000"/>
                </a:lnSpc>
                <a:defRPr sz="1200"/>
              </a:lvl1pPr>
            </a:lstStyle>
            <a:p>
              <a:pPr>
                <a:defRPr/>
              </a:pPr>
              <a:r>
                <a:rPr lang="zh-CN" altLang="en-US" sz="2000" b="1" dirty="0">
                  <a:solidFill>
                    <a:schemeClr val="accent2"/>
                  </a:solidFill>
                </a:rPr>
                <a:t>添加标题文字</a:t>
              </a:r>
            </a:p>
          </p:txBody>
        </p:sp>
      </p:grpSp>
      <p:grpSp>
        <p:nvGrpSpPr>
          <p:cNvPr id="55" name="组合 54"/>
          <p:cNvGrpSpPr/>
          <p:nvPr/>
        </p:nvGrpSpPr>
        <p:grpSpPr>
          <a:xfrm>
            <a:off x="5895859" y="3780385"/>
            <a:ext cx="4902769" cy="995810"/>
            <a:chOff x="6041001" y="1952143"/>
            <a:chExt cx="4902769" cy="995810"/>
          </a:xfrm>
        </p:grpSpPr>
        <p:sp>
          <p:nvSpPr>
            <p:cNvPr id="68" name="MH_Text_2"/>
            <p:cNvSpPr txBox="1">
              <a:spLocks/>
            </p:cNvSpPr>
            <p:nvPr>
              <p:custDataLst>
                <p:tags r:id="rId11"/>
              </p:custDataLst>
            </p:nvPr>
          </p:nvSpPr>
          <p:spPr>
            <a:xfrm>
              <a:off x="6041001" y="2396869"/>
              <a:ext cx="4902769" cy="551084"/>
            </a:xfrm>
            <a:prstGeom prst="rect">
              <a:avLst/>
            </a:prstGeom>
            <a:noFill/>
          </p:spPr>
          <p:txBody>
            <a:bodyPr lIns="0" tIns="0" rIns="0" bIns="0">
              <a:normAutofit/>
            </a:bodyPr>
            <a:lstStyle>
              <a:defPPr>
                <a:defRPr lang="zh-CN"/>
              </a:defPPr>
              <a:lvl1pPr>
                <a:lnSpc>
                  <a:spcPct val="130000"/>
                </a:lnSpc>
                <a:defRPr sz="1200"/>
              </a:lvl1pPr>
            </a:lstStyle>
            <a:p>
              <a:pPr>
                <a:lnSpc>
                  <a:spcPct val="120000"/>
                </a:lnSpc>
                <a:defRPr/>
              </a:pPr>
              <a:r>
                <a:rPr lang="zh-CN" altLang="en-US" sz="1400" dirty="0">
                  <a:solidFill>
                    <a:schemeClr val="tx1">
                      <a:lumMod val="50000"/>
                      <a:lumOff val="50000"/>
                    </a:schemeClr>
                  </a:solidFill>
                </a:rPr>
                <a:t>此处添加详细文本描述，建议与标题相关并符合整体语言风格，语言描述尽量简洁</a:t>
              </a:r>
              <a:r>
                <a:rPr lang="zh-CN" altLang="en-US" sz="1400" dirty="0" smtClean="0">
                  <a:solidFill>
                    <a:schemeClr val="tx1">
                      <a:lumMod val="50000"/>
                      <a:lumOff val="50000"/>
                    </a:schemeClr>
                  </a:solidFill>
                </a:rPr>
                <a:t>生动</a:t>
              </a:r>
              <a:endParaRPr lang="zh-CN" altLang="en-US" sz="1400" dirty="0">
                <a:solidFill>
                  <a:schemeClr val="tx1">
                    <a:lumMod val="50000"/>
                    <a:lumOff val="50000"/>
                  </a:schemeClr>
                </a:solidFill>
                <a:latin typeface="+mn-lt"/>
                <a:ea typeface="+mn-ea"/>
              </a:endParaRPr>
            </a:p>
          </p:txBody>
        </p:sp>
        <p:sp>
          <p:nvSpPr>
            <p:cNvPr id="69" name="MH_SubTitle_2"/>
            <p:cNvSpPr txBox="1">
              <a:spLocks/>
            </p:cNvSpPr>
            <p:nvPr>
              <p:custDataLst>
                <p:tags r:id="rId12"/>
              </p:custDataLst>
            </p:nvPr>
          </p:nvSpPr>
          <p:spPr>
            <a:xfrm>
              <a:off x="6041002" y="1952143"/>
              <a:ext cx="3205162" cy="454025"/>
            </a:xfrm>
            <a:prstGeom prst="rect">
              <a:avLst/>
            </a:prstGeom>
            <a:noFill/>
          </p:spPr>
          <p:txBody>
            <a:bodyPr lIns="0" tIns="0" rIns="0" bIns="0" anchor="ctr">
              <a:normAutofit/>
            </a:bodyPr>
            <a:lstStyle>
              <a:defPPr>
                <a:defRPr lang="zh-CN"/>
              </a:defPPr>
              <a:lvl1pPr>
                <a:lnSpc>
                  <a:spcPct val="130000"/>
                </a:lnSpc>
                <a:defRPr sz="1200"/>
              </a:lvl1pPr>
            </a:lstStyle>
            <a:p>
              <a:pPr>
                <a:defRPr/>
              </a:pPr>
              <a:r>
                <a:rPr lang="zh-CN" altLang="en-US" sz="2000" b="1" dirty="0">
                  <a:solidFill>
                    <a:schemeClr val="accent4"/>
                  </a:solidFill>
                </a:rPr>
                <a:t>添加标题文字</a:t>
              </a:r>
            </a:p>
          </p:txBody>
        </p:sp>
      </p:grpSp>
      <p:grpSp>
        <p:nvGrpSpPr>
          <p:cNvPr id="70" name="组合 69"/>
          <p:cNvGrpSpPr/>
          <p:nvPr/>
        </p:nvGrpSpPr>
        <p:grpSpPr>
          <a:xfrm>
            <a:off x="5895859" y="4868675"/>
            <a:ext cx="4902769" cy="981296"/>
            <a:chOff x="6041001" y="1966657"/>
            <a:chExt cx="4902769" cy="981296"/>
          </a:xfrm>
        </p:grpSpPr>
        <p:sp>
          <p:nvSpPr>
            <p:cNvPr id="71" name="MH_Text_2"/>
            <p:cNvSpPr txBox="1">
              <a:spLocks/>
            </p:cNvSpPr>
            <p:nvPr>
              <p:custDataLst>
                <p:tags r:id="rId9"/>
              </p:custDataLst>
            </p:nvPr>
          </p:nvSpPr>
          <p:spPr>
            <a:xfrm>
              <a:off x="6041001" y="2396869"/>
              <a:ext cx="4902769" cy="551084"/>
            </a:xfrm>
            <a:prstGeom prst="rect">
              <a:avLst/>
            </a:prstGeom>
            <a:noFill/>
          </p:spPr>
          <p:txBody>
            <a:bodyPr lIns="0" tIns="0" rIns="0" bIns="0">
              <a:normAutofit/>
            </a:bodyPr>
            <a:lstStyle>
              <a:defPPr>
                <a:defRPr lang="zh-CN"/>
              </a:defPPr>
              <a:lvl1pPr>
                <a:lnSpc>
                  <a:spcPct val="130000"/>
                </a:lnSpc>
                <a:defRPr sz="1200"/>
              </a:lvl1pPr>
            </a:lstStyle>
            <a:p>
              <a:pPr>
                <a:lnSpc>
                  <a:spcPct val="120000"/>
                </a:lnSpc>
                <a:defRPr/>
              </a:pPr>
              <a:r>
                <a:rPr lang="zh-CN" altLang="en-US" sz="1400" dirty="0">
                  <a:solidFill>
                    <a:schemeClr val="tx1">
                      <a:lumMod val="50000"/>
                      <a:lumOff val="50000"/>
                    </a:schemeClr>
                  </a:solidFill>
                </a:rPr>
                <a:t>此处添加详细文本描述，建议与标题相关并符合整体语言风格，语言描述尽量简洁</a:t>
              </a:r>
              <a:r>
                <a:rPr lang="zh-CN" altLang="en-US" sz="1400" dirty="0" smtClean="0">
                  <a:solidFill>
                    <a:schemeClr val="tx1">
                      <a:lumMod val="50000"/>
                      <a:lumOff val="50000"/>
                    </a:schemeClr>
                  </a:solidFill>
                </a:rPr>
                <a:t>生动</a:t>
              </a:r>
              <a:endParaRPr lang="zh-CN" altLang="en-US" sz="1400" dirty="0">
                <a:solidFill>
                  <a:schemeClr val="tx1">
                    <a:lumMod val="50000"/>
                    <a:lumOff val="50000"/>
                  </a:schemeClr>
                </a:solidFill>
                <a:latin typeface="+mn-lt"/>
                <a:ea typeface="+mn-ea"/>
              </a:endParaRPr>
            </a:p>
          </p:txBody>
        </p:sp>
        <p:sp>
          <p:nvSpPr>
            <p:cNvPr id="72" name="MH_SubTitle_2"/>
            <p:cNvSpPr txBox="1">
              <a:spLocks/>
            </p:cNvSpPr>
            <p:nvPr>
              <p:custDataLst>
                <p:tags r:id="rId10"/>
              </p:custDataLst>
            </p:nvPr>
          </p:nvSpPr>
          <p:spPr>
            <a:xfrm>
              <a:off x="6041002" y="1966657"/>
              <a:ext cx="3205162" cy="454025"/>
            </a:xfrm>
            <a:prstGeom prst="rect">
              <a:avLst/>
            </a:prstGeom>
            <a:noFill/>
          </p:spPr>
          <p:txBody>
            <a:bodyPr lIns="0" tIns="0" rIns="0" bIns="0" anchor="ctr">
              <a:normAutofit/>
            </a:bodyPr>
            <a:lstStyle>
              <a:defPPr>
                <a:defRPr lang="zh-CN"/>
              </a:defPPr>
              <a:lvl1pPr>
                <a:lnSpc>
                  <a:spcPct val="130000"/>
                </a:lnSpc>
                <a:defRPr sz="1200"/>
              </a:lvl1pPr>
            </a:lstStyle>
            <a:p>
              <a:pPr>
                <a:defRPr/>
              </a:pPr>
              <a:r>
                <a:rPr lang="zh-CN" altLang="en-US" sz="2000" b="1" dirty="0">
                  <a:solidFill>
                    <a:schemeClr val="accent3"/>
                  </a:solidFill>
                </a:rPr>
                <a:t>添加标题文字</a:t>
              </a:r>
            </a:p>
          </p:txBody>
        </p:sp>
      </p:grpSp>
      <p:sp>
        <p:nvSpPr>
          <p:cNvPr id="29"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Tree>
    <p:extLst>
      <p:ext uri="{BB962C8B-B14F-4D97-AF65-F5344CB8AC3E}">
        <p14:creationId xmlns:p14="http://schemas.microsoft.com/office/powerpoint/2010/main" val="2652040174"/>
      </p:ext>
    </p:extLst>
  </p:cSld>
  <p:clrMapOvr>
    <a:masterClrMapping/>
  </p:clrMapOvr>
  <mc:AlternateContent xmlns:mc="http://schemas.openxmlformats.org/markup-compatibility/2006" xmlns:p14="http://schemas.microsoft.com/office/powerpoint/2010/main">
    <mc:Choice Requires="p14">
      <p:transition spd="slow" advTm="4073">
        <p14:reveal/>
      </p:transition>
    </mc:Choice>
    <mc:Fallback xmlns="">
      <p:transition spd="slow" advTm="40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22" presetClass="entr" presetSubtype="8" fill="hold" nodeType="withEffect">
                                  <p:stCondLst>
                                    <p:cond delay="5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500"/>
                                        <p:tgtEl>
                                          <p:spTgt spid="39"/>
                                        </p:tgtEl>
                                      </p:cBhvr>
                                    </p:animEffect>
                                  </p:childTnLst>
                                </p:cTn>
                              </p:par>
                              <p:par>
                                <p:cTn id="11" presetID="22" presetClass="entr" presetSubtype="8" fill="hold" nodeType="withEffect">
                                  <p:stCondLst>
                                    <p:cond delay="900"/>
                                  </p:stCondLst>
                                  <p:childTnLst>
                                    <p:set>
                                      <p:cBhvr>
                                        <p:cTn id="12" dur="1" fill="hold">
                                          <p:stCondLst>
                                            <p:cond delay="0"/>
                                          </p:stCondLst>
                                        </p:cTn>
                                        <p:tgtEl>
                                          <p:spTgt spid="70"/>
                                        </p:tgtEl>
                                        <p:attrNameLst>
                                          <p:attrName>style.visibility</p:attrName>
                                        </p:attrNameLst>
                                      </p:cBhvr>
                                      <p:to>
                                        <p:strVal val="visible"/>
                                      </p:to>
                                    </p:set>
                                    <p:animEffect transition="in" filter="wipe(left)">
                                      <p:cBhvr>
                                        <p:cTn id="13" dur="500"/>
                                        <p:tgtEl>
                                          <p:spTgt spid="70"/>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22" presetClass="entr" presetSubtype="8" fill="hold" nodeType="withEffect">
                                  <p:stCondLst>
                                    <p:cond delay="70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par>
                                <p:cTn id="20" presetID="22" presetClass="entr" presetSubtype="8" fill="hold" nodeType="withEffect">
                                  <p:stCondLst>
                                    <p:cond delay="1200"/>
                                  </p:stCondLst>
                                  <p:childTnLst>
                                    <p:set>
                                      <p:cBhvr>
                                        <p:cTn id="21" dur="1" fill="hold">
                                          <p:stCondLst>
                                            <p:cond delay="0"/>
                                          </p:stCondLst>
                                        </p:cTn>
                                        <p:tgtEl>
                                          <p:spTgt spid="55"/>
                                        </p:tgtEl>
                                        <p:attrNameLst>
                                          <p:attrName>style.visibility</p:attrName>
                                        </p:attrNameLst>
                                      </p:cBhvr>
                                      <p:to>
                                        <p:strVal val="visible"/>
                                      </p:to>
                                    </p:set>
                                    <p:animEffect transition="in" filter="wipe(left)">
                                      <p:cBhvr>
                                        <p:cTn id="22" dur="500"/>
                                        <p:tgtEl>
                                          <p:spTgt spid="55"/>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22" presetClass="entr" presetSubtype="8" fill="hold" nodeType="withEffect">
                                  <p:stCondLst>
                                    <p:cond delay="900"/>
                                  </p:stCondLst>
                                  <p:childTnLst>
                                    <p:set>
                                      <p:cBhvr>
                                        <p:cTn id="27" dur="1" fill="hold">
                                          <p:stCondLst>
                                            <p:cond delay="0"/>
                                          </p:stCondLst>
                                        </p:cTn>
                                        <p:tgtEl>
                                          <p:spTgt spid="37"/>
                                        </p:tgtEl>
                                        <p:attrNameLst>
                                          <p:attrName>style.visibility</p:attrName>
                                        </p:attrNameLst>
                                      </p:cBhvr>
                                      <p:to>
                                        <p:strVal val="visible"/>
                                      </p:to>
                                    </p:set>
                                    <p:animEffect transition="in" filter="wipe(left)">
                                      <p:cBhvr>
                                        <p:cTn id="28" dur="500"/>
                                        <p:tgtEl>
                                          <p:spTgt spid="37"/>
                                        </p:tgtEl>
                                      </p:cBhvr>
                                    </p:animEffect>
                                  </p:childTnLst>
                                </p:cTn>
                              </p:par>
                              <p:par>
                                <p:cTn id="29" presetID="22" presetClass="entr" presetSubtype="8" fill="hold" nodeType="withEffect">
                                  <p:stCondLst>
                                    <p:cond delay="1400"/>
                                  </p:stCondLst>
                                  <p:childTnLst>
                                    <p:set>
                                      <p:cBhvr>
                                        <p:cTn id="30" dur="1" fill="hold">
                                          <p:stCondLst>
                                            <p:cond delay="0"/>
                                          </p:stCondLst>
                                        </p:cTn>
                                        <p:tgtEl>
                                          <p:spTgt spid="49"/>
                                        </p:tgtEl>
                                        <p:attrNameLst>
                                          <p:attrName>style.visibility</p:attrName>
                                        </p:attrNameLst>
                                      </p:cBhvr>
                                      <p:to>
                                        <p:strVal val="visible"/>
                                      </p:to>
                                    </p:set>
                                    <p:animEffect transition="in" filter="wipe(left)">
                                      <p:cBhvr>
                                        <p:cTn id="31" dur="500"/>
                                        <p:tgtEl>
                                          <p:spTgt spid="49"/>
                                        </p:tgtEl>
                                      </p:cBhvr>
                                    </p:animEffect>
                                  </p:childTnLst>
                                </p:cTn>
                              </p:par>
                              <p:par>
                                <p:cTn id="32" presetID="22" presetClass="entr" presetSubtype="4" fill="hold" nodeType="withEffect">
                                  <p:stCondLst>
                                    <p:cond delay="110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22" presetClass="entr" presetSubtype="8" fill="hold" nodeType="withEffect">
                                  <p:stCondLst>
                                    <p:cond delay="190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nodeType="withEffect">
                                  <p:stCondLst>
                                    <p:cond delay="240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32" grpId="0" animBg="1"/>
      <p:bldP spid="3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H_Other_1"/>
          <p:cNvSpPr/>
          <p:nvPr>
            <p:custDataLst>
              <p:tags r:id="rId1"/>
            </p:custDataLst>
          </p:nvPr>
        </p:nvSpPr>
        <p:spPr>
          <a:xfrm>
            <a:off x="5558180" y="1862673"/>
            <a:ext cx="3112565" cy="1224969"/>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chemeClr val="accent3"/>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endParaRPr lang="zh-CN" altLang="en-US" sz="3600" dirty="0">
              <a:solidFill>
                <a:schemeClr val="tx1"/>
              </a:solidFill>
              <a:latin typeface="+mn-ea"/>
            </a:endParaRPr>
          </a:p>
        </p:txBody>
      </p:sp>
      <p:sp>
        <p:nvSpPr>
          <p:cNvPr id="13" name="MH_Other_2"/>
          <p:cNvSpPr/>
          <p:nvPr>
            <p:custDataLst>
              <p:tags r:id="rId2"/>
            </p:custDataLst>
          </p:nvPr>
        </p:nvSpPr>
        <p:spPr>
          <a:xfrm flipH="1">
            <a:off x="3372250" y="1862673"/>
            <a:ext cx="3112565" cy="1224969"/>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chemeClr val="accent1"/>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endParaRPr lang="zh-CN" altLang="en-US" sz="3600" dirty="0">
              <a:solidFill>
                <a:schemeClr val="tx1"/>
              </a:solidFill>
              <a:latin typeface="+mn-ea"/>
            </a:endParaRPr>
          </a:p>
        </p:txBody>
      </p:sp>
      <p:sp>
        <p:nvSpPr>
          <p:cNvPr id="14" name="MH_Other_3"/>
          <p:cNvSpPr/>
          <p:nvPr>
            <p:custDataLst>
              <p:tags r:id="rId3"/>
            </p:custDataLst>
          </p:nvPr>
        </p:nvSpPr>
        <p:spPr>
          <a:xfrm flipH="1" flipV="1">
            <a:off x="5399194" y="3071799"/>
            <a:ext cx="1085627" cy="1037525"/>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 fmla="*/ 0 w 643003"/>
              <a:gd name="connsiteY0" fmla="*/ 623888 h 623888"/>
              <a:gd name="connsiteX1" fmla="*/ 186688 w 643003"/>
              <a:gd name="connsiteY1" fmla="*/ 178812 h 623888"/>
              <a:gd name="connsiteX2" fmla="*/ 635026 w 643003"/>
              <a:gd name="connsiteY2" fmla="*/ 100 h 623888"/>
              <a:gd name="connsiteX3" fmla="*/ 631031 w 643003"/>
              <a:gd name="connsiteY3" fmla="*/ 223840 h 623888"/>
              <a:gd name="connsiteX4" fmla="*/ 343503 w 643003"/>
              <a:gd name="connsiteY4" fmla="*/ 338452 h 623888"/>
              <a:gd name="connsiteX5" fmla="*/ 223776 w 643003"/>
              <a:gd name="connsiteY5" fmla="*/ 623888 h 623888"/>
              <a:gd name="connsiteX6" fmla="*/ 0 w 643003"/>
              <a:gd name="connsiteY6" fmla="*/ 623888 h 623888"/>
              <a:gd name="connsiteX0" fmla="*/ 0 w 649102"/>
              <a:gd name="connsiteY0" fmla="*/ 623888 h 623888"/>
              <a:gd name="connsiteX1" fmla="*/ 186688 w 649102"/>
              <a:gd name="connsiteY1" fmla="*/ 178812 h 623888"/>
              <a:gd name="connsiteX2" fmla="*/ 635026 w 649102"/>
              <a:gd name="connsiteY2" fmla="*/ 100 h 623888"/>
              <a:gd name="connsiteX3" fmla="*/ 631031 w 649102"/>
              <a:gd name="connsiteY3" fmla="*/ 223840 h 623888"/>
              <a:gd name="connsiteX4" fmla="*/ 343503 w 649102"/>
              <a:gd name="connsiteY4" fmla="*/ 338452 h 623888"/>
              <a:gd name="connsiteX5" fmla="*/ 223776 w 649102"/>
              <a:gd name="connsiteY5" fmla="*/ 623888 h 623888"/>
              <a:gd name="connsiteX6" fmla="*/ 0 w 649102"/>
              <a:gd name="connsiteY6" fmla="*/ 623888 h 623888"/>
              <a:gd name="connsiteX0" fmla="*/ 0 w 652814"/>
              <a:gd name="connsiteY0" fmla="*/ 623888 h 623888"/>
              <a:gd name="connsiteX1" fmla="*/ 186688 w 652814"/>
              <a:gd name="connsiteY1" fmla="*/ 178812 h 623888"/>
              <a:gd name="connsiteX2" fmla="*/ 635026 w 652814"/>
              <a:gd name="connsiteY2" fmla="*/ 100 h 623888"/>
              <a:gd name="connsiteX3" fmla="*/ 631031 w 652814"/>
              <a:gd name="connsiteY3" fmla="*/ 223840 h 623888"/>
              <a:gd name="connsiteX4" fmla="*/ 343503 w 652814"/>
              <a:gd name="connsiteY4" fmla="*/ 338452 h 623888"/>
              <a:gd name="connsiteX5" fmla="*/ 223776 w 652814"/>
              <a:gd name="connsiteY5" fmla="*/ 623888 h 623888"/>
              <a:gd name="connsiteX6" fmla="*/ 0 w 652814"/>
              <a:gd name="connsiteY6" fmla="*/ 623888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chemeClr val="accent1"/>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lnSpc>
                <a:spcPct val="120000"/>
              </a:lnSpc>
            </a:pPr>
            <a:endParaRPr lang="zh-CN" altLang="en-US" sz="3600" dirty="0">
              <a:solidFill>
                <a:schemeClr val="tx1"/>
              </a:solidFill>
              <a:latin typeface="+mn-ea"/>
            </a:endParaRPr>
          </a:p>
        </p:txBody>
      </p:sp>
      <p:sp>
        <p:nvSpPr>
          <p:cNvPr id="15" name="MH_Other_4"/>
          <p:cNvSpPr/>
          <p:nvPr>
            <p:custDataLst>
              <p:tags r:id="rId4"/>
            </p:custDataLst>
          </p:nvPr>
        </p:nvSpPr>
        <p:spPr>
          <a:xfrm flipV="1">
            <a:off x="5558177" y="3071799"/>
            <a:ext cx="1085627" cy="1037525"/>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 fmla="*/ 0 w 643003"/>
              <a:gd name="connsiteY0" fmla="*/ 623888 h 623888"/>
              <a:gd name="connsiteX1" fmla="*/ 186688 w 643003"/>
              <a:gd name="connsiteY1" fmla="*/ 178812 h 623888"/>
              <a:gd name="connsiteX2" fmla="*/ 635026 w 643003"/>
              <a:gd name="connsiteY2" fmla="*/ 100 h 623888"/>
              <a:gd name="connsiteX3" fmla="*/ 631031 w 643003"/>
              <a:gd name="connsiteY3" fmla="*/ 223840 h 623888"/>
              <a:gd name="connsiteX4" fmla="*/ 343503 w 643003"/>
              <a:gd name="connsiteY4" fmla="*/ 338452 h 623888"/>
              <a:gd name="connsiteX5" fmla="*/ 223776 w 643003"/>
              <a:gd name="connsiteY5" fmla="*/ 623888 h 623888"/>
              <a:gd name="connsiteX6" fmla="*/ 0 w 643003"/>
              <a:gd name="connsiteY6" fmla="*/ 623888 h 623888"/>
              <a:gd name="connsiteX0" fmla="*/ 0 w 649102"/>
              <a:gd name="connsiteY0" fmla="*/ 623888 h 623888"/>
              <a:gd name="connsiteX1" fmla="*/ 186688 w 649102"/>
              <a:gd name="connsiteY1" fmla="*/ 178812 h 623888"/>
              <a:gd name="connsiteX2" fmla="*/ 635026 w 649102"/>
              <a:gd name="connsiteY2" fmla="*/ 100 h 623888"/>
              <a:gd name="connsiteX3" fmla="*/ 631031 w 649102"/>
              <a:gd name="connsiteY3" fmla="*/ 223840 h 623888"/>
              <a:gd name="connsiteX4" fmla="*/ 343503 w 649102"/>
              <a:gd name="connsiteY4" fmla="*/ 338452 h 623888"/>
              <a:gd name="connsiteX5" fmla="*/ 223776 w 649102"/>
              <a:gd name="connsiteY5" fmla="*/ 623888 h 623888"/>
              <a:gd name="connsiteX6" fmla="*/ 0 w 649102"/>
              <a:gd name="connsiteY6" fmla="*/ 623888 h 623888"/>
              <a:gd name="connsiteX0" fmla="*/ 0 w 652814"/>
              <a:gd name="connsiteY0" fmla="*/ 623888 h 623888"/>
              <a:gd name="connsiteX1" fmla="*/ 186688 w 652814"/>
              <a:gd name="connsiteY1" fmla="*/ 178812 h 623888"/>
              <a:gd name="connsiteX2" fmla="*/ 635026 w 652814"/>
              <a:gd name="connsiteY2" fmla="*/ 100 h 623888"/>
              <a:gd name="connsiteX3" fmla="*/ 631031 w 652814"/>
              <a:gd name="connsiteY3" fmla="*/ 223840 h 623888"/>
              <a:gd name="connsiteX4" fmla="*/ 343503 w 652814"/>
              <a:gd name="connsiteY4" fmla="*/ 338452 h 623888"/>
              <a:gd name="connsiteX5" fmla="*/ 223776 w 652814"/>
              <a:gd name="connsiteY5" fmla="*/ 623888 h 623888"/>
              <a:gd name="connsiteX6" fmla="*/ 0 w 652814"/>
              <a:gd name="connsiteY6" fmla="*/ 623888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chemeClr val="accent3"/>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lnSpc>
                <a:spcPct val="120000"/>
              </a:lnSpc>
            </a:pPr>
            <a:endParaRPr lang="zh-CN" altLang="en-US" sz="3600" dirty="0">
              <a:solidFill>
                <a:schemeClr val="tx1"/>
              </a:solidFill>
              <a:latin typeface="+mn-ea"/>
            </a:endParaRPr>
          </a:p>
        </p:txBody>
      </p:sp>
      <p:sp>
        <p:nvSpPr>
          <p:cNvPr id="16" name="MH_SubTitle_1"/>
          <p:cNvSpPr txBox="1"/>
          <p:nvPr>
            <p:custDataLst>
              <p:tags r:id="rId5"/>
            </p:custDataLst>
          </p:nvPr>
        </p:nvSpPr>
        <p:spPr>
          <a:xfrm>
            <a:off x="952499" y="1752599"/>
            <a:ext cx="2209359" cy="892630"/>
          </a:xfrm>
          <a:prstGeom prst="rect">
            <a:avLst/>
          </a:prstGeom>
          <a:noFill/>
        </p:spPr>
        <p:txBody>
          <a:bodyPr wrap="square" rtlCol="0" anchor="ctr" anchorCtr="0">
            <a:noAutofit/>
          </a:bodyPr>
          <a:lstStyle/>
          <a:p>
            <a:pPr marL="285750" indent="-285750" algn="r">
              <a:lnSpc>
                <a:spcPct val="170000"/>
              </a:lnSpc>
              <a:buFont typeface="Arial" panose="020B0604020202020204" pitchFamily="34" charset="0"/>
              <a:buChar char="•"/>
            </a:pPr>
            <a:r>
              <a:rPr lang="zh-CN" altLang="en-US" b="1" dirty="0">
                <a:solidFill>
                  <a:schemeClr val="accent1">
                    <a:lumMod val="75000"/>
                  </a:schemeClr>
                </a:solidFill>
              </a:rPr>
              <a:t>处于起步</a:t>
            </a:r>
            <a:r>
              <a:rPr lang="zh-CN" altLang="en-US" b="1" dirty="0" smtClean="0">
                <a:solidFill>
                  <a:schemeClr val="accent1">
                    <a:lumMod val="75000"/>
                  </a:schemeClr>
                </a:solidFill>
              </a:rPr>
              <a:t>阶段</a:t>
            </a:r>
            <a:endParaRPr lang="en-US" altLang="zh-CN" b="1" dirty="0" smtClean="0">
              <a:solidFill>
                <a:schemeClr val="accent1">
                  <a:lumMod val="75000"/>
                </a:schemeClr>
              </a:solidFill>
            </a:endParaRPr>
          </a:p>
          <a:p>
            <a:pPr marL="285750" indent="-285750" algn="r">
              <a:lnSpc>
                <a:spcPct val="170000"/>
              </a:lnSpc>
              <a:buFont typeface="Arial" panose="020B0604020202020204" pitchFamily="34" charset="0"/>
              <a:buChar char="•"/>
            </a:pPr>
            <a:r>
              <a:rPr lang="zh-CN" altLang="en-US" b="1" dirty="0" smtClean="0">
                <a:solidFill>
                  <a:schemeClr val="accent1">
                    <a:lumMod val="75000"/>
                  </a:schemeClr>
                </a:solidFill>
              </a:rPr>
              <a:t>整体规模较小</a:t>
            </a:r>
            <a:endParaRPr lang="zh-CN" altLang="en-US" b="1" dirty="0">
              <a:solidFill>
                <a:schemeClr val="accent1">
                  <a:lumMod val="75000"/>
                </a:schemeClr>
              </a:solidFill>
            </a:endParaRPr>
          </a:p>
        </p:txBody>
      </p:sp>
      <p:sp>
        <p:nvSpPr>
          <p:cNvPr id="18" name="MH_Text_1"/>
          <p:cNvSpPr txBox="1"/>
          <p:nvPr>
            <p:custDataLst>
              <p:tags r:id="rId6"/>
            </p:custDataLst>
          </p:nvPr>
        </p:nvSpPr>
        <p:spPr>
          <a:xfrm>
            <a:off x="1726082" y="2829038"/>
            <a:ext cx="3273815" cy="1247663"/>
          </a:xfrm>
          <a:prstGeom prst="rect">
            <a:avLst/>
          </a:prstGeom>
          <a:noFill/>
        </p:spPr>
        <p:txBody>
          <a:bodyPr wrap="square" rtlCol="0">
            <a:noAutofit/>
          </a:bodyPr>
          <a:lstStyle/>
          <a:p>
            <a:pPr algn="r">
              <a:lnSpc>
                <a:spcPct val="160000"/>
              </a:lnSpc>
            </a:pPr>
            <a:r>
              <a:rPr lang="zh-CN" altLang="en-US" sz="1400" dirty="0">
                <a:solidFill>
                  <a:schemeClr val="tx1">
                    <a:lumMod val="50000"/>
                    <a:lumOff val="50000"/>
                  </a:schemeClr>
                </a:solidFill>
              </a:rPr>
              <a:t>此处添加详细文本描述，建议与标题相关并符合整体语言风格，语言描述尽量简洁生动</a:t>
            </a:r>
            <a:r>
              <a:rPr lang="zh-CN" altLang="en-US" sz="1400" dirty="0" smtClean="0">
                <a:solidFill>
                  <a:schemeClr val="tx1">
                    <a:lumMod val="50000"/>
                    <a:lumOff val="50000"/>
                  </a:schemeClr>
                </a:solidFill>
              </a:rPr>
              <a:t>。</a:t>
            </a:r>
            <a:endParaRPr lang="zh-CN" altLang="en-US" sz="1400" dirty="0">
              <a:solidFill>
                <a:schemeClr val="tx1">
                  <a:lumMod val="50000"/>
                  <a:lumOff val="50000"/>
                </a:schemeClr>
              </a:solidFill>
            </a:endParaRPr>
          </a:p>
        </p:txBody>
      </p:sp>
      <p:sp>
        <p:nvSpPr>
          <p:cNvPr id="19" name="MH_SubTitle_2"/>
          <p:cNvSpPr txBox="1"/>
          <p:nvPr>
            <p:custDataLst>
              <p:tags r:id="rId7"/>
            </p:custDataLst>
          </p:nvPr>
        </p:nvSpPr>
        <p:spPr>
          <a:xfrm>
            <a:off x="8874706" y="1752599"/>
            <a:ext cx="2083579" cy="855922"/>
          </a:xfrm>
          <a:prstGeom prst="rect">
            <a:avLst/>
          </a:prstGeom>
          <a:noFill/>
        </p:spPr>
        <p:txBody>
          <a:bodyPr wrap="square" rtlCol="0" anchor="ctr" anchorCtr="0">
            <a:noAutofit/>
          </a:bodyPr>
          <a:lstStyle/>
          <a:p>
            <a:pPr marL="285750" indent="-285750">
              <a:lnSpc>
                <a:spcPct val="170000"/>
              </a:lnSpc>
              <a:buFont typeface="Arial" panose="020B0604020202020204" pitchFamily="34" charset="0"/>
              <a:buChar char="•"/>
            </a:pPr>
            <a:r>
              <a:rPr lang="zh-CN" altLang="en-US" b="1" dirty="0">
                <a:solidFill>
                  <a:schemeClr val="accent3"/>
                </a:solidFill>
              </a:rPr>
              <a:t>市场占有率</a:t>
            </a:r>
            <a:r>
              <a:rPr lang="zh-CN" altLang="en-US" b="1" dirty="0" smtClean="0">
                <a:solidFill>
                  <a:schemeClr val="accent3"/>
                </a:solidFill>
              </a:rPr>
              <a:t>低</a:t>
            </a:r>
            <a:endParaRPr lang="en-US" altLang="zh-CN" b="1" dirty="0" smtClean="0">
              <a:solidFill>
                <a:schemeClr val="accent3"/>
              </a:solidFill>
            </a:endParaRPr>
          </a:p>
          <a:p>
            <a:pPr marL="285750" indent="-285750">
              <a:lnSpc>
                <a:spcPct val="170000"/>
              </a:lnSpc>
              <a:buFont typeface="Arial" panose="020B0604020202020204" pitchFamily="34" charset="0"/>
              <a:buChar char="•"/>
            </a:pPr>
            <a:r>
              <a:rPr lang="zh-CN" altLang="en-US" b="1" dirty="0">
                <a:solidFill>
                  <a:schemeClr val="accent3"/>
                </a:solidFill>
              </a:rPr>
              <a:t>市场认知度</a:t>
            </a:r>
            <a:r>
              <a:rPr lang="zh-CN" altLang="en-US" b="1" dirty="0" smtClean="0">
                <a:solidFill>
                  <a:schemeClr val="accent3"/>
                </a:solidFill>
              </a:rPr>
              <a:t>低</a:t>
            </a:r>
            <a:endParaRPr lang="zh-CN" altLang="en-US" b="1" dirty="0">
              <a:solidFill>
                <a:schemeClr val="accent3"/>
              </a:solidFill>
            </a:endParaRPr>
          </a:p>
        </p:txBody>
      </p:sp>
      <p:sp>
        <p:nvSpPr>
          <p:cNvPr id="29" name="Rectangle 5"/>
          <p:cNvSpPr>
            <a:spLocks/>
          </p:cNvSpPr>
          <p:nvPr/>
        </p:nvSpPr>
        <p:spPr bwMode="auto">
          <a:xfrm>
            <a:off x="1424212" y="4861688"/>
            <a:ext cx="9702800" cy="99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4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此处添加详细文本描述，建议与标题相关并符合整体语言风格，语言描述尽量简洁生动。尽量将每页幻灯片的字数控制</a:t>
            </a:r>
            <a:r>
              <a:rPr lang="zh-CN" altLang="en-US" sz="1400" dirty="0" smtClean="0">
                <a:solidFill>
                  <a:schemeClr val="tx1">
                    <a:lumMod val="50000"/>
                    <a:lumOff val="50000"/>
                  </a:schemeClr>
                </a:solidFill>
                <a:latin typeface="微软雅黑"/>
                <a:ea typeface="微软雅黑"/>
                <a:sym typeface="Gill Sans" charset="0"/>
              </a:rPr>
              <a:t>在  </a:t>
            </a:r>
            <a:r>
              <a:rPr lang="en-US" altLang="zh-CN" sz="1400" dirty="0" smtClean="0">
                <a:solidFill>
                  <a:schemeClr val="tx1">
                    <a:lumMod val="50000"/>
                    <a:lumOff val="50000"/>
                  </a:schemeClr>
                </a:solidFill>
                <a:latin typeface="微软雅黑"/>
                <a:ea typeface="微软雅黑"/>
                <a:sym typeface="Gill Sans" charset="0"/>
              </a:rPr>
              <a:t>200</a:t>
            </a:r>
            <a:r>
              <a:rPr lang="zh-CN" altLang="en-US" sz="1400" dirty="0">
                <a:solidFill>
                  <a:schemeClr val="tx1">
                    <a:lumMod val="50000"/>
                    <a:lumOff val="50000"/>
                  </a:schemeClr>
                </a:solidFill>
                <a:latin typeface="微软雅黑"/>
                <a:ea typeface="微软雅黑"/>
                <a:sym typeface="Gill Sans" charset="0"/>
              </a:rPr>
              <a:t>字以内，据统计每页幻灯片的最好控制</a:t>
            </a:r>
            <a:r>
              <a:rPr lang="zh-CN" altLang="en-US" sz="1400" dirty="0" smtClean="0">
                <a:solidFill>
                  <a:schemeClr val="tx1">
                    <a:lumMod val="50000"/>
                    <a:lumOff val="50000"/>
                  </a:schemeClr>
                </a:solidFill>
                <a:latin typeface="微软雅黑"/>
                <a:ea typeface="微软雅黑"/>
                <a:sym typeface="Gill Sans" charset="0"/>
              </a:rPr>
              <a:t>在</a:t>
            </a:r>
            <a:r>
              <a:rPr lang="en-US" altLang="zh-CN" sz="1400" dirty="0" smtClean="0">
                <a:solidFill>
                  <a:schemeClr val="tx1">
                    <a:lumMod val="50000"/>
                    <a:lumOff val="50000"/>
                  </a:schemeClr>
                </a:solidFill>
                <a:latin typeface="微软雅黑"/>
                <a:ea typeface="微软雅黑"/>
                <a:sym typeface="Gill Sans" charset="0"/>
              </a:rPr>
              <a:t>5</a:t>
            </a:r>
            <a:r>
              <a:rPr lang="zh-CN" altLang="en-US" sz="1400" dirty="0">
                <a:solidFill>
                  <a:schemeClr val="tx1">
                    <a:lumMod val="50000"/>
                    <a:lumOff val="50000"/>
                  </a:schemeClr>
                </a:solidFill>
                <a:latin typeface="微软雅黑"/>
                <a:ea typeface="微软雅黑"/>
                <a:sym typeface="Gill Sans" charset="0"/>
              </a:rPr>
              <a:t>分钟之内。此处添加详细文本</a:t>
            </a:r>
            <a:r>
              <a:rPr lang="zh-CN" altLang="en-US" sz="1400" dirty="0" smtClean="0">
                <a:solidFill>
                  <a:schemeClr val="tx1">
                    <a:lumMod val="50000"/>
                    <a:lumOff val="50000"/>
                  </a:schemeClr>
                </a:solidFill>
                <a:latin typeface="微软雅黑"/>
                <a:ea typeface="微软雅黑"/>
                <a:sym typeface="Gill Sans" charset="0"/>
              </a:rPr>
              <a:t>描述</a:t>
            </a:r>
            <a:r>
              <a:rPr lang="en-US" altLang="zh-CN" sz="1400" dirty="0">
                <a:solidFill>
                  <a:schemeClr val="tx1">
                    <a:lumMod val="50000"/>
                    <a:lumOff val="50000"/>
                  </a:schemeClr>
                </a:solidFill>
                <a:latin typeface="微软雅黑"/>
                <a:ea typeface="微软雅黑"/>
                <a:sym typeface="Gill Sans" charset="0"/>
              </a:rPr>
              <a:t> </a:t>
            </a:r>
            <a:r>
              <a:rPr lang="zh-CN" altLang="en-US" sz="1400" dirty="0" smtClean="0">
                <a:solidFill>
                  <a:schemeClr val="tx1">
                    <a:lumMod val="50000"/>
                    <a:lumOff val="50000"/>
                  </a:schemeClr>
                </a:solidFill>
                <a:latin typeface="微软雅黑"/>
                <a:ea typeface="微软雅黑"/>
                <a:sym typeface="Gill Sans" charset="0"/>
              </a:rPr>
              <a:t>，</a:t>
            </a:r>
            <a:r>
              <a:rPr lang="zh-CN" altLang="en-US" sz="1400" dirty="0">
                <a:solidFill>
                  <a:schemeClr val="tx1">
                    <a:lumMod val="50000"/>
                    <a:lumOff val="50000"/>
                  </a:schemeClr>
                </a:solidFill>
                <a:latin typeface="微软雅黑"/>
                <a:ea typeface="微软雅黑"/>
                <a:sym typeface="Gill Sans" charset="0"/>
              </a:rPr>
              <a:t>建议与标题相关并符合整体语言风格，语言描述尽量简洁</a:t>
            </a:r>
            <a:r>
              <a:rPr lang="zh-CN" altLang="en-US" sz="1400" dirty="0" smtClean="0">
                <a:solidFill>
                  <a:schemeClr val="tx1">
                    <a:lumMod val="50000"/>
                    <a:lumOff val="50000"/>
                  </a:schemeClr>
                </a:solidFill>
                <a:latin typeface="微软雅黑"/>
                <a:ea typeface="微软雅黑"/>
                <a:sym typeface="Gill Sans" charset="0"/>
              </a:rPr>
              <a:t>生动</a:t>
            </a:r>
            <a:r>
              <a:rPr lang="zh-CN" altLang="en-US" sz="1400" dirty="0">
                <a:solidFill>
                  <a:schemeClr val="tx1">
                    <a:lumMod val="50000"/>
                    <a:lumOff val="50000"/>
                  </a:schemeClr>
                </a:solidFill>
                <a:latin typeface="微软雅黑"/>
                <a:sym typeface="Gill Sans" charset="0"/>
              </a:rPr>
              <a:t>。尽量将每页幻灯片的字数控制在  </a:t>
            </a:r>
            <a:r>
              <a:rPr lang="en-US" altLang="zh-CN" sz="1400" dirty="0">
                <a:solidFill>
                  <a:schemeClr val="tx1">
                    <a:lumMod val="50000"/>
                    <a:lumOff val="50000"/>
                  </a:schemeClr>
                </a:solidFill>
                <a:latin typeface="微软雅黑"/>
                <a:sym typeface="Gill Sans" charset="0"/>
              </a:rPr>
              <a:t>200</a:t>
            </a:r>
            <a:r>
              <a:rPr lang="zh-CN" altLang="en-US" sz="1400" dirty="0">
                <a:solidFill>
                  <a:schemeClr val="tx1">
                    <a:lumMod val="50000"/>
                    <a:lumOff val="50000"/>
                  </a:schemeClr>
                </a:solidFill>
                <a:latin typeface="微软雅黑"/>
                <a:sym typeface="Gill Sans" charset="0"/>
              </a:rPr>
              <a:t>字以内，据统计每页幻灯片的最好控制在</a:t>
            </a:r>
            <a:r>
              <a:rPr lang="en-US" altLang="zh-CN" sz="1400" dirty="0">
                <a:solidFill>
                  <a:schemeClr val="tx1">
                    <a:lumMod val="50000"/>
                    <a:lumOff val="50000"/>
                  </a:schemeClr>
                </a:solidFill>
                <a:latin typeface="微软雅黑"/>
                <a:sym typeface="Gill Sans" charset="0"/>
              </a:rPr>
              <a:t>5</a:t>
            </a:r>
            <a:r>
              <a:rPr lang="zh-CN" altLang="en-US" sz="1400" dirty="0">
                <a:solidFill>
                  <a:schemeClr val="tx1">
                    <a:lumMod val="50000"/>
                    <a:lumOff val="50000"/>
                  </a:schemeClr>
                </a:solidFill>
                <a:latin typeface="微软雅黑"/>
                <a:sym typeface="Gill Sans" charset="0"/>
              </a:rPr>
              <a:t>分钟之内。</a:t>
            </a:r>
            <a:endParaRPr lang="en-US" sz="1400" dirty="0">
              <a:solidFill>
                <a:schemeClr val="tx1">
                  <a:lumMod val="50000"/>
                  <a:lumOff val="50000"/>
                </a:schemeClr>
              </a:solidFill>
              <a:latin typeface="微软雅黑"/>
              <a:ea typeface="微软雅黑"/>
              <a:cs typeface="Lato Light" charset="0"/>
              <a:sym typeface="Lato Light" charset="0"/>
            </a:endParaRPr>
          </a:p>
        </p:txBody>
      </p:sp>
      <p:sp>
        <p:nvSpPr>
          <p:cNvPr id="30" name="MH_Text_1"/>
          <p:cNvSpPr txBox="1"/>
          <p:nvPr>
            <p:custDataLst>
              <p:tags r:id="rId8"/>
            </p:custDataLst>
          </p:nvPr>
        </p:nvSpPr>
        <p:spPr>
          <a:xfrm>
            <a:off x="7033837" y="2803639"/>
            <a:ext cx="3273815" cy="1247663"/>
          </a:xfrm>
          <a:prstGeom prst="rect">
            <a:avLst/>
          </a:prstGeom>
          <a:noFill/>
        </p:spPr>
        <p:txBody>
          <a:bodyPr wrap="square" rtlCol="0">
            <a:noAutofit/>
          </a:bodyPr>
          <a:lstStyle/>
          <a:p>
            <a:pPr>
              <a:lnSpc>
                <a:spcPct val="160000"/>
              </a:lnSpc>
            </a:pPr>
            <a:r>
              <a:rPr lang="zh-CN" altLang="en-US" sz="1400" dirty="0">
                <a:solidFill>
                  <a:schemeClr val="tx1">
                    <a:lumMod val="50000"/>
                    <a:lumOff val="50000"/>
                  </a:schemeClr>
                </a:solidFill>
              </a:rPr>
              <a:t>此处添加详细文本描述，建议与标题相关并符合整体语言风格，语言描述尽量简洁生动</a:t>
            </a:r>
            <a:r>
              <a:rPr lang="zh-CN" altLang="en-US" sz="1400" dirty="0" smtClean="0">
                <a:solidFill>
                  <a:schemeClr val="tx1">
                    <a:lumMod val="50000"/>
                    <a:lumOff val="50000"/>
                  </a:schemeClr>
                </a:solidFill>
              </a:rPr>
              <a:t>。</a:t>
            </a:r>
            <a:endParaRPr lang="zh-CN" altLang="en-US" sz="1400" dirty="0">
              <a:solidFill>
                <a:schemeClr val="tx1">
                  <a:lumMod val="50000"/>
                  <a:lumOff val="50000"/>
                </a:schemeClr>
              </a:solidFill>
            </a:endParaRPr>
          </a:p>
        </p:txBody>
      </p:sp>
      <p:sp>
        <p:nvSpPr>
          <p:cNvPr id="17"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Tree>
    <p:extLst>
      <p:ext uri="{BB962C8B-B14F-4D97-AF65-F5344CB8AC3E}">
        <p14:creationId xmlns:p14="http://schemas.microsoft.com/office/powerpoint/2010/main" val="3292298570"/>
      </p:ext>
    </p:extLst>
  </p:cSld>
  <p:clrMapOvr>
    <a:masterClrMapping/>
  </p:clrMapOvr>
  <mc:AlternateContent xmlns:mc="http://schemas.openxmlformats.org/markup-compatibility/2006" xmlns:p14="http://schemas.microsoft.com/office/powerpoint/2010/main">
    <mc:Choice Requires="p14">
      <p:transition spd="slow" advTm="3587">
        <p14:reveal/>
      </p:transition>
    </mc:Choice>
    <mc:Fallback xmlns="">
      <p:transition spd="slow" advTm="35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childTnLst>
                          </p:cTn>
                        </p:par>
                        <p:par>
                          <p:cTn id="18" fill="hold">
                            <p:stCondLst>
                              <p:cond delay="1000"/>
                            </p:stCondLst>
                            <p:childTnLst>
                              <p:par>
                                <p:cTn id="19" presetID="22" presetClass="entr" presetSubtype="2"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right)">
                                      <p:cBhvr>
                                        <p:cTn id="21" dur="500"/>
                                        <p:tgtEl>
                                          <p:spTgt spid="1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up)">
                                      <p:cBhvr>
                                        <p:cTn id="28" dur="500"/>
                                        <p:tgtEl>
                                          <p:spTgt spid="18"/>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500"/>
                                        <p:tgtEl>
                                          <p:spTgt spid="30"/>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anim calcmode="lin" valueType="num">
                                      <p:cBhvr>
                                        <p:cTn id="36" dur="500" fill="hold"/>
                                        <p:tgtEl>
                                          <p:spTgt spid="29"/>
                                        </p:tgtEl>
                                        <p:attrNameLst>
                                          <p:attrName>ppt_x</p:attrName>
                                        </p:attrNameLst>
                                      </p:cBhvr>
                                      <p:tavLst>
                                        <p:tav tm="0">
                                          <p:val>
                                            <p:strVal val="#ppt_x"/>
                                          </p:val>
                                        </p:tav>
                                        <p:tav tm="100000">
                                          <p:val>
                                            <p:strVal val="#ppt_x"/>
                                          </p:val>
                                        </p:tav>
                                      </p:tavLst>
                                    </p:anim>
                                    <p:anim calcmode="lin" valueType="num">
                                      <p:cBhvr>
                                        <p:cTn id="37"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18" grpId="0"/>
      <p:bldP spid="19" grpId="0"/>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3" name="Freeform 7"/>
          <p:cNvSpPr>
            <a:spLocks/>
          </p:cNvSpPr>
          <p:nvPr/>
        </p:nvSpPr>
        <p:spPr bwMode="auto">
          <a:xfrm>
            <a:off x="5500796" y="1417157"/>
            <a:ext cx="1170173" cy="4480456"/>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tx1">
                <a:lumMod val="50000"/>
                <a:lumOff val="50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Oval 8"/>
          <p:cNvSpPr>
            <a:spLocks noChangeArrowheads="1"/>
          </p:cNvSpPr>
          <p:nvPr/>
        </p:nvSpPr>
        <p:spPr bwMode="auto">
          <a:xfrm>
            <a:off x="6125497" y="1632699"/>
            <a:ext cx="1107041" cy="1108954"/>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dirty="0" smtClean="0">
                <a:solidFill>
                  <a:schemeClr val="bg1"/>
                </a:solidFill>
                <a:latin typeface="微软雅黑" pitchFamily="34" charset="-122"/>
                <a:ea typeface="微软雅黑" pitchFamily="34" charset="-122"/>
              </a:rPr>
              <a:t>添加</a:t>
            </a:r>
            <a:endParaRPr lang="en-US" altLang="zh-CN" dirty="0" smtClean="0">
              <a:solidFill>
                <a:schemeClr val="bg1"/>
              </a:solidFill>
              <a:latin typeface="微软雅黑" pitchFamily="34" charset="-122"/>
              <a:ea typeface="微软雅黑" pitchFamily="34" charset="-122"/>
            </a:endParaRPr>
          </a:p>
          <a:p>
            <a:pPr algn="ctr"/>
            <a:r>
              <a:rPr lang="zh-CN" altLang="en-US" dirty="0" smtClean="0">
                <a:solidFill>
                  <a:schemeClr val="bg1"/>
                </a:solidFill>
                <a:latin typeface="微软雅黑" pitchFamily="34" charset="-122"/>
                <a:ea typeface="微软雅黑" pitchFamily="34" charset="-122"/>
              </a:rPr>
              <a:t>标题</a:t>
            </a:r>
            <a:endParaRPr lang="zh-CN" altLang="en-US" dirty="0">
              <a:solidFill>
                <a:schemeClr val="bg1"/>
              </a:solidFill>
              <a:latin typeface="微软雅黑" pitchFamily="34" charset="-122"/>
              <a:ea typeface="微软雅黑" pitchFamily="34" charset="-122"/>
            </a:endParaRPr>
          </a:p>
        </p:txBody>
      </p:sp>
      <p:sp>
        <p:nvSpPr>
          <p:cNvPr id="5" name="Oval 9"/>
          <p:cNvSpPr>
            <a:spLocks noChangeArrowheads="1"/>
          </p:cNvSpPr>
          <p:nvPr/>
        </p:nvSpPr>
        <p:spPr bwMode="auto">
          <a:xfrm>
            <a:off x="4948947" y="2626868"/>
            <a:ext cx="1107041" cy="1107041"/>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dirty="0">
                <a:solidFill>
                  <a:schemeClr val="bg1"/>
                </a:solidFill>
                <a:latin typeface="微软雅黑" pitchFamily="34" charset="-122"/>
                <a:ea typeface="微软雅黑" pitchFamily="34" charset="-122"/>
              </a:rPr>
              <a:t>添加</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latin typeface="微软雅黑" pitchFamily="34" charset="-122"/>
                <a:ea typeface="微软雅黑" pitchFamily="34" charset="-122"/>
              </a:rPr>
              <a:t>标题</a:t>
            </a:r>
          </a:p>
        </p:txBody>
      </p:sp>
      <p:sp>
        <p:nvSpPr>
          <p:cNvPr id="6" name="Oval 10"/>
          <p:cNvSpPr>
            <a:spLocks noChangeArrowheads="1"/>
          </p:cNvSpPr>
          <p:nvPr/>
        </p:nvSpPr>
        <p:spPr bwMode="auto">
          <a:xfrm>
            <a:off x="6134425" y="3601906"/>
            <a:ext cx="1107041" cy="1108317"/>
          </a:xfrm>
          <a:prstGeom prst="ellipse">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dirty="0">
                <a:solidFill>
                  <a:schemeClr val="bg1"/>
                </a:solidFill>
                <a:latin typeface="微软雅黑" pitchFamily="34" charset="-122"/>
                <a:ea typeface="微软雅黑" pitchFamily="34" charset="-122"/>
              </a:rPr>
              <a:t>添加</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latin typeface="微软雅黑" pitchFamily="34" charset="-122"/>
                <a:ea typeface="微软雅黑" pitchFamily="34" charset="-122"/>
              </a:rPr>
              <a:t>标题</a:t>
            </a:r>
          </a:p>
        </p:txBody>
      </p:sp>
      <p:sp>
        <p:nvSpPr>
          <p:cNvPr id="7" name="Oval 11"/>
          <p:cNvSpPr>
            <a:spLocks noChangeArrowheads="1"/>
          </p:cNvSpPr>
          <p:nvPr/>
        </p:nvSpPr>
        <p:spPr bwMode="auto">
          <a:xfrm>
            <a:off x="4953411" y="4580770"/>
            <a:ext cx="1107679" cy="1107041"/>
          </a:xfrm>
          <a:prstGeom prst="ellipse">
            <a:avLst/>
          </a:prstGeom>
          <a:solidFill>
            <a:schemeClr val="accent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dirty="0">
                <a:solidFill>
                  <a:schemeClr val="bg1"/>
                </a:solidFill>
                <a:latin typeface="微软雅黑" pitchFamily="34" charset="-122"/>
                <a:ea typeface="微软雅黑" pitchFamily="34" charset="-122"/>
              </a:rPr>
              <a:t>添加</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latin typeface="微软雅黑" pitchFamily="34" charset="-122"/>
                <a:ea typeface="微软雅黑" pitchFamily="34" charset="-122"/>
              </a:rPr>
              <a:t>标题</a:t>
            </a:r>
          </a:p>
        </p:txBody>
      </p:sp>
      <p:sp>
        <p:nvSpPr>
          <p:cNvPr id="8" name="Oval 12"/>
          <p:cNvSpPr>
            <a:spLocks noChangeArrowheads="1"/>
          </p:cNvSpPr>
          <p:nvPr/>
        </p:nvSpPr>
        <p:spPr bwMode="auto">
          <a:xfrm>
            <a:off x="5842601" y="1890328"/>
            <a:ext cx="163888" cy="164526"/>
          </a:xfrm>
          <a:prstGeom prst="ellipse">
            <a:avLst/>
          </a:prstGeom>
          <a:solidFill>
            <a:schemeClr val="accent1"/>
          </a:solidFill>
          <a:ln w="12700" cap="flat">
            <a:solidFill>
              <a:schemeClr val="tx1">
                <a:lumMod val="50000"/>
                <a:lumOff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Oval 13"/>
          <p:cNvSpPr>
            <a:spLocks noChangeArrowheads="1"/>
          </p:cNvSpPr>
          <p:nvPr/>
        </p:nvSpPr>
        <p:spPr bwMode="auto">
          <a:xfrm>
            <a:off x="6209914" y="3112155"/>
            <a:ext cx="164526" cy="163888"/>
          </a:xfrm>
          <a:prstGeom prst="ellipse">
            <a:avLst/>
          </a:prstGeom>
          <a:solidFill>
            <a:schemeClr val="accent2"/>
          </a:solidFill>
          <a:ln w="12700" cap="flat">
            <a:solidFill>
              <a:schemeClr val="tx1">
                <a:lumMod val="50000"/>
                <a:lumOff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Oval 14"/>
          <p:cNvSpPr>
            <a:spLocks noChangeArrowheads="1"/>
          </p:cNvSpPr>
          <p:nvPr/>
        </p:nvSpPr>
        <p:spPr bwMode="auto">
          <a:xfrm>
            <a:off x="5833673" y="4034264"/>
            <a:ext cx="163888" cy="163888"/>
          </a:xfrm>
          <a:prstGeom prst="ellipse">
            <a:avLst/>
          </a:prstGeom>
          <a:solidFill>
            <a:schemeClr val="accent3"/>
          </a:solidFill>
          <a:ln w="12700" cap="flat">
            <a:solidFill>
              <a:schemeClr val="tx1">
                <a:lumMod val="50000"/>
                <a:lumOff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Oval 15"/>
          <p:cNvSpPr>
            <a:spLocks noChangeArrowheads="1"/>
          </p:cNvSpPr>
          <p:nvPr/>
        </p:nvSpPr>
        <p:spPr bwMode="auto">
          <a:xfrm>
            <a:off x="6164638" y="5324962"/>
            <a:ext cx="164526" cy="163888"/>
          </a:xfrm>
          <a:prstGeom prst="ellipse">
            <a:avLst/>
          </a:prstGeom>
          <a:solidFill>
            <a:schemeClr val="accent4"/>
          </a:solidFill>
          <a:ln w="12700" cap="flat">
            <a:solidFill>
              <a:schemeClr val="tx1">
                <a:lumMod val="50000"/>
                <a:lumOff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Line 16"/>
          <p:cNvSpPr>
            <a:spLocks noChangeShapeType="1"/>
          </p:cNvSpPr>
          <p:nvPr/>
        </p:nvSpPr>
        <p:spPr bwMode="auto">
          <a:xfrm flipH="1">
            <a:off x="4813996" y="1973229"/>
            <a:ext cx="1028605" cy="0"/>
          </a:xfrm>
          <a:prstGeom prst="line">
            <a:avLst/>
          </a:prstGeom>
          <a:noFill/>
          <a:ln w="12700" cap="flat">
            <a:solidFill>
              <a:schemeClr val="tx1">
                <a:lumMod val="50000"/>
                <a:lumOff val="50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7"/>
          <p:cNvSpPr>
            <a:spLocks noChangeShapeType="1"/>
          </p:cNvSpPr>
          <p:nvPr/>
        </p:nvSpPr>
        <p:spPr bwMode="auto">
          <a:xfrm flipH="1">
            <a:off x="6374440" y="3193142"/>
            <a:ext cx="1028605" cy="0"/>
          </a:xfrm>
          <a:prstGeom prst="line">
            <a:avLst/>
          </a:prstGeom>
          <a:noFill/>
          <a:ln w="12700" cap="flat">
            <a:solidFill>
              <a:schemeClr val="tx1">
                <a:lumMod val="50000"/>
                <a:lumOff val="50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Line 18"/>
          <p:cNvSpPr>
            <a:spLocks noChangeShapeType="1"/>
          </p:cNvSpPr>
          <p:nvPr/>
        </p:nvSpPr>
        <p:spPr bwMode="auto">
          <a:xfrm flipH="1">
            <a:off x="4377174" y="4116527"/>
            <a:ext cx="1457775" cy="0"/>
          </a:xfrm>
          <a:prstGeom prst="line">
            <a:avLst/>
          </a:prstGeom>
          <a:noFill/>
          <a:ln w="12700" cap="flat">
            <a:solidFill>
              <a:schemeClr val="tx1">
                <a:lumMod val="50000"/>
                <a:lumOff val="50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9"/>
          <p:cNvSpPr>
            <a:spLocks noChangeShapeType="1"/>
          </p:cNvSpPr>
          <p:nvPr/>
        </p:nvSpPr>
        <p:spPr bwMode="auto">
          <a:xfrm flipH="1">
            <a:off x="6327251" y="5407863"/>
            <a:ext cx="1027329" cy="0"/>
          </a:xfrm>
          <a:prstGeom prst="line">
            <a:avLst/>
          </a:prstGeom>
          <a:noFill/>
          <a:ln w="12700" cap="flat">
            <a:solidFill>
              <a:schemeClr val="tx1">
                <a:lumMod val="50000"/>
                <a:lumOff val="50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TextBox 16"/>
          <p:cNvSpPr txBox="1"/>
          <p:nvPr/>
        </p:nvSpPr>
        <p:spPr>
          <a:xfrm>
            <a:off x="1732143" y="1828810"/>
            <a:ext cx="2954914" cy="757130"/>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dirty="0" smtClean="0">
                <a:solidFill>
                  <a:schemeClr val="tx1">
                    <a:lumMod val="50000"/>
                    <a:lumOff val="50000"/>
                  </a:schemeClr>
                </a:solidFill>
                <a:latin typeface="微软雅黑" pitchFamily="34" charset="-122"/>
                <a:ea typeface="微软雅黑" pitchFamily="34" charset="-122"/>
              </a:rPr>
              <a:t>这里。</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8" name="TextBox 17"/>
          <p:cNvSpPr txBox="1"/>
          <p:nvPr/>
        </p:nvSpPr>
        <p:spPr>
          <a:xfrm>
            <a:off x="2891986" y="1490160"/>
            <a:ext cx="1751941" cy="369332"/>
          </a:xfrm>
          <a:prstGeom prst="rect">
            <a:avLst/>
          </a:prstGeom>
          <a:noFill/>
        </p:spPr>
        <p:txBody>
          <a:bodyPr wrap="square" tIns="0" bIns="0" rtlCol="0" anchor="t">
            <a:spAutoFit/>
          </a:bodyPr>
          <a:lstStyle/>
          <a:p>
            <a:pPr algn="r">
              <a:lnSpc>
                <a:spcPct val="150000"/>
              </a:lnSpc>
            </a:pPr>
            <a:r>
              <a:rPr lang="zh-CN" altLang="en-US" sz="1600" b="1" dirty="0" smtClean="0">
                <a:solidFill>
                  <a:schemeClr val="tx1">
                    <a:lumMod val="50000"/>
                    <a:lumOff val="50000"/>
                  </a:schemeClr>
                </a:solidFill>
                <a:latin typeface="微软雅黑" pitchFamily="34" charset="-122"/>
                <a:ea typeface="微软雅黑" pitchFamily="34" charset="-122"/>
                <a:cs typeface="华文黑体" pitchFamily="2" charset="-122"/>
              </a:rPr>
              <a:t>添加标题内容</a:t>
            </a:r>
            <a:endParaRPr lang="zh-CN" altLang="en-US" sz="1600" b="1" dirty="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7589392" y="3045382"/>
            <a:ext cx="3026363" cy="757130"/>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dirty="0" smtClean="0">
                <a:solidFill>
                  <a:schemeClr val="tx1">
                    <a:lumMod val="50000"/>
                    <a:lumOff val="50000"/>
                  </a:schemeClr>
                </a:solidFill>
                <a:latin typeface="微软雅黑" pitchFamily="34" charset="-122"/>
                <a:ea typeface="微软雅黑" pitchFamily="34" charset="-122"/>
              </a:rPr>
              <a:t>这里。</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20" name="TextBox 19"/>
          <p:cNvSpPr txBox="1"/>
          <p:nvPr/>
        </p:nvSpPr>
        <p:spPr>
          <a:xfrm>
            <a:off x="7589393" y="2706732"/>
            <a:ext cx="1833042" cy="325858"/>
          </a:xfrm>
          <a:prstGeom prst="rect">
            <a:avLst/>
          </a:prstGeom>
          <a:noFill/>
        </p:spPr>
        <p:txBody>
          <a:bodyPr wrap="square" tIns="0" bIns="0" rtlCol="0" anchor="t">
            <a:spAutoFit/>
          </a:bodyPr>
          <a:lstStyle/>
          <a:p>
            <a:pPr>
              <a:lnSpc>
                <a:spcPct val="150000"/>
              </a:lnSpc>
            </a:pPr>
            <a:r>
              <a:rPr lang="zh-CN" altLang="en-US" sz="1600" b="1" dirty="0">
                <a:solidFill>
                  <a:schemeClr val="tx1">
                    <a:lumMod val="50000"/>
                    <a:lumOff val="50000"/>
                  </a:schemeClr>
                </a:solidFill>
                <a:latin typeface="微软雅黑" pitchFamily="34" charset="-122"/>
                <a:ea typeface="微软雅黑" pitchFamily="34" charset="-122"/>
                <a:cs typeface="华文黑体" pitchFamily="2" charset="-122"/>
              </a:rPr>
              <a:t>添加标题内容</a:t>
            </a:r>
          </a:p>
        </p:txBody>
      </p:sp>
      <p:sp>
        <p:nvSpPr>
          <p:cNvPr id="21" name="TextBox 20"/>
          <p:cNvSpPr txBox="1"/>
          <p:nvPr/>
        </p:nvSpPr>
        <p:spPr>
          <a:xfrm>
            <a:off x="1311214" y="4010367"/>
            <a:ext cx="2954914" cy="757130"/>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dirty="0" smtClean="0">
                <a:solidFill>
                  <a:schemeClr val="tx1">
                    <a:lumMod val="50000"/>
                    <a:lumOff val="50000"/>
                  </a:schemeClr>
                </a:solidFill>
                <a:latin typeface="微软雅黑" pitchFamily="34" charset="-122"/>
                <a:ea typeface="微软雅黑" pitchFamily="34" charset="-122"/>
              </a:rPr>
              <a:t>这里。</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22" name="TextBox 21"/>
          <p:cNvSpPr txBox="1"/>
          <p:nvPr/>
        </p:nvSpPr>
        <p:spPr>
          <a:xfrm>
            <a:off x="2471057" y="3671717"/>
            <a:ext cx="1751941" cy="369332"/>
          </a:xfrm>
          <a:prstGeom prst="rect">
            <a:avLst/>
          </a:prstGeom>
          <a:noFill/>
        </p:spPr>
        <p:txBody>
          <a:bodyPr wrap="square" tIns="0" bIns="0" rtlCol="0" anchor="t">
            <a:spAutoFit/>
          </a:bodyPr>
          <a:lstStyle/>
          <a:p>
            <a:pPr algn="r">
              <a:lnSpc>
                <a:spcPct val="150000"/>
              </a:lnSpc>
            </a:pPr>
            <a:r>
              <a:rPr lang="zh-CN" altLang="en-US" sz="1600" b="1" dirty="0">
                <a:solidFill>
                  <a:schemeClr val="tx1">
                    <a:lumMod val="50000"/>
                    <a:lumOff val="50000"/>
                  </a:schemeClr>
                </a:solidFill>
                <a:latin typeface="微软雅黑" pitchFamily="34" charset="-122"/>
                <a:ea typeface="微软雅黑" pitchFamily="34" charset="-122"/>
                <a:cs typeface="华文黑体" pitchFamily="2" charset="-122"/>
              </a:rPr>
              <a:t>添加标题内容</a:t>
            </a:r>
          </a:p>
        </p:txBody>
      </p:sp>
      <p:sp>
        <p:nvSpPr>
          <p:cNvPr id="23" name="TextBox 22"/>
          <p:cNvSpPr txBox="1"/>
          <p:nvPr/>
        </p:nvSpPr>
        <p:spPr>
          <a:xfrm>
            <a:off x="7463357" y="5256783"/>
            <a:ext cx="3026363" cy="757130"/>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dirty="0" smtClean="0">
                <a:solidFill>
                  <a:schemeClr val="tx1">
                    <a:lumMod val="50000"/>
                    <a:lumOff val="50000"/>
                  </a:schemeClr>
                </a:solidFill>
                <a:latin typeface="微软雅黑" pitchFamily="34" charset="-122"/>
                <a:ea typeface="微软雅黑" pitchFamily="34" charset="-122"/>
              </a:rPr>
              <a:t>这里。</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24" name="TextBox 23"/>
          <p:cNvSpPr txBox="1"/>
          <p:nvPr/>
        </p:nvSpPr>
        <p:spPr>
          <a:xfrm>
            <a:off x="7463358" y="4918133"/>
            <a:ext cx="1833042" cy="325858"/>
          </a:xfrm>
          <a:prstGeom prst="rect">
            <a:avLst/>
          </a:prstGeom>
          <a:noFill/>
        </p:spPr>
        <p:txBody>
          <a:bodyPr wrap="square" tIns="0" bIns="0" rtlCol="0" anchor="t">
            <a:spAutoFit/>
          </a:bodyPr>
          <a:lstStyle/>
          <a:p>
            <a:pPr>
              <a:lnSpc>
                <a:spcPct val="150000"/>
              </a:lnSpc>
            </a:pPr>
            <a:r>
              <a:rPr lang="zh-CN" altLang="en-US" sz="1600" b="1" dirty="0">
                <a:solidFill>
                  <a:schemeClr val="tx1">
                    <a:lumMod val="50000"/>
                    <a:lumOff val="50000"/>
                  </a:schemeClr>
                </a:solidFill>
                <a:latin typeface="微软雅黑" pitchFamily="34" charset="-122"/>
                <a:ea typeface="微软雅黑" pitchFamily="34" charset="-122"/>
                <a:cs typeface="华文黑体" pitchFamily="2" charset="-122"/>
              </a:rPr>
              <a:t>添加标题内容</a:t>
            </a:r>
          </a:p>
        </p:txBody>
      </p:sp>
    </p:spTree>
    <p:extLst>
      <p:ext uri="{BB962C8B-B14F-4D97-AF65-F5344CB8AC3E}">
        <p14:creationId xmlns:p14="http://schemas.microsoft.com/office/powerpoint/2010/main" val="4232253493"/>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4000"/>
                                        <p:tgtEl>
                                          <p:spTgt spid="3"/>
                                        </p:tgtEl>
                                      </p:cBhvr>
                                    </p:animEffect>
                                  </p:childTnLst>
                                </p:cTn>
                              </p:par>
                              <p:par>
                                <p:cTn id="8" presetID="49" presetClass="entr" presetSubtype="0" decel="100000"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 calcmode="lin" valueType="num">
                                      <p:cBhvr>
                                        <p:cTn id="12" dur="500" fill="hold"/>
                                        <p:tgtEl>
                                          <p:spTgt spid="4"/>
                                        </p:tgtEl>
                                        <p:attrNameLst>
                                          <p:attrName>style.rotation</p:attrName>
                                        </p:attrNameLst>
                                      </p:cBhvr>
                                      <p:tavLst>
                                        <p:tav tm="0">
                                          <p:val>
                                            <p:fltVal val="360"/>
                                          </p:val>
                                        </p:tav>
                                        <p:tav tm="100000">
                                          <p:val>
                                            <p:fltVal val="0"/>
                                          </p:val>
                                        </p:tav>
                                      </p:tavLst>
                                    </p:anim>
                                    <p:animEffect transition="in" filter="fade">
                                      <p:cBhvr>
                                        <p:cTn id="13" dur="500"/>
                                        <p:tgtEl>
                                          <p:spTgt spid="4"/>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par>
                                <p:cTn id="20" presetID="12" presetClass="entr" presetSubtype="2" fill="hold" grpId="0" nodeType="withEffect">
                                  <p:stCondLst>
                                    <p:cond delay="10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p:tgtEl>
                                          <p:spTgt spid="18"/>
                                        </p:tgtEl>
                                        <p:attrNameLst>
                                          <p:attrName>ppt_x</p:attrName>
                                        </p:attrNameLst>
                                      </p:cBhvr>
                                      <p:tavLst>
                                        <p:tav tm="0">
                                          <p:val>
                                            <p:strVal val="#ppt_x+#ppt_w*1.125000"/>
                                          </p:val>
                                        </p:tav>
                                        <p:tav tm="100000">
                                          <p:val>
                                            <p:strVal val="#ppt_x"/>
                                          </p:val>
                                        </p:tav>
                                      </p:tavLst>
                                    </p:anim>
                                    <p:animEffect transition="in" filter="wipe(left)">
                                      <p:cBhvr>
                                        <p:cTn id="23" dur="500"/>
                                        <p:tgtEl>
                                          <p:spTgt spid="18"/>
                                        </p:tgtEl>
                                      </p:cBhvr>
                                    </p:animEffect>
                                  </p:childTnLst>
                                </p:cTn>
                              </p:par>
                              <p:par>
                                <p:cTn id="24" presetID="12" presetClass="entr" presetSubtype="2" fill="hold" grpId="0" nodeType="withEffect">
                                  <p:stCondLst>
                                    <p:cond delay="10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left)">
                                      <p:cBhvr>
                                        <p:cTn id="27" dur="500"/>
                                        <p:tgtEl>
                                          <p:spTgt spid="17"/>
                                        </p:tgtEl>
                                      </p:cBhvr>
                                    </p:animEffect>
                                  </p:childTnLst>
                                </p:cTn>
                              </p:par>
                              <p:par>
                                <p:cTn id="28" presetID="49" presetClass="entr" presetSubtype="0" decel="100000" fill="hold" grpId="0" nodeType="withEffect">
                                  <p:stCondLst>
                                    <p:cond delay="150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 calcmode="lin" valueType="num">
                                      <p:cBhvr>
                                        <p:cTn id="32" dur="500" fill="hold"/>
                                        <p:tgtEl>
                                          <p:spTgt spid="5"/>
                                        </p:tgtEl>
                                        <p:attrNameLst>
                                          <p:attrName>style.rotation</p:attrName>
                                        </p:attrNameLst>
                                      </p:cBhvr>
                                      <p:tavLst>
                                        <p:tav tm="0">
                                          <p:val>
                                            <p:fltVal val="360"/>
                                          </p:val>
                                        </p:tav>
                                        <p:tav tm="100000">
                                          <p:val>
                                            <p:fltVal val="0"/>
                                          </p:val>
                                        </p:tav>
                                      </p:tavLst>
                                    </p:anim>
                                    <p:animEffect transition="in" filter="fade">
                                      <p:cBhvr>
                                        <p:cTn id="33" dur="500"/>
                                        <p:tgtEl>
                                          <p:spTgt spid="5"/>
                                        </p:tgtEl>
                                      </p:cBhvr>
                                    </p:animEffect>
                                  </p:childTnLst>
                                </p:cTn>
                              </p:par>
                              <p:par>
                                <p:cTn id="34" presetID="10" presetClass="entr" presetSubtype="0"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22" presetClass="entr" presetSubtype="8" fill="hold" grpId="0" nodeType="withEffect">
                                  <p:stCondLst>
                                    <p:cond delay="150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12" presetClass="entr" presetSubtype="8" fill="hold" grpId="0" nodeType="withEffect">
                                  <p:stCondLst>
                                    <p:cond delay="20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p:tgtEl>
                                          <p:spTgt spid="20"/>
                                        </p:tgtEl>
                                        <p:attrNameLst>
                                          <p:attrName>ppt_x</p:attrName>
                                        </p:attrNameLst>
                                      </p:cBhvr>
                                      <p:tavLst>
                                        <p:tav tm="0">
                                          <p:val>
                                            <p:strVal val="#ppt_x-#ppt_w*1.125000"/>
                                          </p:val>
                                        </p:tav>
                                        <p:tav tm="100000">
                                          <p:val>
                                            <p:strVal val="#ppt_x"/>
                                          </p:val>
                                        </p:tav>
                                      </p:tavLst>
                                    </p:anim>
                                    <p:animEffect transition="in" filter="wipe(right)">
                                      <p:cBhvr>
                                        <p:cTn id="43" dur="500"/>
                                        <p:tgtEl>
                                          <p:spTgt spid="20"/>
                                        </p:tgtEl>
                                      </p:cBhvr>
                                    </p:animEffect>
                                  </p:childTnLst>
                                </p:cTn>
                              </p:par>
                              <p:par>
                                <p:cTn id="44" presetID="12" presetClass="entr" presetSubtype="8" fill="hold" grpId="0" nodeType="withEffect">
                                  <p:stCondLst>
                                    <p:cond delay="20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p:tgtEl>
                                          <p:spTgt spid="19"/>
                                        </p:tgtEl>
                                        <p:attrNameLst>
                                          <p:attrName>ppt_x</p:attrName>
                                        </p:attrNameLst>
                                      </p:cBhvr>
                                      <p:tavLst>
                                        <p:tav tm="0">
                                          <p:val>
                                            <p:strVal val="#ppt_x-#ppt_w*1.125000"/>
                                          </p:val>
                                        </p:tav>
                                        <p:tav tm="100000">
                                          <p:val>
                                            <p:strVal val="#ppt_x"/>
                                          </p:val>
                                        </p:tav>
                                      </p:tavLst>
                                    </p:anim>
                                    <p:animEffect transition="in" filter="wipe(right)">
                                      <p:cBhvr>
                                        <p:cTn id="47" dur="500"/>
                                        <p:tgtEl>
                                          <p:spTgt spid="19"/>
                                        </p:tgtEl>
                                      </p:cBhvr>
                                    </p:animEffect>
                                  </p:childTnLst>
                                </p:cTn>
                              </p:par>
                              <p:par>
                                <p:cTn id="48" presetID="49" presetClass="entr" presetSubtype="0" decel="100000" fill="hold" grpId="0" nodeType="withEffect">
                                  <p:stCondLst>
                                    <p:cond delay="250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 calcmode="lin" valueType="num">
                                      <p:cBhvr>
                                        <p:cTn id="52" dur="500" fill="hold"/>
                                        <p:tgtEl>
                                          <p:spTgt spid="6"/>
                                        </p:tgtEl>
                                        <p:attrNameLst>
                                          <p:attrName>style.rotation</p:attrName>
                                        </p:attrNameLst>
                                      </p:cBhvr>
                                      <p:tavLst>
                                        <p:tav tm="0">
                                          <p:val>
                                            <p:fltVal val="360"/>
                                          </p:val>
                                        </p:tav>
                                        <p:tav tm="100000">
                                          <p:val>
                                            <p:fltVal val="0"/>
                                          </p:val>
                                        </p:tav>
                                      </p:tavLst>
                                    </p:anim>
                                    <p:animEffect transition="in" filter="fade">
                                      <p:cBhvr>
                                        <p:cTn id="53" dur="500"/>
                                        <p:tgtEl>
                                          <p:spTgt spid="6"/>
                                        </p:tgtEl>
                                      </p:cBhvr>
                                    </p:animEffect>
                                  </p:childTnLst>
                                </p:cTn>
                              </p:par>
                              <p:par>
                                <p:cTn id="54" presetID="10" presetClass="entr" presetSubtype="0" fill="hold" grpId="0" nodeType="withEffect">
                                  <p:stCondLst>
                                    <p:cond delay="250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22" presetClass="entr" presetSubtype="2" fill="hold" grpId="0" nodeType="withEffect">
                                  <p:stCondLst>
                                    <p:cond delay="2500"/>
                                  </p:stCondLst>
                                  <p:childTnLst>
                                    <p:set>
                                      <p:cBhvr>
                                        <p:cTn id="58" dur="1" fill="hold">
                                          <p:stCondLst>
                                            <p:cond delay="0"/>
                                          </p:stCondLst>
                                        </p:cTn>
                                        <p:tgtEl>
                                          <p:spTgt spid="15"/>
                                        </p:tgtEl>
                                        <p:attrNameLst>
                                          <p:attrName>style.visibility</p:attrName>
                                        </p:attrNameLst>
                                      </p:cBhvr>
                                      <p:to>
                                        <p:strVal val="visible"/>
                                      </p:to>
                                    </p:set>
                                    <p:animEffect transition="in" filter="wipe(right)">
                                      <p:cBhvr>
                                        <p:cTn id="59" dur="500"/>
                                        <p:tgtEl>
                                          <p:spTgt spid="15"/>
                                        </p:tgtEl>
                                      </p:cBhvr>
                                    </p:animEffect>
                                  </p:childTnLst>
                                </p:cTn>
                              </p:par>
                              <p:par>
                                <p:cTn id="60" presetID="12" presetClass="entr" presetSubtype="2" fill="hold" grpId="0" nodeType="withEffect">
                                  <p:stCondLst>
                                    <p:cond delay="300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500"/>
                                        <p:tgtEl>
                                          <p:spTgt spid="22"/>
                                        </p:tgtEl>
                                        <p:attrNameLst>
                                          <p:attrName>ppt_x</p:attrName>
                                        </p:attrNameLst>
                                      </p:cBhvr>
                                      <p:tavLst>
                                        <p:tav tm="0">
                                          <p:val>
                                            <p:strVal val="#ppt_x+#ppt_w*1.125000"/>
                                          </p:val>
                                        </p:tav>
                                        <p:tav tm="100000">
                                          <p:val>
                                            <p:strVal val="#ppt_x"/>
                                          </p:val>
                                        </p:tav>
                                      </p:tavLst>
                                    </p:anim>
                                    <p:animEffect transition="in" filter="wipe(left)">
                                      <p:cBhvr>
                                        <p:cTn id="63" dur="500"/>
                                        <p:tgtEl>
                                          <p:spTgt spid="22"/>
                                        </p:tgtEl>
                                      </p:cBhvr>
                                    </p:animEffect>
                                  </p:childTnLst>
                                </p:cTn>
                              </p:par>
                              <p:par>
                                <p:cTn id="64" presetID="12" presetClass="entr" presetSubtype="2" fill="hold" grpId="0" nodeType="withEffect">
                                  <p:stCondLst>
                                    <p:cond delay="300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left)">
                                      <p:cBhvr>
                                        <p:cTn id="67" dur="500"/>
                                        <p:tgtEl>
                                          <p:spTgt spid="21"/>
                                        </p:tgtEl>
                                      </p:cBhvr>
                                    </p:animEffect>
                                  </p:childTnLst>
                                </p:cTn>
                              </p:par>
                              <p:par>
                                <p:cTn id="68" presetID="49" presetClass="entr" presetSubtype="0" decel="100000" fill="hold" grpId="0" nodeType="withEffect">
                                  <p:stCondLst>
                                    <p:cond delay="3500"/>
                                  </p:stCondLst>
                                  <p:childTnLst>
                                    <p:set>
                                      <p:cBhvr>
                                        <p:cTn id="69" dur="1" fill="hold">
                                          <p:stCondLst>
                                            <p:cond delay="0"/>
                                          </p:stCondLst>
                                        </p:cTn>
                                        <p:tgtEl>
                                          <p:spTgt spid="7"/>
                                        </p:tgtEl>
                                        <p:attrNameLst>
                                          <p:attrName>style.visibility</p:attrName>
                                        </p:attrNameLst>
                                      </p:cBhvr>
                                      <p:to>
                                        <p:strVal val="visible"/>
                                      </p:to>
                                    </p:set>
                                    <p:anim calcmode="lin" valueType="num">
                                      <p:cBhvr>
                                        <p:cTn id="70" dur="500" fill="hold"/>
                                        <p:tgtEl>
                                          <p:spTgt spid="7"/>
                                        </p:tgtEl>
                                        <p:attrNameLst>
                                          <p:attrName>ppt_w</p:attrName>
                                        </p:attrNameLst>
                                      </p:cBhvr>
                                      <p:tavLst>
                                        <p:tav tm="0">
                                          <p:val>
                                            <p:fltVal val="0"/>
                                          </p:val>
                                        </p:tav>
                                        <p:tav tm="100000">
                                          <p:val>
                                            <p:strVal val="#ppt_w"/>
                                          </p:val>
                                        </p:tav>
                                      </p:tavLst>
                                    </p:anim>
                                    <p:anim calcmode="lin" valueType="num">
                                      <p:cBhvr>
                                        <p:cTn id="71" dur="500" fill="hold"/>
                                        <p:tgtEl>
                                          <p:spTgt spid="7"/>
                                        </p:tgtEl>
                                        <p:attrNameLst>
                                          <p:attrName>ppt_h</p:attrName>
                                        </p:attrNameLst>
                                      </p:cBhvr>
                                      <p:tavLst>
                                        <p:tav tm="0">
                                          <p:val>
                                            <p:fltVal val="0"/>
                                          </p:val>
                                        </p:tav>
                                        <p:tav tm="100000">
                                          <p:val>
                                            <p:strVal val="#ppt_h"/>
                                          </p:val>
                                        </p:tav>
                                      </p:tavLst>
                                    </p:anim>
                                    <p:anim calcmode="lin" valueType="num">
                                      <p:cBhvr>
                                        <p:cTn id="72" dur="500" fill="hold"/>
                                        <p:tgtEl>
                                          <p:spTgt spid="7"/>
                                        </p:tgtEl>
                                        <p:attrNameLst>
                                          <p:attrName>style.rotation</p:attrName>
                                        </p:attrNameLst>
                                      </p:cBhvr>
                                      <p:tavLst>
                                        <p:tav tm="0">
                                          <p:val>
                                            <p:fltVal val="360"/>
                                          </p:val>
                                        </p:tav>
                                        <p:tav tm="100000">
                                          <p:val>
                                            <p:fltVal val="0"/>
                                          </p:val>
                                        </p:tav>
                                      </p:tavLst>
                                    </p:anim>
                                    <p:animEffect transition="in" filter="fade">
                                      <p:cBhvr>
                                        <p:cTn id="73" dur="500"/>
                                        <p:tgtEl>
                                          <p:spTgt spid="7"/>
                                        </p:tgtEl>
                                      </p:cBhvr>
                                    </p:animEffect>
                                  </p:childTnLst>
                                </p:cTn>
                              </p:par>
                              <p:par>
                                <p:cTn id="74" presetID="10" presetClass="entr" presetSubtype="0" fill="hold" grpId="0" nodeType="withEffect">
                                  <p:stCondLst>
                                    <p:cond delay="350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childTnLst>
                                </p:cTn>
                              </p:par>
                              <p:par>
                                <p:cTn id="77" presetID="22" presetClass="entr" presetSubtype="8" fill="hold" grpId="0" nodeType="withEffect">
                                  <p:stCondLst>
                                    <p:cond delay="350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500"/>
                                        <p:tgtEl>
                                          <p:spTgt spid="16"/>
                                        </p:tgtEl>
                                      </p:cBhvr>
                                    </p:animEffect>
                                  </p:childTnLst>
                                </p:cTn>
                              </p:par>
                              <p:par>
                                <p:cTn id="80" presetID="12" presetClass="entr" presetSubtype="8" fill="hold" grpId="0" nodeType="withEffect">
                                  <p:stCondLst>
                                    <p:cond delay="4000"/>
                                  </p:stCondLst>
                                  <p:childTnLst>
                                    <p:set>
                                      <p:cBhvr>
                                        <p:cTn id="81" dur="1" fill="hold">
                                          <p:stCondLst>
                                            <p:cond delay="0"/>
                                          </p:stCondLst>
                                        </p:cTn>
                                        <p:tgtEl>
                                          <p:spTgt spid="24"/>
                                        </p:tgtEl>
                                        <p:attrNameLst>
                                          <p:attrName>style.visibility</p:attrName>
                                        </p:attrNameLst>
                                      </p:cBhvr>
                                      <p:to>
                                        <p:strVal val="visible"/>
                                      </p:to>
                                    </p:set>
                                    <p:anim calcmode="lin" valueType="num">
                                      <p:cBhvr additive="base">
                                        <p:cTn id="82" dur="500"/>
                                        <p:tgtEl>
                                          <p:spTgt spid="24"/>
                                        </p:tgtEl>
                                        <p:attrNameLst>
                                          <p:attrName>ppt_x</p:attrName>
                                        </p:attrNameLst>
                                      </p:cBhvr>
                                      <p:tavLst>
                                        <p:tav tm="0">
                                          <p:val>
                                            <p:strVal val="#ppt_x-#ppt_w*1.125000"/>
                                          </p:val>
                                        </p:tav>
                                        <p:tav tm="100000">
                                          <p:val>
                                            <p:strVal val="#ppt_x"/>
                                          </p:val>
                                        </p:tav>
                                      </p:tavLst>
                                    </p:anim>
                                    <p:animEffect transition="in" filter="wipe(right)">
                                      <p:cBhvr>
                                        <p:cTn id="83" dur="500"/>
                                        <p:tgtEl>
                                          <p:spTgt spid="24"/>
                                        </p:tgtEl>
                                      </p:cBhvr>
                                    </p:animEffect>
                                  </p:childTnLst>
                                </p:cTn>
                              </p:par>
                              <p:par>
                                <p:cTn id="84" presetID="12" presetClass="entr" presetSubtype="8" fill="hold" grpId="0" nodeType="withEffect">
                                  <p:stCondLst>
                                    <p:cond delay="400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p:tgtEl>
                                          <p:spTgt spid="23"/>
                                        </p:tgtEl>
                                        <p:attrNameLst>
                                          <p:attrName>ppt_x</p:attrName>
                                        </p:attrNameLst>
                                      </p:cBhvr>
                                      <p:tavLst>
                                        <p:tav tm="0">
                                          <p:val>
                                            <p:strVal val="#ppt_x-#ppt_w*1.125000"/>
                                          </p:val>
                                        </p:tav>
                                        <p:tav tm="100000">
                                          <p:val>
                                            <p:strVal val="#ppt_x"/>
                                          </p:val>
                                        </p:tav>
                                      </p:tavLst>
                                    </p:anim>
                                    <p:animEffect transition="in" filter="wipe(right)">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481522"/>
            <a:ext cx="12192000"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 name="椭圆 3"/>
          <p:cNvSpPr/>
          <p:nvPr/>
        </p:nvSpPr>
        <p:spPr>
          <a:xfrm>
            <a:off x="-730426" y="250298"/>
            <a:ext cx="8338594" cy="8338594"/>
          </a:xfrm>
          <a:prstGeom prst="ellipse">
            <a:avLst/>
          </a:prstGeom>
          <a:solidFill>
            <a:schemeClr val="accent5">
              <a:lumMod val="50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64100" y="1344826"/>
            <a:ext cx="6149544" cy="614954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7"/>
          <p:cNvSpPr>
            <a:spLocks/>
          </p:cNvSpPr>
          <p:nvPr/>
        </p:nvSpPr>
        <p:spPr bwMode="auto">
          <a:xfrm>
            <a:off x="1118495" y="3458686"/>
            <a:ext cx="4551250" cy="1839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5400" b="1" spc="100" dirty="0" smtClean="0">
                <a:solidFill>
                  <a:schemeClr val="bg1"/>
                </a:solidFill>
                <a:latin typeface="微软雅黑"/>
                <a:cs typeface="Lato Light" charset="0"/>
                <a:sym typeface="Lato Light" charset="0"/>
              </a:rPr>
              <a:t>明年工作计划</a:t>
            </a:r>
          </a:p>
          <a:p>
            <a:pPr algn="ctr" fontAlgn="base">
              <a:lnSpc>
                <a:spcPct val="150000"/>
              </a:lnSpc>
              <a:spcBef>
                <a:spcPct val="0"/>
              </a:spcBef>
              <a:spcAft>
                <a:spcPct val="0"/>
              </a:spcAft>
            </a:pPr>
            <a:r>
              <a:rPr lang="zh-CN" altLang="en-US" sz="2400" spc="100" dirty="0" smtClean="0">
                <a:solidFill>
                  <a:schemeClr val="accent4"/>
                </a:solidFill>
                <a:latin typeface="微软雅黑"/>
                <a:cs typeface="Lato Light" charset="0"/>
                <a:sym typeface="Lato Light" charset="0"/>
              </a:rPr>
              <a:t>（添加补充内容）</a:t>
            </a:r>
            <a:endParaRPr lang="en-US" spc="100" dirty="0">
              <a:solidFill>
                <a:schemeClr val="accent4"/>
              </a:solidFill>
              <a:latin typeface="微软雅黑"/>
              <a:ea typeface="微软雅黑"/>
              <a:cs typeface="Lato Light" charset="0"/>
              <a:sym typeface="Lato Light" charset="0"/>
            </a:endParaRPr>
          </a:p>
        </p:txBody>
      </p:sp>
      <p:cxnSp>
        <p:nvCxnSpPr>
          <p:cNvPr id="7" name="直接连接符 6"/>
          <p:cNvCxnSpPr/>
          <p:nvPr/>
        </p:nvCxnSpPr>
        <p:spPr>
          <a:xfrm>
            <a:off x="3045172" y="5428990"/>
            <a:ext cx="7874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734819" y="1610395"/>
            <a:ext cx="1172340" cy="1172340"/>
            <a:chOff x="5211145" y="5220402"/>
            <a:chExt cx="794657" cy="794657"/>
          </a:xfrm>
        </p:grpSpPr>
        <p:sp>
          <p:nvSpPr>
            <p:cNvPr id="15" name="椭圆 14"/>
            <p:cNvSpPr/>
            <p:nvPr/>
          </p:nvSpPr>
          <p:spPr>
            <a:xfrm>
              <a:off x="5211145" y="5220402"/>
              <a:ext cx="794657" cy="7946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25"/>
            <p:cNvSpPr>
              <a:spLocks noEditPoints="1"/>
            </p:cNvSpPr>
            <p:nvPr/>
          </p:nvSpPr>
          <p:spPr bwMode="auto">
            <a:xfrm>
              <a:off x="5426589" y="5352786"/>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14371970"/>
      </p:ext>
    </p:extLst>
  </p:cSld>
  <p:clrMapOvr>
    <a:masterClrMapping/>
  </p:clrMapOvr>
  <mc:AlternateContent xmlns:mc="http://schemas.openxmlformats.org/markup-compatibility/2006" xmlns:p14="http://schemas.microsoft.com/office/powerpoint/2010/main">
    <mc:Choice Requires="p14">
      <p:transition spd="slow" p14:dur="2000" advTm="3403"/>
    </mc:Choice>
    <mc:Fallback xmlns="">
      <p:transition spd="slow" advTm="34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strVal val="4*#ppt_w"/>
                                          </p:val>
                                        </p:tav>
                                        <p:tav tm="100000">
                                          <p:val>
                                            <p:strVal val="#ppt_w"/>
                                          </p:val>
                                        </p:tav>
                                      </p:tavLst>
                                    </p:anim>
                                    <p:anim calcmode="lin" valueType="num">
                                      <p:cBhvr>
                                        <p:cTn id="8" dur="500" fill="hold"/>
                                        <p:tgtEl>
                                          <p:spTgt spid="102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300"/>
                            </p:stCondLst>
                            <p:childTnLst>
                              <p:par>
                                <p:cTn id="21" presetID="35"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anim calcmode="lin" valueType="num">
                                      <p:cBhvr>
                                        <p:cTn id="24" dur="500" fill="hold"/>
                                        <p:tgtEl>
                                          <p:spTgt spid="14"/>
                                        </p:tgtEl>
                                        <p:attrNameLst>
                                          <p:attrName>style.rotation</p:attrName>
                                        </p:attrNameLst>
                                      </p:cBhvr>
                                      <p:tavLst>
                                        <p:tav tm="0">
                                          <p:val>
                                            <p:fltVal val="720"/>
                                          </p:val>
                                        </p:tav>
                                        <p:tav tm="100000">
                                          <p:val>
                                            <p:fltVal val="0"/>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ppt_w</p:attrName>
                                        </p:attrNameLst>
                                      </p:cBhvr>
                                      <p:tavLst>
                                        <p:tav tm="0">
                                          <p:val>
                                            <p:fltVal val="0"/>
                                          </p:val>
                                        </p:tav>
                                        <p:tav tm="100000">
                                          <p:val>
                                            <p:strVal val="#ppt_w"/>
                                          </p:val>
                                        </p:tav>
                                      </p:tavLst>
                                    </p:anim>
                                  </p:childTnLst>
                                </p:cTn>
                              </p:par>
                            </p:childTnLst>
                          </p:cTn>
                        </p:par>
                        <p:par>
                          <p:cTn id="27" fill="hold">
                            <p:stCondLst>
                              <p:cond delay="1800"/>
                            </p:stCondLst>
                            <p:childTnLst>
                              <p:par>
                                <p:cTn id="28" presetID="53"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2" presetClass="entr" presetSubtype="4" decel="100000"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3" name="Freeform 7"/>
          <p:cNvSpPr>
            <a:spLocks/>
          </p:cNvSpPr>
          <p:nvPr/>
        </p:nvSpPr>
        <p:spPr bwMode="auto">
          <a:xfrm>
            <a:off x="5172594" y="4136846"/>
            <a:ext cx="1403381" cy="1738599"/>
          </a:xfrm>
          <a:custGeom>
            <a:avLst/>
            <a:gdLst>
              <a:gd name="T0" fmla="*/ 0 w 274"/>
              <a:gd name="T1" fmla="*/ 299 h 299"/>
              <a:gd name="T2" fmla="*/ 274 w 274"/>
              <a:gd name="T3" fmla="*/ 299 h 299"/>
              <a:gd name="T4" fmla="*/ 274 w 274"/>
              <a:gd name="T5" fmla="*/ 0 h 299"/>
              <a:gd name="T6" fmla="*/ 0 w 274"/>
              <a:gd name="T7" fmla="*/ 44 h 299"/>
              <a:gd name="T8" fmla="*/ 0 w 274"/>
              <a:gd name="T9" fmla="*/ 299 h 299"/>
            </a:gdLst>
            <a:ahLst/>
            <a:cxnLst>
              <a:cxn ang="0">
                <a:pos x="T0" y="T1"/>
              </a:cxn>
              <a:cxn ang="0">
                <a:pos x="T2" y="T3"/>
              </a:cxn>
              <a:cxn ang="0">
                <a:pos x="T4" y="T5"/>
              </a:cxn>
              <a:cxn ang="0">
                <a:pos x="T6" y="T7"/>
              </a:cxn>
              <a:cxn ang="0">
                <a:pos x="T8" y="T9"/>
              </a:cxn>
            </a:cxnLst>
            <a:rect l="0" t="0" r="r" b="b"/>
            <a:pathLst>
              <a:path w="274" h="299">
                <a:moveTo>
                  <a:pt x="0" y="299"/>
                </a:moveTo>
                <a:cubicBezTo>
                  <a:pt x="274" y="299"/>
                  <a:pt x="274" y="299"/>
                  <a:pt x="274" y="299"/>
                </a:cubicBezTo>
                <a:cubicBezTo>
                  <a:pt x="274" y="0"/>
                  <a:pt x="274" y="0"/>
                  <a:pt x="274" y="0"/>
                </a:cubicBezTo>
                <a:cubicBezTo>
                  <a:pt x="177" y="19"/>
                  <a:pt x="84" y="34"/>
                  <a:pt x="0" y="44"/>
                </a:cubicBezTo>
                <a:lnTo>
                  <a:pt x="0" y="2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rtlCol="0" anchor="b"/>
          <a:lstStyle/>
          <a:p>
            <a:pPr algn="ctr"/>
            <a:r>
              <a:rPr lang="zh-CN" altLang="en-US" dirty="0" smtClean="0">
                <a:latin typeface="+mn-ea"/>
              </a:rPr>
              <a:t>第一季度</a:t>
            </a:r>
            <a:endParaRPr lang="zh-CN" altLang="en-US" dirty="0">
              <a:latin typeface="+mn-ea"/>
            </a:endParaRPr>
          </a:p>
        </p:txBody>
      </p:sp>
      <p:sp>
        <p:nvSpPr>
          <p:cNvPr id="4" name="Freeform 8"/>
          <p:cNvSpPr>
            <a:spLocks/>
          </p:cNvSpPr>
          <p:nvPr/>
        </p:nvSpPr>
        <p:spPr bwMode="auto">
          <a:xfrm>
            <a:off x="6667076" y="3701581"/>
            <a:ext cx="1405550" cy="2173864"/>
          </a:xfrm>
          <a:custGeom>
            <a:avLst/>
            <a:gdLst>
              <a:gd name="T0" fmla="*/ 0 w 274"/>
              <a:gd name="T1" fmla="*/ 374 h 374"/>
              <a:gd name="T2" fmla="*/ 274 w 274"/>
              <a:gd name="T3" fmla="*/ 374 h 374"/>
              <a:gd name="T4" fmla="*/ 274 w 274"/>
              <a:gd name="T5" fmla="*/ 0 h 374"/>
              <a:gd name="T6" fmla="*/ 0 w 274"/>
              <a:gd name="T7" fmla="*/ 71 h 374"/>
              <a:gd name="T8" fmla="*/ 0 w 274"/>
              <a:gd name="T9" fmla="*/ 374 h 374"/>
            </a:gdLst>
            <a:ahLst/>
            <a:cxnLst>
              <a:cxn ang="0">
                <a:pos x="T0" y="T1"/>
              </a:cxn>
              <a:cxn ang="0">
                <a:pos x="T2" y="T3"/>
              </a:cxn>
              <a:cxn ang="0">
                <a:pos x="T4" y="T5"/>
              </a:cxn>
              <a:cxn ang="0">
                <a:pos x="T6" y="T7"/>
              </a:cxn>
              <a:cxn ang="0">
                <a:pos x="T8" y="T9"/>
              </a:cxn>
            </a:cxnLst>
            <a:rect l="0" t="0" r="r" b="b"/>
            <a:pathLst>
              <a:path w="274" h="374">
                <a:moveTo>
                  <a:pt x="0" y="374"/>
                </a:moveTo>
                <a:cubicBezTo>
                  <a:pt x="274" y="374"/>
                  <a:pt x="274" y="374"/>
                  <a:pt x="274" y="374"/>
                </a:cubicBezTo>
                <a:cubicBezTo>
                  <a:pt x="274" y="0"/>
                  <a:pt x="274" y="0"/>
                  <a:pt x="274" y="0"/>
                </a:cubicBezTo>
                <a:cubicBezTo>
                  <a:pt x="181" y="29"/>
                  <a:pt x="89" y="52"/>
                  <a:pt x="0" y="71"/>
                </a:cubicBezTo>
                <a:lnTo>
                  <a:pt x="0" y="37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rtlCol="0" anchor="b"/>
          <a:lstStyle/>
          <a:p>
            <a:pPr algn="ctr"/>
            <a:r>
              <a:rPr lang="zh-CN" altLang="en-US" dirty="0" smtClean="0">
                <a:latin typeface="+mn-ea"/>
              </a:rPr>
              <a:t>第二季度</a:t>
            </a:r>
            <a:endParaRPr lang="zh-CN" altLang="en-US" dirty="0">
              <a:latin typeface="+mn-ea"/>
            </a:endParaRPr>
          </a:p>
        </p:txBody>
      </p:sp>
      <p:sp>
        <p:nvSpPr>
          <p:cNvPr id="5" name="Freeform 9"/>
          <p:cNvSpPr>
            <a:spLocks/>
          </p:cNvSpPr>
          <p:nvPr/>
        </p:nvSpPr>
        <p:spPr bwMode="auto">
          <a:xfrm>
            <a:off x="8163726" y="3052373"/>
            <a:ext cx="1405550" cy="2823072"/>
          </a:xfrm>
          <a:custGeom>
            <a:avLst/>
            <a:gdLst>
              <a:gd name="T0" fmla="*/ 0 w 274"/>
              <a:gd name="T1" fmla="*/ 486 h 486"/>
              <a:gd name="T2" fmla="*/ 274 w 274"/>
              <a:gd name="T3" fmla="*/ 486 h 486"/>
              <a:gd name="T4" fmla="*/ 274 w 274"/>
              <a:gd name="T5" fmla="*/ 0 h 486"/>
              <a:gd name="T6" fmla="*/ 0 w 274"/>
              <a:gd name="T7" fmla="*/ 107 h 486"/>
              <a:gd name="T8" fmla="*/ 0 w 274"/>
              <a:gd name="T9" fmla="*/ 486 h 486"/>
            </a:gdLst>
            <a:ahLst/>
            <a:cxnLst>
              <a:cxn ang="0">
                <a:pos x="T0" y="T1"/>
              </a:cxn>
              <a:cxn ang="0">
                <a:pos x="T2" y="T3"/>
              </a:cxn>
              <a:cxn ang="0">
                <a:pos x="T4" y="T5"/>
              </a:cxn>
              <a:cxn ang="0">
                <a:pos x="T6" y="T7"/>
              </a:cxn>
              <a:cxn ang="0">
                <a:pos x="T8" y="T9"/>
              </a:cxn>
            </a:cxnLst>
            <a:rect l="0" t="0" r="r" b="b"/>
            <a:pathLst>
              <a:path w="274" h="486">
                <a:moveTo>
                  <a:pt x="0" y="486"/>
                </a:moveTo>
                <a:cubicBezTo>
                  <a:pt x="274" y="486"/>
                  <a:pt x="274" y="486"/>
                  <a:pt x="274" y="486"/>
                </a:cubicBezTo>
                <a:cubicBezTo>
                  <a:pt x="274" y="0"/>
                  <a:pt x="274" y="0"/>
                  <a:pt x="274" y="0"/>
                </a:cubicBezTo>
                <a:cubicBezTo>
                  <a:pt x="185" y="42"/>
                  <a:pt x="93" y="77"/>
                  <a:pt x="0" y="107"/>
                </a:cubicBezTo>
                <a:lnTo>
                  <a:pt x="0" y="48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rtlCol="0" anchor="b"/>
          <a:lstStyle/>
          <a:p>
            <a:pPr algn="ctr"/>
            <a:r>
              <a:rPr lang="zh-CN" altLang="en-US" dirty="0" smtClean="0">
                <a:latin typeface="+mn-ea"/>
              </a:rPr>
              <a:t>第三季度</a:t>
            </a:r>
            <a:endParaRPr lang="zh-CN" altLang="en-US" dirty="0">
              <a:latin typeface="+mn-ea"/>
            </a:endParaRPr>
          </a:p>
        </p:txBody>
      </p:sp>
      <p:sp>
        <p:nvSpPr>
          <p:cNvPr id="6" name="Freeform 10"/>
          <p:cNvSpPr>
            <a:spLocks/>
          </p:cNvSpPr>
          <p:nvPr/>
        </p:nvSpPr>
        <p:spPr bwMode="auto">
          <a:xfrm>
            <a:off x="9660377" y="2017083"/>
            <a:ext cx="1403381" cy="3858362"/>
          </a:xfrm>
          <a:custGeom>
            <a:avLst/>
            <a:gdLst>
              <a:gd name="T0" fmla="*/ 0 w 274"/>
              <a:gd name="T1" fmla="*/ 664 h 664"/>
              <a:gd name="T2" fmla="*/ 274 w 274"/>
              <a:gd name="T3" fmla="*/ 664 h 664"/>
              <a:gd name="T4" fmla="*/ 274 w 274"/>
              <a:gd name="T5" fmla="*/ 0 h 664"/>
              <a:gd name="T6" fmla="*/ 0 w 274"/>
              <a:gd name="T7" fmla="*/ 169 h 664"/>
              <a:gd name="T8" fmla="*/ 0 w 274"/>
              <a:gd name="T9" fmla="*/ 664 h 664"/>
            </a:gdLst>
            <a:ahLst/>
            <a:cxnLst>
              <a:cxn ang="0">
                <a:pos x="T0" y="T1"/>
              </a:cxn>
              <a:cxn ang="0">
                <a:pos x="T2" y="T3"/>
              </a:cxn>
              <a:cxn ang="0">
                <a:pos x="T4" y="T5"/>
              </a:cxn>
              <a:cxn ang="0">
                <a:pos x="T6" y="T7"/>
              </a:cxn>
              <a:cxn ang="0">
                <a:pos x="T8" y="T9"/>
              </a:cxn>
            </a:cxnLst>
            <a:rect l="0" t="0" r="r" b="b"/>
            <a:pathLst>
              <a:path w="274" h="664">
                <a:moveTo>
                  <a:pt x="0" y="664"/>
                </a:moveTo>
                <a:cubicBezTo>
                  <a:pt x="274" y="664"/>
                  <a:pt x="274" y="664"/>
                  <a:pt x="274" y="664"/>
                </a:cubicBezTo>
                <a:cubicBezTo>
                  <a:pt x="274" y="0"/>
                  <a:pt x="274" y="0"/>
                  <a:pt x="274" y="0"/>
                </a:cubicBezTo>
                <a:cubicBezTo>
                  <a:pt x="190" y="66"/>
                  <a:pt x="97" y="122"/>
                  <a:pt x="0" y="169"/>
                </a:cubicBezTo>
                <a:lnTo>
                  <a:pt x="0" y="66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rtlCol="0" anchor="b"/>
          <a:lstStyle/>
          <a:p>
            <a:pPr algn="ctr"/>
            <a:r>
              <a:rPr lang="zh-CN" altLang="en-US" dirty="0" smtClean="0">
                <a:latin typeface="+mn-ea"/>
              </a:rPr>
              <a:t>第四季度</a:t>
            </a:r>
            <a:endParaRPr lang="zh-CN" altLang="en-US" dirty="0">
              <a:latin typeface="+mn-ea"/>
            </a:endParaRPr>
          </a:p>
        </p:txBody>
      </p:sp>
      <p:cxnSp>
        <p:nvCxnSpPr>
          <p:cNvPr id="7" name="直接连接符 6"/>
          <p:cNvCxnSpPr/>
          <p:nvPr/>
        </p:nvCxnSpPr>
        <p:spPr>
          <a:xfrm flipH="1">
            <a:off x="1198662" y="4775540"/>
            <a:ext cx="4675622" cy="0"/>
          </a:xfrm>
          <a:prstGeom prst="line">
            <a:avLst/>
          </a:prstGeom>
          <a:ln>
            <a:solidFill>
              <a:schemeClr val="tx1">
                <a:lumMod val="50000"/>
                <a:lumOff val="50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198662" y="4019456"/>
            <a:ext cx="6624736" cy="0"/>
          </a:xfrm>
          <a:prstGeom prst="line">
            <a:avLst/>
          </a:prstGeom>
          <a:ln>
            <a:solidFill>
              <a:schemeClr val="tx1">
                <a:lumMod val="50000"/>
                <a:lumOff val="50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198662" y="3263372"/>
            <a:ext cx="8208912" cy="0"/>
          </a:xfrm>
          <a:prstGeom prst="line">
            <a:avLst/>
          </a:prstGeom>
          <a:ln>
            <a:solidFill>
              <a:schemeClr val="tx1">
                <a:lumMod val="50000"/>
                <a:lumOff val="50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198662" y="2507288"/>
            <a:ext cx="9649072" cy="0"/>
          </a:xfrm>
          <a:prstGeom prst="line">
            <a:avLst/>
          </a:prstGeom>
          <a:ln>
            <a:solidFill>
              <a:schemeClr val="tx1">
                <a:lumMod val="50000"/>
                <a:lumOff val="50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422938" y="4210635"/>
            <a:ext cx="3312367" cy="517130"/>
          </a:xfrm>
          <a:prstGeom prst="rect">
            <a:avLst/>
          </a:prstGeom>
          <a:noFill/>
        </p:spPr>
        <p:txBody>
          <a:bodyPr wrap="square" lIns="91823" tIns="45911" rIns="91823" bIns="45911" rtlCol="0">
            <a:spAutoFit/>
          </a:bodyPr>
          <a:lstStyle/>
          <a:p>
            <a:pPr algn="just">
              <a:lnSpc>
                <a:spcPct val="120000"/>
              </a:lnSpc>
            </a:pPr>
            <a:r>
              <a:rPr lang="zh-CN" altLang="en-US" sz="1200" dirty="0">
                <a:solidFill>
                  <a:schemeClr val="tx1">
                    <a:lumMod val="50000"/>
                    <a:lumOff val="50000"/>
                  </a:schemeClr>
                </a:solidFill>
                <a:latin typeface="+mn-ea"/>
              </a:rPr>
              <a:t>您的内容打在这里，或者通过复制您的文本后，在此框中选择粘贴，并选择只保留文字。</a:t>
            </a:r>
          </a:p>
        </p:txBody>
      </p:sp>
      <p:sp>
        <p:nvSpPr>
          <p:cNvPr id="13" name="TextBox 12"/>
          <p:cNvSpPr txBox="1"/>
          <p:nvPr/>
        </p:nvSpPr>
        <p:spPr>
          <a:xfrm>
            <a:off x="1422938" y="3468195"/>
            <a:ext cx="4752527" cy="517130"/>
          </a:xfrm>
          <a:prstGeom prst="rect">
            <a:avLst/>
          </a:prstGeom>
          <a:noFill/>
        </p:spPr>
        <p:txBody>
          <a:bodyPr wrap="square" lIns="91823" tIns="45911" rIns="91823" bIns="45911" rtlCol="0">
            <a:spAutoFit/>
          </a:bodyPr>
          <a:lstStyle/>
          <a:p>
            <a:pPr algn="just">
              <a:lnSpc>
                <a:spcPct val="120000"/>
              </a:lnSpc>
            </a:pPr>
            <a:r>
              <a:rPr lang="zh-CN" altLang="en-US" sz="1200" dirty="0">
                <a:solidFill>
                  <a:schemeClr val="tx1">
                    <a:lumMod val="50000"/>
                    <a:lumOff val="50000"/>
                  </a:schemeClr>
                </a:solidFill>
                <a:latin typeface="+mn-ea"/>
              </a:rPr>
              <a:t>您的内容打在这里，或者通过复制您的文本后，在此框中选择粘贴，并选择只保留文字</a:t>
            </a:r>
            <a:r>
              <a:rPr lang="zh-CN" altLang="en-US" sz="1200" dirty="0" smtClean="0">
                <a:solidFill>
                  <a:schemeClr val="tx1">
                    <a:lumMod val="50000"/>
                    <a:lumOff val="50000"/>
                  </a:schemeClr>
                </a:solidFill>
                <a:latin typeface="+mn-ea"/>
              </a:rPr>
              <a:t>。</a:t>
            </a:r>
            <a:r>
              <a:rPr lang="zh-CN" altLang="en-US" sz="1200" dirty="0">
                <a:solidFill>
                  <a:schemeClr val="tx1">
                    <a:lumMod val="50000"/>
                    <a:lumOff val="50000"/>
                  </a:schemeClr>
                </a:solidFill>
                <a:latin typeface="+mn-ea"/>
              </a:rPr>
              <a:t>您的内容打在这里，或者通过复制您的文本</a:t>
            </a:r>
            <a:r>
              <a:rPr lang="zh-CN" altLang="en-US" sz="1200" dirty="0" smtClean="0">
                <a:solidFill>
                  <a:schemeClr val="tx1">
                    <a:lumMod val="50000"/>
                    <a:lumOff val="50000"/>
                  </a:schemeClr>
                </a:solidFill>
                <a:latin typeface="+mn-ea"/>
              </a:rPr>
              <a:t>后。</a:t>
            </a:r>
            <a:endParaRPr lang="zh-CN" altLang="en-US" sz="1200" dirty="0">
              <a:solidFill>
                <a:schemeClr val="tx1">
                  <a:lumMod val="50000"/>
                  <a:lumOff val="50000"/>
                </a:schemeClr>
              </a:solidFill>
              <a:latin typeface="+mn-ea"/>
            </a:endParaRPr>
          </a:p>
        </p:txBody>
      </p:sp>
      <p:sp>
        <p:nvSpPr>
          <p:cNvPr id="14" name="TextBox 13"/>
          <p:cNvSpPr txBox="1"/>
          <p:nvPr/>
        </p:nvSpPr>
        <p:spPr>
          <a:xfrm>
            <a:off x="1422938" y="2698849"/>
            <a:ext cx="6168307" cy="535917"/>
          </a:xfrm>
          <a:prstGeom prst="rect">
            <a:avLst/>
          </a:prstGeom>
          <a:noFill/>
        </p:spPr>
        <p:txBody>
          <a:bodyPr wrap="square" lIns="91823" tIns="45911" rIns="91823" bIns="45911" rtlCol="0">
            <a:spAutoFit/>
          </a:bodyPr>
          <a:lstStyle/>
          <a:p>
            <a:pPr algn="just">
              <a:lnSpc>
                <a:spcPct val="120000"/>
              </a:lnSpc>
            </a:pPr>
            <a:r>
              <a:rPr lang="zh-CN" altLang="en-US" sz="1200" dirty="0">
                <a:solidFill>
                  <a:schemeClr val="tx1">
                    <a:lumMod val="50000"/>
                    <a:lumOff val="50000"/>
                  </a:schemeClr>
                </a:solidFill>
                <a:latin typeface="+mn-ea"/>
              </a:rPr>
              <a:t>您的内容打在这里，或者通过复制您的文本后，在此框中选择粘贴，并选择只保留文字</a:t>
            </a:r>
            <a:r>
              <a:rPr lang="zh-CN" altLang="en-US" sz="1200" dirty="0" smtClean="0">
                <a:solidFill>
                  <a:schemeClr val="tx1">
                    <a:lumMod val="50000"/>
                    <a:lumOff val="50000"/>
                  </a:schemeClr>
                </a:solidFill>
                <a:latin typeface="+mn-ea"/>
              </a:rPr>
              <a:t>。</a:t>
            </a:r>
            <a:r>
              <a:rPr lang="zh-CN" altLang="en-US" sz="1200" dirty="0">
                <a:solidFill>
                  <a:schemeClr val="tx1">
                    <a:lumMod val="50000"/>
                    <a:lumOff val="50000"/>
                  </a:schemeClr>
                </a:solidFill>
                <a:latin typeface="+mn-ea"/>
              </a:rPr>
              <a:t>您的内容打在这里，或者通过复制您的文本后，在此框中选择粘贴，并选择只保留文字</a:t>
            </a:r>
            <a:r>
              <a:rPr lang="zh-CN" altLang="en-US" sz="1200" dirty="0" smtClean="0">
                <a:solidFill>
                  <a:schemeClr val="tx1">
                    <a:lumMod val="50000"/>
                    <a:lumOff val="50000"/>
                  </a:schemeClr>
                </a:solidFill>
                <a:latin typeface="+mn-ea"/>
              </a:rPr>
              <a:t>。</a:t>
            </a:r>
            <a:endParaRPr lang="zh-CN" altLang="en-US" sz="1200" dirty="0">
              <a:solidFill>
                <a:schemeClr val="tx1">
                  <a:lumMod val="50000"/>
                  <a:lumOff val="50000"/>
                </a:schemeClr>
              </a:solidFill>
              <a:latin typeface="+mn-ea"/>
            </a:endParaRPr>
          </a:p>
        </p:txBody>
      </p:sp>
      <p:sp>
        <p:nvSpPr>
          <p:cNvPr id="15" name="TextBox 14"/>
          <p:cNvSpPr txBox="1"/>
          <p:nvPr/>
        </p:nvSpPr>
        <p:spPr>
          <a:xfrm>
            <a:off x="1422937" y="1919832"/>
            <a:ext cx="8492534" cy="535917"/>
          </a:xfrm>
          <a:prstGeom prst="rect">
            <a:avLst/>
          </a:prstGeom>
          <a:noFill/>
        </p:spPr>
        <p:txBody>
          <a:bodyPr wrap="square" lIns="91823" tIns="45911" rIns="91823" bIns="45911" rtlCol="0">
            <a:spAutoFit/>
          </a:bodyPr>
          <a:lstStyle/>
          <a:p>
            <a:pPr algn="just">
              <a:lnSpc>
                <a:spcPct val="120000"/>
              </a:lnSpc>
            </a:pPr>
            <a:r>
              <a:rPr lang="zh-CN" altLang="en-US" sz="1200" dirty="0">
                <a:solidFill>
                  <a:schemeClr val="tx1">
                    <a:lumMod val="50000"/>
                    <a:lumOff val="50000"/>
                  </a:schemeClr>
                </a:solidFill>
                <a:latin typeface="+mn-ea"/>
              </a:rPr>
              <a:t>您的内容打在这里，或者通过复制您的文本后，在此框中选择粘贴，并选择只保留文字</a:t>
            </a:r>
            <a:r>
              <a:rPr lang="zh-CN" altLang="en-US" sz="1200" dirty="0" smtClean="0">
                <a:solidFill>
                  <a:schemeClr val="tx1">
                    <a:lumMod val="50000"/>
                    <a:lumOff val="50000"/>
                  </a:schemeClr>
                </a:solidFill>
                <a:latin typeface="+mn-ea"/>
              </a:rPr>
              <a:t>。</a:t>
            </a:r>
            <a:r>
              <a:rPr lang="zh-CN" altLang="en-US" sz="1200" dirty="0">
                <a:solidFill>
                  <a:schemeClr val="tx1">
                    <a:lumMod val="50000"/>
                    <a:lumOff val="50000"/>
                  </a:schemeClr>
                </a:solidFill>
                <a:latin typeface="+mn-ea"/>
              </a:rPr>
              <a:t>您的内容打在这里，或者通过复制您的文本后，在此框中选择粘贴，并选择只保留文字</a:t>
            </a:r>
            <a:r>
              <a:rPr lang="zh-CN" altLang="en-US" sz="1200" dirty="0" smtClean="0">
                <a:solidFill>
                  <a:schemeClr val="tx1">
                    <a:lumMod val="50000"/>
                    <a:lumOff val="50000"/>
                  </a:schemeClr>
                </a:solidFill>
                <a:latin typeface="+mn-ea"/>
              </a:rPr>
              <a:t>。</a:t>
            </a:r>
            <a:r>
              <a:rPr lang="zh-CN" altLang="en-US" sz="1200" dirty="0">
                <a:solidFill>
                  <a:schemeClr val="tx1">
                    <a:lumMod val="50000"/>
                    <a:lumOff val="50000"/>
                  </a:schemeClr>
                </a:solidFill>
                <a:latin typeface="+mn-ea"/>
              </a:rPr>
              <a:t>您的内容打在这里，或者通过复制您的文本后</a:t>
            </a:r>
            <a:r>
              <a:rPr lang="zh-CN" altLang="en-US" sz="1200" dirty="0" smtClean="0">
                <a:solidFill>
                  <a:schemeClr val="tx1">
                    <a:lumMod val="50000"/>
                    <a:lumOff val="50000"/>
                  </a:schemeClr>
                </a:solidFill>
                <a:latin typeface="+mn-ea"/>
              </a:rPr>
              <a:t>，并</a:t>
            </a:r>
            <a:r>
              <a:rPr lang="zh-CN" altLang="en-US" sz="1200" dirty="0">
                <a:solidFill>
                  <a:schemeClr val="tx1">
                    <a:lumMod val="50000"/>
                    <a:lumOff val="50000"/>
                  </a:schemeClr>
                </a:solidFill>
                <a:latin typeface="+mn-ea"/>
              </a:rPr>
              <a:t>选择只保留文字</a:t>
            </a:r>
            <a:r>
              <a:rPr lang="zh-CN" altLang="en-US" sz="1200" dirty="0" smtClean="0">
                <a:solidFill>
                  <a:schemeClr val="tx1">
                    <a:lumMod val="50000"/>
                    <a:lumOff val="50000"/>
                  </a:schemeClr>
                </a:solidFill>
                <a:latin typeface="+mn-ea"/>
              </a:rPr>
              <a:t>。</a:t>
            </a:r>
            <a:endParaRPr lang="zh-CN" altLang="en-US" sz="1200" dirty="0">
              <a:solidFill>
                <a:schemeClr val="tx1">
                  <a:lumMod val="50000"/>
                  <a:lumOff val="50000"/>
                </a:schemeClr>
              </a:solidFill>
              <a:latin typeface="+mn-ea"/>
            </a:endParaRPr>
          </a:p>
        </p:txBody>
      </p:sp>
      <p:sp>
        <p:nvSpPr>
          <p:cNvPr id="16" name="TextBox 15"/>
          <p:cNvSpPr txBox="1"/>
          <p:nvPr/>
        </p:nvSpPr>
        <p:spPr>
          <a:xfrm>
            <a:off x="5427688" y="4496125"/>
            <a:ext cx="893193" cy="584775"/>
          </a:xfrm>
          <a:prstGeom prst="rect">
            <a:avLst/>
          </a:prstGeom>
          <a:noFill/>
        </p:spPr>
        <p:txBody>
          <a:bodyPr wrap="none" rtlCol="0">
            <a:spAutoFit/>
          </a:bodyPr>
          <a:lstStyle/>
          <a:p>
            <a:pPr algn="ctr"/>
            <a:r>
              <a:rPr lang="en-US" altLang="zh-CN" sz="3200" dirty="0" smtClean="0">
                <a:solidFill>
                  <a:schemeClr val="bg1"/>
                </a:solidFill>
                <a:latin typeface="+mn-ea"/>
              </a:rPr>
              <a:t>10</a:t>
            </a:r>
            <a:r>
              <a:rPr lang="en-US" altLang="zh-CN" sz="2000" dirty="0" smtClean="0">
                <a:solidFill>
                  <a:schemeClr val="bg1"/>
                </a:solidFill>
                <a:latin typeface="+mn-ea"/>
              </a:rPr>
              <a:t>%</a:t>
            </a:r>
            <a:endParaRPr lang="zh-CN" altLang="en-US" sz="2000" dirty="0">
              <a:solidFill>
                <a:schemeClr val="bg1"/>
              </a:solidFill>
              <a:latin typeface="+mn-ea"/>
            </a:endParaRPr>
          </a:p>
        </p:txBody>
      </p:sp>
      <p:sp>
        <p:nvSpPr>
          <p:cNvPr id="17" name="TextBox 16"/>
          <p:cNvSpPr txBox="1"/>
          <p:nvPr/>
        </p:nvSpPr>
        <p:spPr>
          <a:xfrm>
            <a:off x="6923254" y="4137827"/>
            <a:ext cx="893194" cy="584775"/>
          </a:xfrm>
          <a:prstGeom prst="rect">
            <a:avLst/>
          </a:prstGeom>
          <a:noFill/>
        </p:spPr>
        <p:txBody>
          <a:bodyPr wrap="none" rtlCol="0">
            <a:spAutoFit/>
          </a:bodyPr>
          <a:lstStyle/>
          <a:p>
            <a:pPr algn="ctr"/>
            <a:r>
              <a:rPr lang="en-US" altLang="zh-CN" sz="3200" dirty="0" smtClean="0">
                <a:solidFill>
                  <a:schemeClr val="bg1"/>
                </a:solidFill>
                <a:latin typeface="+mn-ea"/>
              </a:rPr>
              <a:t>20</a:t>
            </a:r>
            <a:r>
              <a:rPr lang="en-US" altLang="zh-CN" sz="2000" dirty="0" smtClean="0">
                <a:solidFill>
                  <a:schemeClr val="bg1"/>
                </a:solidFill>
                <a:latin typeface="+mn-ea"/>
              </a:rPr>
              <a:t>%</a:t>
            </a:r>
            <a:endParaRPr lang="zh-CN" altLang="en-US" sz="2000" dirty="0">
              <a:solidFill>
                <a:schemeClr val="bg1"/>
              </a:solidFill>
              <a:latin typeface="+mn-ea"/>
            </a:endParaRPr>
          </a:p>
        </p:txBody>
      </p:sp>
      <p:sp>
        <p:nvSpPr>
          <p:cNvPr id="18" name="TextBox 17"/>
          <p:cNvSpPr txBox="1"/>
          <p:nvPr/>
        </p:nvSpPr>
        <p:spPr>
          <a:xfrm>
            <a:off x="8419904" y="3661635"/>
            <a:ext cx="893194" cy="584775"/>
          </a:xfrm>
          <a:prstGeom prst="rect">
            <a:avLst/>
          </a:prstGeom>
          <a:noFill/>
        </p:spPr>
        <p:txBody>
          <a:bodyPr wrap="none" rtlCol="0">
            <a:spAutoFit/>
          </a:bodyPr>
          <a:lstStyle/>
          <a:p>
            <a:pPr algn="ctr"/>
            <a:r>
              <a:rPr lang="en-US" altLang="zh-CN" sz="3200" dirty="0" smtClean="0">
                <a:solidFill>
                  <a:schemeClr val="bg1"/>
                </a:solidFill>
                <a:latin typeface="+mn-ea"/>
              </a:rPr>
              <a:t>30</a:t>
            </a:r>
            <a:r>
              <a:rPr lang="en-US" altLang="zh-CN" sz="2000" dirty="0" smtClean="0">
                <a:solidFill>
                  <a:schemeClr val="bg1"/>
                </a:solidFill>
                <a:latin typeface="+mn-ea"/>
              </a:rPr>
              <a:t>%</a:t>
            </a:r>
            <a:endParaRPr lang="zh-CN" altLang="en-US" sz="2000" dirty="0">
              <a:solidFill>
                <a:schemeClr val="bg1"/>
              </a:solidFill>
              <a:latin typeface="+mn-ea"/>
            </a:endParaRPr>
          </a:p>
        </p:txBody>
      </p:sp>
      <p:sp>
        <p:nvSpPr>
          <p:cNvPr id="19" name="TextBox 18"/>
          <p:cNvSpPr txBox="1"/>
          <p:nvPr/>
        </p:nvSpPr>
        <p:spPr>
          <a:xfrm>
            <a:off x="9915471" y="2924944"/>
            <a:ext cx="893193" cy="584775"/>
          </a:xfrm>
          <a:prstGeom prst="rect">
            <a:avLst/>
          </a:prstGeom>
          <a:noFill/>
        </p:spPr>
        <p:txBody>
          <a:bodyPr wrap="none" rtlCol="0">
            <a:spAutoFit/>
          </a:bodyPr>
          <a:lstStyle/>
          <a:p>
            <a:pPr algn="ctr"/>
            <a:r>
              <a:rPr lang="en-US" altLang="zh-CN" sz="3200" dirty="0" smtClean="0">
                <a:solidFill>
                  <a:schemeClr val="bg1"/>
                </a:solidFill>
                <a:latin typeface="+mn-ea"/>
              </a:rPr>
              <a:t>40</a:t>
            </a:r>
            <a:r>
              <a:rPr lang="en-US" altLang="zh-CN" sz="2000" dirty="0" smtClean="0">
                <a:solidFill>
                  <a:schemeClr val="bg1"/>
                </a:solidFill>
                <a:latin typeface="+mn-ea"/>
              </a:rPr>
              <a:t>%</a:t>
            </a:r>
            <a:endParaRPr lang="zh-CN" altLang="en-US" sz="2000" dirty="0">
              <a:solidFill>
                <a:schemeClr val="bg1"/>
              </a:solidFill>
              <a:latin typeface="+mn-ea"/>
            </a:endParaRPr>
          </a:p>
        </p:txBody>
      </p:sp>
    </p:spTree>
    <p:extLst>
      <p:ext uri="{BB962C8B-B14F-4D97-AF65-F5344CB8AC3E}">
        <p14:creationId xmlns:p14="http://schemas.microsoft.com/office/powerpoint/2010/main" val="4013974641"/>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12" presetClass="entr" presetSubtype="4" fill="hold" grpId="0" nodeType="withEffect">
                                  <p:stCondLst>
                                    <p:cond delay="0"/>
                                  </p:stCondLst>
                                  <p:iterate type="lt">
                                    <p:tmPct val="30000"/>
                                  </p:iterate>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p:tgtEl>
                                          <p:spTgt spid="16"/>
                                        </p:tgtEl>
                                        <p:attrNameLst>
                                          <p:attrName>ppt_y</p:attrName>
                                        </p:attrNameLst>
                                      </p:cBhvr>
                                      <p:tavLst>
                                        <p:tav tm="0">
                                          <p:val>
                                            <p:strVal val="#ppt_y+#ppt_h*1.125000"/>
                                          </p:val>
                                        </p:tav>
                                        <p:tav tm="100000">
                                          <p:val>
                                            <p:strVal val="#ppt_y"/>
                                          </p:val>
                                        </p:tav>
                                      </p:tavLst>
                                    </p:anim>
                                    <p:animEffect transition="in" filter="wipe(up)">
                                      <p:cBhvr>
                                        <p:cTn id="11" dur="500"/>
                                        <p:tgtEl>
                                          <p:spTgt spid="16"/>
                                        </p:tgtEl>
                                      </p:cBhvr>
                                    </p:animEffect>
                                  </p:childTnLst>
                                </p:cTn>
                              </p:par>
                              <p:par>
                                <p:cTn id="12" presetID="22" presetClass="entr" presetSubtype="4" fill="hold" grpId="0" nodeType="withEffect">
                                  <p:stCondLst>
                                    <p:cond delay="20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12" presetClass="entr" presetSubtype="4" fill="hold" grpId="0" nodeType="withEffect">
                                  <p:stCondLst>
                                    <p:cond delay="200"/>
                                  </p:stCondLst>
                                  <p:iterate type="lt">
                                    <p:tmPct val="30000"/>
                                  </p:iterate>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ppt_y</p:attrName>
                                        </p:attrNameLst>
                                      </p:cBhvr>
                                      <p:tavLst>
                                        <p:tav tm="0">
                                          <p:val>
                                            <p:strVal val="#ppt_y+#ppt_h*1.125000"/>
                                          </p:val>
                                        </p:tav>
                                        <p:tav tm="100000">
                                          <p:val>
                                            <p:strVal val="#ppt_y"/>
                                          </p:val>
                                        </p:tav>
                                      </p:tavLst>
                                    </p:anim>
                                    <p:animEffect transition="in" filter="wipe(up)">
                                      <p:cBhvr>
                                        <p:cTn id="18" dur="500"/>
                                        <p:tgtEl>
                                          <p:spTgt spid="17"/>
                                        </p:tgtEl>
                                      </p:cBhvr>
                                    </p:animEffect>
                                  </p:childTnLst>
                                </p:cTn>
                              </p:par>
                              <p:par>
                                <p:cTn id="19" presetID="22" presetClass="entr" presetSubtype="4" fill="hold" grpId="0" nodeType="withEffect">
                                  <p:stCondLst>
                                    <p:cond delay="40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12" presetClass="entr" presetSubtype="4" fill="hold" grpId="0" nodeType="withEffect">
                                  <p:stCondLst>
                                    <p:cond delay="400"/>
                                  </p:stCondLst>
                                  <p:iterate type="lt">
                                    <p:tmPct val="30000"/>
                                  </p:iterate>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p:tgtEl>
                                          <p:spTgt spid="18"/>
                                        </p:tgtEl>
                                        <p:attrNameLst>
                                          <p:attrName>ppt_y</p:attrName>
                                        </p:attrNameLst>
                                      </p:cBhvr>
                                      <p:tavLst>
                                        <p:tav tm="0">
                                          <p:val>
                                            <p:strVal val="#ppt_y+#ppt_h*1.125000"/>
                                          </p:val>
                                        </p:tav>
                                        <p:tav tm="100000">
                                          <p:val>
                                            <p:strVal val="#ppt_y"/>
                                          </p:val>
                                        </p:tav>
                                      </p:tavLst>
                                    </p:anim>
                                    <p:animEffect transition="in" filter="wipe(up)">
                                      <p:cBhvr>
                                        <p:cTn id="25" dur="500"/>
                                        <p:tgtEl>
                                          <p:spTgt spid="18"/>
                                        </p:tgtEl>
                                      </p:cBhvr>
                                    </p:animEffect>
                                  </p:childTnLst>
                                </p:cTn>
                              </p:par>
                              <p:par>
                                <p:cTn id="26" presetID="22" presetClass="entr" presetSubtype="4" fill="hold" grpId="0" nodeType="withEffect">
                                  <p:stCondLst>
                                    <p:cond delay="60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par>
                                <p:cTn id="29" presetID="12" presetClass="entr" presetSubtype="4" fill="hold" grpId="0" nodeType="withEffect">
                                  <p:stCondLst>
                                    <p:cond delay="600"/>
                                  </p:stCondLst>
                                  <p:iterate type="lt">
                                    <p:tmPct val="30000"/>
                                  </p:iterate>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up)">
                                      <p:cBhvr>
                                        <p:cTn id="32" dur="500"/>
                                        <p:tgtEl>
                                          <p:spTgt spid="19"/>
                                        </p:tgtEl>
                                      </p:cBhvr>
                                    </p:animEffect>
                                  </p:childTnLst>
                                </p:cTn>
                              </p:par>
                            </p:childTnLst>
                          </p:cTn>
                        </p:par>
                        <p:par>
                          <p:cTn id="33" fill="hold">
                            <p:stCondLst>
                              <p:cond delay="1400"/>
                            </p:stCondLst>
                            <p:childTnLst>
                              <p:par>
                                <p:cTn id="34" presetID="22" presetClass="entr" presetSubtype="2"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right)">
                                      <p:cBhvr>
                                        <p:cTn id="36" dur="500"/>
                                        <p:tgtEl>
                                          <p:spTgt spid="7"/>
                                        </p:tgtEl>
                                      </p:cBhvr>
                                    </p:animEffect>
                                  </p:childTnLst>
                                </p:cTn>
                              </p:par>
                              <p:par>
                                <p:cTn id="37" presetID="22" presetClass="entr" presetSubtype="2"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right)">
                                      <p:cBhvr>
                                        <p:cTn id="39" dur="500"/>
                                        <p:tgtEl>
                                          <p:spTgt spid="8"/>
                                        </p:tgtEl>
                                      </p:cBhvr>
                                    </p:animEffect>
                                  </p:childTnLst>
                                </p:cTn>
                              </p:par>
                              <p:par>
                                <p:cTn id="40" presetID="22" presetClass="entr" presetSubtype="2"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right)">
                                      <p:cBhvr>
                                        <p:cTn id="42" dur="500"/>
                                        <p:tgtEl>
                                          <p:spTgt spid="9"/>
                                        </p:tgtEl>
                                      </p:cBhvr>
                                    </p:animEffect>
                                  </p:childTnLst>
                                </p:cTn>
                              </p:par>
                              <p:par>
                                <p:cTn id="43" presetID="22" presetClass="entr" presetSubtype="2"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right)">
                                      <p:cBhvr>
                                        <p:cTn id="45" dur="500"/>
                                        <p:tgtEl>
                                          <p:spTgt spid="10"/>
                                        </p:tgtEl>
                                      </p:cBhvr>
                                    </p:animEffect>
                                  </p:childTnLst>
                                </p:cTn>
                              </p:par>
                            </p:childTnLst>
                          </p:cTn>
                        </p:par>
                        <p:par>
                          <p:cTn id="46" fill="hold">
                            <p:stCondLst>
                              <p:cond delay="1900"/>
                            </p:stCondLst>
                            <p:childTnLst>
                              <p:par>
                                <p:cTn id="47" presetID="1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p:tgtEl>
                                          <p:spTgt spid="11"/>
                                        </p:tgtEl>
                                        <p:attrNameLst>
                                          <p:attrName>ppt_x</p:attrName>
                                        </p:attrNameLst>
                                      </p:cBhvr>
                                      <p:tavLst>
                                        <p:tav tm="0">
                                          <p:val>
                                            <p:strVal val="#ppt_x-#ppt_w*1.125000"/>
                                          </p:val>
                                        </p:tav>
                                        <p:tav tm="100000">
                                          <p:val>
                                            <p:strVal val="#ppt_x"/>
                                          </p:val>
                                        </p:tav>
                                      </p:tavLst>
                                    </p:anim>
                                    <p:animEffect transition="in" filter="wipe(right)">
                                      <p:cBhvr>
                                        <p:cTn id="50" dur="500"/>
                                        <p:tgtEl>
                                          <p:spTgt spid="11"/>
                                        </p:tgtEl>
                                      </p:cBhvr>
                                    </p:animEffect>
                                  </p:childTnLst>
                                </p:cTn>
                              </p:par>
                            </p:childTnLst>
                          </p:cTn>
                        </p:par>
                        <p:par>
                          <p:cTn id="51" fill="hold">
                            <p:stCondLst>
                              <p:cond delay="2400"/>
                            </p:stCondLst>
                            <p:childTnLst>
                              <p:par>
                                <p:cTn id="52" presetID="12" presetClass="entr" presetSubtype="8"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p:tgtEl>
                                          <p:spTgt spid="13"/>
                                        </p:tgtEl>
                                        <p:attrNameLst>
                                          <p:attrName>ppt_x</p:attrName>
                                        </p:attrNameLst>
                                      </p:cBhvr>
                                      <p:tavLst>
                                        <p:tav tm="0">
                                          <p:val>
                                            <p:strVal val="#ppt_x-#ppt_w*1.125000"/>
                                          </p:val>
                                        </p:tav>
                                        <p:tav tm="100000">
                                          <p:val>
                                            <p:strVal val="#ppt_x"/>
                                          </p:val>
                                        </p:tav>
                                      </p:tavLst>
                                    </p:anim>
                                    <p:animEffect transition="in" filter="wipe(right)">
                                      <p:cBhvr>
                                        <p:cTn id="55" dur="500"/>
                                        <p:tgtEl>
                                          <p:spTgt spid="13"/>
                                        </p:tgtEl>
                                      </p:cBhvr>
                                    </p:animEffect>
                                  </p:childTnLst>
                                </p:cTn>
                              </p:par>
                            </p:childTnLst>
                          </p:cTn>
                        </p:par>
                        <p:par>
                          <p:cTn id="56" fill="hold">
                            <p:stCondLst>
                              <p:cond delay="2900"/>
                            </p:stCondLst>
                            <p:childTnLst>
                              <p:par>
                                <p:cTn id="57" presetID="1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p:tgtEl>
                                          <p:spTgt spid="14"/>
                                        </p:tgtEl>
                                        <p:attrNameLst>
                                          <p:attrName>ppt_x</p:attrName>
                                        </p:attrNameLst>
                                      </p:cBhvr>
                                      <p:tavLst>
                                        <p:tav tm="0">
                                          <p:val>
                                            <p:strVal val="#ppt_x-#ppt_w*1.125000"/>
                                          </p:val>
                                        </p:tav>
                                        <p:tav tm="100000">
                                          <p:val>
                                            <p:strVal val="#ppt_x"/>
                                          </p:val>
                                        </p:tav>
                                      </p:tavLst>
                                    </p:anim>
                                    <p:animEffect transition="in" filter="wipe(right)">
                                      <p:cBhvr>
                                        <p:cTn id="60" dur="500"/>
                                        <p:tgtEl>
                                          <p:spTgt spid="14"/>
                                        </p:tgtEl>
                                      </p:cBhvr>
                                    </p:animEffect>
                                  </p:childTnLst>
                                </p:cTn>
                              </p:par>
                            </p:childTnLst>
                          </p:cTn>
                        </p:par>
                        <p:par>
                          <p:cTn id="61" fill="hold">
                            <p:stCondLst>
                              <p:cond delay="3400"/>
                            </p:stCondLst>
                            <p:childTnLst>
                              <p:par>
                                <p:cTn id="62" presetID="12" presetClass="entr" presetSubtype="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ppt_x</p:attrName>
                                        </p:attrNameLst>
                                      </p:cBhvr>
                                      <p:tavLst>
                                        <p:tav tm="0">
                                          <p:val>
                                            <p:strVal val="#ppt_x-#ppt_w*1.125000"/>
                                          </p:val>
                                        </p:tav>
                                        <p:tav tm="100000">
                                          <p:val>
                                            <p:strVal val="#ppt_x"/>
                                          </p:val>
                                        </p:tav>
                                      </p:tavLst>
                                    </p:anim>
                                    <p:animEffect transition="in" filter="wipe(right)">
                                      <p:cBhvr>
                                        <p:cTn id="6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1" grpId="0"/>
      <p:bldP spid="13" grpId="0"/>
      <p:bldP spid="14" grpId="0"/>
      <p:bldP spid="15" grpId="0"/>
      <p:bldP spid="16" grpId="0"/>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5828234" y="1943292"/>
            <a:ext cx="794657" cy="794657"/>
            <a:chOff x="5654008" y="3714626"/>
            <a:chExt cx="794657" cy="794657"/>
          </a:xfrm>
        </p:grpSpPr>
        <p:sp>
          <p:nvSpPr>
            <p:cNvPr id="22" name="椭圆 21"/>
            <p:cNvSpPr/>
            <p:nvPr/>
          </p:nvSpPr>
          <p:spPr>
            <a:xfrm>
              <a:off x="5654008" y="3714626"/>
              <a:ext cx="794657" cy="79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5"/>
            <p:cNvSpPr>
              <a:spLocks noEditPoints="1"/>
            </p:cNvSpPr>
            <p:nvPr/>
          </p:nvSpPr>
          <p:spPr bwMode="auto">
            <a:xfrm>
              <a:off x="5840782" y="3932587"/>
              <a:ext cx="421108" cy="339466"/>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 name="矩形 2"/>
          <p:cNvSpPr/>
          <p:nvPr/>
        </p:nvSpPr>
        <p:spPr>
          <a:xfrm>
            <a:off x="6225562" y="1035593"/>
            <a:ext cx="2415730" cy="523220"/>
          </a:xfrm>
          <a:prstGeom prst="rect">
            <a:avLst/>
          </a:prstGeom>
        </p:spPr>
        <p:txBody>
          <a:bodyPr wrap="square">
            <a:spAutoFit/>
          </a:bodyPr>
          <a:lstStyle/>
          <a:p>
            <a:pPr>
              <a:spcAft>
                <a:spcPts val="800"/>
              </a:spcAft>
            </a:pPr>
            <a:r>
              <a:rPr lang="zh-CN" altLang="en-US" sz="2800" b="1" dirty="0" smtClean="0">
                <a:solidFill>
                  <a:schemeClr val="accent1"/>
                </a:solidFill>
              </a:rPr>
              <a:t>前段工作概述</a:t>
            </a:r>
            <a:endParaRPr lang="zh-CN" altLang="en-US" sz="2800" b="1" dirty="0">
              <a:solidFill>
                <a:schemeClr val="accent1"/>
              </a:solidFill>
            </a:endParaRPr>
          </a:p>
        </p:txBody>
      </p:sp>
      <p:sp>
        <p:nvSpPr>
          <p:cNvPr id="28" name="矩形 27"/>
          <p:cNvSpPr/>
          <p:nvPr/>
        </p:nvSpPr>
        <p:spPr>
          <a:xfrm>
            <a:off x="6900994" y="2069376"/>
            <a:ext cx="2415730" cy="523220"/>
          </a:xfrm>
          <a:prstGeom prst="rect">
            <a:avLst/>
          </a:prstGeom>
        </p:spPr>
        <p:txBody>
          <a:bodyPr wrap="square">
            <a:spAutoFit/>
          </a:bodyPr>
          <a:lstStyle/>
          <a:p>
            <a:pPr>
              <a:spcAft>
                <a:spcPts val="800"/>
              </a:spcAft>
            </a:pPr>
            <a:r>
              <a:rPr lang="zh-CN" altLang="en-US" sz="2800" b="1" dirty="0" smtClean="0">
                <a:solidFill>
                  <a:schemeClr val="accent2"/>
                </a:solidFill>
              </a:rPr>
              <a:t>工作完成情况</a:t>
            </a:r>
            <a:endParaRPr lang="zh-CN" altLang="en-US" sz="2800" b="1" dirty="0">
              <a:solidFill>
                <a:schemeClr val="accent2"/>
              </a:solidFill>
            </a:endParaRPr>
          </a:p>
        </p:txBody>
      </p:sp>
      <p:sp>
        <p:nvSpPr>
          <p:cNvPr id="30" name="矩形 29"/>
          <p:cNvSpPr/>
          <p:nvPr/>
        </p:nvSpPr>
        <p:spPr>
          <a:xfrm>
            <a:off x="7183690" y="3211839"/>
            <a:ext cx="2415730" cy="523220"/>
          </a:xfrm>
          <a:prstGeom prst="rect">
            <a:avLst/>
          </a:prstGeom>
        </p:spPr>
        <p:txBody>
          <a:bodyPr wrap="square">
            <a:spAutoFit/>
          </a:bodyPr>
          <a:lstStyle/>
          <a:p>
            <a:pPr>
              <a:spcAft>
                <a:spcPts val="800"/>
              </a:spcAft>
            </a:pPr>
            <a:r>
              <a:rPr lang="zh-CN" altLang="en-US" sz="2800" b="1" dirty="0" smtClean="0">
                <a:solidFill>
                  <a:schemeClr val="accent3"/>
                </a:solidFill>
              </a:rPr>
              <a:t>成功项目展示</a:t>
            </a:r>
            <a:endParaRPr lang="zh-CN" altLang="en-US" sz="2800" b="1" dirty="0">
              <a:solidFill>
                <a:schemeClr val="accent3"/>
              </a:solidFill>
            </a:endParaRPr>
          </a:p>
        </p:txBody>
      </p:sp>
      <p:sp>
        <p:nvSpPr>
          <p:cNvPr id="38" name="矩形 37"/>
          <p:cNvSpPr/>
          <p:nvPr/>
        </p:nvSpPr>
        <p:spPr>
          <a:xfrm>
            <a:off x="6850754" y="4363265"/>
            <a:ext cx="2465148" cy="523220"/>
          </a:xfrm>
          <a:prstGeom prst="rect">
            <a:avLst/>
          </a:prstGeom>
        </p:spPr>
        <p:txBody>
          <a:bodyPr wrap="square">
            <a:spAutoFit/>
          </a:bodyPr>
          <a:lstStyle/>
          <a:p>
            <a:pPr>
              <a:spcAft>
                <a:spcPts val="800"/>
              </a:spcAft>
            </a:pPr>
            <a:r>
              <a:rPr lang="zh-CN" altLang="en-US" sz="2800" b="1" dirty="0" smtClean="0">
                <a:solidFill>
                  <a:schemeClr val="accent4"/>
                </a:solidFill>
              </a:rPr>
              <a:t>工作存在不足</a:t>
            </a:r>
            <a:endParaRPr lang="zh-CN" altLang="en-US" sz="2800" b="1" dirty="0">
              <a:solidFill>
                <a:schemeClr val="accent4"/>
              </a:solidFill>
            </a:endParaRPr>
          </a:p>
        </p:txBody>
      </p:sp>
      <p:sp>
        <p:nvSpPr>
          <p:cNvPr id="39" name="矩形 38"/>
          <p:cNvSpPr/>
          <p:nvPr/>
        </p:nvSpPr>
        <p:spPr>
          <a:xfrm>
            <a:off x="6266264" y="5338906"/>
            <a:ext cx="2446567" cy="523220"/>
          </a:xfrm>
          <a:prstGeom prst="rect">
            <a:avLst/>
          </a:prstGeom>
        </p:spPr>
        <p:txBody>
          <a:bodyPr wrap="square">
            <a:spAutoFit/>
          </a:bodyPr>
          <a:lstStyle/>
          <a:p>
            <a:pPr>
              <a:spcAft>
                <a:spcPts val="800"/>
              </a:spcAft>
            </a:pPr>
            <a:r>
              <a:rPr lang="zh-CN" altLang="en-US" sz="2800" b="1" dirty="0" smtClean="0">
                <a:solidFill>
                  <a:schemeClr val="accent5"/>
                </a:solidFill>
              </a:rPr>
              <a:t>明年工作计划</a:t>
            </a:r>
            <a:endParaRPr lang="zh-CN" altLang="en-US" sz="2800" b="1" dirty="0">
              <a:solidFill>
                <a:schemeClr val="accent5"/>
              </a:solidFill>
            </a:endParaRPr>
          </a:p>
        </p:txBody>
      </p:sp>
      <p:grpSp>
        <p:nvGrpSpPr>
          <p:cNvPr id="4" name="组合 3"/>
          <p:cNvGrpSpPr/>
          <p:nvPr/>
        </p:nvGrpSpPr>
        <p:grpSpPr>
          <a:xfrm>
            <a:off x="1574104" y="1872389"/>
            <a:ext cx="3182623" cy="3182623"/>
            <a:chOff x="1406343" y="1595899"/>
            <a:chExt cx="3668074" cy="3668074"/>
          </a:xfrm>
        </p:grpSpPr>
        <p:sp>
          <p:nvSpPr>
            <p:cNvPr id="29" name="椭圆 28"/>
            <p:cNvSpPr/>
            <p:nvPr/>
          </p:nvSpPr>
          <p:spPr>
            <a:xfrm>
              <a:off x="1406343" y="1595899"/>
              <a:ext cx="3668074" cy="3668074"/>
            </a:xfrm>
            <a:prstGeom prst="ellipse">
              <a:avLst/>
            </a:prstGeom>
            <a:solidFill>
              <a:schemeClr val="accent5">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2" name="椭圆 1"/>
            <p:cNvSpPr/>
            <p:nvPr/>
          </p:nvSpPr>
          <p:spPr>
            <a:xfrm>
              <a:off x="1647716" y="1837272"/>
              <a:ext cx="3185328" cy="318532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4800" b="1" dirty="0" smtClean="0">
                  <a:latin typeface="+mn-ea"/>
                </a:rPr>
                <a:t>目录</a:t>
              </a:r>
              <a:endParaRPr lang="en-US" altLang="zh-CN" sz="4800" b="1" dirty="0" smtClean="0">
                <a:latin typeface="+mn-ea"/>
              </a:endParaRPr>
            </a:p>
            <a:p>
              <a:pPr algn="ctr">
                <a:lnSpc>
                  <a:spcPct val="110000"/>
                </a:lnSpc>
              </a:pPr>
              <a:r>
                <a:rPr lang="en-US" altLang="zh-CN" sz="2400" dirty="0" smtClean="0">
                  <a:solidFill>
                    <a:schemeClr val="accent2"/>
                  </a:solidFill>
                  <a:latin typeface="+mn-ea"/>
                </a:rPr>
                <a:t>CONTENTS</a:t>
              </a:r>
              <a:endParaRPr lang="zh-CN" altLang="en-US" sz="2400" dirty="0">
                <a:solidFill>
                  <a:schemeClr val="accent2"/>
                </a:solidFill>
                <a:latin typeface="+mn-ea"/>
              </a:endParaRPr>
            </a:p>
          </p:txBody>
        </p:sp>
      </p:grpSp>
      <p:cxnSp>
        <p:nvCxnSpPr>
          <p:cNvPr id="7" name="直接连接符 6"/>
          <p:cNvCxnSpPr/>
          <p:nvPr/>
        </p:nvCxnSpPr>
        <p:spPr>
          <a:xfrm>
            <a:off x="6264902" y="1709878"/>
            <a:ext cx="26703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1116" y="2707105"/>
            <a:ext cx="271830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111249" y="3833539"/>
            <a:ext cx="274836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860693" y="5006155"/>
            <a:ext cx="2551664"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266264" y="5985242"/>
            <a:ext cx="2599440"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211145" y="945038"/>
            <a:ext cx="794657" cy="794657"/>
            <a:chOff x="5211145" y="945038"/>
            <a:chExt cx="794657" cy="794657"/>
          </a:xfrm>
        </p:grpSpPr>
        <p:sp>
          <p:nvSpPr>
            <p:cNvPr id="20" name="椭圆 19"/>
            <p:cNvSpPr/>
            <p:nvPr/>
          </p:nvSpPr>
          <p:spPr>
            <a:xfrm>
              <a:off x="5211145" y="945038"/>
              <a:ext cx="794657" cy="794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14"/>
            <p:cNvSpPr>
              <a:spLocks noEditPoints="1"/>
            </p:cNvSpPr>
            <p:nvPr/>
          </p:nvSpPr>
          <p:spPr bwMode="auto">
            <a:xfrm>
              <a:off x="5423787" y="1095784"/>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grpSp>
        <p:nvGrpSpPr>
          <p:cNvPr id="6" name="组合 5"/>
          <p:cNvGrpSpPr/>
          <p:nvPr/>
        </p:nvGrpSpPr>
        <p:grpSpPr>
          <a:xfrm>
            <a:off x="6106337" y="3076121"/>
            <a:ext cx="794657" cy="794657"/>
            <a:chOff x="6106337" y="3076121"/>
            <a:chExt cx="794657" cy="794657"/>
          </a:xfrm>
        </p:grpSpPr>
        <p:sp>
          <p:nvSpPr>
            <p:cNvPr id="24" name="椭圆 23"/>
            <p:cNvSpPr/>
            <p:nvPr/>
          </p:nvSpPr>
          <p:spPr>
            <a:xfrm>
              <a:off x="6106337" y="3076121"/>
              <a:ext cx="794657" cy="79465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8"/>
            <p:cNvSpPr>
              <a:spLocks noEditPoints="1"/>
            </p:cNvSpPr>
            <p:nvPr/>
          </p:nvSpPr>
          <p:spPr bwMode="auto">
            <a:xfrm>
              <a:off x="6294719" y="3246071"/>
              <a:ext cx="441293" cy="43487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grpSp>
        <p:nvGrpSpPr>
          <p:cNvPr id="9" name="组合 8"/>
          <p:cNvGrpSpPr/>
          <p:nvPr/>
        </p:nvGrpSpPr>
        <p:grpSpPr>
          <a:xfrm>
            <a:off x="5211145" y="5220402"/>
            <a:ext cx="794657" cy="794657"/>
            <a:chOff x="5211145" y="5220402"/>
            <a:chExt cx="794657" cy="794657"/>
          </a:xfrm>
        </p:grpSpPr>
        <p:sp>
          <p:nvSpPr>
            <p:cNvPr id="36" name="椭圆 35"/>
            <p:cNvSpPr/>
            <p:nvPr/>
          </p:nvSpPr>
          <p:spPr>
            <a:xfrm>
              <a:off x="5211145" y="5220402"/>
              <a:ext cx="794657" cy="7946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25"/>
            <p:cNvSpPr>
              <a:spLocks noEditPoints="1"/>
            </p:cNvSpPr>
            <p:nvPr/>
          </p:nvSpPr>
          <p:spPr bwMode="auto">
            <a:xfrm>
              <a:off x="5426589" y="5352786"/>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grpSp>
        <p:nvGrpSpPr>
          <p:cNvPr id="8" name="组合 7"/>
          <p:cNvGrpSpPr/>
          <p:nvPr/>
        </p:nvGrpSpPr>
        <p:grpSpPr>
          <a:xfrm>
            <a:off x="5828234" y="4227547"/>
            <a:ext cx="794657" cy="794657"/>
            <a:chOff x="5828234" y="4227547"/>
            <a:chExt cx="794657" cy="794657"/>
          </a:xfrm>
        </p:grpSpPr>
        <p:sp>
          <p:nvSpPr>
            <p:cNvPr id="33" name="椭圆 32"/>
            <p:cNvSpPr/>
            <p:nvPr/>
          </p:nvSpPr>
          <p:spPr>
            <a:xfrm>
              <a:off x="5828234" y="4227547"/>
              <a:ext cx="794657" cy="7946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16"/>
            <p:cNvSpPr>
              <a:spLocks noEditPoints="1"/>
            </p:cNvSpPr>
            <p:nvPr/>
          </p:nvSpPr>
          <p:spPr bwMode="auto">
            <a:xfrm>
              <a:off x="6038788" y="4431543"/>
              <a:ext cx="397328" cy="404102"/>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703216838"/>
      </p:ext>
    </p:extLst>
  </p:cSld>
  <p:clrMapOvr>
    <a:masterClrMapping/>
  </p:clrMapOvr>
  <p:transition spd="slow" advTm="3607">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Effect transition="in" filter="fade">
                                      <p:cBhvr>
                                        <p:cTn id="18" dur="1000"/>
                                        <p:tgtEl>
                                          <p:spTgt spid="5"/>
                                        </p:tgtEl>
                                      </p:cBhvr>
                                    </p:animEffect>
                                  </p:childTnLst>
                                </p:cTn>
                              </p:par>
                              <p:par>
                                <p:cTn id="19" presetID="42" presetClass="path" presetSubtype="0" accel="50000" decel="50000" fill="hold" nodeType="withEffect">
                                  <p:stCondLst>
                                    <p:cond delay="0"/>
                                  </p:stCondLst>
                                  <p:childTnLst>
                                    <p:animMotion origin="layout" path="M -0.12315 0.18658 L 3.72559E-6 -1.85185E-6 " pathEditMode="relative" rAng="0" ptsTypes="AA">
                                      <p:cBhvr>
                                        <p:cTn id="20" dur="1000" fill="hold"/>
                                        <p:tgtEl>
                                          <p:spTgt spid="5"/>
                                        </p:tgtEl>
                                        <p:attrNameLst>
                                          <p:attrName>ppt_x</p:attrName>
                                          <p:attrName>ppt_y</p:attrName>
                                        </p:attrNameLst>
                                      </p:cBhvr>
                                      <p:rCtr x="6157" y="-9329"/>
                                    </p:animMotion>
                                  </p:childTnLst>
                                </p:cTn>
                              </p:par>
                              <p:par>
                                <p:cTn id="21" presetID="53" presetClass="entr" presetSubtype="16" fill="hold" nodeType="withEffect">
                                  <p:stCondLst>
                                    <p:cond delay="200"/>
                                  </p:stCondLst>
                                  <p:childTnLst>
                                    <p:set>
                                      <p:cBhvr>
                                        <p:cTn id="22" dur="1" fill="hold">
                                          <p:stCondLst>
                                            <p:cond delay="0"/>
                                          </p:stCondLst>
                                        </p:cTn>
                                        <p:tgtEl>
                                          <p:spTgt spid="26"/>
                                        </p:tgtEl>
                                        <p:attrNameLst>
                                          <p:attrName>style.visibility</p:attrName>
                                        </p:attrNameLst>
                                      </p:cBhvr>
                                      <p:to>
                                        <p:strVal val="visible"/>
                                      </p:to>
                                    </p:set>
                                    <p:anim calcmode="lin" valueType="num">
                                      <p:cBhvr>
                                        <p:cTn id="23" dur="1000" fill="hold"/>
                                        <p:tgtEl>
                                          <p:spTgt spid="26"/>
                                        </p:tgtEl>
                                        <p:attrNameLst>
                                          <p:attrName>ppt_w</p:attrName>
                                        </p:attrNameLst>
                                      </p:cBhvr>
                                      <p:tavLst>
                                        <p:tav tm="0">
                                          <p:val>
                                            <p:fltVal val="0"/>
                                          </p:val>
                                        </p:tav>
                                        <p:tav tm="100000">
                                          <p:val>
                                            <p:strVal val="#ppt_w"/>
                                          </p:val>
                                        </p:tav>
                                      </p:tavLst>
                                    </p:anim>
                                    <p:anim calcmode="lin" valueType="num">
                                      <p:cBhvr>
                                        <p:cTn id="24" dur="1000" fill="hold"/>
                                        <p:tgtEl>
                                          <p:spTgt spid="26"/>
                                        </p:tgtEl>
                                        <p:attrNameLst>
                                          <p:attrName>ppt_h</p:attrName>
                                        </p:attrNameLst>
                                      </p:cBhvr>
                                      <p:tavLst>
                                        <p:tav tm="0">
                                          <p:val>
                                            <p:fltVal val="0"/>
                                          </p:val>
                                        </p:tav>
                                        <p:tav tm="100000">
                                          <p:val>
                                            <p:strVal val="#ppt_h"/>
                                          </p:val>
                                        </p:tav>
                                      </p:tavLst>
                                    </p:anim>
                                    <p:animEffect transition="in" filter="fade">
                                      <p:cBhvr>
                                        <p:cTn id="25" dur="1000"/>
                                        <p:tgtEl>
                                          <p:spTgt spid="26"/>
                                        </p:tgtEl>
                                      </p:cBhvr>
                                    </p:animEffect>
                                  </p:childTnLst>
                                </p:cTn>
                              </p:par>
                              <p:par>
                                <p:cTn id="26" presetID="42" presetClass="path" presetSubtype="0" accel="50000" decel="50000" fill="hold" nodeType="withEffect">
                                  <p:stCondLst>
                                    <p:cond delay="200"/>
                                  </p:stCondLst>
                                  <p:childTnLst>
                                    <p:animMotion origin="layout" path="M -0.1572 0.10294 L -4.60276E-6 8.16563E-7 " pathEditMode="relative" rAng="0" ptsTypes="AA">
                                      <p:cBhvr>
                                        <p:cTn id="27" dur="1000" fill="hold"/>
                                        <p:tgtEl>
                                          <p:spTgt spid="26"/>
                                        </p:tgtEl>
                                        <p:attrNameLst>
                                          <p:attrName>ppt_x</p:attrName>
                                          <p:attrName>ppt_y</p:attrName>
                                        </p:attrNameLst>
                                      </p:cBhvr>
                                      <p:rCtr x="7854" y="-5158"/>
                                    </p:animMotion>
                                  </p:childTnLst>
                                </p:cTn>
                              </p:par>
                              <p:par>
                                <p:cTn id="28" presetID="53" presetClass="entr" presetSubtype="16" fill="hold" nodeType="withEffect">
                                  <p:stCondLst>
                                    <p:cond delay="40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42" presetClass="path" presetSubtype="0" accel="50000" decel="50000" fill="hold" nodeType="withEffect">
                                  <p:stCondLst>
                                    <p:cond delay="400"/>
                                  </p:stCondLst>
                                  <p:childTnLst>
                                    <p:animMotion origin="layout" path="M -0.17117 -0.00648 L -4.65504E-6 -1.48148E-6 " pathEditMode="relative" rAng="0" ptsTypes="AA">
                                      <p:cBhvr>
                                        <p:cTn id="34" dur="1000" fill="hold"/>
                                        <p:tgtEl>
                                          <p:spTgt spid="6"/>
                                        </p:tgtEl>
                                        <p:attrNameLst>
                                          <p:attrName>ppt_x</p:attrName>
                                          <p:attrName>ppt_y</p:attrName>
                                        </p:attrNameLst>
                                      </p:cBhvr>
                                      <p:rCtr x="8552" y="324"/>
                                    </p:animMotion>
                                  </p:childTnLst>
                                </p:cTn>
                              </p:par>
                              <p:par>
                                <p:cTn id="35" presetID="53" presetClass="entr" presetSubtype="16" fill="hold" nodeType="withEffect">
                                  <p:stCondLst>
                                    <p:cond delay="60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42" presetClass="path" presetSubtype="0" accel="50000" decel="50000" fill="hold" nodeType="withEffect">
                                  <p:stCondLst>
                                    <p:cond delay="600"/>
                                  </p:stCondLst>
                                  <p:childTnLst>
                                    <p:animMotion origin="layout" path="M -0.15491 -0.10347 L 3.77766E-6 -2.96296E-6 " pathEditMode="relative" rAng="0" ptsTypes="AA">
                                      <p:cBhvr>
                                        <p:cTn id="41" dur="1000" fill="hold"/>
                                        <p:tgtEl>
                                          <p:spTgt spid="8"/>
                                        </p:tgtEl>
                                        <p:attrNameLst>
                                          <p:attrName>ppt_x</p:attrName>
                                          <p:attrName>ppt_y</p:attrName>
                                        </p:attrNameLst>
                                      </p:cBhvr>
                                      <p:rCtr x="7745" y="5162"/>
                                    </p:animMotion>
                                  </p:childTnLst>
                                </p:cTn>
                              </p:par>
                              <p:par>
                                <p:cTn id="42" presetID="53" presetClass="entr" presetSubtype="16" fill="hold" nodeType="withEffect">
                                  <p:stCondLst>
                                    <p:cond delay="80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par>
                                <p:cTn id="47" presetID="42" presetClass="path" presetSubtype="0" accel="50000" decel="50000" fill="hold" nodeType="withEffect">
                                  <p:stCondLst>
                                    <p:cond delay="800"/>
                                  </p:stCondLst>
                                  <p:childTnLst>
                                    <p:animMotion origin="layout" path="M -0.11976 -0.19213 L 3.72559E-6 3.7037E-6 " pathEditMode="relative" rAng="0" ptsTypes="AA">
                                      <p:cBhvr>
                                        <p:cTn id="48" dur="1000" fill="hold"/>
                                        <p:tgtEl>
                                          <p:spTgt spid="9"/>
                                        </p:tgtEl>
                                        <p:attrNameLst>
                                          <p:attrName>ppt_x</p:attrName>
                                          <p:attrName>ppt_y</p:attrName>
                                        </p:attrNameLst>
                                      </p:cBhvr>
                                      <p:rCtr x="5988" y="9606"/>
                                    </p:animMotion>
                                  </p:childTnLst>
                                </p:cTn>
                              </p:par>
                            </p:childTnLst>
                          </p:cTn>
                        </p:par>
                        <p:par>
                          <p:cTn id="49" fill="hold">
                            <p:stCondLst>
                              <p:cond delay="2800"/>
                            </p:stCondLst>
                            <p:childTnLst>
                              <p:par>
                                <p:cTn id="50" presetID="49" presetClass="entr" presetSubtype="0" decel="100000" fill="hold"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 calcmode="lin" valueType="num">
                                      <p:cBhvr>
                                        <p:cTn id="54" dur="500" fill="hold"/>
                                        <p:tgtEl>
                                          <p:spTgt spid="7"/>
                                        </p:tgtEl>
                                        <p:attrNameLst>
                                          <p:attrName>style.rotation</p:attrName>
                                        </p:attrNameLst>
                                      </p:cBhvr>
                                      <p:tavLst>
                                        <p:tav tm="0">
                                          <p:val>
                                            <p:fltVal val="360"/>
                                          </p:val>
                                        </p:tav>
                                        <p:tav tm="100000">
                                          <p:val>
                                            <p:fltVal val="0"/>
                                          </p:val>
                                        </p:tav>
                                      </p:tavLst>
                                    </p:anim>
                                    <p:animEffect transition="in" filter="fade">
                                      <p:cBhvr>
                                        <p:cTn id="55" dur="500"/>
                                        <p:tgtEl>
                                          <p:spTgt spid="7"/>
                                        </p:tgtEl>
                                      </p:cBhvr>
                                    </p:animEffect>
                                  </p:childTnLst>
                                </p:cTn>
                              </p:par>
                            </p:childTnLst>
                          </p:cTn>
                        </p:par>
                        <p:par>
                          <p:cTn id="56" fill="hold">
                            <p:stCondLst>
                              <p:cond delay="3300"/>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500"/>
                                        <p:tgtEl>
                                          <p:spTgt spid="3"/>
                                        </p:tgtEl>
                                      </p:cBhvr>
                                    </p:animEffect>
                                  </p:childTnLst>
                                </p:cTn>
                              </p:par>
                            </p:childTnLst>
                          </p:cTn>
                        </p:par>
                        <p:par>
                          <p:cTn id="60" fill="hold">
                            <p:stCondLst>
                              <p:cond delay="3800"/>
                            </p:stCondLst>
                            <p:childTnLst>
                              <p:par>
                                <p:cTn id="61" presetID="49" presetClass="entr" presetSubtype="0" decel="100000"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anim calcmode="lin" valueType="num">
                                      <p:cBhvr>
                                        <p:cTn id="65" dur="500" fill="hold"/>
                                        <p:tgtEl>
                                          <p:spTgt spid="31"/>
                                        </p:tgtEl>
                                        <p:attrNameLst>
                                          <p:attrName>style.rotation</p:attrName>
                                        </p:attrNameLst>
                                      </p:cBhvr>
                                      <p:tavLst>
                                        <p:tav tm="0">
                                          <p:val>
                                            <p:fltVal val="360"/>
                                          </p:val>
                                        </p:tav>
                                        <p:tav tm="100000">
                                          <p:val>
                                            <p:fltVal val="0"/>
                                          </p:val>
                                        </p:tav>
                                      </p:tavLst>
                                    </p:anim>
                                    <p:animEffect transition="in" filter="fade">
                                      <p:cBhvr>
                                        <p:cTn id="66" dur="500"/>
                                        <p:tgtEl>
                                          <p:spTgt spid="31"/>
                                        </p:tgtEl>
                                      </p:cBhvr>
                                    </p:animEffect>
                                  </p:childTnLst>
                                </p:cTn>
                              </p:par>
                            </p:childTnLst>
                          </p:cTn>
                        </p:par>
                        <p:par>
                          <p:cTn id="67" fill="hold">
                            <p:stCondLst>
                              <p:cond delay="4300"/>
                            </p:stCondLst>
                            <p:childTnLst>
                              <p:par>
                                <p:cTn id="68" presetID="22" presetClass="entr" presetSubtype="8"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childTnLst>
                          </p:cTn>
                        </p:par>
                        <p:par>
                          <p:cTn id="71" fill="hold">
                            <p:stCondLst>
                              <p:cond delay="4800"/>
                            </p:stCondLst>
                            <p:childTnLst>
                              <p:par>
                                <p:cTn id="72" presetID="49" presetClass="entr" presetSubtype="0" decel="100000"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 calcmode="lin" valueType="num">
                                      <p:cBhvr>
                                        <p:cTn id="76" dur="500" fill="hold"/>
                                        <p:tgtEl>
                                          <p:spTgt spid="40"/>
                                        </p:tgtEl>
                                        <p:attrNameLst>
                                          <p:attrName>style.rotation</p:attrName>
                                        </p:attrNameLst>
                                      </p:cBhvr>
                                      <p:tavLst>
                                        <p:tav tm="0">
                                          <p:val>
                                            <p:fltVal val="360"/>
                                          </p:val>
                                        </p:tav>
                                        <p:tav tm="100000">
                                          <p:val>
                                            <p:fltVal val="0"/>
                                          </p:val>
                                        </p:tav>
                                      </p:tavLst>
                                    </p:anim>
                                    <p:animEffect transition="in" filter="fade">
                                      <p:cBhvr>
                                        <p:cTn id="77" dur="500"/>
                                        <p:tgtEl>
                                          <p:spTgt spid="40"/>
                                        </p:tgtEl>
                                      </p:cBhvr>
                                    </p:animEffect>
                                  </p:childTnLst>
                                </p:cTn>
                              </p:par>
                            </p:childTnLst>
                          </p:cTn>
                        </p:par>
                        <p:par>
                          <p:cTn id="78" fill="hold">
                            <p:stCondLst>
                              <p:cond delay="5300"/>
                            </p:stCondLst>
                            <p:childTnLst>
                              <p:par>
                                <p:cTn id="79" presetID="22" presetClass="entr" presetSubtype="8"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childTnLst>
                          </p:cTn>
                        </p:par>
                        <p:par>
                          <p:cTn id="82" fill="hold">
                            <p:stCondLst>
                              <p:cond delay="5800"/>
                            </p:stCondLst>
                            <p:childTnLst>
                              <p:par>
                                <p:cTn id="83" presetID="49" presetClass="entr" presetSubtype="0" decel="100000" fill="hold" nodeType="afterEffect">
                                  <p:stCondLst>
                                    <p:cond delay="0"/>
                                  </p:stCondLst>
                                  <p:childTnLst>
                                    <p:set>
                                      <p:cBhvr>
                                        <p:cTn id="84" dur="1" fill="hold">
                                          <p:stCondLst>
                                            <p:cond delay="0"/>
                                          </p:stCondLst>
                                        </p:cTn>
                                        <p:tgtEl>
                                          <p:spTgt spid="41"/>
                                        </p:tgtEl>
                                        <p:attrNameLst>
                                          <p:attrName>style.visibility</p:attrName>
                                        </p:attrNameLst>
                                      </p:cBhvr>
                                      <p:to>
                                        <p:strVal val="visible"/>
                                      </p:to>
                                    </p:set>
                                    <p:anim calcmode="lin" valueType="num">
                                      <p:cBhvr>
                                        <p:cTn id="85" dur="500" fill="hold"/>
                                        <p:tgtEl>
                                          <p:spTgt spid="41"/>
                                        </p:tgtEl>
                                        <p:attrNameLst>
                                          <p:attrName>ppt_w</p:attrName>
                                        </p:attrNameLst>
                                      </p:cBhvr>
                                      <p:tavLst>
                                        <p:tav tm="0">
                                          <p:val>
                                            <p:fltVal val="0"/>
                                          </p:val>
                                        </p:tav>
                                        <p:tav tm="100000">
                                          <p:val>
                                            <p:strVal val="#ppt_w"/>
                                          </p:val>
                                        </p:tav>
                                      </p:tavLst>
                                    </p:anim>
                                    <p:anim calcmode="lin" valueType="num">
                                      <p:cBhvr>
                                        <p:cTn id="86" dur="500" fill="hold"/>
                                        <p:tgtEl>
                                          <p:spTgt spid="41"/>
                                        </p:tgtEl>
                                        <p:attrNameLst>
                                          <p:attrName>ppt_h</p:attrName>
                                        </p:attrNameLst>
                                      </p:cBhvr>
                                      <p:tavLst>
                                        <p:tav tm="0">
                                          <p:val>
                                            <p:fltVal val="0"/>
                                          </p:val>
                                        </p:tav>
                                        <p:tav tm="100000">
                                          <p:val>
                                            <p:strVal val="#ppt_h"/>
                                          </p:val>
                                        </p:tav>
                                      </p:tavLst>
                                    </p:anim>
                                    <p:anim calcmode="lin" valueType="num">
                                      <p:cBhvr>
                                        <p:cTn id="87" dur="500" fill="hold"/>
                                        <p:tgtEl>
                                          <p:spTgt spid="41"/>
                                        </p:tgtEl>
                                        <p:attrNameLst>
                                          <p:attrName>style.rotation</p:attrName>
                                        </p:attrNameLst>
                                      </p:cBhvr>
                                      <p:tavLst>
                                        <p:tav tm="0">
                                          <p:val>
                                            <p:fltVal val="360"/>
                                          </p:val>
                                        </p:tav>
                                        <p:tav tm="100000">
                                          <p:val>
                                            <p:fltVal val="0"/>
                                          </p:val>
                                        </p:tav>
                                      </p:tavLst>
                                    </p:anim>
                                    <p:animEffect transition="in" filter="fade">
                                      <p:cBhvr>
                                        <p:cTn id="88" dur="500"/>
                                        <p:tgtEl>
                                          <p:spTgt spid="41"/>
                                        </p:tgtEl>
                                      </p:cBhvr>
                                    </p:animEffect>
                                  </p:childTnLst>
                                </p:cTn>
                              </p:par>
                            </p:childTnLst>
                          </p:cTn>
                        </p:par>
                        <p:par>
                          <p:cTn id="89" fill="hold">
                            <p:stCondLst>
                              <p:cond delay="6300"/>
                            </p:stCondLst>
                            <p:childTnLst>
                              <p:par>
                                <p:cTn id="90" presetID="22" presetClass="entr" presetSubtype="8"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childTnLst>
                          </p:cTn>
                        </p:par>
                        <p:par>
                          <p:cTn id="93" fill="hold">
                            <p:stCondLst>
                              <p:cond delay="6800"/>
                            </p:stCondLst>
                            <p:childTnLst>
                              <p:par>
                                <p:cTn id="94" presetID="49" presetClass="entr" presetSubtype="0" decel="100000" fill="hold" nodeType="afterEffect">
                                  <p:stCondLst>
                                    <p:cond delay="0"/>
                                  </p:stCondLst>
                                  <p:childTnLst>
                                    <p:set>
                                      <p:cBhvr>
                                        <p:cTn id="95" dur="1" fill="hold">
                                          <p:stCondLst>
                                            <p:cond delay="0"/>
                                          </p:stCondLst>
                                        </p:cTn>
                                        <p:tgtEl>
                                          <p:spTgt spid="42"/>
                                        </p:tgtEl>
                                        <p:attrNameLst>
                                          <p:attrName>style.visibility</p:attrName>
                                        </p:attrNameLst>
                                      </p:cBhvr>
                                      <p:to>
                                        <p:strVal val="visible"/>
                                      </p:to>
                                    </p:set>
                                    <p:anim calcmode="lin" valueType="num">
                                      <p:cBhvr>
                                        <p:cTn id="96" dur="500" fill="hold"/>
                                        <p:tgtEl>
                                          <p:spTgt spid="42"/>
                                        </p:tgtEl>
                                        <p:attrNameLst>
                                          <p:attrName>ppt_w</p:attrName>
                                        </p:attrNameLst>
                                      </p:cBhvr>
                                      <p:tavLst>
                                        <p:tav tm="0">
                                          <p:val>
                                            <p:fltVal val="0"/>
                                          </p:val>
                                        </p:tav>
                                        <p:tav tm="100000">
                                          <p:val>
                                            <p:strVal val="#ppt_w"/>
                                          </p:val>
                                        </p:tav>
                                      </p:tavLst>
                                    </p:anim>
                                    <p:anim calcmode="lin" valueType="num">
                                      <p:cBhvr>
                                        <p:cTn id="97" dur="500" fill="hold"/>
                                        <p:tgtEl>
                                          <p:spTgt spid="42"/>
                                        </p:tgtEl>
                                        <p:attrNameLst>
                                          <p:attrName>ppt_h</p:attrName>
                                        </p:attrNameLst>
                                      </p:cBhvr>
                                      <p:tavLst>
                                        <p:tav tm="0">
                                          <p:val>
                                            <p:fltVal val="0"/>
                                          </p:val>
                                        </p:tav>
                                        <p:tav tm="100000">
                                          <p:val>
                                            <p:strVal val="#ppt_h"/>
                                          </p:val>
                                        </p:tav>
                                      </p:tavLst>
                                    </p:anim>
                                    <p:anim calcmode="lin" valueType="num">
                                      <p:cBhvr>
                                        <p:cTn id="98" dur="500" fill="hold"/>
                                        <p:tgtEl>
                                          <p:spTgt spid="42"/>
                                        </p:tgtEl>
                                        <p:attrNameLst>
                                          <p:attrName>style.rotation</p:attrName>
                                        </p:attrNameLst>
                                      </p:cBhvr>
                                      <p:tavLst>
                                        <p:tav tm="0">
                                          <p:val>
                                            <p:fltVal val="360"/>
                                          </p:val>
                                        </p:tav>
                                        <p:tav tm="100000">
                                          <p:val>
                                            <p:fltVal val="0"/>
                                          </p:val>
                                        </p:tav>
                                      </p:tavLst>
                                    </p:anim>
                                    <p:animEffect transition="in" filter="fade">
                                      <p:cBhvr>
                                        <p:cTn id="99" dur="500"/>
                                        <p:tgtEl>
                                          <p:spTgt spid="42"/>
                                        </p:tgtEl>
                                      </p:cBhvr>
                                    </p:animEffect>
                                  </p:childTnLst>
                                </p:cTn>
                              </p:par>
                            </p:childTnLst>
                          </p:cTn>
                        </p:par>
                        <p:par>
                          <p:cTn id="100" fill="hold">
                            <p:stCondLst>
                              <p:cond delay="7300"/>
                            </p:stCondLst>
                            <p:childTnLst>
                              <p:par>
                                <p:cTn id="101" presetID="22" presetClass="entr" presetSubtype="8"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wipe(left)">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30" grpId="0"/>
      <p:bldP spid="38" grpId="0"/>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3" name="TextBox 2"/>
          <p:cNvSpPr txBox="1"/>
          <p:nvPr/>
        </p:nvSpPr>
        <p:spPr>
          <a:xfrm>
            <a:off x="1367765" y="4212635"/>
            <a:ext cx="1123074" cy="615503"/>
          </a:xfrm>
          <a:prstGeom prst="rect">
            <a:avLst/>
          </a:prstGeom>
          <a:noFill/>
        </p:spPr>
        <p:txBody>
          <a:bodyPr wrap="square" lIns="91388" tIns="45695" rIns="91388" bIns="45695"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700" dirty="0">
                <a:solidFill>
                  <a:schemeClr val="accent1"/>
                </a:solidFill>
              </a:rPr>
              <a:t>点击添加</a:t>
            </a:r>
            <a:endParaRPr lang="en-US" altLang="zh-CN" sz="1700" dirty="0">
              <a:solidFill>
                <a:schemeClr val="accent1"/>
              </a:solidFill>
            </a:endParaRPr>
          </a:p>
          <a:p>
            <a:r>
              <a:rPr lang="zh-CN" altLang="en-US" sz="1700" dirty="0">
                <a:solidFill>
                  <a:schemeClr val="accent1"/>
                </a:solidFill>
              </a:rPr>
              <a:t>文字</a:t>
            </a:r>
          </a:p>
        </p:txBody>
      </p:sp>
      <p:sp>
        <p:nvSpPr>
          <p:cNvPr id="4" name="TextBox 3"/>
          <p:cNvSpPr txBox="1"/>
          <p:nvPr/>
        </p:nvSpPr>
        <p:spPr>
          <a:xfrm>
            <a:off x="2831297" y="2732715"/>
            <a:ext cx="1591020" cy="877113"/>
          </a:xfrm>
          <a:prstGeom prst="rect">
            <a:avLst/>
          </a:prstGeom>
          <a:noFill/>
        </p:spPr>
        <p:txBody>
          <a:bodyPr wrap="square" lIns="91388" tIns="45695" rIns="91388" bIns="45695" rtlCol="0" anchor="ctr">
            <a:spAutoFit/>
          </a:bodyPr>
          <a:lstStyle/>
          <a:p>
            <a:pPr algn="ctr"/>
            <a:r>
              <a:rPr lang="zh-CN" altLang="en-US" sz="1700" dirty="0">
                <a:solidFill>
                  <a:schemeClr val="accent2"/>
                </a:solidFill>
                <a:latin typeface="微软雅黑" pitchFamily="34" charset="-122"/>
                <a:ea typeface="微软雅黑" pitchFamily="34" charset="-122"/>
              </a:rPr>
              <a:t>点击添加</a:t>
            </a:r>
            <a:endParaRPr lang="en-US" altLang="zh-CN" sz="1700" dirty="0">
              <a:solidFill>
                <a:schemeClr val="accent2"/>
              </a:solidFill>
              <a:latin typeface="微软雅黑" pitchFamily="34" charset="-122"/>
              <a:ea typeface="微软雅黑" pitchFamily="34" charset="-122"/>
            </a:endParaRPr>
          </a:p>
          <a:p>
            <a:pPr algn="ctr"/>
            <a:r>
              <a:rPr lang="zh-CN" altLang="en-US" sz="1700" dirty="0">
                <a:solidFill>
                  <a:schemeClr val="accent2"/>
                </a:solidFill>
                <a:latin typeface="微软雅黑" pitchFamily="34" charset="-122"/>
                <a:ea typeface="微软雅黑" pitchFamily="34" charset="-122"/>
              </a:rPr>
              <a:t>文字点击添加</a:t>
            </a:r>
            <a:endParaRPr lang="en-US" altLang="zh-CN" sz="1700" dirty="0">
              <a:solidFill>
                <a:schemeClr val="accent2"/>
              </a:solidFill>
              <a:latin typeface="微软雅黑" pitchFamily="34" charset="-122"/>
              <a:ea typeface="微软雅黑" pitchFamily="34" charset="-122"/>
            </a:endParaRPr>
          </a:p>
          <a:p>
            <a:pPr algn="ctr"/>
            <a:r>
              <a:rPr lang="zh-CN" altLang="en-US" sz="1700" dirty="0">
                <a:solidFill>
                  <a:schemeClr val="accent2"/>
                </a:solidFill>
                <a:latin typeface="微软雅黑" pitchFamily="34" charset="-122"/>
                <a:ea typeface="微软雅黑" pitchFamily="34" charset="-122"/>
              </a:rPr>
              <a:t>文字</a:t>
            </a:r>
          </a:p>
        </p:txBody>
      </p:sp>
      <p:sp>
        <p:nvSpPr>
          <p:cNvPr id="5" name="TextBox 4"/>
          <p:cNvSpPr txBox="1"/>
          <p:nvPr/>
        </p:nvSpPr>
        <p:spPr>
          <a:xfrm>
            <a:off x="4781350" y="3921598"/>
            <a:ext cx="1123074" cy="615503"/>
          </a:xfrm>
          <a:prstGeom prst="rect">
            <a:avLst/>
          </a:prstGeom>
          <a:noFill/>
        </p:spPr>
        <p:txBody>
          <a:bodyPr wrap="square" lIns="91388" tIns="45695" rIns="91388" bIns="45695"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700" dirty="0">
                <a:solidFill>
                  <a:schemeClr val="accent3"/>
                </a:solidFill>
              </a:rPr>
              <a:t>点击添加</a:t>
            </a:r>
            <a:endParaRPr lang="en-US" altLang="zh-CN" sz="1700" dirty="0">
              <a:solidFill>
                <a:schemeClr val="accent3"/>
              </a:solidFill>
            </a:endParaRPr>
          </a:p>
          <a:p>
            <a:r>
              <a:rPr lang="zh-CN" altLang="en-US" sz="1700" dirty="0">
                <a:solidFill>
                  <a:schemeClr val="accent3"/>
                </a:solidFill>
              </a:rPr>
              <a:t>文字</a:t>
            </a:r>
          </a:p>
        </p:txBody>
      </p:sp>
      <p:sp>
        <p:nvSpPr>
          <p:cNvPr id="6" name="TextBox 5"/>
          <p:cNvSpPr txBox="1"/>
          <p:nvPr/>
        </p:nvSpPr>
        <p:spPr>
          <a:xfrm>
            <a:off x="6251758" y="2897260"/>
            <a:ext cx="1591020" cy="615503"/>
          </a:xfrm>
          <a:prstGeom prst="rect">
            <a:avLst/>
          </a:prstGeom>
          <a:noFill/>
        </p:spPr>
        <p:txBody>
          <a:bodyPr wrap="square" lIns="91388" tIns="45695" rIns="91388" bIns="45695" rtlCol="0" anchor="ctr">
            <a:spAutoFit/>
          </a:bodyPr>
          <a:lstStyle/>
          <a:p>
            <a:pPr algn="ctr"/>
            <a:r>
              <a:rPr lang="zh-CN" altLang="en-US" sz="1700" dirty="0">
                <a:solidFill>
                  <a:schemeClr val="accent4"/>
                </a:solidFill>
                <a:latin typeface="微软雅黑" pitchFamily="34" charset="-122"/>
                <a:ea typeface="微软雅黑" pitchFamily="34" charset="-122"/>
              </a:rPr>
              <a:t>点击添加</a:t>
            </a:r>
            <a:endParaRPr lang="en-US" altLang="zh-CN" sz="1700" dirty="0">
              <a:solidFill>
                <a:schemeClr val="accent4"/>
              </a:solidFill>
              <a:latin typeface="微软雅黑" pitchFamily="34" charset="-122"/>
              <a:ea typeface="微软雅黑" pitchFamily="34" charset="-122"/>
            </a:endParaRPr>
          </a:p>
          <a:p>
            <a:pPr algn="ctr"/>
            <a:r>
              <a:rPr lang="zh-CN" altLang="en-US" sz="1700" dirty="0">
                <a:solidFill>
                  <a:schemeClr val="accent4"/>
                </a:solidFill>
                <a:latin typeface="微软雅黑" pitchFamily="34" charset="-122"/>
                <a:ea typeface="微软雅黑" pitchFamily="34" charset="-122"/>
              </a:rPr>
              <a:t>文字点击</a:t>
            </a:r>
          </a:p>
        </p:txBody>
      </p:sp>
      <p:sp>
        <p:nvSpPr>
          <p:cNvPr id="7" name="矩形 6"/>
          <p:cNvSpPr/>
          <p:nvPr/>
        </p:nvSpPr>
        <p:spPr>
          <a:xfrm>
            <a:off x="8594992" y="1968991"/>
            <a:ext cx="2590601" cy="3462436"/>
          </a:xfrm>
          <a:prstGeom prst="rect">
            <a:avLst/>
          </a:prstGeom>
        </p:spPr>
        <p:txBody>
          <a:bodyPr wrap="square" lIns="91388" tIns="45695" rIns="91388" bIns="45695">
            <a:spAutoFit/>
          </a:bodyPr>
          <a:lstStyle/>
          <a:p>
            <a:pPr>
              <a:lnSpc>
                <a:spcPct val="150000"/>
              </a:lnSpc>
            </a:pPr>
            <a:r>
              <a:rPr lang="zh-CN" altLang="en-US" sz="2000" b="1" dirty="0">
                <a:solidFill>
                  <a:schemeClr val="tx1">
                    <a:lumMod val="50000"/>
                    <a:lumOff val="50000"/>
                  </a:schemeClr>
                </a:solidFill>
                <a:latin typeface="微软雅黑" pitchFamily="34" charset="-122"/>
                <a:ea typeface="微软雅黑" pitchFamily="34" charset="-122"/>
              </a:rPr>
              <a:t>点击添加小标题</a:t>
            </a:r>
            <a:endParaRPr lang="en-US" altLang="zh-CN" sz="2000" b="1" dirty="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a:t>
            </a:r>
            <a:endParaRPr lang="en-US" altLang="zh-CN" sz="1400" dirty="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8" name="Freeform 4"/>
          <p:cNvSpPr>
            <a:spLocks/>
          </p:cNvSpPr>
          <p:nvPr/>
        </p:nvSpPr>
        <p:spPr bwMode="auto">
          <a:xfrm>
            <a:off x="2451142" y="2017377"/>
            <a:ext cx="2328770" cy="2330371"/>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3175" cap="flat" cmpd="sng" algn="ctr">
            <a:noFill/>
            <a:prstDash val="solid"/>
          </a:ln>
          <a:effectLst/>
          <a:extLst/>
        </p:spPr>
        <p:txBody>
          <a:bodyPr lIns="0" tIns="45695" rIns="0" bIns="45695" anchor="ctr"/>
          <a:lstStyle/>
          <a:p>
            <a:pPr algn="ctr" defTabSz="913889" fontAlgn="base">
              <a:lnSpc>
                <a:spcPct val="120000"/>
              </a:lnSpc>
              <a:spcBef>
                <a:spcPts val="600"/>
              </a:spcBef>
              <a:spcAft>
                <a:spcPts val="600"/>
              </a:spcAft>
              <a:defRPr/>
            </a:pPr>
            <a:endParaRPr lang="en-US" sz="2800" kern="0" dirty="0">
              <a:solidFill>
                <a:sysClr val="window" lastClr="FFFFFF"/>
              </a:solidFill>
              <a:latin typeface="微软雅黑" pitchFamily="34" charset="-122"/>
              <a:ea typeface="微软雅黑" pitchFamily="34" charset="-122"/>
            </a:endParaRPr>
          </a:p>
        </p:txBody>
      </p:sp>
      <p:sp>
        <p:nvSpPr>
          <p:cNvPr id="9" name="Freeform 6"/>
          <p:cNvSpPr>
            <a:spLocks/>
          </p:cNvSpPr>
          <p:nvPr/>
        </p:nvSpPr>
        <p:spPr bwMode="auto">
          <a:xfrm>
            <a:off x="4439830" y="3287525"/>
            <a:ext cx="1840699"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3175" cap="flat" cmpd="sng" algn="ctr">
            <a:noFill/>
            <a:prstDash val="solid"/>
          </a:ln>
          <a:effectLst/>
          <a:extLst/>
        </p:spPr>
        <p:txBody>
          <a:bodyPr lIns="0" tIns="45695" rIns="0" bIns="45695" anchor="ctr"/>
          <a:lstStyle/>
          <a:p>
            <a:pPr algn="ctr" defTabSz="913889" fontAlgn="base">
              <a:lnSpc>
                <a:spcPct val="120000"/>
              </a:lnSpc>
              <a:spcBef>
                <a:spcPts val="600"/>
              </a:spcBef>
              <a:spcAft>
                <a:spcPts val="600"/>
              </a:spcAft>
              <a:defRPr/>
            </a:pPr>
            <a:endParaRPr lang="en-US" sz="2800" kern="0" dirty="0">
              <a:solidFill>
                <a:srgbClr val="414455"/>
              </a:solidFill>
              <a:latin typeface="微软雅黑" pitchFamily="34" charset="-122"/>
              <a:ea typeface="微软雅黑" pitchFamily="34" charset="-122"/>
            </a:endParaRPr>
          </a:p>
        </p:txBody>
      </p:sp>
      <p:sp>
        <p:nvSpPr>
          <p:cNvPr id="10" name="Freeform 8"/>
          <p:cNvSpPr>
            <a:spLocks/>
          </p:cNvSpPr>
          <p:nvPr/>
        </p:nvSpPr>
        <p:spPr bwMode="auto">
          <a:xfrm>
            <a:off x="914004" y="3465578"/>
            <a:ext cx="2031612"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tIns="45695" rIns="0" bIns="45695" anchor="ctr"/>
          <a:lstStyle/>
          <a:p>
            <a:pPr algn="ctr" defTabSz="913889" fontAlgn="base">
              <a:lnSpc>
                <a:spcPct val="120000"/>
              </a:lnSpc>
              <a:spcBef>
                <a:spcPts val="600"/>
              </a:spcBef>
              <a:spcAft>
                <a:spcPts val="600"/>
              </a:spcAft>
              <a:defRPr/>
            </a:pPr>
            <a:endParaRPr lang="en-US" sz="2800" kern="0" dirty="0">
              <a:solidFill>
                <a:sysClr val="window" lastClr="FFFFFF"/>
              </a:solidFill>
              <a:latin typeface="微软雅黑" pitchFamily="34" charset="-122"/>
              <a:ea typeface="微软雅黑" pitchFamily="34" charset="-122"/>
            </a:endParaRPr>
          </a:p>
        </p:txBody>
      </p:sp>
      <p:sp>
        <p:nvSpPr>
          <p:cNvPr id="11" name="Freeform 6"/>
          <p:cNvSpPr>
            <a:spLocks/>
          </p:cNvSpPr>
          <p:nvPr/>
        </p:nvSpPr>
        <p:spPr bwMode="auto">
          <a:xfrm>
            <a:off x="5924254" y="2090765"/>
            <a:ext cx="2223463"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3175" cap="flat" cmpd="sng" algn="ctr">
            <a:noFill/>
            <a:prstDash val="solid"/>
          </a:ln>
          <a:effectLst/>
          <a:extLst/>
        </p:spPr>
        <p:txBody>
          <a:bodyPr lIns="0" tIns="45695" rIns="0" bIns="45695" anchor="ctr"/>
          <a:lstStyle/>
          <a:p>
            <a:pPr algn="ctr" defTabSz="913889"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Tree>
    <p:extLst>
      <p:ext uri="{BB962C8B-B14F-4D97-AF65-F5344CB8AC3E}">
        <p14:creationId xmlns:p14="http://schemas.microsoft.com/office/powerpoint/2010/main" val="2182483941"/>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8" presetClass="emph" presetSubtype="0" repeatCount="indefinite" fill="hold" grpId="1" nodeType="withEffect">
                                  <p:stCondLst>
                                    <p:cond delay="0"/>
                                  </p:stCondLst>
                                  <p:childTnLst>
                                    <p:animRot by="-86400000">
                                      <p:cBhvr>
                                        <p:cTn id="9" dur="8000" fill="hold"/>
                                        <p:tgtEl>
                                          <p:spTgt spid="10"/>
                                        </p:tgtEl>
                                        <p:attrNameLst>
                                          <p:attrName>r</p:attrName>
                                        </p:attrNameLst>
                                      </p:cBhvr>
                                    </p:animRot>
                                  </p:childTnLst>
                                </p:cTn>
                              </p:par>
                              <p:par>
                                <p:cTn id="10" presetID="53" presetClass="entr" presetSubtype="16"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8" presetClass="emph" presetSubtype="0" repeatCount="indefinite" fill="hold" grpId="1" nodeType="withEffect">
                                  <p:stCondLst>
                                    <p:cond delay="1500"/>
                                  </p:stCondLst>
                                  <p:childTnLst>
                                    <p:animRot by="64800000">
                                      <p:cBhvr>
                                        <p:cTn id="19" dur="7500" fill="hold"/>
                                        <p:tgtEl>
                                          <p:spTgt spid="8"/>
                                        </p:tgtEl>
                                        <p:attrNameLst>
                                          <p:attrName>r</p:attrName>
                                        </p:attrNameLst>
                                      </p:cBhvr>
                                    </p:animRot>
                                  </p:childTnLst>
                                </p:cTn>
                              </p:par>
                              <p:par>
                                <p:cTn id="20" presetID="53" presetClass="entr" presetSubtype="16" fill="hold" grpId="0" nodeType="withEffect">
                                  <p:stCondLst>
                                    <p:cond delay="200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10" presetClass="entr" presetSubtype="0" fill="hold" grpId="0" nodeType="withEffect">
                                  <p:stCondLst>
                                    <p:cond delay="3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8" presetClass="emph" presetSubtype="0" repeatCount="indefinite" fill="hold" grpId="1" nodeType="withEffect">
                                  <p:stCondLst>
                                    <p:cond delay="3000"/>
                                  </p:stCondLst>
                                  <p:childTnLst>
                                    <p:animRot by="-108000000">
                                      <p:cBhvr>
                                        <p:cTn id="29" dur="7500" fill="hold"/>
                                        <p:tgtEl>
                                          <p:spTgt spid="9"/>
                                        </p:tgtEl>
                                        <p:attrNameLst>
                                          <p:attrName>r</p:attrName>
                                        </p:attrNameLst>
                                      </p:cBhvr>
                                    </p:animRot>
                                  </p:childTnLst>
                                </p:cTn>
                              </p:par>
                              <p:par>
                                <p:cTn id="30" presetID="53" presetClass="entr" presetSubtype="16" fill="hold" grpId="0" nodeType="withEffect">
                                  <p:stCondLst>
                                    <p:cond delay="400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10" presetClass="entr" presetSubtype="0" fill="hold" grpId="0" nodeType="withEffect">
                                  <p:stCondLst>
                                    <p:cond delay="45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8" presetClass="emph" presetSubtype="0" repeatCount="indefinite" fill="hold" grpId="1" nodeType="withEffect">
                                  <p:stCondLst>
                                    <p:cond delay="4500"/>
                                  </p:stCondLst>
                                  <p:childTnLst>
                                    <p:animRot by="86400000">
                                      <p:cBhvr>
                                        <p:cTn id="39" dur="7000" fill="hold"/>
                                        <p:tgtEl>
                                          <p:spTgt spid="11"/>
                                        </p:tgtEl>
                                        <p:attrNameLst>
                                          <p:attrName>r</p:attrName>
                                        </p:attrNameLst>
                                      </p:cBhvr>
                                    </p:animRot>
                                  </p:childTnLst>
                                </p:cTn>
                              </p:par>
                              <p:par>
                                <p:cTn id="40" presetID="53" presetClass="entr" presetSubtype="16" fill="hold" grpId="0" nodeType="withEffect">
                                  <p:stCondLst>
                                    <p:cond delay="500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par>
                                <p:cTn id="45" presetID="22" presetClass="entr" presetSubtype="8" fill="hold" grpId="0" nodeType="withEffect">
                                  <p:stCondLst>
                                    <p:cond delay="650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8" grpId="1" animBg="1"/>
      <p:bldP spid="9" grpId="0" animBg="1"/>
      <p:bldP spid="9" grpId="1" animBg="1"/>
      <p:bldP spid="10" grpId="0" animBg="1"/>
      <p:bldP spid="10" grpId="1" animBg="1"/>
      <p:bldP spid="11" grpId="0" animBg="1"/>
      <p:bldP spid="11"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3" name="Freeform 7"/>
          <p:cNvSpPr>
            <a:spLocks noChangeArrowheads="1"/>
          </p:cNvSpPr>
          <p:nvPr/>
        </p:nvSpPr>
        <p:spPr bwMode="auto">
          <a:xfrm>
            <a:off x="5401046" y="1872827"/>
            <a:ext cx="1384120" cy="1221599"/>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lIns="121917" tIns="60958" rIns="121917" bIns="60958"/>
          <a:lstStyle/>
          <a:p>
            <a:endParaRPr lang="zh-CN" altLang="zh-CN">
              <a:solidFill>
                <a:srgbClr val="000000"/>
              </a:solidFill>
              <a:latin typeface="Calibri" pitchFamily="34" charset="0"/>
              <a:sym typeface="宋体" pitchFamily="2" charset="-122"/>
            </a:endParaRPr>
          </a:p>
        </p:txBody>
      </p:sp>
      <p:sp>
        <p:nvSpPr>
          <p:cNvPr id="4" name="Freeform 8"/>
          <p:cNvSpPr>
            <a:spLocks noChangeArrowheads="1"/>
          </p:cNvSpPr>
          <p:nvPr/>
        </p:nvSpPr>
        <p:spPr bwMode="auto">
          <a:xfrm>
            <a:off x="4029624" y="3094425"/>
            <a:ext cx="1371421" cy="1321106"/>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5"/>
          </a:solidFill>
          <a:ln>
            <a:noFill/>
          </a:ln>
        </p:spPr>
        <p:txBody>
          <a:bodyPr lIns="121917" tIns="60958" rIns="121917" bIns="60958"/>
          <a:lstStyle/>
          <a:p>
            <a:endParaRPr lang="zh-CN" altLang="zh-CN">
              <a:solidFill>
                <a:srgbClr val="000000"/>
              </a:solidFill>
              <a:latin typeface="Calibri" pitchFamily="34" charset="0"/>
              <a:sym typeface="宋体" pitchFamily="2" charset="-122"/>
            </a:endParaRPr>
          </a:p>
        </p:txBody>
      </p:sp>
      <p:sp>
        <p:nvSpPr>
          <p:cNvPr id="5" name="Freeform 9"/>
          <p:cNvSpPr>
            <a:spLocks noChangeArrowheads="1"/>
          </p:cNvSpPr>
          <p:nvPr/>
        </p:nvSpPr>
        <p:spPr bwMode="auto">
          <a:xfrm>
            <a:off x="4816922" y="4415532"/>
            <a:ext cx="1274067" cy="1393089"/>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4"/>
          </a:solidFill>
          <a:ln>
            <a:noFill/>
          </a:ln>
        </p:spPr>
        <p:txBody>
          <a:bodyPr lIns="121917" tIns="60958" rIns="121917" bIns="60958"/>
          <a:lstStyle/>
          <a:p>
            <a:endParaRPr lang="zh-CN" altLang="zh-CN">
              <a:solidFill>
                <a:srgbClr val="000000"/>
              </a:solidFill>
              <a:latin typeface="Calibri" pitchFamily="34" charset="0"/>
              <a:sym typeface="宋体" pitchFamily="2" charset="-122"/>
            </a:endParaRPr>
          </a:p>
        </p:txBody>
      </p:sp>
      <p:sp>
        <p:nvSpPr>
          <p:cNvPr id="6" name="Freeform 10"/>
          <p:cNvSpPr>
            <a:spLocks noChangeArrowheads="1"/>
          </p:cNvSpPr>
          <p:nvPr/>
        </p:nvSpPr>
        <p:spPr bwMode="auto">
          <a:xfrm>
            <a:off x="6090989" y="4415532"/>
            <a:ext cx="1278300" cy="1393089"/>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3"/>
          </a:solidFill>
          <a:ln>
            <a:noFill/>
          </a:ln>
        </p:spPr>
        <p:txBody>
          <a:bodyPr lIns="121917" tIns="60958" rIns="121917" bIns="60958"/>
          <a:lstStyle/>
          <a:p>
            <a:endParaRPr lang="zh-CN" altLang="zh-CN">
              <a:solidFill>
                <a:srgbClr val="000000"/>
              </a:solidFill>
              <a:latin typeface="Calibri" pitchFamily="34" charset="0"/>
              <a:sym typeface="宋体" pitchFamily="2" charset="-122"/>
            </a:endParaRPr>
          </a:p>
        </p:txBody>
      </p:sp>
      <p:sp>
        <p:nvSpPr>
          <p:cNvPr id="7" name="Freeform 11"/>
          <p:cNvSpPr>
            <a:spLocks noChangeArrowheads="1"/>
          </p:cNvSpPr>
          <p:nvPr/>
        </p:nvSpPr>
        <p:spPr bwMode="auto">
          <a:xfrm>
            <a:off x="6785165" y="3094425"/>
            <a:ext cx="1371421" cy="1321106"/>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2"/>
          </a:solidFill>
          <a:ln>
            <a:noFill/>
          </a:ln>
        </p:spPr>
        <p:txBody>
          <a:bodyPr lIns="121917" tIns="60958" rIns="121917" bIns="60958"/>
          <a:lstStyle/>
          <a:p>
            <a:endParaRPr lang="zh-CN" altLang="zh-CN">
              <a:solidFill>
                <a:srgbClr val="000000"/>
              </a:solidFill>
              <a:latin typeface="Calibri" pitchFamily="34" charset="0"/>
              <a:sym typeface="宋体" pitchFamily="2" charset="-122"/>
            </a:endParaRPr>
          </a:p>
        </p:txBody>
      </p:sp>
      <p:sp>
        <p:nvSpPr>
          <p:cNvPr id="8" name="矩形 7"/>
          <p:cNvSpPr>
            <a:spLocks noChangeArrowheads="1"/>
          </p:cNvSpPr>
          <p:nvPr/>
        </p:nvSpPr>
        <p:spPr bwMode="auto">
          <a:xfrm>
            <a:off x="5756588" y="2488906"/>
            <a:ext cx="64966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a:solidFill>
                  <a:schemeClr val="bg1"/>
                </a:solidFill>
                <a:latin typeface="+mn-ea"/>
                <a:sym typeface="Swiss911 UCm BT" pitchFamily="2" charset="0"/>
              </a:rPr>
              <a:t>01</a:t>
            </a:r>
            <a:endParaRPr lang="zh-CN" altLang="en-US" sz="2800">
              <a:solidFill>
                <a:schemeClr val="bg1"/>
              </a:solidFill>
              <a:latin typeface="+mn-ea"/>
              <a:sym typeface="Swiss911 UCm BT" pitchFamily="2" charset="0"/>
            </a:endParaRPr>
          </a:p>
        </p:txBody>
      </p:sp>
      <p:sp>
        <p:nvSpPr>
          <p:cNvPr id="9" name="矩形 8"/>
          <p:cNvSpPr>
            <a:spLocks noChangeArrowheads="1"/>
          </p:cNvSpPr>
          <p:nvPr/>
        </p:nvSpPr>
        <p:spPr bwMode="auto">
          <a:xfrm>
            <a:off x="7037003" y="3401400"/>
            <a:ext cx="64967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a:solidFill>
                  <a:schemeClr val="bg1"/>
                </a:solidFill>
                <a:latin typeface="+mn-ea"/>
                <a:sym typeface="Swiss911 UCm BT" pitchFamily="2" charset="0"/>
              </a:rPr>
              <a:t>02</a:t>
            </a:r>
            <a:endParaRPr lang="zh-CN" altLang="en-US" sz="2800">
              <a:solidFill>
                <a:schemeClr val="bg1"/>
              </a:solidFill>
              <a:latin typeface="+mn-ea"/>
              <a:sym typeface="Swiss911 UCm BT" pitchFamily="2" charset="0"/>
            </a:endParaRPr>
          </a:p>
        </p:txBody>
      </p:sp>
      <p:sp>
        <p:nvSpPr>
          <p:cNvPr id="10" name="矩形 9"/>
          <p:cNvSpPr>
            <a:spLocks noChangeArrowheads="1"/>
          </p:cNvSpPr>
          <p:nvPr/>
        </p:nvSpPr>
        <p:spPr bwMode="auto">
          <a:xfrm>
            <a:off x="6558698" y="4921518"/>
            <a:ext cx="64967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a:solidFill>
                  <a:schemeClr val="bg1"/>
                </a:solidFill>
                <a:latin typeface="+mn-ea"/>
                <a:sym typeface="Swiss911 UCm BT" pitchFamily="2" charset="0"/>
              </a:rPr>
              <a:t>03</a:t>
            </a:r>
            <a:endParaRPr lang="zh-CN" altLang="en-US" sz="2800">
              <a:solidFill>
                <a:schemeClr val="bg1"/>
              </a:solidFill>
              <a:latin typeface="+mn-ea"/>
              <a:sym typeface="Swiss911 UCm BT" pitchFamily="2" charset="0"/>
            </a:endParaRPr>
          </a:p>
        </p:txBody>
      </p:sp>
      <p:sp>
        <p:nvSpPr>
          <p:cNvPr id="11" name="矩形 10"/>
          <p:cNvSpPr>
            <a:spLocks noChangeArrowheads="1"/>
          </p:cNvSpPr>
          <p:nvPr/>
        </p:nvSpPr>
        <p:spPr bwMode="auto">
          <a:xfrm>
            <a:off x="4966127" y="4892949"/>
            <a:ext cx="64966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dirty="0">
                <a:solidFill>
                  <a:schemeClr val="bg1"/>
                </a:solidFill>
                <a:latin typeface="+mn-ea"/>
                <a:sym typeface="Swiss911 UCm BT" pitchFamily="2" charset="0"/>
              </a:rPr>
              <a:t>04</a:t>
            </a:r>
            <a:endParaRPr lang="zh-CN" altLang="en-US" sz="2800" dirty="0">
              <a:solidFill>
                <a:schemeClr val="bg1"/>
              </a:solidFill>
              <a:latin typeface="+mn-ea"/>
              <a:sym typeface="Swiss911 UCm BT" pitchFamily="2" charset="0"/>
            </a:endParaRPr>
          </a:p>
        </p:txBody>
      </p:sp>
      <p:sp>
        <p:nvSpPr>
          <p:cNvPr id="13" name="矩形 11"/>
          <p:cNvSpPr>
            <a:spLocks noChangeArrowheads="1"/>
          </p:cNvSpPr>
          <p:nvPr/>
        </p:nvSpPr>
        <p:spPr bwMode="auto">
          <a:xfrm>
            <a:off x="4482520" y="3414103"/>
            <a:ext cx="64966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dirty="0">
                <a:solidFill>
                  <a:schemeClr val="bg1"/>
                </a:solidFill>
                <a:latin typeface="+mn-ea"/>
                <a:sym typeface="Swiss911 UCm BT" pitchFamily="2" charset="0"/>
              </a:rPr>
              <a:t>05</a:t>
            </a:r>
            <a:endParaRPr lang="zh-CN" altLang="en-US" sz="2800" dirty="0">
              <a:solidFill>
                <a:schemeClr val="bg1"/>
              </a:solidFill>
              <a:latin typeface="+mn-ea"/>
              <a:sym typeface="Swiss911 UCm BT" pitchFamily="2" charset="0"/>
            </a:endParaRPr>
          </a:p>
        </p:txBody>
      </p:sp>
      <p:sp>
        <p:nvSpPr>
          <p:cNvPr id="14" name="TextBox 12"/>
          <p:cNvSpPr>
            <a:spLocks noChangeArrowheads="1"/>
          </p:cNvSpPr>
          <p:nvPr/>
        </p:nvSpPr>
        <p:spPr bwMode="auto">
          <a:xfrm>
            <a:off x="6620085" y="1671697"/>
            <a:ext cx="3167123"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200" dirty="0" smtClean="0">
                <a:solidFill>
                  <a:schemeClr val="tx1">
                    <a:lumMod val="50000"/>
                    <a:lumOff val="50000"/>
                  </a:schemeClr>
                </a:solidFill>
                <a:latin typeface="微软雅黑" pitchFamily="34" charset="-122"/>
                <a:ea typeface="微软雅黑" pitchFamily="34" charset="-122"/>
              </a:rPr>
              <a:t>点击</a:t>
            </a:r>
            <a:r>
              <a:rPr lang="zh-CN" altLang="en-US" sz="1200" dirty="0">
                <a:solidFill>
                  <a:schemeClr val="tx1">
                    <a:lumMod val="50000"/>
                    <a:lumOff val="50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5" name="TextBox 13"/>
          <p:cNvSpPr>
            <a:spLocks noChangeArrowheads="1"/>
          </p:cNvSpPr>
          <p:nvPr/>
        </p:nvSpPr>
        <p:spPr bwMode="auto">
          <a:xfrm>
            <a:off x="8298387" y="3304025"/>
            <a:ext cx="2598213"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200" dirty="0" smtClean="0">
                <a:solidFill>
                  <a:schemeClr val="tx1">
                    <a:lumMod val="50000"/>
                    <a:lumOff val="50000"/>
                  </a:schemeClr>
                </a:solidFill>
                <a:latin typeface="微软雅黑" pitchFamily="34" charset="-122"/>
                <a:ea typeface="微软雅黑" pitchFamily="34" charset="-122"/>
              </a:rPr>
              <a:t>点击</a:t>
            </a:r>
            <a:r>
              <a:rPr lang="zh-CN" altLang="en-US" sz="1200" dirty="0">
                <a:solidFill>
                  <a:schemeClr val="tx1">
                    <a:lumMod val="50000"/>
                    <a:lumOff val="50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6" name="TextBox 14"/>
          <p:cNvSpPr>
            <a:spLocks noChangeArrowheads="1"/>
          </p:cNvSpPr>
          <p:nvPr/>
        </p:nvSpPr>
        <p:spPr bwMode="auto">
          <a:xfrm>
            <a:off x="7610559" y="5232754"/>
            <a:ext cx="2598214"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200" dirty="0" smtClean="0">
                <a:solidFill>
                  <a:schemeClr val="tx1">
                    <a:lumMod val="50000"/>
                    <a:lumOff val="50000"/>
                  </a:schemeClr>
                </a:solidFill>
                <a:latin typeface="微软雅黑" pitchFamily="34" charset="-122"/>
                <a:ea typeface="微软雅黑" pitchFamily="34" charset="-122"/>
              </a:rPr>
              <a:t>点击</a:t>
            </a:r>
            <a:r>
              <a:rPr lang="zh-CN" altLang="en-US" sz="1200" dirty="0">
                <a:solidFill>
                  <a:schemeClr val="tx1">
                    <a:lumMod val="50000"/>
                    <a:lumOff val="50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7" name="TextBox 15"/>
          <p:cNvSpPr>
            <a:spLocks noChangeArrowheads="1"/>
          </p:cNvSpPr>
          <p:nvPr/>
        </p:nvSpPr>
        <p:spPr bwMode="auto">
          <a:xfrm>
            <a:off x="1629637" y="4830494"/>
            <a:ext cx="2596258"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200" dirty="0" smtClean="0">
                <a:solidFill>
                  <a:schemeClr val="tx1">
                    <a:lumMod val="50000"/>
                    <a:lumOff val="50000"/>
                  </a:schemeClr>
                </a:solidFill>
                <a:latin typeface="微软雅黑" pitchFamily="34" charset="-122"/>
                <a:ea typeface="微软雅黑" pitchFamily="34" charset="-122"/>
              </a:rPr>
              <a:t>点击</a:t>
            </a:r>
            <a:r>
              <a:rPr lang="zh-CN" altLang="en-US" sz="1200" dirty="0">
                <a:solidFill>
                  <a:schemeClr val="tx1">
                    <a:lumMod val="50000"/>
                    <a:lumOff val="50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8" name="TextBox 16"/>
          <p:cNvSpPr>
            <a:spLocks noChangeArrowheads="1"/>
          </p:cNvSpPr>
          <p:nvPr/>
        </p:nvSpPr>
        <p:spPr bwMode="auto">
          <a:xfrm>
            <a:off x="1629637" y="2499505"/>
            <a:ext cx="2596258"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200" dirty="0" smtClean="0">
                <a:solidFill>
                  <a:schemeClr val="tx1">
                    <a:lumMod val="50000"/>
                    <a:lumOff val="50000"/>
                  </a:schemeClr>
                </a:solidFill>
                <a:latin typeface="微软雅黑" pitchFamily="34" charset="-122"/>
                <a:ea typeface="微软雅黑" pitchFamily="34" charset="-122"/>
              </a:rPr>
              <a:t>点击</a:t>
            </a:r>
            <a:r>
              <a:rPr lang="zh-CN" altLang="en-US" sz="1200" dirty="0">
                <a:solidFill>
                  <a:schemeClr val="tx1">
                    <a:lumMod val="50000"/>
                    <a:lumOff val="50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9" name="TextBox 17"/>
          <p:cNvSpPr>
            <a:spLocks noChangeArrowheads="1"/>
          </p:cNvSpPr>
          <p:nvPr/>
        </p:nvSpPr>
        <p:spPr bwMode="auto">
          <a:xfrm>
            <a:off x="6620087" y="1393455"/>
            <a:ext cx="16825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添加标题内容</a:t>
            </a:r>
          </a:p>
        </p:txBody>
      </p:sp>
      <p:sp>
        <p:nvSpPr>
          <p:cNvPr id="20" name="TextBox 18"/>
          <p:cNvSpPr>
            <a:spLocks noChangeArrowheads="1"/>
          </p:cNvSpPr>
          <p:nvPr/>
        </p:nvSpPr>
        <p:spPr bwMode="auto">
          <a:xfrm>
            <a:off x="8298385" y="2996143"/>
            <a:ext cx="16825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21" name="TextBox 19"/>
          <p:cNvSpPr>
            <a:spLocks noChangeArrowheads="1"/>
          </p:cNvSpPr>
          <p:nvPr/>
        </p:nvSpPr>
        <p:spPr bwMode="auto">
          <a:xfrm>
            <a:off x="7610558" y="4926990"/>
            <a:ext cx="16825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b="1" dirty="0">
                <a:solidFill>
                  <a:schemeClr val="accent3"/>
                </a:solidFill>
                <a:latin typeface="微软雅黑" panose="020B0503020204020204" pitchFamily="34" charset="-122"/>
                <a:ea typeface="微软雅黑" panose="020B0503020204020204" pitchFamily="34" charset="-122"/>
              </a:rPr>
              <a:t>添加标题内容</a:t>
            </a:r>
          </a:p>
        </p:txBody>
      </p:sp>
      <p:sp>
        <p:nvSpPr>
          <p:cNvPr id="22" name="TextBox 20"/>
          <p:cNvSpPr>
            <a:spLocks noChangeArrowheads="1"/>
          </p:cNvSpPr>
          <p:nvPr/>
        </p:nvSpPr>
        <p:spPr bwMode="auto">
          <a:xfrm>
            <a:off x="1629636" y="4520496"/>
            <a:ext cx="16039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a:solidFill>
                  <a:schemeClr val="accent4"/>
                </a:solidFill>
                <a:latin typeface="微软雅黑" panose="020B0503020204020204" pitchFamily="34" charset="-122"/>
                <a:ea typeface="微软雅黑" panose="020B0503020204020204" pitchFamily="34" charset="-122"/>
              </a:rPr>
              <a:t>添加标题内容</a:t>
            </a:r>
          </a:p>
        </p:txBody>
      </p:sp>
      <p:sp>
        <p:nvSpPr>
          <p:cNvPr id="23" name="TextBox 21"/>
          <p:cNvSpPr>
            <a:spLocks noChangeArrowheads="1"/>
          </p:cNvSpPr>
          <p:nvPr/>
        </p:nvSpPr>
        <p:spPr bwMode="auto">
          <a:xfrm>
            <a:off x="1629636" y="2181037"/>
            <a:ext cx="14412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b="1" dirty="0">
                <a:solidFill>
                  <a:schemeClr val="accent5"/>
                </a:solidFill>
                <a:latin typeface="微软雅黑" panose="020B0503020204020204" pitchFamily="34" charset="-122"/>
                <a:ea typeface="微软雅黑" panose="020B0503020204020204" pitchFamily="34" charset="-122"/>
              </a:rPr>
              <a:t>添加标题内容</a:t>
            </a:r>
          </a:p>
        </p:txBody>
      </p:sp>
      <p:sp>
        <p:nvSpPr>
          <p:cNvPr id="24" name="TextBox 22"/>
          <p:cNvSpPr>
            <a:spLocks noChangeArrowheads="1"/>
          </p:cNvSpPr>
          <p:nvPr/>
        </p:nvSpPr>
        <p:spPr bwMode="auto">
          <a:xfrm>
            <a:off x="5441521" y="3641763"/>
            <a:ext cx="1321687" cy="7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3404357"/>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ppt_x</p:attrName>
                                        </p:attrNameLst>
                                      </p:cBhvr>
                                      <p:tavLst>
                                        <p:tav tm="0">
                                          <p:val>
                                            <p:fltVal val="0.5"/>
                                          </p:val>
                                        </p:tav>
                                        <p:tav tm="100000">
                                          <p:val>
                                            <p:strVal val="#ppt_x"/>
                                          </p:val>
                                        </p:tav>
                                      </p:tavLst>
                                    </p:anim>
                                    <p:anim calcmode="lin" valueType="num">
                                      <p:cBhvr>
                                        <p:cTn id="16" dur="500" fill="hold"/>
                                        <p:tgtEl>
                                          <p:spTgt spid="4"/>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ppt_x</p:attrName>
                                        </p:attrNameLst>
                                      </p:cBhvr>
                                      <p:tavLst>
                                        <p:tav tm="0">
                                          <p:val>
                                            <p:fltVal val="0.5"/>
                                          </p:val>
                                        </p:tav>
                                        <p:tav tm="100000">
                                          <p:val>
                                            <p:strVal val="#ppt_x"/>
                                          </p:val>
                                        </p:tav>
                                      </p:tavLst>
                                    </p:anim>
                                    <p:anim calcmode="lin" valueType="num">
                                      <p:cBhvr>
                                        <p:cTn id="28" dur="500" fill="hold"/>
                                        <p:tgtEl>
                                          <p:spTgt spid="6"/>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ppt_x</p:attrName>
                                        </p:attrNameLst>
                                      </p:cBhvr>
                                      <p:tavLst>
                                        <p:tav tm="0">
                                          <p:val>
                                            <p:fltVal val="0.5"/>
                                          </p:val>
                                        </p:tav>
                                        <p:tav tm="100000">
                                          <p:val>
                                            <p:strVal val="#ppt_x"/>
                                          </p:val>
                                        </p:tav>
                                      </p:tavLst>
                                    </p:anim>
                                    <p:anim calcmode="lin" valueType="num">
                                      <p:cBhvr>
                                        <p:cTn id="34" dur="500" fill="hold"/>
                                        <p:tgtEl>
                                          <p:spTgt spid="7"/>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 calcmode="lin" valueType="num">
                                      <p:cBhvr>
                                        <p:cTn id="39" dur="500" fill="hold"/>
                                        <p:tgtEl>
                                          <p:spTgt spid="8"/>
                                        </p:tgtEl>
                                        <p:attrNameLst>
                                          <p:attrName>ppt_x</p:attrName>
                                        </p:attrNameLst>
                                      </p:cBhvr>
                                      <p:tavLst>
                                        <p:tav tm="0">
                                          <p:val>
                                            <p:fltVal val="0.5"/>
                                          </p:val>
                                        </p:tav>
                                        <p:tav tm="100000">
                                          <p:val>
                                            <p:strVal val="#ppt_x"/>
                                          </p:val>
                                        </p:tav>
                                      </p:tavLst>
                                    </p:anim>
                                    <p:anim calcmode="lin" valueType="num">
                                      <p:cBhvr>
                                        <p:cTn id="40" dur="500" fill="hold"/>
                                        <p:tgtEl>
                                          <p:spTgt spid="8"/>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 calcmode="lin" valueType="num">
                                      <p:cBhvr>
                                        <p:cTn id="45" dur="500" fill="hold"/>
                                        <p:tgtEl>
                                          <p:spTgt spid="9"/>
                                        </p:tgtEl>
                                        <p:attrNameLst>
                                          <p:attrName>ppt_x</p:attrName>
                                        </p:attrNameLst>
                                      </p:cBhvr>
                                      <p:tavLst>
                                        <p:tav tm="0">
                                          <p:val>
                                            <p:fltVal val="0.5"/>
                                          </p:val>
                                        </p:tav>
                                        <p:tav tm="100000">
                                          <p:val>
                                            <p:strVal val="#ppt_x"/>
                                          </p:val>
                                        </p:tav>
                                      </p:tavLst>
                                    </p:anim>
                                    <p:anim calcmode="lin" valueType="num">
                                      <p:cBhvr>
                                        <p:cTn id="46" dur="500" fill="hold"/>
                                        <p:tgtEl>
                                          <p:spTgt spid="9"/>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 calcmode="lin" valueType="num">
                                      <p:cBhvr>
                                        <p:cTn id="51" dur="500" fill="hold"/>
                                        <p:tgtEl>
                                          <p:spTgt spid="10"/>
                                        </p:tgtEl>
                                        <p:attrNameLst>
                                          <p:attrName>ppt_x</p:attrName>
                                        </p:attrNameLst>
                                      </p:cBhvr>
                                      <p:tavLst>
                                        <p:tav tm="0">
                                          <p:val>
                                            <p:fltVal val="0.5"/>
                                          </p:val>
                                        </p:tav>
                                        <p:tav tm="100000">
                                          <p:val>
                                            <p:strVal val="#ppt_x"/>
                                          </p:val>
                                        </p:tav>
                                      </p:tavLst>
                                    </p:anim>
                                    <p:anim calcmode="lin" valueType="num">
                                      <p:cBhvr>
                                        <p:cTn id="52" dur="500" fill="hold"/>
                                        <p:tgtEl>
                                          <p:spTgt spid="10"/>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 calcmode="lin" valueType="num">
                                      <p:cBhvr>
                                        <p:cTn id="57" dur="500" fill="hold"/>
                                        <p:tgtEl>
                                          <p:spTgt spid="11"/>
                                        </p:tgtEl>
                                        <p:attrNameLst>
                                          <p:attrName>ppt_x</p:attrName>
                                        </p:attrNameLst>
                                      </p:cBhvr>
                                      <p:tavLst>
                                        <p:tav tm="0">
                                          <p:val>
                                            <p:fltVal val="0.5"/>
                                          </p:val>
                                        </p:tav>
                                        <p:tav tm="100000">
                                          <p:val>
                                            <p:strVal val="#ppt_x"/>
                                          </p:val>
                                        </p:tav>
                                      </p:tavLst>
                                    </p:anim>
                                    <p:anim calcmode="lin" valueType="num">
                                      <p:cBhvr>
                                        <p:cTn id="58" dur="500" fill="hold"/>
                                        <p:tgtEl>
                                          <p:spTgt spid="11"/>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 calcmode="lin" valueType="num">
                                      <p:cBhvr>
                                        <p:cTn id="63" dur="500" fill="hold"/>
                                        <p:tgtEl>
                                          <p:spTgt spid="13"/>
                                        </p:tgtEl>
                                        <p:attrNameLst>
                                          <p:attrName>ppt_x</p:attrName>
                                        </p:attrNameLst>
                                      </p:cBhvr>
                                      <p:tavLst>
                                        <p:tav tm="0">
                                          <p:val>
                                            <p:fltVal val="0.5"/>
                                          </p:val>
                                        </p:tav>
                                        <p:tav tm="100000">
                                          <p:val>
                                            <p:strVal val="#ppt_x"/>
                                          </p:val>
                                        </p:tav>
                                      </p:tavLst>
                                    </p:anim>
                                    <p:anim calcmode="lin" valueType="num">
                                      <p:cBhvr>
                                        <p:cTn id="64" dur="500" fill="hold"/>
                                        <p:tgtEl>
                                          <p:spTgt spid="13"/>
                                        </p:tgtEl>
                                        <p:attrNameLst>
                                          <p:attrName>ppt_y</p:attrName>
                                        </p:attrNameLst>
                                      </p:cBhvr>
                                      <p:tavLst>
                                        <p:tav tm="0">
                                          <p:val>
                                            <p:fltVal val="0.5"/>
                                          </p:val>
                                        </p:tav>
                                        <p:tav tm="100000">
                                          <p:val>
                                            <p:strVal val="#ppt_y"/>
                                          </p:val>
                                        </p:tav>
                                      </p:tavLst>
                                    </p:anim>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p:cBhvr>
                                        <p:cTn id="70" dur="500"/>
                                        <p:tgtEl>
                                          <p:spTgt spid="24"/>
                                        </p:tgtEl>
                                      </p:cBhvr>
                                    </p:animEffect>
                                  </p:childTnLst>
                                </p:cTn>
                              </p:par>
                            </p:childTnLst>
                          </p:cTn>
                        </p:par>
                        <p:par>
                          <p:cTn id="71" fill="hold">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p:cBhvr>
                                        <p:cTn id="74" dur="500"/>
                                        <p:tgtEl>
                                          <p:spTgt spid="19"/>
                                        </p:tgtEl>
                                      </p:cBhvr>
                                    </p:animEffect>
                                  </p:childTnLst>
                                </p:cTn>
                              </p:par>
                            </p:childTnLst>
                          </p:cTn>
                        </p:par>
                        <p:par>
                          <p:cTn id="75" fill="hold">
                            <p:stCondLst>
                              <p:cond delay="1500"/>
                            </p:stCondLst>
                            <p:childTnLst>
                              <p:par>
                                <p:cTn id="76" presetID="42" presetClass="entr" presetSubtype="0" fill="hold" grpId="0" nodeType="afterEffect">
                                  <p:stCondLst>
                                    <p:cond delay="0"/>
                                  </p:stCondLst>
                                  <p:childTnLst>
                                    <p:set>
                                      <p:cBhvr>
                                        <p:cTn id="77" dur="1" fill="hold">
                                          <p:stCondLst>
                                            <p:cond delay="0"/>
                                          </p:stCondLst>
                                        </p:cTn>
                                        <p:tgtEl>
                                          <p:spTgt spid="14"/>
                                        </p:tgtEl>
                                        <p:attrNameLst>
                                          <p:attrName>style.visibility</p:attrName>
                                        </p:attrNameLst>
                                      </p:cBhvr>
                                      <p:to>
                                        <p:strVal val="visible"/>
                                      </p:to>
                                    </p:set>
                                    <p:animEffect>
                                      <p:cBhvr>
                                        <p:cTn id="78" dur="1000"/>
                                        <p:tgtEl>
                                          <p:spTgt spid="14"/>
                                        </p:tgtEl>
                                      </p:cBhvr>
                                    </p:animEffect>
                                    <p:anim calcmode="lin" valueType="num">
                                      <p:cBhvr>
                                        <p:cTn id="79" dur="1000" fill="hold"/>
                                        <p:tgtEl>
                                          <p:spTgt spid="14"/>
                                        </p:tgtEl>
                                        <p:attrNameLst>
                                          <p:attrName>ppt_x</p:attrName>
                                        </p:attrNameLst>
                                      </p:cBhvr>
                                      <p:tavLst>
                                        <p:tav tm="0">
                                          <p:val>
                                            <p:strVal val="#ppt_x"/>
                                          </p:val>
                                        </p:tav>
                                        <p:tav tm="100000">
                                          <p:val>
                                            <p:strVal val="#ppt_x"/>
                                          </p:val>
                                        </p:tav>
                                      </p:tavLst>
                                    </p:anim>
                                    <p:anim calcmode="lin" valueType="num">
                                      <p:cBhvr>
                                        <p:cTn id="80" dur="1000" fill="hold"/>
                                        <p:tgtEl>
                                          <p:spTgt spid="14"/>
                                        </p:tgtEl>
                                        <p:attrNameLst>
                                          <p:attrName>ppt_y</p:attrName>
                                        </p:attrNameLst>
                                      </p:cBhvr>
                                      <p:tavLst>
                                        <p:tav tm="0">
                                          <p:val>
                                            <p:strVal val="#ppt_y+.1"/>
                                          </p:val>
                                        </p:tav>
                                        <p:tav tm="100000">
                                          <p:val>
                                            <p:strVal val="#ppt_y"/>
                                          </p:val>
                                        </p:tav>
                                      </p:tavLst>
                                    </p:anim>
                                  </p:childTnLst>
                                </p:cTn>
                              </p:par>
                            </p:childTnLst>
                          </p:cTn>
                        </p:par>
                        <p:par>
                          <p:cTn id="81" fill="hold">
                            <p:stCondLst>
                              <p:cond delay="2500"/>
                            </p:stCondLst>
                            <p:childTnLst>
                              <p:par>
                                <p:cTn id="82" presetID="22" presetClass="entr" presetSubtype="8"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p:cBhvr>
                                        <p:cTn id="84" dur="500"/>
                                        <p:tgtEl>
                                          <p:spTgt spid="20"/>
                                        </p:tgtEl>
                                      </p:cBhvr>
                                    </p:animEffect>
                                  </p:childTnLst>
                                </p:cTn>
                              </p:par>
                            </p:childTnLst>
                          </p:cTn>
                        </p:par>
                        <p:par>
                          <p:cTn id="85" fill="hold">
                            <p:stCondLst>
                              <p:cond delay="3000"/>
                            </p:stCondLst>
                            <p:childTnLst>
                              <p:par>
                                <p:cTn id="86" presetID="42" presetClass="entr" presetSubtype="0" fill="hold" grpId="0"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p:cBhvr>
                                        <p:cTn id="88" dur="1000"/>
                                        <p:tgtEl>
                                          <p:spTgt spid="15"/>
                                        </p:tgtEl>
                                      </p:cBhvr>
                                    </p:animEffect>
                                    <p:anim calcmode="lin" valueType="num">
                                      <p:cBhvr>
                                        <p:cTn id="89" dur="1000" fill="hold"/>
                                        <p:tgtEl>
                                          <p:spTgt spid="15"/>
                                        </p:tgtEl>
                                        <p:attrNameLst>
                                          <p:attrName>ppt_x</p:attrName>
                                        </p:attrNameLst>
                                      </p:cBhvr>
                                      <p:tavLst>
                                        <p:tav tm="0">
                                          <p:val>
                                            <p:strVal val="#ppt_x"/>
                                          </p:val>
                                        </p:tav>
                                        <p:tav tm="100000">
                                          <p:val>
                                            <p:strVal val="#ppt_x"/>
                                          </p:val>
                                        </p:tav>
                                      </p:tavLst>
                                    </p:anim>
                                    <p:anim calcmode="lin" valueType="num">
                                      <p:cBhvr>
                                        <p:cTn id="90" dur="1000" fill="hold"/>
                                        <p:tgtEl>
                                          <p:spTgt spid="15"/>
                                        </p:tgtEl>
                                        <p:attrNameLst>
                                          <p:attrName>ppt_y</p:attrName>
                                        </p:attrNameLst>
                                      </p:cBhvr>
                                      <p:tavLst>
                                        <p:tav tm="0">
                                          <p:val>
                                            <p:strVal val="#ppt_y+.1"/>
                                          </p:val>
                                        </p:tav>
                                        <p:tav tm="100000">
                                          <p:val>
                                            <p:strVal val="#ppt_y"/>
                                          </p:val>
                                        </p:tav>
                                      </p:tavLst>
                                    </p:anim>
                                  </p:childTnLst>
                                </p:cTn>
                              </p:par>
                            </p:childTnLst>
                          </p:cTn>
                        </p:par>
                        <p:par>
                          <p:cTn id="91" fill="hold">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21"/>
                                        </p:tgtEl>
                                        <p:attrNameLst>
                                          <p:attrName>style.visibility</p:attrName>
                                        </p:attrNameLst>
                                      </p:cBhvr>
                                      <p:to>
                                        <p:strVal val="visible"/>
                                      </p:to>
                                    </p:set>
                                    <p:animEffect>
                                      <p:cBhvr>
                                        <p:cTn id="94" dur="500"/>
                                        <p:tgtEl>
                                          <p:spTgt spid="21"/>
                                        </p:tgtEl>
                                      </p:cBhvr>
                                    </p:animEffect>
                                  </p:childTnLst>
                                </p:cTn>
                              </p:par>
                            </p:childTnLst>
                          </p:cTn>
                        </p:par>
                        <p:par>
                          <p:cTn id="95" fill="hold">
                            <p:stCondLst>
                              <p:cond delay="4500"/>
                            </p:stCondLst>
                            <p:childTnLst>
                              <p:par>
                                <p:cTn id="96" presetID="42" presetClass="entr" presetSubtype="0" fill="hold" grpId="0" nodeType="afterEffect">
                                  <p:stCondLst>
                                    <p:cond delay="0"/>
                                  </p:stCondLst>
                                  <p:childTnLst>
                                    <p:set>
                                      <p:cBhvr>
                                        <p:cTn id="97" dur="1" fill="hold">
                                          <p:stCondLst>
                                            <p:cond delay="0"/>
                                          </p:stCondLst>
                                        </p:cTn>
                                        <p:tgtEl>
                                          <p:spTgt spid="16"/>
                                        </p:tgtEl>
                                        <p:attrNameLst>
                                          <p:attrName>style.visibility</p:attrName>
                                        </p:attrNameLst>
                                      </p:cBhvr>
                                      <p:to>
                                        <p:strVal val="visible"/>
                                      </p:to>
                                    </p:set>
                                    <p:animEffect>
                                      <p:cBhvr>
                                        <p:cTn id="98" dur="1000"/>
                                        <p:tgtEl>
                                          <p:spTgt spid="16"/>
                                        </p:tgtEl>
                                      </p:cBhvr>
                                    </p:animEffect>
                                    <p:anim calcmode="lin" valueType="num">
                                      <p:cBhvr>
                                        <p:cTn id="99" dur="1000" fill="hold"/>
                                        <p:tgtEl>
                                          <p:spTgt spid="16"/>
                                        </p:tgtEl>
                                        <p:attrNameLst>
                                          <p:attrName>ppt_x</p:attrName>
                                        </p:attrNameLst>
                                      </p:cBhvr>
                                      <p:tavLst>
                                        <p:tav tm="0">
                                          <p:val>
                                            <p:strVal val="#ppt_x"/>
                                          </p:val>
                                        </p:tav>
                                        <p:tav tm="100000">
                                          <p:val>
                                            <p:strVal val="#ppt_x"/>
                                          </p:val>
                                        </p:tav>
                                      </p:tavLst>
                                    </p:anim>
                                    <p:anim calcmode="lin" valueType="num">
                                      <p:cBhvr>
                                        <p:cTn id="100" dur="1000" fill="hold"/>
                                        <p:tgtEl>
                                          <p:spTgt spid="16"/>
                                        </p:tgtEl>
                                        <p:attrNameLst>
                                          <p:attrName>ppt_y</p:attrName>
                                        </p:attrNameLst>
                                      </p:cBhvr>
                                      <p:tavLst>
                                        <p:tav tm="0">
                                          <p:val>
                                            <p:strVal val="#ppt_y+.1"/>
                                          </p:val>
                                        </p:tav>
                                        <p:tav tm="100000">
                                          <p:val>
                                            <p:strVal val="#ppt_y"/>
                                          </p:val>
                                        </p:tav>
                                      </p:tavLst>
                                    </p:anim>
                                  </p:childTnLst>
                                </p:cTn>
                              </p:par>
                            </p:childTnLst>
                          </p:cTn>
                        </p:par>
                        <p:par>
                          <p:cTn id="101" fill="hold">
                            <p:stCondLst>
                              <p:cond delay="5500"/>
                            </p:stCondLst>
                            <p:childTnLst>
                              <p:par>
                                <p:cTn id="102" presetID="22" presetClass="entr" presetSubtype="8" fill="hold" grpId="0" nodeType="afterEffect">
                                  <p:stCondLst>
                                    <p:cond delay="0"/>
                                  </p:stCondLst>
                                  <p:childTnLst>
                                    <p:set>
                                      <p:cBhvr>
                                        <p:cTn id="103" dur="1" fill="hold">
                                          <p:stCondLst>
                                            <p:cond delay="0"/>
                                          </p:stCondLst>
                                        </p:cTn>
                                        <p:tgtEl>
                                          <p:spTgt spid="22"/>
                                        </p:tgtEl>
                                        <p:attrNameLst>
                                          <p:attrName>style.visibility</p:attrName>
                                        </p:attrNameLst>
                                      </p:cBhvr>
                                      <p:to>
                                        <p:strVal val="visible"/>
                                      </p:to>
                                    </p:set>
                                    <p:animEffect>
                                      <p:cBhvr>
                                        <p:cTn id="104" dur="500"/>
                                        <p:tgtEl>
                                          <p:spTgt spid="22"/>
                                        </p:tgtEl>
                                      </p:cBhvr>
                                    </p:animEffect>
                                  </p:childTnLst>
                                </p:cTn>
                              </p:par>
                            </p:childTnLst>
                          </p:cTn>
                        </p:par>
                        <p:par>
                          <p:cTn id="105" fill="hold">
                            <p:stCondLst>
                              <p:cond delay="6000"/>
                            </p:stCondLst>
                            <p:childTnLst>
                              <p:par>
                                <p:cTn id="106" presetID="42" presetClass="entr" presetSubtype="0" fill="hold" grpId="0" nodeType="afterEffect">
                                  <p:stCondLst>
                                    <p:cond delay="0"/>
                                  </p:stCondLst>
                                  <p:childTnLst>
                                    <p:set>
                                      <p:cBhvr>
                                        <p:cTn id="107" dur="1" fill="hold">
                                          <p:stCondLst>
                                            <p:cond delay="0"/>
                                          </p:stCondLst>
                                        </p:cTn>
                                        <p:tgtEl>
                                          <p:spTgt spid="17"/>
                                        </p:tgtEl>
                                        <p:attrNameLst>
                                          <p:attrName>style.visibility</p:attrName>
                                        </p:attrNameLst>
                                      </p:cBhvr>
                                      <p:to>
                                        <p:strVal val="visible"/>
                                      </p:to>
                                    </p:set>
                                    <p:animEffect>
                                      <p:cBhvr>
                                        <p:cTn id="108" dur="1000"/>
                                        <p:tgtEl>
                                          <p:spTgt spid="17"/>
                                        </p:tgtEl>
                                      </p:cBhvr>
                                    </p:animEffect>
                                    <p:anim calcmode="lin" valueType="num">
                                      <p:cBhvr>
                                        <p:cTn id="109" dur="1000" fill="hold"/>
                                        <p:tgtEl>
                                          <p:spTgt spid="17"/>
                                        </p:tgtEl>
                                        <p:attrNameLst>
                                          <p:attrName>ppt_x</p:attrName>
                                        </p:attrNameLst>
                                      </p:cBhvr>
                                      <p:tavLst>
                                        <p:tav tm="0">
                                          <p:val>
                                            <p:strVal val="#ppt_x"/>
                                          </p:val>
                                        </p:tav>
                                        <p:tav tm="100000">
                                          <p:val>
                                            <p:strVal val="#ppt_x"/>
                                          </p:val>
                                        </p:tav>
                                      </p:tavLst>
                                    </p:anim>
                                    <p:anim calcmode="lin" valueType="num">
                                      <p:cBhvr>
                                        <p:cTn id="110" dur="1000" fill="hold"/>
                                        <p:tgtEl>
                                          <p:spTgt spid="17"/>
                                        </p:tgtEl>
                                        <p:attrNameLst>
                                          <p:attrName>ppt_y</p:attrName>
                                        </p:attrNameLst>
                                      </p:cBhvr>
                                      <p:tavLst>
                                        <p:tav tm="0">
                                          <p:val>
                                            <p:strVal val="#ppt_y+.1"/>
                                          </p:val>
                                        </p:tav>
                                        <p:tav tm="100000">
                                          <p:val>
                                            <p:strVal val="#ppt_y"/>
                                          </p:val>
                                        </p:tav>
                                      </p:tavLst>
                                    </p:anim>
                                  </p:childTnLst>
                                </p:cTn>
                              </p:par>
                            </p:childTnLst>
                          </p:cTn>
                        </p:par>
                        <p:par>
                          <p:cTn id="111" fill="hold">
                            <p:stCondLst>
                              <p:cond delay="7000"/>
                            </p:stCondLst>
                            <p:childTnLst>
                              <p:par>
                                <p:cTn id="112" presetID="22" presetClass="entr" presetSubtype="8" fill="hold" grpId="0" nodeType="afterEffect">
                                  <p:stCondLst>
                                    <p:cond delay="0"/>
                                  </p:stCondLst>
                                  <p:childTnLst>
                                    <p:set>
                                      <p:cBhvr>
                                        <p:cTn id="113" dur="1" fill="hold">
                                          <p:stCondLst>
                                            <p:cond delay="0"/>
                                          </p:stCondLst>
                                        </p:cTn>
                                        <p:tgtEl>
                                          <p:spTgt spid="23"/>
                                        </p:tgtEl>
                                        <p:attrNameLst>
                                          <p:attrName>style.visibility</p:attrName>
                                        </p:attrNameLst>
                                      </p:cBhvr>
                                      <p:to>
                                        <p:strVal val="visible"/>
                                      </p:to>
                                    </p:set>
                                    <p:animEffect>
                                      <p:cBhvr>
                                        <p:cTn id="114" dur="500"/>
                                        <p:tgtEl>
                                          <p:spTgt spid="23"/>
                                        </p:tgtEl>
                                      </p:cBhvr>
                                    </p:animEffect>
                                  </p:childTnLst>
                                </p:cTn>
                              </p:par>
                            </p:childTnLst>
                          </p:cTn>
                        </p:par>
                        <p:par>
                          <p:cTn id="115" fill="hold">
                            <p:stCondLst>
                              <p:cond delay="7500"/>
                            </p:stCondLst>
                            <p:childTnLst>
                              <p:par>
                                <p:cTn id="116" presetID="42" presetClass="entr" presetSubtype="0" fill="hold" grpId="0" nodeType="afterEffect">
                                  <p:stCondLst>
                                    <p:cond delay="0"/>
                                  </p:stCondLst>
                                  <p:childTnLst>
                                    <p:set>
                                      <p:cBhvr>
                                        <p:cTn id="117" dur="1" fill="hold">
                                          <p:stCondLst>
                                            <p:cond delay="0"/>
                                          </p:stCondLst>
                                        </p:cTn>
                                        <p:tgtEl>
                                          <p:spTgt spid="18"/>
                                        </p:tgtEl>
                                        <p:attrNameLst>
                                          <p:attrName>style.visibility</p:attrName>
                                        </p:attrNameLst>
                                      </p:cBhvr>
                                      <p:to>
                                        <p:strVal val="visible"/>
                                      </p:to>
                                    </p:set>
                                    <p:animEffect>
                                      <p:cBhvr>
                                        <p:cTn id="118" dur="1000"/>
                                        <p:tgtEl>
                                          <p:spTgt spid="18"/>
                                        </p:tgtEl>
                                      </p:cBhvr>
                                    </p:animEffect>
                                    <p:anim calcmode="lin" valueType="num">
                                      <p:cBhvr>
                                        <p:cTn id="119" dur="1000" fill="hold"/>
                                        <p:tgtEl>
                                          <p:spTgt spid="18"/>
                                        </p:tgtEl>
                                        <p:attrNameLst>
                                          <p:attrName>ppt_x</p:attrName>
                                        </p:attrNameLst>
                                      </p:cBhvr>
                                      <p:tavLst>
                                        <p:tav tm="0">
                                          <p:val>
                                            <p:strVal val="#ppt_x"/>
                                          </p:val>
                                        </p:tav>
                                        <p:tav tm="100000">
                                          <p:val>
                                            <p:strVal val="#ppt_x"/>
                                          </p:val>
                                        </p:tav>
                                      </p:tavLst>
                                    </p:anim>
                                    <p:anim calcmode="lin" valueType="num">
                                      <p:cBhvr>
                                        <p:cTn id="12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4" grpId="0" bldLvl="0" animBg="1" autoUpdateAnimBg="0"/>
      <p:bldP spid="5" grpId="0" bldLvl="0" animBg="1" autoUpdateAnimBg="0"/>
      <p:bldP spid="6" grpId="0" bldLvl="0" animBg="1" autoUpdateAnimBg="0"/>
      <p:bldP spid="7" grpId="0" bldLvl="0" animBg="1" autoUpdateAnimBg="0"/>
      <p:bldP spid="8" grpId="0" bldLvl="0" autoUpdateAnimBg="0"/>
      <p:bldP spid="9" grpId="0" bldLvl="0" autoUpdateAnimBg="0"/>
      <p:bldP spid="10" grpId="0" bldLvl="0" autoUpdateAnimBg="0"/>
      <p:bldP spid="11" grpId="0" bldLvl="0" autoUpdateAnimBg="0"/>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graphicFrame>
        <p:nvGraphicFramePr>
          <p:cNvPr id="3" name="图表 2"/>
          <p:cNvGraphicFramePr/>
          <p:nvPr>
            <p:extLst>
              <p:ext uri="{D42A27DB-BD31-4B8C-83A1-F6EECF244321}">
                <p14:modId xmlns:p14="http://schemas.microsoft.com/office/powerpoint/2010/main" val="853424216"/>
              </p:ext>
            </p:extLst>
          </p:nvPr>
        </p:nvGraphicFramePr>
        <p:xfrm>
          <a:off x="1439690" y="1945177"/>
          <a:ext cx="1918194" cy="197835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285920" y="4506332"/>
            <a:ext cx="2212334" cy="812530"/>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mn-ea"/>
              </a:rPr>
              <a:t>您的内容打在这里，或者通过复制您的文本后，在此框中选择粘贴，并选择只保留文字</a:t>
            </a:r>
            <a:r>
              <a:rPr lang="zh-CN" altLang="en-US" sz="1200" dirty="0" smtClean="0">
                <a:solidFill>
                  <a:schemeClr val="tx1">
                    <a:lumMod val="50000"/>
                    <a:lumOff val="50000"/>
                  </a:schemeClr>
                </a:solidFill>
                <a:latin typeface="+mn-ea"/>
              </a:rPr>
              <a:t>。</a:t>
            </a:r>
            <a:endParaRPr lang="zh-CN" altLang="en-US" sz="1200" dirty="0">
              <a:solidFill>
                <a:schemeClr val="tx1">
                  <a:lumMod val="50000"/>
                  <a:lumOff val="50000"/>
                </a:schemeClr>
              </a:solidFill>
              <a:latin typeface="+mn-ea"/>
            </a:endParaRPr>
          </a:p>
        </p:txBody>
      </p:sp>
      <p:sp>
        <p:nvSpPr>
          <p:cNvPr id="5" name="TextBox 4"/>
          <p:cNvSpPr txBox="1"/>
          <p:nvPr/>
        </p:nvSpPr>
        <p:spPr>
          <a:xfrm>
            <a:off x="1511649" y="4036491"/>
            <a:ext cx="1774276" cy="366575"/>
          </a:xfrm>
          <a:prstGeom prst="rect">
            <a:avLst/>
          </a:prstGeom>
          <a:noFill/>
        </p:spPr>
        <p:txBody>
          <a:bodyPr wrap="square" tIns="0" bIns="0" rtlCol="0" anchor="t">
            <a:spAutoFit/>
          </a:bodyPr>
          <a:lstStyle/>
          <a:p>
            <a:pPr algn="ctr">
              <a:lnSpc>
                <a:spcPct val="150000"/>
              </a:lnSpc>
            </a:pPr>
            <a:r>
              <a:rPr lang="zh-CN" altLang="en-US" b="1" dirty="0" smtClean="0">
                <a:solidFill>
                  <a:schemeClr val="accent1"/>
                </a:solidFill>
                <a:latin typeface="+mn-ea"/>
                <a:cs typeface="华文黑体" pitchFamily="2" charset="-122"/>
              </a:rPr>
              <a:t>点击添加标题</a:t>
            </a:r>
            <a:endParaRPr lang="zh-CN" altLang="en-US" b="1" dirty="0">
              <a:solidFill>
                <a:schemeClr val="accent1"/>
              </a:solidFill>
              <a:latin typeface="+mn-ea"/>
              <a:cs typeface="华文黑体" pitchFamily="2" charset="-122"/>
            </a:endParaRPr>
          </a:p>
        </p:txBody>
      </p:sp>
      <p:graphicFrame>
        <p:nvGraphicFramePr>
          <p:cNvPr id="6" name="图表 5"/>
          <p:cNvGraphicFramePr/>
          <p:nvPr>
            <p:extLst>
              <p:ext uri="{D42A27DB-BD31-4B8C-83A1-F6EECF244321}">
                <p14:modId xmlns:p14="http://schemas.microsoft.com/office/powerpoint/2010/main" val="1493920988"/>
              </p:ext>
            </p:extLst>
          </p:nvPr>
        </p:nvGraphicFramePr>
        <p:xfrm>
          <a:off x="3901833" y="1945177"/>
          <a:ext cx="1918194" cy="1978354"/>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3748063" y="4506332"/>
            <a:ext cx="2212334" cy="812530"/>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mn-ea"/>
              </a:rPr>
              <a:t>您的内容打在这里，或者通过复制您的文本后，在此框中选择粘贴，并选择只保留文字</a:t>
            </a:r>
            <a:r>
              <a:rPr lang="zh-CN" altLang="en-US" sz="1200" dirty="0" smtClean="0">
                <a:solidFill>
                  <a:schemeClr val="tx1">
                    <a:lumMod val="50000"/>
                    <a:lumOff val="50000"/>
                  </a:schemeClr>
                </a:solidFill>
                <a:latin typeface="+mn-ea"/>
              </a:rPr>
              <a:t>。</a:t>
            </a:r>
            <a:endParaRPr lang="zh-CN" altLang="en-US" sz="1200" dirty="0">
              <a:solidFill>
                <a:schemeClr val="tx1">
                  <a:lumMod val="50000"/>
                  <a:lumOff val="50000"/>
                </a:schemeClr>
              </a:solidFill>
              <a:latin typeface="+mn-ea"/>
            </a:endParaRPr>
          </a:p>
        </p:txBody>
      </p:sp>
      <p:sp>
        <p:nvSpPr>
          <p:cNvPr id="8" name="TextBox 7"/>
          <p:cNvSpPr txBox="1"/>
          <p:nvPr/>
        </p:nvSpPr>
        <p:spPr>
          <a:xfrm>
            <a:off x="3973792" y="4036491"/>
            <a:ext cx="1774276" cy="366575"/>
          </a:xfrm>
          <a:prstGeom prst="rect">
            <a:avLst/>
          </a:prstGeom>
          <a:noFill/>
        </p:spPr>
        <p:txBody>
          <a:bodyPr wrap="square" tIns="0" bIns="0" rtlCol="0" anchor="t">
            <a:spAutoFit/>
          </a:bodyPr>
          <a:lstStyle/>
          <a:p>
            <a:pPr algn="ctr">
              <a:lnSpc>
                <a:spcPct val="150000"/>
              </a:lnSpc>
            </a:pPr>
            <a:r>
              <a:rPr lang="zh-CN" altLang="en-US" b="1" dirty="0" smtClean="0">
                <a:solidFill>
                  <a:schemeClr val="accent2"/>
                </a:solidFill>
                <a:latin typeface="+mn-ea"/>
                <a:cs typeface="华文黑体" pitchFamily="2" charset="-122"/>
              </a:rPr>
              <a:t>点击添加标题</a:t>
            </a:r>
            <a:endParaRPr lang="zh-CN" altLang="en-US" b="1" dirty="0">
              <a:solidFill>
                <a:schemeClr val="accent2"/>
              </a:solidFill>
              <a:latin typeface="+mn-ea"/>
              <a:cs typeface="华文黑体" pitchFamily="2" charset="-122"/>
            </a:endParaRPr>
          </a:p>
        </p:txBody>
      </p:sp>
      <p:graphicFrame>
        <p:nvGraphicFramePr>
          <p:cNvPr id="9" name="图表 8"/>
          <p:cNvGraphicFramePr/>
          <p:nvPr>
            <p:extLst>
              <p:ext uri="{D42A27DB-BD31-4B8C-83A1-F6EECF244321}">
                <p14:modId xmlns:p14="http://schemas.microsoft.com/office/powerpoint/2010/main" val="3187104413"/>
              </p:ext>
            </p:extLst>
          </p:nvPr>
        </p:nvGraphicFramePr>
        <p:xfrm>
          <a:off x="6371655" y="1945177"/>
          <a:ext cx="1918194" cy="1978354"/>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Box 9"/>
          <p:cNvSpPr txBox="1"/>
          <p:nvPr/>
        </p:nvSpPr>
        <p:spPr>
          <a:xfrm>
            <a:off x="6217885" y="4506332"/>
            <a:ext cx="2212334" cy="812530"/>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mn-ea"/>
              </a:rPr>
              <a:t>您的内容打在这里，或者通过复制您的文本后，在此框中选择粘贴，并选择只保留文字</a:t>
            </a:r>
            <a:r>
              <a:rPr lang="zh-CN" altLang="en-US" sz="1200" dirty="0" smtClean="0">
                <a:solidFill>
                  <a:schemeClr val="tx1">
                    <a:lumMod val="50000"/>
                    <a:lumOff val="50000"/>
                  </a:schemeClr>
                </a:solidFill>
                <a:latin typeface="+mn-ea"/>
              </a:rPr>
              <a:t>。</a:t>
            </a:r>
            <a:endParaRPr lang="zh-CN" altLang="en-US" sz="1200" dirty="0">
              <a:solidFill>
                <a:schemeClr val="tx1">
                  <a:lumMod val="50000"/>
                  <a:lumOff val="50000"/>
                </a:schemeClr>
              </a:solidFill>
              <a:latin typeface="+mn-ea"/>
            </a:endParaRPr>
          </a:p>
        </p:txBody>
      </p:sp>
      <p:sp>
        <p:nvSpPr>
          <p:cNvPr id="11" name="TextBox 10"/>
          <p:cNvSpPr txBox="1"/>
          <p:nvPr/>
        </p:nvSpPr>
        <p:spPr>
          <a:xfrm>
            <a:off x="6443614" y="4036491"/>
            <a:ext cx="1774276" cy="366575"/>
          </a:xfrm>
          <a:prstGeom prst="rect">
            <a:avLst/>
          </a:prstGeom>
          <a:noFill/>
        </p:spPr>
        <p:txBody>
          <a:bodyPr wrap="square" tIns="0" bIns="0" rtlCol="0" anchor="t">
            <a:spAutoFit/>
          </a:bodyPr>
          <a:lstStyle/>
          <a:p>
            <a:pPr algn="ctr">
              <a:lnSpc>
                <a:spcPct val="150000"/>
              </a:lnSpc>
            </a:pPr>
            <a:r>
              <a:rPr lang="zh-CN" altLang="en-US" b="1" dirty="0" smtClean="0">
                <a:solidFill>
                  <a:schemeClr val="accent3"/>
                </a:solidFill>
                <a:latin typeface="+mn-ea"/>
                <a:cs typeface="华文黑体" pitchFamily="2" charset="-122"/>
              </a:rPr>
              <a:t>点击添加标题</a:t>
            </a:r>
            <a:endParaRPr lang="zh-CN" altLang="en-US" b="1" dirty="0">
              <a:solidFill>
                <a:schemeClr val="accent3"/>
              </a:solidFill>
              <a:latin typeface="+mn-ea"/>
              <a:cs typeface="华文黑体" pitchFamily="2" charset="-122"/>
            </a:endParaRPr>
          </a:p>
        </p:txBody>
      </p:sp>
      <p:graphicFrame>
        <p:nvGraphicFramePr>
          <p:cNvPr id="13" name="图表 12"/>
          <p:cNvGraphicFramePr/>
          <p:nvPr>
            <p:extLst>
              <p:ext uri="{D42A27DB-BD31-4B8C-83A1-F6EECF244321}">
                <p14:modId xmlns:p14="http://schemas.microsoft.com/office/powerpoint/2010/main" val="230714571"/>
              </p:ext>
            </p:extLst>
          </p:nvPr>
        </p:nvGraphicFramePr>
        <p:xfrm>
          <a:off x="8818986" y="1945177"/>
          <a:ext cx="1918194" cy="1978354"/>
        </p:xfrm>
        <a:graphic>
          <a:graphicData uri="http://schemas.openxmlformats.org/drawingml/2006/chart">
            <c:chart xmlns:c="http://schemas.openxmlformats.org/drawingml/2006/chart" xmlns:r="http://schemas.openxmlformats.org/officeDocument/2006/relationships" r:id="rId6"/>
          </a:graphicData>
        </a:graphic>
      </p:graphicFrame>
      <p:sp>
        <p:nvSpPr>
          <p:cNvPr id="14" name="TextBox 13"/>
          <p:cNvSpPr txBox="1"/>
          <p:nvPr/>
        </p:nvSpPr>
        <p:spPr>
          <a:xfrm>
            <a:off x="8665216" y="4506332"/>
            <a:ext cx="2212334" cy="812530"/>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mn-ea"/>
              </a:rPr>
              <a:t>您的内容打在这里，或者通过复制您的文本后，在此框中选择粘贴，并选择只保留文字</a:t>
            </a:r>
            <a:r>
              <a:rPr lang="zh-CN" altLang="en-US" sz="1200" dirty="0" smtClean="0">
                <a:solidFill>
                  <a:schemeClr val="tx1">
                    <a:lumMod val="50000"/>
                    <a:lumOff val="50000"/>
                  </a:schemeClr>
                </a:solidFill>
                <a:latin typeface="+mn-ea"/>
              </a:rPr>
              <a:t>。</a:t>
            </a:r>
            <a:endParaRPr lang="zh-CN" altLang="en-US" sz="1200" dirty="0">
              <a:solidFill>
                <a:schemeClr val="tx1">
                  <a:lumMod val="50000"/>
                  <a:lumOff val="50000"/>
                </a:schemeClr>
              </a:solidFill>
              <a:latin typeface="+mn-ea"/>
            </a:endParaRPr>
          </a:p>
        </p:txBody>
      </p:sp>
      <p:sp>
        <p:nvSpPr>
          <p:cNvPr id="15" name="TextBox 14"/>
          <p:cNvSpPr txBox="1"/>
          <p:nvPr/>
        </p:nvSpPr>
        <p:spPr>
          <a:xfrm>
            <a:off x="8890945" y="4036491"/>
            <a:ext cx="1774276" cy="366575"/>
          </a:xfrm>
          <a:prstGeom prst="rect">
            <a:avLst/>
          </a:prstGeom>
          <a:noFill/>
        </p:spPr>
        <p:txBody>
          <a:bodyPr wrap="square" tIns="0" bIns="0" rtlCol="0" anchor="t">
            <a:spAutoFit/>
          </a:bodyPr>
          <a:lstStyle/>
          <a:p>
            <a:pPr algn="ctr">
              <a:lnSpc>
                <a:spcPct val="150000"/>
              </a:lnSpc>
            </a:pPr>
            <a:r>
              <a:rPr lang="zh-CN" altLang="en-US" b="1" dirty="0" smtClean="0">
                <a:solidFill>
                  <a:schemeClr val="accent4"/>
                </a:solidFill>
                <a:latin typeface="+mn-ea"/>
                <a:cs typeface="华文黑体" pitchFamily="2" charset="-122"/>
              </a:rPr>
              <a:t>点击添加标题</a:t>
            </a:r>
            <a:endParaRPr lang="zh-CN" altLang="en-US" b="1" dirty="0">
              <a:solidFill>
                <a:schemeClr val="accent4"/>
              </a:solidFill>
              <a:latin typeface="+mn-ea"/>
              <a:cs typeface="华文黑体" pitchFamily="2" charset="-122"/>
            </a:endParaRPr>
          </a:p>
        </p:txBody>
      </p:sp>
      <p:cxnSp>
        <p:nvCxnSpPr>
          <p:cNvPr id="16" name="直接连接符 15"/>
          <p:cNvCxnSpPr/>
          <p:nvPr/>
        </p:nvCxnSpPr>
        <p:spPr>
          <a:xfrm>
            <a:off x="3626361" y="1907307"/>
            <a:ext cx="0" cy="354724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085681" y="1907307"/>
            <a:ext cx="0" cy="354724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533953" y="1907307"/>
            <a:ext cx="0" cy="354724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952040" y="2632442"/>
            <a:ext cx="994183" cy="646331"/>
          </a:xfrm>
          <a:prstGeom prst="rect">
            <a:avLst/>
          </a:prstGeom>
          <a:noFill/>
        </p:spPr>
        <p:txBody>
          <a:bodyPr wrap="none" rtlCol="0">
            <a:spAutoFit/>
          </a:bodyPr>
          <a:lstStyle/>
          <a:p>
            <a:pPr algn="ctr"/>
            <a:r>
              <a:rPr lang="en-US" altLang="zh-CN" sz="3600" b="1" dirty="0" smtClean="0">
                <a:solidFill>
                  <a:schemeClr val="accent1"/>
                </a:solidFill>
                <a:latin typeface="+mn-ea"/>
              </a:rPr>
              <a:t>75</a:t>
            </a:r>
            <a:r>
              <a:rPr lang="en-US" altLang="zh-CN" sz="2000" b="1" dirty="0" smtClean="0">
                <a:solidFill>
                  <a:schemeClr val="accent1"/>
                </a:solidFill>
                <a:latin typeface="+mn-ea"/>
              </a:rPr>
              <a:t>%</a:t>
            </a:r>
            <a:endParaRPr lang="en-US" altLang="zh-CN" sz="2000" b="1" dirty="0">
              <a:solidFill>
                <a:schemeClr val="accent1"/>
              </a:solidFill>
              <a:latin typeface="+mn-ea"/>
            </a:endParaRPr>
          </a:p>
        </p:txBody>
      </p:sp>
      <p:sp>
        <p:nvSpPr>
          <p:cNvPr id="20" name="TextBox 19"/>
          <p:cNvSpPr txBox="1"/>
          <p:nvPr/>
        </p:nvSpPr>
        <p:spPr>
          <a:xfrm>
            <a:off x="4402962" y="2632442"/>
            <a:ext cx="994183" cy="646331"/>
          </a:xfrm>
          <a:prstGeom prst="rect">
            <a:avLst/>
          </a:prstGeom>
          <a:noFill/>
        </p:spPr>
        <p:txBody>
          <a:bodyPr wrap="none" rtlCol="0">
            <a:spAutoFit/>
          </a:bodyPr>
          <a:lstStyle/>
          <a:p>
            <a:pPr algn="ctr"/>
            <a:r>
              <a:rPr lang="en-US" altLang="zh-CN" sz="3600" b="1" dirty="0" smtClean="0">
                <a:solidFill>
                  <a:schemeClr val="accent2"/>
                </a:solidFill>
                <a:latin typeface="+mn-ea"/>
              </a:rPr>
              <a:t>82</a:t>
            </a:r>
            <a:r>
              <a:rPr lang="en-US" altLang="zh-CN" sz="2000" b="1" dirty="0" smtClean="0">
                <a:solidFill>
                  <a:schemeClr val="accent2"/>
                </a:solidFill>
                <a:latin typeface="+mn-ea"/>
              </a:rPr>
              <a:t>%</a:t>
            </a:r>
            <a:endParaRPr lang="en-US" altLang="zh-CN" sz="2000" b="1" dirty="0">
              <a:solidFill>
                <a:schemeClr val="accent2"/>
              </a:solidFill>
              <a:latin typeface="+mn-ea"/>
            </a:endParaRPr>
          </a:p>
        </p:txBody>
      </p:sp>
      <p:sp>
        <p:nvSpPr>
          <p:cNvPr id="21" name="TextBox 20"/>
          <p:cNvSpPr txBox="1"/>
          <p:nvPr/>
        </p:nvSpPr>
        <p:spPr>
          <a:xfrm>
            <a:off x="6880511" y="2632442"/>
            <a:ext cx="994183" cy="646331"/>
          </a:xfrm>
          <a:prstGeom prst="rect">
            <a:avLst/>
          </a:prstGeom>
          <a:noFill/>
        </p:spPr>
        <p:txBody>
          <a:bodyPr wrap="none" rtlCol="0">
            <a:spAutoFit/>
          </a:bodyPr>
          <a:lstStyle/>
          <a:p>
            <a:pPr algn="ctr"/>
            <a:r>
              <a:rPr lang="en-US" altLang="zh-CN" sz="3600" b="1" dirty="0" smtClean="0">
                <a:solidFill>
                  <a:schemeClr val="accent3"/>
                </a:solidFill>
                <a:latin typeface="+mn-ea"/>
              </a:rPr>
              <a:t>59</a:t>
            </a:r>
            <a:r>
              <a:rPr lang="en-US" altLang="zh-CN" sz="2000" b="1" dirty="0" smtClean="0">
                <a:solidFill>
                  <a:schemeClr val="accent3"/>
                </a:solidFill>
                <a:latin typeface="+mn-ea"/>
              </a:rPr>
              <a:t>%</a:t>
            </a:r>
            <a:endParaRPr lang="en-US" altLang="zh-CN" sz="2000" b="1" dirty="0">
              <a:solidFill>
                <a:schemeClr val="accent3"/>
              </a:solidFill>
              <a:latin typeface="+mn-ea"/>
            </a:endParaRPr>
          </a:p>
        </p:txBody>
      </p:sp>
      <p:sp>
        <p:nvSpPr>
          <p:cNvPr id="22" name="TextBox 21"/>
          <p:cNvSpPr txBox="1"/>
          <p:nvPr/>
        </p:nvSpPr>
        <p:spPr>
          <a:xfrm>
            <a:off x="9320115" y="2632442"/>
            <a:ext cx="994183" cy="646331"/>
          </a:xfrm>
          <a:prstGeom prst="rect">
            <a:avLst/>
          </a:prstGeom>
          <a:noFill/>
        </p:spPr>
        <p:txBody>
          <a:bodyPr wrap="none" rtlCol="0">
            <a:spAutoFit/>
          </a:bodyPr>
          <a:lstStyle/>
          <a:p>
            <a:pPr algn="ctr"/>
            <a:r>
              <a:rPr lang="en-US" altLang="zh-CN" sz="3600" b="1" dirty="0" smtClean="0">
                <a:solidFill>
                  <a:schemeClr val="accent4"/>
                </a:solidFill>
                <a:latin typeface="+mn-ea"/>
              </a:rPr>
              <a:t>23</a:t>
            </a:r>
            <a:r>
              <a:rPr lang="en-US" altLang="zh-CN" sz="2000" b="1" dirty="0" smtClean="0">
                <a:solidFill>
                  <a:schemeClr val="accent4"/>
                </a:solidFill>
                <a:latin typeface="+mn-ea"/>
              </a:rPr>
              <a:t>%</a:t>
            </a:r>
            <a:endParaRPr lang="en-US" altLang="zh-CN" sz="2000" b="1" dirty="0">
              <a:solidFill>
                <a:schemeClr val="accent4"/>
              </a:solidFill>
              <a:latin typeface="+mn-ea"/>
            </a:endParaRPr>
          </a:p>
        </p:txBody>
      </p:sp>
    </p:spTree>
    <p:extLst>
      <p:ext uri="{BB962C8B-B14F-4D97-AF65-F5344CB8AC3E}">
        <p14:creationId xmlns:p14="http://schemas.microsoft.com/office/powerpoint/2010/main" val="656359733"/>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par>
                                <p:cTn id="11" presetID="22" presetClass="entr" presetSubtype="1"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childTnLst>
                          </p:cTn>
                        </p:par>
                        <p:par>
                          <p:cTn id="14" fill="hold">
                            <p:stCondLst>
                              <p:cond delay="500"/>
                            </p:stCondLst>
                            <p:childTnLst>
                              <p:par>
                                <p:cTn id="15" presetID="21"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1000"/>
                                        <p:tgtEl>
                                          <p:spTgt spid="3"/>
                                        </p:tgtEl>
                                      </p:cBhvr>
                                    </p:animEffect>
                                  </p:childTnLst>
                                </p:cTn>
                              </p:par>
                              <p:par>
                                <p:cTn id="18" presetID="12" presetClass="entr" presetSubtype="4" fill="hold" grpId="0" nodeType="withEffect">
                                  <p:stCondLst>
                                    <p:cond delay="0"/>
                                  </p:stCondLst>
                                  <p:iterate type="lt">
                                    <p:tmPct val="30000"/>
                                  </p:iterate>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p:tgtEl>
                                          <p:spTgt spid="19"/>
                                        </p:tgtEl>
                                        <p:attrNameLst>
                                          <p:attrName>ppt_y</p:attrName>
                                        </p:attrNameLst>
                                      </p:cBhvr>
                                      <p:tavLst>
                                        <p:tav tm="0">
                                          <p:val>
                                            <p:strVal val="#ppt_y+#ppt_h*1.125000"/>
                                          </p:val>
                                        </p:tav>
                                        <p:tav tm="100000">
                                          <p:val>
                                            <p:strVal val="#ppt_y"/>
                                          </p:val>
                                        </p:tav>
                                      </p:tavLst>
                                    </p:anim>
                                    <p:animEffect transition="in" filter="wipe(up)">
                                      <p:cBhvr>
                                        <p:cTn id="21" dur="500"/>
                                        <p:tgtEl>
                                          <p:spTgt spid="19"/>
                                        </p:tgtEl>
                                      </p:cBhvr>
                                    </p:animEffect>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ppt_x</p:attrName>
                                        </p:attrNameLst>
                                      </p:cBhvr>
                                      <p:tavLst>
                                        <p:tav tm="0">
                                          <p:val>
                                            <p:strVal val="#ppt_x-#ppt_w*1.125000"/>
                                          </p:val>
                                        </p:tav>
                                        <p:tav tm="100000">
                                          <p:val>
                                            <p:strVal val="#ppt_x"/>
                                          </p:val>
                                        </p:tav>
                                      </p:tavLst>
                                    </p:anim>
                                    <p:animEffect transition="in" filter="wipe(right)">
                                      <p:cBhvr>
                                        <p:cTn id="26" dur="500"/>
                                        <p:tgtEl>
                                          <p:spTgt spid="5"/>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p:tgtEl>
                                          <p:spTgt spid="4"/>
                                        </p:tgtEl>
                                        <p:attrNameLst>
                                          <p:attrName>ppt_x</p:attrName>
                                        </p:attrNameLst>
                                      </p:cBhvr>
                                      <p:tavLst>
                                        <p:tav tm="0">
                                          <p:val>
                                            <p:strVal val="#ppt_x-#ppt_w*1.125000"/>
                                          </p:val>
                                        </p:tav>
                                        <p:tav tm="100000">
                                          <p:val>
                                            <p:strVal val="#ppt_x"/>
                                          </p:val>
                                        </p:tav>
                                      </p:tavLst>
                                    </p:anim>
                                    <p:animEffect transition="in" filter="wipe(right)">
                                      <p:cBhvr>
                                        <p:cTn id="30" dur="500"/>
                                        <p:tgtEl>
                                          <p:spTgt spid="4"/>
                                        </p:tgtEl>
                                      </p:cBhvr>
                                    </p:animEffect>
                                  </p:childTnLst>
                                </p:cTn>
                              </p:par>
                            </p:childTnLst>
                          </p:cTn>
                        </p:par>
                        <p:par>
                          <p:cTn id="31" fill="hold">
                            <p:stCondLst>
                              <p:cond delay="2000"/>
                            </p:stCondLst>
                            <p:childTnLst>
                              <p:par>
                                <p:cTn id="32" presetID="21" presetClass="entr" presetSubtype="1"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heel(1)">
                                      <p:cBhvr>
                                        <p:cTn id="34" dur="1000"/>
                                        <p:tgtEl>
                                          <p:spTgt spid="6"/>
                                        </p:tgtEl>
                                      </p:cBhvr>
                                    </p:animEffect>
                                  </p:childTnLst>
                                </p:cTn>
                              </p:par>
                              <p:par>
                                <p:cTn id="35" presetID="12" presetClass="entr" presetSubtype="4" fill="hold" grpId="0" nodeType="withEffect">
                                  <p:stCondLst>
                                    <p:cond delay="0"/>
                                  </p:stCondLst>
                                  <p:iterate type="lt">
                                    <p:tmPct val="30000"/>
                                  </p:iterate>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p:tgtEl>
                                          <p:spTgt spid="20"/>
                                        </p:tgtEl>
                                        <p:attrNameLst>
                                          <p:attrName>ppt_y</p:attrName>
                                        </p:attrNameLst>
                                      </p:cBhvr>
                                      <p:tavLst>
                                        <p:tav tm="0">
                                          <p:val>
                                            <p:strVal val="#ppt_y+#ppt_h*1.125000"/>
                                          </p:val>
                                        </p:tav>
                                        <p:tav tm="100000">
                                          <p:val>
                                            <p:strVal val="#ppt_y"/>
                                          </p:val>
                                        </p:tav>
                                      </p:tavLst>
                                    </p:anim>
                                    <p:animEffect transition="in" filter="wipe(up)">
                                      <p:cBhvr>
                                        <p:cTn id="38" dur="500"/>
                                        <p:tgtEl>
                                          <p:spTgt spid="20"/>
                                        </p:tgtEl>
                                      </p:cBhvr>
                                    </p:animEffect>
                                  </p:childTnLst>
                                </p:cTn>
                              </p:par>
                            </p:childTnLst>
                          </p:cTn>
                        </p:par>
                        <p:par>
                          <p:cTn id="39" fill="hold">
                            <p:stCondLst>
                              <p:cond delay="3000"/>
                            </p:stCondLst>
                            <p:childTnLst>
                              <p:par>
                                <p:cTn id="40" presetID="12" presetClass="entr" presetSubtype="8"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p:tgtEl>
                                          <p:spTgt spid="8"/>
                                        </p:tgtEl>
                                        <p:attrNameLst>
                                          <p:attrName>ppt_x</p:attrName>
                                        </p:attrNameLst>
                                      </p:cBhvr>
                                      <p:tavLst>
                                        <p:tav tm="0">
                                          <p:val>
                                            <p:strVal val="#ppt_x-#ppt_w*1.125000"/>
                                          </p:val>
                                        </p:tav>
                                        <p:tav tm="100000">
                                          <p:val>
                                            <p:strVal val="#ppt_x"/>
                                          </p:val>
                                        </p:tav>
                                      </p:tavLst>
                                    </p:anim>
                                    <p:animEffect transition="in" filter="wipe(right)">
                                      <p:cBhvr>
                                        <p:cTn id="43" dur="500"/>
                                        <p:tgtEl>
                                          <p:spTgt spid="8"/>
                                        </p:tgtEl>
                                      </p:cBhvr>
                                    </p:animEffect>
                                  </p:childTnLst>
                                </p:cTn>
                              </p:par>
                              <p:par>
                                <p:cTn id="44" presetID="12" presetClass="entr" presetSubtype="8"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p:tgtEl>
                                          <p:spTgt spid="7"/>
                                        </p:tgtEl>
                                        <p:attrNameLst>
                                          <p:attrName>ppt_x</p:attrName>
                                        </p:attrNameLst>
                                      </p:cBhvr>
                                      <p:tavLst>
                                        <p:tav tm="0">
                                          <p:val>
                                            <p:strVal val="#ppt_x-#ppt_w*1.125000"/>
                                          </p:val>
                                        </p:tav>
                                        <p:tav tm="100000">
                                          <p:val>
                                            <p:strVal val="#ppt_x"/>
                                          </p:val>
                                        </p:tav>
                                      </p:tavLst>
                                    </p:anim>
                                    <p:animEffect transition="in" filter="wipe(right)">
                                      <p:cBhvr>
                                        <p:cTn id="47" dur="500"/>
                                        <p:tgtEl>
                                          <p:spTgt spid="7"/>
                                        </p:tgtEl>
                                      </p:cBhvr>
                                    </p:animEffect>
                                  </p:childTnLst>
                                </p:cTn>
                              </p:par>
                            </p:childTnLst>
                          </p:cTn>
                        </p:par>
                        <p:par>
                          <p:cTn id="48" fill="hold">
                            <p:stCondLst>
                              <p:cond delay="3500"/>
                            </p:stCondLst>
                            <p:childTnLst>
                              <p:par>
                                <p:cTn id="49" presetID="21" presetClass="entr" presetSubtype="1"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heel(1)">
                                      <p:cBhvr>
                                        <p:cTn id="51" dur="1000"/>
                                        <p:tgtEl>
                                          <p:spTgt spid="9"/>
                                        </p:tgtEl>
                                      </p:cBhvr>
                                    </p:animEffect>
                                  </p:childTnLst>
                                </p:cTn>
                              </p:par>
                              <p:par>
                                <p:cTn id="52" presetID="12" presetClass="entr" presetSubtype="4" fill="hold" grpId="0" nodeType="withEffect">
                                  <p:stCondLst>
                                    <p:cond delay="0"/>
                                  </p:stCondLst>
                                  <p:iterate type="lt">
                                    <p:tmPct val="30000"/>
                                  </p:iterate>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p:tgtEl>
                                          <p:spTgt spid="21"/>
                                        </p:tgtEl>
                                        <p:attrNameLst>
                                          <p:attrName>ppt_y</p:attrName>
                                        </p:attrNameLst>
                                      </p:cBhvr>
                                      <p:tavLst>
                                        <p:tav tm="0">
                                          <p:val>
                                            <p:strVal val="#ppt_y+#ppt_h*1.125000"/>
                                          </p:val>
                                        </p:tav>
                                        <p:tav tm="100000">
                                          <p:val>
                                            <p:strVal val="#ppt_y"/>
                                          </p:val>
                                        </p:tav>
                                      </p:tavLst>
                                    </p:anim>
                                    <p:animEffect transition="in" filter="wipe(up)">
                                      <p:cBhvr>
                                        <p:cTn id="55" dur="500"/>
                                        <p:tgtEl>
                                          <p:spTgt spid="21"/>
                                        </p:tgtEl>
                                      </p:cBhvr>
                                    </p:animEffect>
                                  </p:childTnLst>
                                </p:cTn>
                              </p:par>
                            </p:childTnLst>
                          </p:cTn>
                        </p:par>
                        <p:par>
                          <p:cTn id="56" fill="hold">
                            <p:stCondLst>
                              <p:cond delay="4500"/>
                            </p:stCondLst>
                            <p:childTnLst>
                              <p:par>
                                <p:cTn id="57" presetID="12" presetClass="entr" presetSubtype="8"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p:tgtEl>
                                          <p:spTgt spid="11"/>
                                        </p:tgtEl>
                                        <p:attrNameLst>
                                          <p:attrName>ppt_x</p:attrName>
                                        </p:attrNameLst>
                                      </p:cBhvr>
                                      <p:tavLst>
                                        <p:tav tm="0">
                                          <p:val>
                                            <p:strVal val="#ppt_x-#ppt_w*1.125000"/>
                                          </p:val>
                                        </p:tav>
                                        <p:tav tm="100000">
                                          <p:val>
                                            <p:strVal val="#ppt_x"/>
                                          </p:val>
                                        </p:tav>
                                      </p:tavLst>
                                    </p:anim>
                                    <p:animEffect transition="in" filter="wipe(right)">
                                      <p:cBhvr>
                                        <p:cTn id="60" dur="500"/>
                                        <p:tgtEl>
                                          <p:spTgt spid="11"/>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p:tgtEl>
                                          <p:spTgt spid="10"/>
                                        </p:tgtEl>
                                        <p:attrNameLst>
                                          <p:attrName>ppt_x</p:attrName>
                                        </p:attrNameLst>
                                      </p:cBhvr>
                                      <p:tavLst>
                                        <p:tav tm="0">
                                          <p:val>
                                            <p:strVal val="#ppt_x-#ppt_w*1.125000"/>
                                          </p:val>
                                        </p:tav>
                                        <p:tav tm="100000">
                                          <p:val>
                                            <p:strVal val="#ppt_x"/>
                                          </p:val>
                                        </p:tav>
                                      </p:tavLst>
                                    </p:anim>
                                    <p:animEffect transition="in" filter="wipe(right)">
                                      <p:cBhvr>
                                        <p:cTn id="64" dur="500"/>
                                        <p:tgtEl>
                                          <p:spTgt spid="10"/>
                                        </p:tgtEl>
                                      </p:cBhvr>
                                    </p:animEffect>
                                  </p:childTnLst>
                                </p:cTn>
                              </p:par>
                            </p:childTnLst>
                          </p:cTn>
                        </p:par>
                        <p:par>
                          <p:cTn id="65" fill="hold">
                            <p:stCondLst>
                              <p:cond delay="5000"/>
                            </p:stCondLst>
                            <p:childTnLst>
                              <p:par>
                                <p:cTn id="66" presetID="21" presetClass="entr" presetSubtype="1"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heel(1)">
                                      <p:cBhvr>
                                        <p:cTn id="68" dur="1000"/>
                                        <p:tgtEl>
                                          <p:spTgt spid="13"/>
                                        </p:tgtEl>
                                      </p:cBhvr>
                                    </p:animEffect>
                                  </p:childTnLst>
                                </p:cTn>
                              </p:par>
                              <p:par>
                                <p:cTn id="69" presetID="12" presetClass="entr" presetSubtype="4" fill="hold" grpId="0" nodeType="withEffect">
                                  <p:stCondLst>
                                    <p:cond delay="0"/>
                                  </p:stCondLst>
                                  <p:iterate type="lt">
                                    <p:tmPct val="30000"/>
                                  </p:iterate>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p:tgtEl>
                                          <p:spTgt spid="22"/>
                                        </p:tgtEl>
                                        <p:attrNameLst>
                                          <p:attrName>ppt_y</p:attrName>
                                        </p:attrNameLst>
                                      </p:cBhvr>
                                      <p:tavLst>
                                        <p:tav tm="0">
                                          <p:val>
                                            <p:strVal val="#ppt_y+#ppt_h*1.125000"/>
                                          </p:val>
                                        </p:tav>
                                        <p:tav tm="100000">
                                          <p:val>
                                            <p:strVal val="#ppt_y"/>
                                          </p:val>
                                        </p:tav>
                                      </p:tavLst>
                                    </p:anim>
                                    <p:animEffect transition="in" filter="wipe(up)">
                                      <p:cBhvr>
                                        <p:cTn id="72" dur="500"/>
                                        <p:tgtEl>
                                          <p:spTgt spid="22"/>
                                        </p:tgtEl>
                                      </p:cBhvr>
                                    </p:animEffect>
                                  </p:childTnLst>
                                </p:cTn>
                              </p:par>
                            </p:childTnLst>
                          </p:cTn>
                        </p:par>
                        <p:par>
                          <p:cTn id="73" fill="hold">
                            <p:stCondLst>
                              <p:cond delay="6000"/>
                            </p:stCondLst>
                            <p:childTnLst>
                              <p:par>
                                <p:cTn id="74" presetID="12" presetClass="entr" presetSubtype="8"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p:tgtEl>
                                          <p:spTgt spid="15"/>
                                        </p:tgtEl>
                                        <p:attrNameLst>
                                          <p:attrName>ppt_x</p:attrName>
                                        </p:attrNameLst>
                                      </p:cBhvr>
                                      <p:tavLst>
                                        <p:tav tm="0">
                                          <p:val>
                                            <p:strVal val="#ppt_x-#ppt_w*1.125000"/>
                                          </p:val>
                                        </p:tav>
                                        <p:tav tm="100000">
                                          <p:val>
                                            <p:strVal val="#ppt_x"/>
                                          </p:val>
                                        </p:tav>
                                      </p:tavLst>
                                    </p:anim>
                                    <p:animEffect transition="in" filter="wipe(right)">
                                      <p:cBhvr>
                                        <p:cTn id="77" dur="500"/>
                                        <p:tgtEl>
                                          <p:spTgt spid="15"/>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additive="base">
                                        <p:cTn id="80" dur="500"/>
                                        <p:tgtEl>
                                          <p:spTgt spid="14"/>
                                        </p:tgtEl>
                                        <p:attrNameLst>
                                          <p:attrName>ppt_x</p:attrName>
                                        </p:attrNameLst>
                                      </p:cBhvr>
                                      <p:tavLst>
                                        <p:tav tm="0">
                                          <p:val>
                                            <p:strVal val="#ppt_x-#ppt_w*1.125000"/>
                                          </p:val>
                                        </p:tav>
                                        <p:tav tm="100000">
                                          <p:val>
                                            <p:strVal val="#ppt_x"/>
                                          </p:val>
                                        </p:tav>
                                      </p:tavLst>
                                    </p:anim>
                                    <p:animEffect transition="in" filter="wipe(right)">
                                      <p:cBhvr>
                                        <p:cTn id="8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p:bldP spid="5" grpId="0"/>
      <p:bldGraphic spid="6" grpId="0">
        <p:bldAsOne/>
      </p:bldGraphic>
      <p:bldP spid="7" grpId="0"/>
      <p:bldP spid="8" grpId="0"/>
      <p:bldGraphic spid="9" grpId="0">
        <p:bldAsOne/>
      </p:bldGraphic>
      <p:bldP spid="10" grpId="0"/>
      <p:bldP spid="11" grpId="0"/>
      <p:bldGraphic spid="13" grpId="0">
        <p:bldAsOne/>
      </p:bldGraphic>
      <p:bldP spid="14" grpId="0"/>
      <p:bldP spid="15" grpId="0"/>
      <p:bldP spid="19" grpId="0"/>
      <p:bldP spid="20" grpId="0"/>
      <p:bldP spid="21" grpId="0"/>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685800" y="2299204"/>
            <a:ext cx="2714844" cy="1395354"/>
            <a:chOff x="685800" y="2299204"/>
            <a:chExt cx="2714844" cy="1395354"/>
          </a:xfrm>
        </p:grpSpPr>
        <p:sp>
          <p:nvSpPr>
            <p:cNvPr id="8" name="矩形 7"/>
            <p:cNvSpPr/>
            <p:nvPr/>
          </p:nvSpPr>
          <p:spPr>
            <a:xfrm>
              <a:off x="1668524" y="2299204"/>
              <a:ext cx="1723549" cy="400110"/>
            </a:xfrm>
            <a:prstGeom prst="rect">
              <a:avLst/>
            </a:prstGeom>
          </p:spPr>
          <p:txBody>
            <a:bodyPr wrap="none">
              <a:spAutoFit/>
            </a:bodyPr>
            <a:lstStyle/>
            <a:p>
              <a:pPr algn="r"/>
              <a:r>
                <a:rPr lang="zh-CN" altLang="en-US" sz="2000" b="1" dirty="0" smtClean="0">
                  <a:solidFill>
                    <a:schemeClr val="accent2"/>
                  </a:solidFill>
                </a:rPr>
                <a:t>添加标题内容</a:t>
              </a:r>
              <a:endParaRPr lang="zh-CN" altLang="en-US" sz="2000" b="1" dirty="0">
                <a:solidFill>
                  <a:schemeClr val="accent2"/>
                </a:solidFill>
              </a:endParaRPr>
            </a:p>
          </p:txBody>
        </p:sp>
        <p:sp>
          <p:nvSpPr>
            <p:cNvPr id="9" name="矩形 8"/>
            <p:cNvSpPr/>
            <p:nvPr/>
          </p:nvSpPr>
          <p:spPr>
            <a:xfrm>
              <a:off x="685800" y="2632729"/>
              <a:ext cx="2714844" cy="1061829"/>
            </a:xfrm>
            <a:prstGeom prst="rect">
              <a:avLst/>
            </a:prstGeom>
          </p:spPr>
          <p:txBody>
            <a:bodyPr wrap="square">
              <a:spAutoFit/>
            </a:bodyPr>
            <a:lstStyle/>
            <a:p>
              <a:pPr algn="r">
                <a:lnSpc>
                  <a:spcPct val="150000"/>
                </a:lnSpc>
              </a:pPr>
              <a:r>
                <a:rPr lang="zh-CN" altLang="en-US" sz="1400" dirty="0">
                  <a:solidFill>
                    <a:schemeClr val="tx1">
                      <a:lumMod val="50000"/>
                      <a:lumOff val="50000"/>
                    </a:schemeClr>
                  </a:solidFill>
                  <a:ea typeface="+mj-ea"/>
                  <a:cs typeface="Segoe UI Semilight" panose="020B0402040204020203" pitchFamily="34" charset="0"/>
                </a:rPr>
                <a:t>此处添加详细文本描述，建议与标题相关并符合整体语言风格，语言描述尽量简洁生动</a:t>
              </a:r>
              <a:r>
                <a:rPr lang="zh-CN" altLang="en-US" sz="1400" dirty="0" smtClean="0">
                  <a:solidFill>
                    <a:schemeClr val="tx1">
                      <a:lumMod val="50000"/>
                      <a:lumOff val="50000"/>
                    </a:schemeClr>
                  </a:solidFill>
                  <a:ea typeface="+mj-ea"/>
                  <a:cs typeface="Segoe UI Semilight" panose="020B0402040204020203" pitchFamily="34" charset="0"/>
                </a:rPr>
                <a:t>。</a:t>
              </a:r>
              <a:endParaRPr lang="en-US" altLang="zh-CN" sz="1400" dirty="0">
                <a:solidFill>
                  <a:schemeClr val="tx1">
                    <a:lumMod val="50000"/>
                    <a:lumOff val="50000"/>
                  </a:schemeClr>
                </a:solidFill>
                <a:ea typeface="+mj-ea"/>
                <a:cs typeface="Segoe UI Semilight" panose="020B0402040204020203" pitchFamily="34" charset="0"/>
              </a:endParaRPr>
            </a:p>
          </p:txBody>
        </p:sp>
      </p:grpSp>
      <p:grpSp>
        <p:nvGrpSpPr>
          <p:cNvPr id="13" name="组合 12"/>
          <p:cNvGrpSpPr/>
          <p:nvPr/>
        </p:nvGrpSpPr>
        <p:grpSpPr>
          <a:xfrm>
            <a:off x="5551356" y="2709927"/>
            <a:ext cx="2756006" cy="2408877"/>
            <a:chOff x="5551356" y="2709927"/>
            <a:chExt cx="2756006" cy="2408877"/>
          </a:xfrm>
        </p:grpSpPr>
        <p:sp>
          <p:nvSpPr>
            <p:cNvPr id="6" name="任意多边形 5"/>
            <p:cNvSpPr/>
            <p:nvPr/>
          </p:nvSpPr>
          <p:spPr>
            <a:xfrm rot="6300000">
              <a:off x="5724920" y="2536363"/>
              <a:ext cx="2408877" cy="2756006"/>
            </a:xfrm>
            <a:custGeom>
              <a:avLst/>
              <a:gdLst>
                <a:gd name="connsiteX0" fmla="*/ 798286 w 1596572"/>
                <a:gd name="connsiteY0" fmla="*/ 331673 h 1826645"/>
                <a:gd name="connsiteX1" fmla="*/ 101600 w 1596572"/>
                <a:gd name="connsiteY1" fmla="*/ 1028359 h 1826645"/>
                <a:gd name="connsiteX2" fmla="*/ 798286 w 1596572"/>
                <a:gd name="connsiteY2" fmla="*/ 1725045 h 1826645"/>
                <a:gd name="connsiteX3" fmla="*/ 1494972 w 1596572"/>
                <a:gd name="connsiteY3" fmla="*/ 1028359 h 1826645"/>
                <a:gd name="connsiteX4" fmla="*/ 798286 w 1596572"/>
                <a:gd name="connsiteY4" fmla="*/ 331673 h 1826645"/>
                <a:gd name="connsiteX5" fmla="*/ 798286 w 1596572"/>
                <a:gd name="connsiteY5" fmla="*/ 0 h 1826645"/>
                <a:gd name="connsiteX6" fmla="*/ 940015 w 1596572"/>
                <a:gd name="connsiteY6" fmla="*/ 244361 h 1826645"/>
                <a:gd name="connsiteX7" fmla="*/ 959169 w 1596572"/>
                <a:gd name="connsiteY7" fmla="*/ 246291 h 1826645"/>
                <a:gd name="connsiteX8" fmla="*/ 1596572 w 1596572"/>
                <a:gd name="connsiteY8" fmla="*/ 1028359 h 1826645"/>
                <a:gd name="connsiteX9" fmla="*/ 798286 w 1596572"/>
                <a:gd name="connsiteY9" fmla="*/ 1826645 h 1826645"/>
                <a:gd name="connsiteX10" fmla="*/ 0 w 1596572"/>
                <a:gd name="connsiteY10" fmla="*/ 1028359 h 1826645"/>
                <a:gd name="connsiteX11" fmla="*/ 637403 w 1596572"/>
                <a:gd name="connsiteY11" fmla="*/ 246291 h 1826645"/>
                <a:gd name="connsiteX12" fmla="*/ 656556 w 1596572"/>
                <a:gd name="connsiteY12" fmla="*/ 244361 h 182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6572" h="1826645">
                  <a:moveTo>
                    <a:pt x="798286" y="331673"/>
                  </a:moveTo>
                  <a:cubicBezTo>
                    <a:pt x="413517" y="331673"/>
                    <a:pt x="101600" y="643590"/>
                    <a:pt x="101600" y="1028359"/>
                  </a:cubicBezTo>
                  <a:cubicBezTo>
                    <a:pt x="101600" y="1413128"/>
                    <a:pt x="413517" y="1725045"/>
                    <a:pt x="798286" y="1725045"/>
                  </a:cubicBezTo>
                  <a:cubicBezTo>
                    <a:pt x="1183055" y="1725045"/>
                    <a:pt x="1494972" y="1413128"/>
                    <a:pt x="1494972" y="1028359"/>
                  </a:cubicBezTo>
                  <a:cubicBezTo>
                    <a:pt x="1494972" y="643590"/>
                    <a:pt x="1183055" y="331673"/>
                    <a:pt x="798286" y="331673"/>
                  </a:cubicBezTo>
                  <a:close/>
                  <a:moveTo>
                    <a:pt x="798286" y="0"/>
                  </a:moveTo>
                  <a:lnTo>
                    <a:pt x="940015" y="244361"/>
                  </a:lnTo>
                  <a:lnTo>
                    <a:pt x="959169" y="246291"/>
                  </a:lnTo>
                  <a:cubicBezTo>
                    <a:pt x="1322934" y="320729"/>
                    <a:pt x="1596572" y="642588"/>
                    <a:pt x="1596572" y="1028359"/>
                  </a:cubicBezTo>
                  <a:cubicBezTo>
                    <a:pt x="1596572" y="1469240"/>
                    <a:pt x="1239167" y="1826645"/>
                    <a:pt x="798286" y="1826645"/>
                  </a:cubicBezTo>
                  <a:cubicBezTo>
                    <a:pt x="357405" y="1826645"/>
                    <a:pt x="0" y="1469240"/>
                    <a:pt x="0" y="1028359"/>
                  </a:cubicBezTo>
                  <a:cubicBezTo>
                    <a:pt x="0" y="642588"/>
                    <a:pt x="273638" y="320729"/>
                    <a:pt x="637403" y="246291"/>
                  </a:cubicBezTo>
                  <a:lnTo>
                    <a:pt x="656556" y="24436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rcRect l="30879" t="2197" r="5625" b="2559"/>
            <a:stretch>
              <a:fillRect/>
            </a:stretch>
          </p:blipFill>
          <p:spPr>
            <a:xfrm>
              <a:off x="5802390" y="2916074"/>
              <a:ext cx="1901138" cy="1901138"/>
            </a:xfrm>
            <a:custGeom>
              <a:avLst/>
              <a:gdLst>
                <a:gd name="connsiteX0" fmla="*/ 950569 w 1901138"/>
                <a:gd name="connsiteY0" fmla="*/ 0 h 1901138"/>
                <a:gd name="connsiteX1" fmla="*/ 1901138 w 1901138"/>
                <a:gd name="connsiteY1" fmla="*/ 950569 h 1901138"/>
                <a:gd name="connsiteX2" fmla="*/ 950569 w 1901138"/>
                <a:gd name="connsiteY2" fmla="*/ 1901138 h 1901138"/>
                <a:gd name="connsiteX3" fmla="*/ 0 w 1901138"/>
                <a:gd name="connsiteY3" fmla="*/ 950569 h 1901138"/>
                <a:gd name="connsiteX4" fmla="*/ 950569 w 1901138"/>
                <a:gd name="connsiteY4" fmla="*/ 0 h 190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38" h="1901138">
                  <a:moveTo>
                    <a:pt x="950569" y="0"/>
                  </a:moveTo>
                  <a:cubicBezTo>
                    <a:pt x="1475554" y="0"/>
                    <a:pt x="1901138" y="425584"/>
                    <a:pt x="1901138" y="950569"/>
                  </a:cubicBezTo>
                  <a:cubicBezTo>
                    <a:pt x="1901138" y="1475554"/>
                    <a:pt x="1475554" y="1901138"/>
                    <a:pt x="950569" y="1901138"/>
                  </a:cubicBezTo>
                  <a:cubicBezTo>
                    <a:pt x="425584" y="1901138"/>
                    <a:pt x="0" y="1475554"/>
                    <a:pt x="0" y="950569"/>
                  </a:cubicBezTo>
                  <a:cubicBezTo>
                    <a:pt x="0" y="425584"/>
                    <a:pt x="425584" y="0"/>
                    <a:pt x="950569" y="0"/>
                  </a:cubicBezTo>
                  <a:close/>
                </a:path>
              </a:pathLst>
            </a:custGeom>
          </p:spPr>
        </p:pic>
      </p:grpSp>
      <p:grpSp>
        <p:nvGrpSpPr>
          <p:cNvPr id="3" name="组合 2"/>
          <p:cNvGrpSpPr/>
          <p:nvPr/>
        </p:nvGrpSpPr>
        <p:grpSpPr>
          <a:xfrm>
            <a:off x="4992234" y="1083088"/>
            <a:ext cx="2025479" cy="1770362"/>
            <a:chOff x="4992234" y="1083088"/>
            <a:chExt cx="2025479" cy="1770362"/>
          </a:xfrm>
        </p:grpSpPr>
        <p:sp>
          <p:nvSpPr>
            <p:cNvPr id="4" name="任意多边形 3"/>
            <p:cNvSpPr/>
            <p:nvPr/>
          </p:nvSpPr>
          <p:spPr>
            <a:xfrm rot="5400000">
              <a:off x="5119793" y="955529"/>
              <a:ext cx="1770362" cy="2025479"/>
            </a:xfrm>
            <a:custGeom>
              <a:avLst/>
              <a:gdLst>
                <a:gd name="connsiteX0" fmla="*/ 798286 w 1596572"/>
                <a:gd name="connsiteY0" fmla="*/ 331673 h 1826645"/>
                <a:gd name="connsiteX1" fmla="*/ 101600 w 1596572"/>
                <a:gd name="connsiteY1" fmla="*/ 1028359 h 1826645"/>
                <a:gd name="connsiteX2" fmla="*/ 798286 w 1596572"/>
                <a:gd name="connsiteY2" fmla="*/ 1725045 h 1826645"/>
                <a:gd name="connsiteX3" fmla="*/ 1494972 w 1596572"/>
                <a:gd name="connsiteY3" fmla="*/ 1028359 h 1826645"/>
                <a:gd name="connsiteX4" fmla="*/ 798286 w 1596572"/>
                <a:gd name="connsiteY4" fmla="*/ 331673 h 1826645"/>
                <a:gd name="connsiteX5" fmla="*/ 798286 w 1596572"/>
                <a:gd name="connsiteY5" fmla="*/ 0 h 1826645"/>
                <a:gd name="connsiteX6" fmla="*/ 940015 w 1596572"/>
                <a:gd name="connsiteY6" fmla="*/ 244361 h 1826645"/>
                <a:gd name="connsiteX7" fmla="*/ 959169 w 1596572"/>
                <a:gd name="connsiteY7" fmla="*/ 246291 h 1826645"/>
                <a:gd name="connsiteX8" fmla="*/ 1596572 w 1596572"/>
                <a:gd name="connsiteY8" fmla="*/ 1028359 h 1826645"/>
                <a:gd name="connsiteX9" fmla="*/ 798286 w 1596572"/>
                <a:gd name="connsiteY9" fmla="*/ 1826645 h 1826645"/>
                <a:gd name="connsiteX10" fmla="*/ 0 w 1596572"/>
                <a:gd name="connsiteY10" fmla="*/ 1028359 h 1826645"/>
                <a:gd name="connsiteX11" fmla="*/ 637403 w 1596572"/>
                <a:gd name="connsiteY11" fmla="*/ 246291 h 1826645"/>
                <a:gd name="connsiteX12" fmla="*/ 656556 w 1596572"/>
                <a:gd name="connsiteY12" fmla="*/ 244361 h 182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6572" h="1826645">
                  <a:moveTo>
                    <a:pt x="798286" y="331673"/>
                  </a:moveTo>
                  <a:cubicBezTo>
                    <a:pt x="413517" y="331673"/>
                    <a:pt x="101600" y="643590"/>
                    <a:pt x="101600" y="1028359"/>
                  </a:cubicBezTo>
                  <a:cubicBezTo>
                    <a:pt x="101600" y="1413128"/>
                    <a:pt x="413517" y="1725045"/>
                    <a:pt x="798286" y="1725045"/>
                  </a:cubicBezTo>
                  <a:cubicBezTo>
                    <a:pt x="1183055" y="1725045"/>
                    <a:pt x="1494972" y="1413128"/>
                    <a:pt x="1494972" y="1028359"/>
                  </a:cubicBezTo>
                  <a:cubicBezTo>
                    <a:pt x="1494972" y="643590"/>
                    <a:pt x="1183055" y="331673"/>
                    <a:pt x="798286" y="331673"/>
                  </a:cubicBezTo>
                  <a:close/>
                  <a:moveTo>
                    <a:pt x="798286" y="0"/>
                  </a:moveTo>
                  <a:lnTo>
                    <a:pt x="940015" y="244361"/>
                  </a:lnTo>
                  <a:lnTo>
                    <a:pt x="959169" y="246291"/>
                  </a:lnTo>
                  <a:cubicBezTo>
                    <a:pt x="1322934" y="320729"/>
                    <a:pt x="1596572" y="642588"/>
                    <a:pt x="1596572" y="1028359"/>
                  </a:cubicBezTo>
                  <a:cubicBezTo>
                    <a:pt x="1596572" y="1469240"/>
                    <a:pt x="1239167" y="1826645"/>
                    <a:pt x="798286" y="1826645"/>
                  </a:cubicBezTo>
                  <a:cubicBezTo>
                    <a:pt x="357405" y="1826645"/>
                    <a:pt x="0" y="1469240"/>
                    <a:pt x="0" y="1028359"/>
                  </a:cubicBezTo>
                  <a:cubicBezTo>
                    <a:pt x="0" y="642588"/>
                    <a:pt x="273638" y="320729"/>
                    <a:pt x="637403" y="246291"/>
                  </a:cubicBezTo>
                  <a:lnTo>
                    <a:pt x="656556" y="2443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rcRect l="17202" t="1907" r="18808" b="2109"/>
            <a:stretch>
              <a:fillRect/>
            </a:stretch>
          </p:blipFill>
          <p:spPr>
            <a:xfrm>
              <a:off x="5220791" y="1296294"/>
              <a:ext cx="1343948" cy="1343948"/>
            </a:xfrm>
            <a:custGeom>
              <a:avLst/>
              <a:gdLst>
                <a:gd name="connsiteX0" fmla="*/ 671974 w 1343948"/>
                <a:gd name="connsiteY0" fmla="*/ 0 h 1343948"/>
                <a:gd name="connsiteX1" fmla="*/ 1343948 w 1343948"/>
                <a:gd name="connsiteY1" fmla="*/ 671974 h 1343948"/>
                <a:gd name="connsiteX2" fmla="*/ 671974 w 1343948"/>
                <a:gd name="connsiteY2" fmla="*/ 1343948 h 1343948"/>
                <a:gd name="connsiteX3" fmla="*/ 0 w 1343948"/>
                <a:gd name="connsiteY3" fmla="*/ 671974 h 1343948"/>
                <a:gd name="connsiteX4" fmla="*/ 671974 w 1343948"/>
                <a:gd name="connsiteY4" fmla="*/ 0 h 1343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948" h="1343948">
                  <a:moveTo>
                    <a:pt x="671974" y="0"/>
                  </a:moveTo>
                  <a:cubicBezTo>
                    <a:pt x="1043095" y="0"/>
                    <a:pt x="1343948" y="300853"/>
                    <a:pt x="1343948" y="671974"/>
                  </a:cubicBezTo>
                  <a:cubicBezTo>
                    <a:pt x="1343948" y="1043095"/>
                    <a:pt x="1043095" y="1343948"/>
                    <a:pt x="671974" y="1343948"/>
                  </a:cubicBezTo>
                  <a:cubicBezTo>
                    <a:pt x="300853" y="1343948"/>
                    <a:pt x="0" y="1043095"/>
                    <a:pt x="0" y="671974"/>
                  </a:cubicBezTo>
                  <a:cubicBezTo>
                    <a:pt x="0" y="300853"/>
                    <a:pt x="300853" y="0"/>
                    <a:pt x="671974" y="0"/>
                  </a:cubicBezTo>
                  <a:close/>
                </a:path>
              </a:pathLst>
            </a:custGeom>
          </p:spPr>
        </p:pic>
      </p:grpSp>
      <p:grpSp>
        <p:nvGrpSpPr>
          <p:cNvPr id="11" name="组合 10"/>
          <p:cNvGrpSpPr/>
          <p:nvPr/>
        </p:nvGrpSpPr>
        <p:grpSpPr>
          <a:xfrm>
            <a:off x="3358324" y="2301035"/>
            <a:ext cx="2260024" cy="1975365"/>
            <a:chOff x="3358324" y="2301035"/>
            <a:chExt cx="2260024" cy="1975365"/>
          </a:xfrm>
        </p:grpSpPr>
        <p:sp>
          <p:nvSpPr>
            <p:cNvPr id="5" name="任意多边形 4"/>
            <p:cNvSpPr/>
            <p:nvPr/>
          </p:nvSpPr>
          <p:spPr>
            <a:xfrm rot="18000000">
              <a:off x="3500653" y="2158706"/>
              <a:ext cx="1975365" cy="2260024"/>
            </a:xfrm>
            <a:custGeom>
              <a:avLst/>
              <a:gdLst>
                <a:gd name="connsiteX0" fmla="*/ 798286 w 1596572"/>
                <a:gd name="connsiteY0" fmla="*/ 331673 h 1826645"/>
                <a:gd name="connsiteX1" fmla="*/ 101600 w 1596572"/>
                <a:gd name="connsiteY1" fmla="*/ 1028359 h 1826645"/>
                <a:gd name="connsiteX2" fmla="*/ 798286 w 1596572"/>
                <a:gd name="connsiteY2" fmla="*/ 1725045 h 1826645"/>
                <a:gd name="connsiteX3" fmla="*/ 1494972 w 1596572"/>
                <a:gd name="connsiteY3" fmla="*/ 1028359 h 1826645"/>
                <a:gd name="connsiteX4" fmla="*/ 798286 w 1596572"/>
                <a:gd name="connsiteY4" fmla="*/ 331673 h 1826645"/>
                <a:gd name="connsiteX5" fmla="*/ 798286 w 1596572"/>
                <a:gd name="connsiteY5" fmla="*/ 0 h 1826645"/>
                <a:gd name="connsiteX6" fmla="*/ 940015 w 1596572"/>
                <a:gd name="connsiteY6" fmla="*/ 244361 h 1826645"/>
                <a:gd name="connsiteX7" fmla="*/ 959169 w 1596572"/>
                <a:gd name="connsiteY7" fmla="*/ 246291 h 1826645"/>
                <a:gd name="connsiteX8" fmla="*/ 1596572 w 1596572"/>
                <a:gd name="connsiteY8" fmla="*/ 1028359 h 1826645"/>
                <a:gd name="connsiteX9" fmla="*/ 798286 w 1596572"/>
                <a:gd name="connsiteY9" fmla="*/ 1826645 h 1826645"/>
                <a:gd name="connsiteX10" fmla="*/ 0 w 1596572"/>
                <a:gd name="connsiteY10" fmla="*/ 1028359 h 1826645"/>
                <a:gd name="connsiteX11" fmla="*/ 637403 w 1596572"/>
                <a:gd name="connsiteY11" fmla="*/ 246291 h 1826645"/>
                <a:gd name="connsiteX12" fmla="*/ 656556 w 1596572"/>
                <a:gd name="connsiteY12" fmla="*/ 244361 h 182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6572" h="1826645">
                  <a:moveTo>
                    <a:pt x="798286" y="331673"/>
                  </a:moveTo>
                  <a:cubicBezTo>
                    <a:pt x="413517" y="331673"/>
                    <a:pt x="101600" y="643590"/>
                    <a:pt x="101600" y="1028359"/>
                  </a:cubicBezTo>
                  <a:cubicBezTo>
                    <a:pt x="101600" y="1413128"/>
                    <a:pt x="413517" y="1725045"/>
                    <a:pt x="798286" y="1725045"/>
                  </a:cubicBezTo>
                  <a:cubicBezTo>
                    <a:pt x="1183055" y="1725045"/>
                    <a:pt x="1494972" y="1413128"/>
                    <a:pt x="1494972" y="1028359"/>
                  </a:cubicBezTo>
                  <a:cubicBezTo>
                    <a:pt x="1494972" y="643590"/>
                    <a:pt x="1183055" y="331673"/>
                    <a:pt x="798286" y="331673"/>
                  </a:cubicBezTo>
                  <a:close/>
                  <a:moveTo>
                    <a:pt x="798286" y="0"/>
                  </a:moveTo>
                  <a:lnTo>
                    <a:pt x="940015" y="244361"/>
                  </a:lnTo>
                  <a:lnTo>
                    <a:pt x="959169" y="246291"/>
                  </a:lnTo>
                  <a:cubicBezTo>
                    <a:pt x="1322934" y="320729"/>
                    <a:pt x="1596572" y="642588"/>
                    <a:pt x="1596572" y="1028359"/>
                  </a:cubicBezTo>
                  <a:cubicBezTo>
                    <a:pt x="1596572" y="1469240"/>
                    <a:pt x="1239167" y="1826645"/>
                    <a:pt x="798286" y="1826645"/>
                  </a:cubicBezTo>
                  <a:cubicBezTo>
                    <a:pt x="357405" y="1826645"/>
                    <a:pt x="0" y="1469240"/>
                    <a:pt x="0" y="1028359"/>
                  </a:cubicBezTo>
                  <a:cubicBezTo>
                    <a:pt x="0" y="642588"/>
                    <a:pt x="273638" y="320729"/>
                    <a:pt x="637403" y="246291"/>
                  </a:cubicBezTo>
                  <a:lnTo>
                    <a:pt x="656556" y="24436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rcRect l="32928" t="5460" r="14429" b="15576"/>
            <a:stretch>
              <a:fillRect/>
            </a:stretch>
          </p:blipFill>
          <p:spPr>
            <a:xfrm>
              <a:off x="3849446" y="2605454"/>
              <a:ext cx="1518986" cy="1518986"/>
            </a:xfrm>
            <a:custGeom>
              <a:avLst/>
              <a:gdLst>
                <a:gd name="connsiteX0" fmla="*/ 759493 w 1518986"/>
                <a:gd name="connsiteY0" fmla="*/ 0 h 1518986"/>
                <a:gd name="connsiteX1" fmla="*/ 1518986 w 1518986"/>
                <a:gd name="connsiteY1" fmla="*/ 759493 h 1518986"/>
                <a:gd name="connsiteX2" fmla="*/ 759493 w 1518986"/>
                <a:gd name="connsiteY2" fmla="*/ 1518986 h 1518986"/>
                <a:gd name="connsiteX3" fmla="*/ 0 w 1518986"/>
                <a:gd name="connsiteY3" fmla="*/ 759493 h 1518986"/>
                <a:gd name="connsiteX4" fmla="*/ 759493 w 1518986"/>
                <a:gd name="connsiteY4" fmla="*/ 0 h 1518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986" h="1518986">
                  <a:moveTo>
                    <a:pt x="759493" y="0"/>
                  </a:moveTo>
                  <a:cubicBezTo>
                    <a:pt x="1178949" y="0"/>
                    <a:pt x="1518986" y="340037"/>
                    <a:pt x="1518986" y="759493"/>
                  </a:cubicBezTo>
                  <a:cubicBezTo>
                    <a:pt x="1518986" y="1178949"/>
                    <a:pt x="1178949" y="1518986"/>
                    <a:pt x="759493" y="1518986"/>
                  </a:cubicBezTo>
                  <a:cubicBezTo>
                    <a:pt x="340037" y="1518986"/>
                    <a:pt x="0" y="1178949"/>
                    <a:pt x="0" y="759493"/>
                  </a:cubicBezTo>
                  <a:cubicBezTo>
                    <a:pt x="0" y="340037"/>
                    <a:pt x="340037" y="0"/>
                    <a:pt x="759493" y="0"/>
                  </a:cubicBezTo>
                  <a:close/>
                </a:path>
              </a:pathLst>
            </a:custGeom>
          </p:spPr>
        </p:pic>
      </p:grpSp>
      <p:grpSp>
        <p:nvGrpSpPr>
          <p:cNvPr id="15" name="组合 14"/>
          <p:cNvGrpSpPr/>
          <p:nvPr/>
        </p:nvGrpSpPr>
        <p:grpSpPr>
          <a:xfrm>
            <a:off x="3905806" y="4288907"/>
            <a:ext cx="2098532" cy="1834214"/>
            <a:chOff x="3905806" y="4288907"/>
            <a:chExt cx="2098532" cy="1834214"/>
          </a:xfrm>
        </p:grpSpPr>
        <p:sp>
          <p:nvSpPr>
            <p:cNvPr id="7" name="任意多边形 6"/>
            <p:cNvSpPr/>
            <p:nvPr/>
          </p:nvSpPr>
          <p:spPr>
            <a:xfrm rot="15869224">
              <a:off x="4037965" y="4156748"/>
              <a:ext cx="1834214" cy="2098532"/>
            </a:xfrm>
            <a:custGeom>
              <a:avLst/>
              <a:gdLst>
                <a:gd name="connsiteX0" fmla="*/ 798286 w 1596572"/>
                <a:gd name="connsiteY0" fmla="*/ 331673 h 1826645"/>
                <a:gd name="connsiteX1" fmla="*/ 101600 w 1596572"/>
                <a:gd name="connsiteY1" fmla="*/ 1028359 h 1826645"/>
                <a:gd name="connsiteX2" fmla="*/ 798286 w 1596572"/>
                <a:gd name="connsiteY2" fmla="*/ 1725045 h 1826645"/>
                <a:gd name="connsiteX3" fmla="*/ 1494972 w 1596572"/>
                <a:gd name="connsiteY3" fmla="*/ 1028359 h 1826645"/>
                <a:gd name="connsiteX4" fmla="*/ 798286 w 1596572"/>
                <a:gd name="connsiteY4" fmla="*/ 331673 h 1826645"/>
                <a:gd name="connsiteX5" fmla="*/ 798286 w 1596572"/>
                <a:gd name="connsiteY5" fmla="*/ 0 h 1826645"/>
                <a:gd name="connsiteX6" fmla="*/ 940015 w 1596572"/>
                <a:gd name="connsiteY6" fmla="*/ 244361 h 1826645"/>
                <a:gd name="connsiteX7" fmla="*/ 959169 w 1596572"/>
                <a:gd name="connsiteY7" fmla="*/ 246291 h 1826645"/>
                <a:gd name="connsiteX8" fmla="*/ 1596572 w 1596572"/>
                <a:gd name="connsiteY8" fmla="*/ 1028359 h 1826645"/>
                <a:gd name="connsiteX9" fmla="*/ 798286 w 1596572"/>
                <a:gd name="connsiteY9" fmla="*/ 1826645 h 1826645"/>
                <a:gd name="connsiteX10" fmla="*/ 0 w 1596572"/>
                <a:gd name="connsiteY10" fmla="*/ 1028359 h 1826645"/>
                <a:gd name="connsiteX11" fmla="*/ 637403 w 1596572"/>
                <a:gd name="connsiteY11" fmla="*/ 246291 h 1826645"/>
                <a:gd name="connsiteX12" fmla="*/ 656556 w 1596572"/>
                <a:gd name="connsiteY12" fmla="*/ 244361 h 182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6572" h="1826645">
                  <a:moveTo>
                    <a:pt x="798286" y="331673"/>
                  </a:moveTo>
                  <a:cubicBezTo>
                    <a:pt x="413517" y="331673"/>
                    <a:pt x="101600" y="643590"/>
                    <a:pt x="101600" y="1028359"/>
                  </a:cubicBezTo>
                  <a:cubicBezTo>
                    <a:pt x="101600" y="1413128"/>
                    <a:pt x="413517" y="1725045"/>
                    <a:pt x="798286" y="1725045"/>
                  </a:cubicBezTo>
                  <a:cubicBezTo>
                    <a:pt x="1183055" y="1725045"/>
                    <a:pt x="1494972" y="1413128"/>
                    <a:pt x="1494972" y="1028359"/>
                  </a:cubicBezTo>
                  <a:cubicBezTo>
                    <a:pt x="1494972" y="643590"/>
                    <a:pt x="1183055" y="331673"/>
                    <a:pt x="798286" y="331673"/>
                  </a:cubicBezTo>
                  <a:close/>
                  <a:moveTo>
                    <a:pt x="798286" y="0"/>
                  </a:moveTo>
                  <a:lnTo>
                    <a:pt x="940015" y="244361"/>
                  </a:lnTo>
                  <a:lnTo>
                    <a:pt x="959169" y="246291"/>
                  </a:lnTo>
                  <a:cubicBezTo>
                    <a:pt x="1322934" y="320729"/>
                    <a:pt x="1596572" y="642588"/>
                    <a:pt x="1596572" y="1028359"/>
                  </a:cubicBezTo>
                  <a:cubicBezTo>
                    <a:pt x="1596572" y="1469240"/>
                    <a:pt x="1239167" y="1826645"/>
                    <a:pt x="798286" y="1826645"/>
                  </a:cubicBezTo>
                  <a:cubicBezTo>
                    <a:pt x="357405" y="1826645"/>
                    <a:pt x="0" y="1469240"/>
                    <a:pt x="0" y="1028359"/>
                  </a:cubicBezTo>
                  <a:cubicBezTo>
                    <a:pt x="0" y="642588"/>
                    <a:pt x="273638" y="320729"/>
                    <a:pt x="637403" y="246291"/>
                  </a:cubicBezTo>
                  <a:lnTo>
                    <a:pt x="656556" y="244361"/>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rcRect l="30388" t="1397" r="5843" b="2949"/>
            <a:stretch>
              <a:fillRect/>
            </a:stretch>
          </p:blipFill>
          <p:spPr>
            <a:xfrm>
              <a:off x="4379125" y="4474686"/>
              <a:ext cx="1418436" cy="1418436"/>
            </a:xfrm>
            <a:custGeom>
              <a:avLst/>
              <a:gdLst>
                <a:gd name="connsiteX0" fmla="*/ 709218 w 1418436"/>
                <a:gd name="connsiteY0" fmla="*/ 0 h 1418436"/>
                <a:gd name="connsiteX1" fmla="*/ 1418436 w 1418436"/>
                <a:gd name="connsiteY1" fmla="*/ 709218 h 1418436"/>
                <a:gd name="connsiteX2" fmla="*/ 709218 w 1418436"/>
                <a:gd name="connsiteY2" fmla="*/ 1418436 h 1418436"/>
                <a:gd name="connsiteX3" fmla="*/ 0 w 1418436"/>
                <a:gd name="connsiteY3" fmla="*/ 709218 h 1418436"/>
                <a:gd name="connsiteX4" fmla="*/ 709218 w 1418436"/>
                <a:gd name="connsiteY4" fmla="*/ 0 h 1418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436" h="1418436">
                  <a:moveTo>
                    <a:pt x="709218" y="0"/>
                  </a:moveTo>
                  <a:cubicBezTo>
                    <a:pt x="1100908" y="0"/>
                    <a:pt x="1418436" y="317528"/>
                    <a:pt x="1418436" y="709218"/>
                  </a:cubicBezTo>
                  <a:cubicBezTo>
                    <a:pt x="1418436" y="1100908"/>
                    <a:pt x="1100908" y="1418436"/>
                    <a:pt x="709218" y="1418436"/>
                  </a:cubicBezTo>
                  <a:cubicBezTo>
                    <a:pt x="317528" y="1418436"/>
                    <a:pt x="0" y="1100908"/>
                    <a:pt x="0" y="709218"/>
                  </a:cubicBezTo>
                  <a:cubicBezTo>
                    <a:pt x="0" y="317528"/>
                    <a:pt x="317528" y="0"/>
                    <a:pt x="709218" y="0"/>
                  </a:cubicBezTo>
                  <a:close/>
                </a:path>
              </a:pathLst>
            </a:custGeom>
          </p:spPr>
        </p:pic>
      </p:grpSp>
      <p:grpSp>
        <p:nvGrpSpPr>
          <p:cNvPr id="25" name="组合 24"/>
          <p:cNvGrpSpPr/>
          <p:nvPr/>
        </p:nvGrpSpPr>
        <p:grpSpPr>
          <a:xfrm>
            <a:off x="1099137" y="4631520"/>
            <a:ext cx="2714844" cy="1461939"/>
            <a:chOff x="1099137" y="4631520"/>
            <a:chExt cx="2714844" cy="1461939"/>
          </a:xfrm>
        </p:grpSpPr>
        <p:sp>
          <p:nvSpPr>
            <p:cNvPr id="10" name="矩形 9"/>
            <p:cNvSpPr/>
            <p:nvPr/>
          </p:nvSpPr>
          <p:spPr>
            <a:xfrm>
              <a:off x="2090432" y="4631520"/>
              <a:ext cx="1723549" cy="400110"/>
            </a:xfrm>
            <a:prstGeom prst="rect">
              <a:avLst/>
            </a:prstGeom>
          </p:spPr>
          <p:txBody>
            <a:bodyPr wrap="none">
              <a:spAutoFit/>
            </a:bodyPr>
            <a:lstStyle/>
            <a:p>
              <a:pPr algn="r"/>
              <a:r>
                <a:rPr lang="zh-CN" altLang="en-US" sz="2000" b="1" dirty="0" smtClean="0">
                  <a:solidFill>
                    <a:schemeClr val="accent4"/>
                  </a:solidFill>
                </a:rPr>
                <a:t>添加标题内容</a:t>
              </a:r>
              <a:endParaRPr lang="zh-CN" altLang="en-US" sz="2000" b="1" dirty="0">
                <a:solidFill>
                  <a:schemeClr val="accent4"/>
                </a:solidFill>
              </a:endParaRPr>
            </a:p>
          </p:txBody>
        </p:sp>
        <p:sp>
          <p:nvSpPr>
            <p:cNvPr id="20" name="矩形 19"/>
            <p:cNvSpPr/>
            <p:nvPr/>
          </p:nvSpPr>
          <p:spPr>
            <a:xfrm>
              <a:off x="1099137" y="5031630"/>
              <a:ext cx="2714844" cy="1061829"/>
            </a:xfrm>
            <a:prstGeom prst="rect">
              <a:avLst/>
            </a:prstGeom>
          </p:spPr>
          <p:txBody>
            <a:bodyPr wrap="square">
              <a:spAutoFit/>
            </a:bodyPr>
            <a:lstStyle/>
            <a:p>
              <a:pPr algn="r">
                <a:lnSpc>
                  <a:spcPct val="150000"/>
                </a:lnSpc>
              </a:pPr>
              <a:r>
                <a:rPr lang="zh-CN" altLang="en-US" sz="1400" dirty="0">
                  <a:solidFill>
                    <a:schemeClr val="tx1">
                      <a:lumMod val="50000"/>
                      <a:lumOff val="50000"/>
                    </a:schemeClr>
                  </a:solidFill>
                  <a:ea typeface="+mj-ea"/>
                  <a:cs typeface="Segoe UI Semilight" panose="020B0402040204020203" pitchFamily="34" charset="0"/>
                </a:rPr>
                <a:t>此处添加详细文本描述，建议与标题相关并符合整体语言风格，语言描述尽量简洁生动</a:t>
              </a:r>
              <a:r>
                <a:rPr lang="zh-CN" altLang="en-US" sz="1400" dirty="0" smtClean="0">
                  <a:solidFill>
                    <a:schemeClr val="tx1">
                      <a:lumMod val="50000"/>
                      <a:lumOff val="50000"/>
                    </a:schemeClr>
                  </a:solidFill>
                  <a:ea typeface="+mj-ea"/>
                  <a:cs typeface="Segoe UI Semilight" panose="020B0402040204020203" pitchFamily="34" charset="0"/>
                </a:rPr>
                <a:t>。</a:t>
              </a:r>
              <a:endParaRPr lang="en-US" altLang="zh-CN" sz="1400" dirty="0">
                <a:solidFill>
                  <a:schemeClr val="tx1">
                    <a:lumMod val="50000"/>
                    <a:lumOff val="50000"/>
                  </a:schemeClr>
                </a:solidFill>
                <a:ea typeface="+mj-ea"/>
                <a:cs typeface="Segoe UI Semilight" panose="020B0402040204020203" pitchFamily="34" charset="0"/>
              </a:endParaRPr>
            </a:p>
          </p:txBody>
        </p:sp>
      </p:grpSp>
      <p:grpSp>
        <p:nvGrpSpPr>
          <p:cNvPr id="23" name="组合 22"/>
          <p:cNvGrpSpPr/>
          <p:nvPr/>
        </p:nvGrpSpPr>
        <p:grpSpPr>
          <a:xfrm>
            <a:off x="7214717" y="1334945"/>
            <a:ext cx="2714844" cy="1449239"/>
            <a:chOff x="7214717" y="1334945"/>
            <a:chExt cx="2714844" cy="1449239"/>
          </a:xfrm>
        </p:grpSpPr>
        <p:sp>
          <p:nvSpPr>
            <p:cNvPr id="12" name="矩形 11"/>
            <p:cNvSpPr/>
            <p:nvPr/>
          </p:nvSpPr>
          <p:spPr>
            <a:xfrm>
              <a:off x="7329799" y="1334945"/>
              <a:ext cx="1723549" cy="400110"/>
            </a:xfrm>
            <a:prstGeom prst="rect">
              <a:avLst/>
            </a:prstGeom>
          </p:spPr>
          <p:txBody>
            <a:bodyPr wrap="none">
              <a:spAutoFit/>
            </a:bodyPr>
            <a:lstStyle/>
            <a:p>
              <a:r>
                <a:rPr lang="zh-CN" altLang="en-US" sz="2000" b="1" dirty="0" smtClean="0">
                  <a:solidFill>
                    <a:schemeClr val="accent1"/>
                  </a:solidFill>
                </a:rPr>
                <a:t>添加标题内容</a:t>
              </a:r>
              <a:endParaRPr lang="zh-CN" altLang="en-US" sz="2000" b="1" dirty="0">
                <a:solidFill>
                  <a:schemeClr val="accent1"/>
                </a:solidFill>
              </a:endParaRPr>
            </a:p>
          </p:txBody>
        </p:sp>
        <p:sp>
          <p:nvSpPr>
            <p:cNvPr id="21" name="矩形 20"/>
            <p:cNvSpPr/>
            <p:nvPr/>
          </p:nvSpPr>
          <p:spPr>
            <a:xfrm>
              <a:off x="7214717" y="1722355"/>
              <a:ext cx="2714844" cy="1061829"/>
            </a:xfrm>
            <a:prstGeom prst="rect">
              <a:avLst/>
            </a:prstGeom>
          </p:spPr>
          <p:txBody>
            <a:bodyPr wrap="square">
              <a:spAutoFit/>
            </a:bodyPr>
            <a:lstStyle/>
            <a:p>
              <a:pPr algn="r">
                <a:lnSpc>
                  <a:spcPct val="150000"/>
                </a:lnSpc>
              </a:pPr>
              <a:r>
                <a:rPr lang="zh-CN" altLang="en-US" sz="1400" dirty="0">
                  <a:solidFill>
                    <a:schemeClr val="tx1">
                      <a:lumMod val="50000"/>
                      <a:lumOff val="50000"/>
                    </a:schemeClr>
                  </a:solidFill>
                  <a:ea typeface="+mj-ea"/>
                  <a:cs typeface="Segoe UI Semilight" panose="020B0402040204020203" pitchFamily="34" charset="0"/>
                </a:rPr>
                <a:t>此处添加详细文本描述，建议与标题相关并符合整体语言风格，语言描述尽量简洁生动</a:t>
              </a:r>
              <a:r>
                <a:rPr lang="zh-CN" altLang="en-US" sz="1400" dirty="0" smtClean="0">
                  <a:solidFill>
                    <a:schemeClr val="tx1">
                      <a:lumMod val="50000"/>
                      <a:lumOff val="50000"/>
                    </a:schemeClr>
                  </a:solidFill>
                  <a:ea typeface="+mj-ea"/>
                  <a:cs typeface="Segoe UI Semilight" panose="020B0402040204020203" pitchFamily="34" charset="0"/>
                </a:rPr>
                <a:t>。</a:t>
              </a:r>
              <a:endParaRPr lang="en-US" altLang="zh-CN" sz="1400" dirty="0">
                <a:solidFill>
                  <a:schemeClr val="tx1">
                    <a:lumMod val="50000"/>
                    <a:lumOff val="50000"/>
                  </a:schemeClr>
                </a:solidFill>
                <a:ea typeface="+mj-ea"/>
                <a:cs typeface="Segoe UI Semilight" panose="020B0402040204020203" pitchFamily="34" charset="0"/>
              </a:endParaRPr>
            </a:p>
          </p:txBody>
        </p:sp>
      </p:grpSp>
      <p:grpSp>
        <p:nvGrpSpPr>
          <p:cNvPr id="24" name="组合 23"/>
          <p:cNvGrpSpPr/>
          <p:nvPr/>
        </p:nvGrpSpPr>
        <p:grpSpPr>
          <a:xfrm>
            <a:off x="8332698" y="3825402"/>
            <a:ext cx="2714844" cy="1541415"/>
            <a:chOff x="8332698" y="3825402"/>
            <a:chExt cx="2714844" cy="1541415"/>
          </a:xfrm>
        </p:grpSpPr>
        <p:sp>
          <p:nvSpPr>
            <p:cNvPr id="14" name="矩形 13"/>
            <p:cNvSpPr/>
            <p:nvPr/>
          </p:nvSpPr>
          <p:spPr>
            <a:xfrm>
              <a:off x="9102139" y="3825402"/>
              <a:ext cx="1723549" cy="400110"/>
            </a:xfrm>
            <a:prstGeom prst="rect">
              <a:avLst/>
            </a:prstGeom>
          </p:spPr>
          <p:txBody>
            <a:bodyPr wrap="none">
              <a:spAutoFit/>
            </a:bodyPr>
            <a:lstStyle/>
            <a:p>
              <a:pPr algn="r"/>
              <a:r>
                <a:rPr lang="zh-CN" altLang="en-US" sz="2000" b="1" dirty="0" smtClean="0">
                  <a:solidFill>
                    <a:schemeClr val="accent3"/>
                  </a:solidFill>
                </a:rPr>
                <a:t>添加标题内容</a:t>
              </a:r>
              <a:endParaRPr lang="zh-CN" altLang="en-US" sz="2000" b="1" dirty="0">
                <a:solidFill>
                  <a:schemeClr val="accent3"/>
                </a:solidFill>
              </a:endParaRPr>
            </a:p>
          </p:txBody>
        </p:sp>
        <p:sp>
          <p:nvSpPr>
            <p:cNvPr id="22" name="矩形 21"/>
            <p:cNvSpPr/>
            <p:nvPr/>
          </p:nvSpPr>
          <p:spPr>
            <a:xfrm>
              <a:off x="8332698" y="4304988"/>
              <a:ext cx="2714844" cy="1061829"/>
            </a:xfrm>
            <a:prstGeom prst="rect">
              <a:avLst/>
            </a:prstGeom>
          </p:spPr>
          <p:txBody>
            <a:bodyPr wrap="square">
              <a:spAutoFit/>
            </a:bodyPr>
            <a:lstStyle/>
            <a:p>
              <a:pPr>
                <a:lnSpc>
                  <a:spcPct val="150000"/>
                </a:lnSpc>
              </a:pPr>
              <a:r>
                <a:rPr lang="zh-CN" altLang="en-US" sz="1400" dirty="0">
                  <a:solidFill>
                    <a:schemeClr val="tx1">
                      <a:lumMod val="50000"/>
                      <a:lumOff val="50000"/>
                    </a:schemeClr>
                  </a:solidFill>
                  <a:ea typeface="+mj-ea"/>
                  <a:cs typeface="Segoe UI Semilight" panose="020B0402040204020203" pitchFamily="34" charset="0"/>
                </a:rPr>
                <a:t>此处添加详细文本描述，建议与标题相关并符合整体语言风格，语言描述尽量简洁生动</a:t>
              </a:r>
              <a:r>
                <a:rPr lang="zh-CN" altLang="en-US" sz="1400" dirty="0" smtClean="0">
                  <a:solidFill>
                    <a:schemeClr val="tx1">
                      <a:lumMod val="50000"/>
                      <a:lumOff val="50000"/>
                    </a:schemeClr>
                  </a:solidFill>
                  <a:ea typeface="+mj-ea"/>
                  <a:cs typeface="Segoe UI Semilight" panose="020B0402040204020203" pitchFamily="34" charset="0"/>
                </a:rPr>
                <a:t>。</a:t>
              </a:r>
              <a:endParaRPr lang="en-US" altLang="zh-CN" sz="1400" dirty="0">
                <a:solidFill>
                  <a:schemeClr val="tx1">
                    <a:lumMod val="50000"/>
                    <a:lumOff val="50000"/>
                  </a:schemeClr>
                </a:solidFill>
                <a:ea typeface="+mj-ea"/>
                <a:cs typeface="Segoe UI Semilight" panose="020B0402040204020203" pitchFamily="34" charset="0"/>
              </a:endParaRPr>
            </a:p>
          </p:txBody>
        </p:sp>
      </p:grpSp>
      <p:sp>
        <p:nvSpPr>
          <p:cNvPr id="27"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Tree>
    <p:extLst>
      <p:ext uri="{BB962C8B-B14F-4D97-AF65-F5344CB8AC3E}">
        <p14:creationId xmlns:p14="http://schemas.microsoft.com/office/powerpoint/2010/main" val="3075841253"/>
      </p:ext>
    </p:extLst>
  </p:cSld>
  <p:clrMapOvr>
    <a:masterClrMapping/>
  </p:clrMapOvr>
  <mc:AlternateContent xmlns:mc="http://schemas.openxmlformats.org/markup-compatibility/2006" xmlns:p14="http://schemas.microsoft.com/office/powerpoint/2010/main">
    <mc:Choice Requires="p14">
      <p:transition spd="slow" advTm="2969">
        <p14:reveal/>
      </p:transition>
    </mc:Choice>
    <mc:Fallback xmlns="">
      <p:transition spd="slow" advTm="296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2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2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52000">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9" fill="hold"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500" fill="hold"/>
                                            <p:tgtEl>
                                              <p:spTgt spid="13"/>
                                            </p:tgtEl>
                                            <p:attrNameLst>
                                              <p:attrName>ppt_x</p:attrName>
                                            </p:attrNameLst>
                                          </p:cBhvr>
                                          <p:tavLst>
                                            <p:tav tm="0">
                                              <p:val>
                                                <p:strVal val="0-#ppt_w/2"/>
                                              </p:val>
                                            </p:tav>
                                            <p:tav tm="100000">
                                              <p:val>
                                                <p:strVal val="#ppt_x"/>
                                              </p:val>
                                            </p:tav>
                                          </p:tavLst>
                                        </p:anim>
                                        <p:anim calcmode="lin" valueType="num" p14:bounceEnd="52000">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14:presetBounceEnd="52000">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14:bounceEnd="52000">
                                          <p:cBhvr additive="base">
                                            <p:cTn id="15" dur="500" fill="hold"/>
                                            <p:tgtEl>
                                              <p:spTgt spid="11"/>
                                            </p:tgtEl>
                                            <p:attrNameLst>
                                              <p:attrName>ppt_x</p:attrName>
                                            </p:attrNameLst>
                                          </p:cBhvr>
                                          <p:tavLst>
                                            <p:tav tm="0">
                                              <p:val>
                                                <p:strVal val="1+#ppt_w/2"/>
                                              </p:val>
                                            </p:tav>
                                            <p:tav tm="100000">
                                              <p:val>
                                                <p:strVal val="#ppt_x"/>
                                              </p:val>
                                            </p:tav>
                                          </p:tavLst>
                                        </p:anim>
                                        <p:anim calcmode="lin" valueType="num" p14:bounceEnd="52000">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14:presetBounceEnd="52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52000">
                                          <p:cBhvr additive="base">
                                            <p:cTn id="19" dur="500" fill="hold"/>
                                            <p:tgtEl>
                                              <p:spTgt spid="3"/>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8" fill="hold" nodeType="afterEffect" p14:presetBounceEnd="52000">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14:bounceEnd="52000">
                                          <p:cBhvr additive="base">
                                            <p:cTn id="24" dur="500" fill="hold"/>
                                            <p:tgtEl>
                                              <p:spTgt spid="26"/>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52000">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14:bounceEnd="52000">
                                          <p:cBhvr additive="base">
                                            <p:cTn id="28" dur="500" fill="hold"/>
                                            <p:tgtEl>
                                              <p:spTgt spid="23"/>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23"/>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14:presetBounceEnd="52000">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14:bounceEnd="52000">
                                          <p:cBhvr additive="base">
                                            <p:cTn id="32" dur="500" fill="hold"/>
                                            <p:tgtEl>
                                              <p:spTgt spid="24"/>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14:presetBounceEnd="52000">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14:bounceEnd="52000">
                                          <p:cBhvr additive="base">
                                            <p:cTn id="36"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37"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1+#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1+#ppt_w/2"/>
                                              </p:val>
                                            </p:tav>
                                            <p:tav tm="100000">
                                              <p:val>
                                                <p:strVal val="#ppt_x"/>
                                              </p:val>
                                            </p:tav>
                                          </p:tavLst>
                                        </p:anim>
                                        <p:anim calcmode="lin" valueType="num">
                                          <p:cBhvr additive="base">
                                            <p:cTn id="33" dur="5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0-#ppt_w/2"/>
                                              </p:val>
                                            </p:tav>
                                            <p:tav tm="100000">
                                              <p:val>
                                                <p:strVal val="#ppt_x"/>
                                              </p:val>
                                            </p:tav>
                                          </p:tavLst>
                                        </p:anim>
                                        <p:anim calcmode="lin" valueType="num">
                                          <p:cBhvr additive="base">
                                            <p:cTn id="37"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221" b="8157"/>
          <a:stretch/>
        </p:blipFill>
        <p:spPr bwMode="auto">
          <a:xfrm>
            <a:off x="0" y="0"/>
            <a:ext cx="12192000" cy="6878128"/>
          </a:xfrm>
          <a:prstGeom prst="rect">
            <a:avLst/>
          </a:prstGeom>
          <a:noFill/>
          <a:ln w="9525">
            <a:noFill/>
            <a:miter lim="800000"/>
            <a:headEnd/>
            <a:tailEnd/>
          </a:ln>
        </p:spPr>
      </p:pic>
      <p:sp>
        <p:nvSpPr>
          <p:cNvPr id="31" name="椭圆 30"/>
          <p:cNvSpPr/>
          <p:nvPr/>
        </p:nvSpPr>
        <p:spPr>
          <a:xfrm>
            <a:off x="4825304" y="-1861231"/>
            <a:ext cx="8338594" cy="8338594"/>
          </a:xfrm>
          <a:prstGeom prst="ellipse">
            <a:avLst/>
          </a:prstGeom>
          <a:solidFill>
            <a:schemeClr val="accent5">
              <a:lumMod val="50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919830" y="-766703"/>
            <a:ext cx="6149544" cy="614954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Rectangle 7"/>
          <p:cNvSpPr>
            <a:spLocks/>
          </p:cNvSpPr>
          <p:nvPr/>
        </p:nvSpPr>
        <p:spPr bwMode="auto">
          <a:xfrm>
            <a:off x="6674225" y="1318129"/>
            <a:ext cx="4551250" cy="1839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5400" b="1" spc="100" dirty="0" smtClean="0">
                <a:solidFill>
                  <a:schemeClr val="bg1"/>
                </a:solidFill>
                <a:latin typeface="微软雅黑"/>
                <a:cs typeface="Lato Light" charset="0"/>
                <a:sym typeface="Lato Light" charset="0"/>
              </a:rPr>
              <a:t>休息时间</a:t>
            </a:r>
            <a:endParaRPr lang="zh-CN" altLang="en-US" sz="5400" b="1" spc="100" dirty="0">
              <a:solidFill>
                <a:schemeClr val="bg1"/>
              </a:solidFill>
              <a:latin typeface="微软雅黑"/>
              <a:cs typeface="Lato Light" charset="0"/>
              <a:sym typeface="Lato Light" charset="0"/>
            </a:endParaRPr>
          </a:p>
          <a:p>
            <a:pPr algn="ctr" fontAlgn="base">
              <a:lnSpc>
                <a:spcPct val="150000"/>
              </a:lnSpc>
              <a:spcBef>
                <a:spcPct val="0"/>
              </a:spcBef>
              <a:spcAft>
                <a:spcPct val="0"/>
              </a:spcAft>
            </a:pPr>
            <a:r>
              <a:rPr lang="zh-CN" altLang="en-US" sz="2400" spc="100" dirty="0" smtClean="0">
                <a:solidFill>
                  <a:schemeClr val="accent2"/>
                </a:solidFill>
                <a:latin typeface="微软雅黑"/>
                <a:cs typeface="Lato Light" charset="0"/>
                <a:sym typeface="Lato Light" charset="0"/>
              </a:rPr>
              <a:t>（</a:t>
            </a:r>
            <a:r>
              <a:rPr lang="en-US" altLang="zh-CN" sz="2400" spc="100" dirty="0" smtClean="0">
                <a:solidFill>
                  <a:schemeClr val="accent2"/>
                </a:solidFill>
                <a:latin typeface="微软雅黑"/>
                <a:cs typeface="Lato Light" charset="0"/>
                <a:sym typeface="Lato Light" charset="0"/>
              </a:rPr>
              <a:t>10-15min</a:t>
            </a:r>
            <a:r>
              <a:rPr lang="zh-CN" altLang="en-US" sz="2400" spc="100" dirty="0" smtClean="0">
                <a:solidFill>
                  <a:schemeClr val="accent2"/>
                </a:solidFill>
                <a:latin typeface="微软雅黑"/>
                <a:cs typeface="Lato Light" charset="0"/>
                <a:sym typeface="Lato Light" charset="0"/>
              </a:rPr>
              <a:t>）</a:t>
            </a:r>
            <a:endParaRPr lang="en-US" spc="100" dirty="0">
              <a:solidFill>
                <a:schemeClr val="accent2"/>
              </a:solidFill>
              <a:latin typeface="微软雅黑"/>
              <a:ea typeface="微软雅黑"/>
              <a:cs typeface="Lato Light" charset="0"/>
              <a:sym typeface="Lato Light" charset="0"/>
            </a:endParaRPr>
          </a:p>
        </p:txBody>
      </p:sp>
      <p:cxnSp>
        <p:nvCxnSpPr>
          <p:cNvPr id="34" name="直接连接符 33"/>
          <p:cNvCxnSpPr/>
          <p:nvPr/>
        </p:nvCxnSpPr>
        <p:spPr>
          <a:xfrm>
            <a:off x="8600902" y="3477115"/>
            <a:ext cx="7874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6270916" y="4008583"/>
            <a:ext cx="1170692" cy="1170692"/>
            <a:chOff x="6270916" y="4008583"/>
            <a:chExt cx="1170692" cy="1170692"/>
          </a:xfrm>
        </p:grpSpPr>
        <p:sp>
          <p:nvSpPr>
            <p:cNvPr id="36" name="椭圆 35"/>
            <p:cNvSpPr/>
            <p:nvPr/>
          </p:nvSpPr>
          <p:spPr>
            <a:xfrm>
              <a:off x="6270916" y="4008583"/>
              <a:ext cx="1170692" cy="11706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9"/>
            <p:cNvSpPr>
              <a:spLocks noEditPoints="1"/>
            </p:cNvSpPr>
            <p:nvPr/>
          </p:nvSpPr>
          <p:spPr bwMode="auto">
            <a:xfrm>
              <a:off x="6631317" y="4270187"/>
              <a:ext cx="569244" cy="63136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90806366"/>
      </p:ext>
    </p:extLst>
  </p:cSld>
  <p:clrMapOvr>
    <a:masterClrMapping/>
  </p:clrMapOvr>
  <mc:AlternateContent xmlns:mc="http://schemas.openxmlformats.org/markup-compatibility/2006" xmlns:p14="http://schemas.microsoft.com/office/powerpoint/2010/main">
    <mc:Choice Requires="p14">
      <p:transition spd="slow" p14:dur="2000" advTm="3902"/>
    </mc:Choice>
    <mc:Fallback xmlns="">
      <p:transition spd="slow" advTm="39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4*#ppt_w"/>
                                          </p:val>
                                        </p:tav>
                                        <p:tav tm="100000">
                                          <p:val>
                                            <p:strVal val="#ppt_w"/>
                                          </p:val>
                                        </p:tav>
                                      </p:tavLst>
                                    </p:anim>
                                    <p:anim calcmode="lin" valueType="num">
                                      <p:cBhvr>
                                        <p:cTn id="8" dur="500" fill="hold"/>
                                        <p:tgtEl>
                                          <p:spTgt spid="15"/>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childTnLst>
                          </p:cTn>
                        </p:par>
                        <p:par>
                          <p:cTn id="20" fill="hold">
                            <p:stCondLst>
                              <p:cond delay="1300"/>
                            </p:stCondLst>
                            <p:childTnLst>
                              <p:par>
                                <p:cTn id="21" presetID="35"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anim calcmode="lin" valueType="num">
                                      <p:cBhvr>
                                        <p:cTn id="24" dur="500" fill="hold"/>
                                        <p:tgtEl>
                                          <p:spTgt spid="3"/>
                                        </p:tgtEl>
                                        <p:attrNameLst>
                                          <p:attrName>style.rotation</p:attrName>
                                        </p:attrNameLst>
                                      </p:cBhvr>
                                      <p:tavLst>
                                        <p:tav tm="0">
                                          <p:val>
                                            <p:fltVal val="720"/>
                                          </p:val>
                                        </p:tav>
                                        <p:tav tm="100000">
                                          <p:val>
                                            <p:fltVal val="0"/>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 calcmode="lin" valueType="num">
                                      <p:cBhvr>
                                        <p:cTn id="26" dur="500" fill="hold"/>
                                        <p:tgtEl>
                                          <p:spTgt spid="3"/>
                                        </p:tgtEl>
                                        <p:attrNameLst>
                                          <p:attrName>ppt_w</p:attrName>
                                        </p:attrNameLst>
                                      </p:cBhvr>
                                      <p:tavLst>
                                        <p:tav tm="0">
                                          <p:val>
                                            <p:fltVal val="0"/>
                                          </p:val>
                                        </p:tav>
                                        <p:tav tm="100000">
                                          <p:val>
                                            <p:strVal val="#ppt_w"/>
                                          </p:val>
                                        </p:tav>
                                      </p:tavLst>
                                    </p:anim>
                                  </p:childTnLst>
                                </p:cTn>
                              </p:par>
                            </p:childTnLst>
                          </p:cTn>
                        </p:par>
                        <p:par>
                          <p:cTn id="27" fill="hold">
                            <p:stCondLst>
                              <p:cond delay="1800"/>
                            </p:stCondLst>
                            <p:childTnLst>
                              <p:par>
                                <p:cTn id="28" presetID="53" presetClass="entr" presetSubtype="16"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par>
                                <p:cTn id="33" presetID="2" presetClass="entr" presetSubtype="4"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ppt_x"/>
                                          </p:val>
                                        </p:tav>
                                        <p:tav tm="100000">
                                          <p:val>
                                            <p:strVal val="#ppt_x"/>
                                          </p:val>
                                        </p:tav>
                                      </p:tavLst>
                                    </p:anim>
                                    <p:anim calcmode="lin" valueType="num">
                                      <p:cBhvr additive="base">
                                        <p:cTn id="3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625"/>
          <a:stretch/>
        </p:blipFill>
        <p:spPr bwMode="auto">
          <a:xfrm>
            <a:off x="0" y="0"/>
            <a:ext cx="12192000" cy="6858000"/>
          </a:xfrm>
          <a:prstGeom prst="rect">
            <a:avLst/>
          </a:prstGeom>
          <a:noFill/>
          <a:ln w="9525">
            <a:noFill/>
            <a:miter lim="800000"/>
            <a:headEnd/>
            <a:tailEnd/>
          </a:ln>
        </p:spPr>
      </p:pic>
      <p:sp>
        <p:nvSpPr>
          <p:cNvPr id="21" name="椭圆 20"/>
          <p:cNvSpPr/>
          <p:nvPr/>
        </p:nvSpPr>
        <p:spPr>
          <a:xfrm>
            <a:off x="4928052" y="2218813"/>
            <a:ext cx="8338594" cy="8338594"/>
          </a:xfrm>
          <a:prstGeom prst="ellipse">
            <a:avLst/>
          </a:prstGeom>
          <a:solidFill>
            <a:schemeClr val="accent5">
              <a:lumMod val="50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022578" y="3313341"/>
            <a:ext cx="6149544" cy="614954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Rectangle 7"/>
          <p:cNvSpPr>
            <a:spLocks/>
          </p:cNvSpPr>
          <p:nvPr/>
        </p:nvSpPr>
        <p:spPr bwMode="auto">
          <a:xfrm>
            <a:off x="6776973" y="4338629"/>
            <a:ext cx="4551250" cy="1839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5400" b="1" spc="100" dirty="0" smtClean="0">
                <a:solidFill>
                  <a:schemeClr val="bg1"/>
                </a:solidFill>
                <a:latin typeface="微软雅黑"/>
                <a:cs typeface="Lato Light" charset="0"/>
                <a:sym typeface="Lato Light" charset="0"/>
              </a:rPr>
              <a:t>疑问？</a:t>
            </a:r>
            <a:endParaRPr lang="zh-CN" altLang="en-US" sz="5400" b="1" spc="100" dirty="0">
              <a:solidFill>
                <a:schemeClr val="bg1"/>
              </a:solidFill>
              <a:latin typeface="微软雅黑"/>
              <a:cs typeface="Lato Light" charset="0"/>
              <a:sym typeface="Lato Light" charset="0"/>
            </a:endParaRPr>
          </a:p>
          <a:p>
            <a:pPr algn="ctr" fontAlgn="base">
              <a:lnSpc>
                <a:spcPct val="150000"/>
              </a:lnSpc>
              <a:spcBef>
                <a:spcPct val="0"/>
              </a:spcBef>
              <a:spcAft>
                <a:spcPct val="0"/>
              </a:spcAft>
            </a:pPr>
            <a:r>
              <a:rPr lang="zh-CN" altLang="en-US" sz="2400" spc="100" dirty="0" smtClean="0">
                <a:solidFill>
                  <a:schemeClr val="accent4"/>
                </a:solidFill>
                <a:latin typeface="微软雅黑"/>
                <a:cs typeface="Lato Light" charset="0"/>
                <a:sym typeface="Lato Light" charset="0"/>
              </a:rPr>
              <a:t>（欢迎大家提问）</a:t>
            </a:r>
            <a:endParaRPr lang="en-US" spc="100" dirty="0">
              <a:solidFill>
                <a:schemeClr val="accent4"/>
              </a:solidFill>
              <a:latin typeface="微软雅黑"/>
              <a:ea typeface="微软雅黑"/>
              <a:cs typeface="Lato Light" charset="0"/>
              <a:sym typeface="Lato Light" charset="0"/>
            </a:endParaRPr>
          </a:p>
        </p:txBody>
      </p:sp>
      <p:cxnSp>
        <p:nvCxnSpPr>
          <p:cNvPr id="24" name="直接连接符 23"/>
          <p:cNvCxnSpPr/>
          <p:nvPr/>
        </p:nvCxnSpPr>
        <p:spPr>
          <a:xfrm>
            <a:off x="8658898" y="6454079"/>
            <a:ext cx="7874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8468908" y="2843654"/>
            <a:ext cx="1170692" cy="11706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t>？</a:t>
            </a:r>
            <a:endParaRPr lang="zh-CN" altLang="en-US" sz="5400" dirty="0"/>
          </a:p>
        </p:txBody>
      </p:sp>
    </p:spTree>
    <p:extLst>
      <p:ext uri="{BB962C8B-B14F-4D97-AF65-F5344CB8AC3E}">
        <p14:creationId xmlns:p14="http://schemas.microsoft.com/office/powerpoint/2010/main" val="2493582511"/>
      </p:ext>
    </p:extLst>
  </p:cSld>
  <p:clrMapOvr>
    <a:masterClrMapping/>
  </p:clrMapOvr>
  <mc:AlternateContent xmlns:mc="http://schemas.openxmlformats.org/markup-compatibility/2006" xmlns:p14="http://schemas.microsoft.com/office/powerpoint/2010/main">
    <mc:Choice Requires="p14">
      <p:transition spd="slow" p14:dur="2000" advTm="3514"/>
    </mc:Choice>
    <mc:Fallback xmlns="">
      <p:transition spd="slow" advTm="35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childTnLst>
                          </p:cTn>
                        </p:par>
                        <p:par>
                          <p:cTn id="20" fill="hold">
                            <p:stCondLst>
                              <p:cond delay="1300"/>
                            </p:stCondLst>
                            <p:childTnLst>
                              <p:par>
                                <p:cTn id="21" presetID="35"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anim calcmode="lin" valueType="num">
                                      <p:cBhvr>
                                        <p:cTn id="24" dur="500" fill="hold"/>
                                        <p:tgtEl>
                                          <p:spTgt spid="26"/>
                                        </p:tgtEl>
                                        <p:attrNameLst>
                                          <p:attrName>style.rotation</p:attrName>
                                        </p:attrNameLst>
                                      </p:cBhvr>
                                      <p:tavLst>
                                        <p:tav tm="0">
                                          <p:val>
                                            <p:fltVal val="720"/>
                                          </p:val>
                                        </p:tav>
                                        <p:tav tm="100000">
                                          <p:val>
                                            <p:fltVal val="0"/>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ppt_w</p:attrName>
                                        </p:attrNameLst>
                                      </p:cBhvr>
                                      <p:tavLst>
                                        <p:tav tm="0">
                                          <p:val>
                                            <p:fltVal val="0"/>
                                          </p:val>
                                        </p:tav>
                                        <p:tav tm="100000">
                                          <p:val>
                                            <p:strVal val="#ppt_w"/>
                                          </p:val>
                                        </p:tav>
                                      </p:tavLst>
                                    </p:anim>
                                  </p:childTnLst>
                                </p:cTn>
                              </p:par>
                            </p:childTnLst>
                          </p:cTn>
                        </p:par>
                        <p:par>
                          <p:cTn id="27" fill="hold">
                            <p:stCondLst>
                              <p:cond delay="18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2" presetClass="entr" presetSubtype="4" decel="10000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2"/>
          <p:cNvSpPr txBox="1"/>
          <p:nvPr/>
        </p:nvSpPr>
        <p:spPr>
          <a:xfrm>
            <a:off x="5233366" y="2587048"/>
            <a:ext cx="6558584" cy="1107996"/>
          </a:xfrm>
          <a:prstGeom prst="rect">
            <a:avLst/>
          </a:prstGeom>
          <a:noFill/>
        </p:spPr>
        <p:txBody>
          <a:bodyPr wrap="square" rtlCol="0">
            <a:spAutoFit/>
          </a:bodyPr>
          <a:lstStyle/>
          <a:p>
            <a:r>
              <a:rPr lang="en-US" altLang="zh-CN" sz="6600" b="1" dirty="0" smtClean="0">
                <a:solidFill>
                  <a:srgbClr val="44546A"/>
                </a:solidFill>
                <a:latin typeface="微软雅黑" pitchFamily="34" charset="-122"/>
                <a:ea typeface="微软雅黑" pitchFamily="34" charset="-122"/>
              </a:rPr>
              <a:t>THANK YOU</a:t>
            </a:r>
            <a:endParaRPr lang="zh-CN" altLang="zh-CN" sz="6600" b="1" dirty="0">
              <a:solidFill>
                <a:srgbClr val="44546A"/>
              </a:solidFill>
              <a:latin typeface="微软雅黑" pitchFamily="34" charset="-122"/>
              <a:ea typeface="微软雅黑" pitchFamily="34" charset="-122"/>
            </a:endParaRPr>
          </a:p>
        </p:txBody>
      </p:sp>
      <p:sp>
        <p:nvSpPr>
          <p:cNvPr id="8" name="圆角矩形 7"/>
          <p:cNvSpPr/>
          <p:nvPr/>
        </p:nvSpPr>
        <p:spPr bwMode="auto">
          <a:xfrm>
            <a:off x="2134933" y="1397555"/>
            <a:ext cx="728804" cy="709707"/>
          </a:xfrm>
          <a:prstGeom prst="roundRect">
            <a:avLst>
              <a:gd name="adj" fmla="val 50000"/>
            </a:avLst>
          </a:prstGeom>
          <a:solidFill>
            <a:srgbClr val="00B0F0"/>
          </a:solidFill>
          <a:ln w="9525" cap="flat" cmpd="sng" algn="ctr">
            <a:solidFill>
              <a:srgbClr val="00B0F0"/>
            </a:solidFill>
            <a:prstDash val="solid"/>
            <a:round/>
            <a:headEnd type="none" w="med" len="med"/>
            <a:tailEnd type="none" w="med" len="med"/>
          </a:ln>
          <a:effectLst>
            <a:outerShdw blurRad="190500" dist="88900" dir="8100000" algn="tr" rotWithShape="0">
              <a:prstClr val="black">
                <a:alpha val="2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9" name="圆角矩形 8"/>
          <p:cNvSpPr/>
          <p:nvPr/>
        </p:nvSpPr>
        <p:spPr bwMode="auto">
          <a:xfrm>
            <a:off x="3133094" y="3158540"/>
            <a:ext cx="1045060" cy="1045060"/>
          </a:xfrm>
          <a:prstGeom prst="roundRect">
            <a:avLst>
              <a:gd name="adj" fmla="val 50000"/>
            </a:avLst>
          </a:prstGeom>
          <a:solidFill>
            <a:srgbClr val="00B050"/>
          </a:solidFill>
          <a:ln w="9525" cap="flat" cmpd="sng" algn="ctr">
            <a:solidFill>
              <a:schemeClr val="accent1"/>
            </a:solidFill>
            <a:prstDash val="solid"/>
            <a:round/>
            <a:headEnd type="none" w="med" len="med"/>
            <a:tailEnd type="none" w="med" len="med"/>
          </a:ln>
          <a:effectLst>
            <a:outerShdw blurRad="254000" dist="152400" dir="8100000" algn="tr" rotWithShape="0">
              <a:prstClr val="black">
                <a:alpha val="2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10" name="圆角矩形 9"/>
          <p:cNvSpPr/>
          <p:nvPr/>
        </p:nvSpPr>
        <p:spPr bwMode="auto">
          <a:xfrm>
            <a:off x="3478347" y="1523897"/>
            <a:ext cx="884432" cy="884432"/>
          </a:xfrm>
          <a:prstGeom prst="roundRect">
            <a:avLst>
              <a:gd name="adj" fmla="val 50000"/>
            </a:avLst>
          </a:prstGeom>
          <a:solidFill>
            <a:srgbClr val="FFC000"/>
          </a:solidFill>
          <a:ln w="9525" cap="flat" cmpd="sng" algn="ctr">
            <a:solidFill>
              <a:srgbClr val="FFC000"/>
            </a:solidFill>
            <a:prstDash val="solid"/>
            <a:round/>
            <a:headEnd type="none" w="med" len="med"/>
            <a:tailEnd type="none" w="med" len="med"/>
          </a:ln>
          <a:effectLst>
            <a:outerShdw blurRad="190500" dist="63500" dir="8100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11" name="圆角矩形 10"/>
          <p:cNvSpPr/>
          <p:nvPr/>
        </p:nvSpPr>
        <p:spPr bwMode="auto">
          <a:xfrm>
            <a:off x="936391" y="1979850"/>
            <a:ext cx="696705" cy="696705"/>
          </a:xfrm>
          <a:prstGeom prst="roundRect">
            <a:avLst>
              <a:gd name="adj" fmla="val 50000"/>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12" name="圆角矩形 11"/>
          <p:cNvSpPr/>
          <p:nvPr/>
        </p:nvSpPr>
        <p:spPr bwMode="auto">
          <a:xfrm>
            <a:off x="1023357" y="4126083"/>
            <a:ext cx="522771" cy="522771"/>
          </a:xfrm>
          <a:prstGeom prst="roundRect">
            <a:avLst>
              <a:gd name="adj" fmla="val 50000"/>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127000" dist="127000" dir="7800000" algn="t" rotWithShape="0">
              <a:prstClr val="black">
                <a:alpha val="2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13" name="圆角矩形 12"/>
          <p:cNvSpPr/>
          <p:nvPr/>
        </p:nvSpPr>
        <p:spPr bwMode="auto">
          <a:xfrm>
            <a:off x="761839" y="3255026"/>
            <a:ext cx="815357" cy="815357"/>
          </a:xfrm>
          <a:prstGeom prst="roundRect">
            <a:avLst>
              <a:gd name="adj" fmla="val 50000"/>
            </a:avLst>
          </a:prstGeom>
          <a:solidFill>
            <a:schemeClr val="accent4">
              <a:lumMod val="75000"/>
            </a:schemeClr>
          </a:solidFill>
          <a:ln w="9525" cap="flat" cmpd="sng" algn="ctr">
            <a:solidFill>
              <a:schemeClr val="accent4"/>
            </a:soli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14" name="圆角矩形 13"/>
          <p:cNvSpPr/>
          <p:nvPr/>
        </p:nvSpPr>
        <p:spPr bwMode="auto">
          <a:xfrm>
            <a:off x="-696070" y="1362425"/>
            <a:ext cx="1258778" cy="1258778"/>
          </a:xfrm>
          <a:prstGeom prst="roundRect">
            <a:avLst>
              <a:gd name="adj" fmla="val 50000"/>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15" name="圆角矩形 14"/>
          <p:cNvSpPr/>
          <p:nvPr/>
        </p:nvSpPr>
        <p:spPr bwMode="auto">
          <a:xfrm>
            <a:off x="2653280" y="921939"/>
            <a:ext cx="551910" cy="551910"/>
          </a:xfrm>
          <a:prstGeom prst="roundRect">
            <a:avLst>
              <a:gd name="adj" fmla="val 50000"/>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190500" dist="88900" dir="8100000" algn="tr" rotWithShape="0">
              <a:prstClr val="black">
                <a:alpha val="2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22" name="圆角矩形 21"/>
          <p:cNvSpPr/>
          <p:nvPr/>
        </p:nvSpPr>
        <p:spPr bwMode="auto">
          <a:xfrm>
            <a:off x="1422440" y="4419265"/>
            <a:ext cx="1193970" cy="1193970"/>
          </a:xfrm>
          <a:prstGeom prst="roundRect">
            <a:avLst>
              <a:gd name="adj" fmla="val 50000"/>
            </a:avLst>
          </a:prstGeom>
          <a:solidFill>
            <a:srgbClr val="00B0F0"/>
          </a:solidFill>
          <a:ln w="9525" cap="flat" cmpd="sng" algn="ctr">
            <a:solidFill>
              <a:schemeClr val="accent2"/>
            </a:soli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23" name="圆角矩形 22"/>
          <p:cNvSpPr/>
          <p:nvPr/>
        </p:nvSpPr>
        <p:spPr bwMode="auto">
          <a:xfrm>
            <a:off x="1663418" y="2191718"/>
            <a:ext cx="1905984" cy="1905984"/>
          </a:xfrm>
          <a:prstGeom prst="roundRect">
            <a:avLst>
              <a:gd name="adj" fmla="val 50000"/>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444500" dist="127000" dir="8100000" sx="101000" sy="101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24" name="TextBox 23"/>
          <p:cNvSpPr txBox="1"/>
          <p:nvPr/>
        </p:nvSpPr>
        <p:spPr>
          <a:xfrm>
            <a:off x="1875692" y="2825131"/>
            <a:ext cx="1652388" cy="1015663"/>
          </a:xfrm>
          <a:prstGeom prst="rect">
            <a:avLst/>
          </a:prstGeom>
          <a:noFill/>
        </p:spPr>
        <p:txBody>
          <a:bodyPr wrap="square" rtlCol="0">
            <a:spAutoFit/>
          </a:bodyPr>
          <a:lstStyle/>
          <a:p>
            <a:r>
              <a:rPr lang="en-US" altLang="zh-CN" sz="3600" b="1" dirty="0" smtClean="0">
                <a:solidFill>
                  <a:schemeClr val="tx1">
                    <a:lumMod val="50000"/>
                    <a:lumOff val="50000"/>
                  </a:schemeClr>
                </a:solidFill>
                <a:latin typeface="微软雅黑" pitchFamily="34" charset="-122"/>
                <a:ea typeface="微软雅黑" pitchFamily="34" charset="-122"/>
              </a:rPr>
              <a:t>LOGO</a:t>
            </a:r>
            <a:r>
              <a:rPr lang="en-US" altLang="zh-CN" sz="2400" b="1" dirty="0" smtClean="0">
                <a:solidFill>
                  <a:schemeClr val="tx1">
                    <a:lumMod val="50000"/>
                    <a:lumOff val="50000"/>
                  </a:schemeClr>
                </a:solidFill>
                <a:latin typeface="微软雅黑" pitchFamily="34" charset="-122"/>
                <a:ea typeface="微软雅黑" pitchFamily="34" charset="-122"/>
              </a:rPr>
              <a:t>     </a:t>
            </a:r>
          </a:p>
          <a:p>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25" name="直接连接符 24"/>
          <p:cNvCxnSpPr/>
          <p:nvPr/>
        </p:nvCxnSpPr>
        <p:spPr>
          <a:xfrm>
            <a:off x="5312419" y="3958961"/>
            <a:ext cx="533974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275954" y="4329039"/>
            <a:ext cx="5659921"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微软雅黑" pitchFamily="34" charset="-122"/>
                <a:ea typeface="微软雅黑" pitchFamily="34" charset="-122"/>
              </a:rPr>
              <a:t>汇报人：大侠素材   部门：大侠素材铺   时间：</a:t>
            </a:r>
            <a:r>
              <a:rPr lang="en-US" altLang="zh-CN" sz="1600" dirty="0" smtClean="0">
                <a:solidFill>
                  <a:schemeClr val="tx1">
                    <a:lumMod val="85000"/>
                    <a:lumOff val="15000"/>
                  </a:schemeClr>
                </a:solidFill>
                <a:latin typeface="微软雅黑" pitchFamily="34" charset="-122"/>
                <a:ea typeface="微软雅黑" pitchFamily="34" charset="-122"/>
              </a:rPr>
              <a:t>2018.1.1</a:t>
            </a:r>
            <a:endParaRPr lang="zh-CN" altLang="zh-CN" sz="16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91440972"/>
      </p:ext>
    </p:extLst>
  </p:cSld>
  <p:clrMapOvr>
    <a:masterClrMapping/>
  </p:clrMapOvr>
  <mc:AlternateContent xmlns:mc="http://schemas.openxmlformats.org/markup-compatibility/2006" xmlns:p14="http://schemas.microsoft.com/office/powerpoint/2010/main">
    <mc:Choice Requires="p14">
      <p:transition p14:dur="0" advTm="4420"/>
    </mc:Choice>
    <mc:Fallback xmlns="">
      <p:transition advTm="44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50"/>
                                        <p:tgtEl>
                                          <p:spTgt spid="14"/>
                                        </p:tgtEl>
                                      </p:cBhvr>
                                    </p:animEffect>
                                    <p:anim calcmode="lin" valueType="num">
                                      <p:cBhvr>
                                        <p:cTn id="8" dur="250" fill="hold"/>
                                        <p:tgtEl>
                                          <p:spTgt spid="14"/>
                                        </p:tgtEl>
                                        <p:attrNameLst>
                                          <p:attrName>ppt_x</p:attrName>
                                        </p:attrNameLst>
                                      </p:cBhvr>
                                      <p:tavLst>
                                        <p:tav tm="0">
                                          <p:val>
                                            <p:strVal val="#ppt_x"/>
                                          </p:val>
                                        </p:tav>
                                        <p:tav tm="100000">
                                          <p:val>
                                            <p:strVal val="#ppt_x"/>
                                          </p:val>
                                        </p:tav>
                                      </p:tavLst>
                                    </p:anim>
                                    <p:anim calcmode="lin" valueType="num">
                                      <p:cBhvr>
                                        <p:cTn id="9" dur="2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50"/>
                                        <p:tgtEl>
                                          <p:spTgt spid="10"/>
                                        </p:tgtEl>
                                      </p:cBhvr>
                                    </p:animEffect>
                                    <p:anim calcmode="lin" valueType="num">
                                      <p:cBhvr>
                                        <p:cTn id="14" dur="250" fill="hold"/>
                                        <p:tgtEl>
                                          <p:spTgt spid="10"/>
                                        </p:tgtEl>
                                        <p:attrNameLst>
                                          <p:attrName>ppt_x</p:attrName>
                                        </p:attrNameLst>
                                      </p:cBhvr>
                                      <p:tavLst>
                                        <p:tav tm="0">
                                          <p:val>
                                            <p:strVal val="#ppt_x"/>
                                          </p:val>
                                        </p:tav>
                                        <p:tav tm="100000">
                                          <p:val>
                                            <p:strVal val="#ppt_x"/>
                                          </p:val>
                                        </p:tav>
                                      </p:tavLst>
                                    </p:anim>
                                    <p:anim calcmode="lin" valueType="num">
                                      <p:cBhvr>
                                        <p:cTn id="15" dur="25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250"/>
                                        <p:tgtEl>
                                          <p:spTgt spid="23"/>
                                        </p:tgtEl>
                                      </p:cBhvr>
                                    </p:animEffect>
                                    <p:anim calcmode="lin" valueType="num">
                                      <p:cBhvr>
                                        <p:cTn id="20" dur="250" fill="hold"/>
                                        <p:tgtEl>
                                          <p:spTgt spid="23"/>
                                        </p:tgtEl>
                                        <p:attrNameLst>
                                          <p:attrName>ppt_x</p:attrName>
                                        </p:attrNameLst>
                                      </p:cBhvr>
                                      <p:tavLst>
                                        <p:tav tm="0">
                                          <p:val>
                                            <p:strVal val="#ppt_x"/>
                                          </p:val>
                                        </p:tav>
                                        <p:tav tm="100000">
                                          <p:val>
                                            <p:strVal val="#ppt_x"/>
                                          </p:val>
                                        </p:tav>
                                      </p:tavLst>
                                    </p:anim>
                                    <p:anim calcmode="lin" valueType="num">
                                      <p:cBhvr>
                                        <p:cTn id="21" dur="25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250"/>
                                        <p:tgtEl>
                                          <p:spTgt spid="9"/>
                                        </p:tgtEl>
                                      </p:cBhvr>
                                    </p:animEffect>
                                    <p:anim calcmode="lin" valueType="num">
                                      <p:cBhvr>
                                        <p:cTn id="37" dur="250" fill="hold"/>
                                        <p:tgtEl>
                                          <p:spTgt spid="9"/>
                                        </p:tgtEl>
                                        <p:attrNameLst>
                                          <p:attrName>ppt_x</p:attrName>
                                        </p:attrNameLst>
                                      </p:cBhvr>
                                      <p:tavLst>
                                        <p:tav tm="0">
                                          <p:val>
                                            <p:strVal val="#ppt_x"/>
                                          </p:val>
                                        </p:tav>
                                        <p:tav tm="100000">
                                          <p:val>
                                            <p:strVal val="#ppt_x"/>
                                          </p:val>
                                        </p:tav>
                                      </p:tavLst>
                                    </p:anim>
                                    <p:anim calcmode="lin" valueType="num">
                                      <p:cBhvr>
                                        <p:cTn id="38" dur="25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42"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anim calcmode="lin" valueType="num">
                                      <p:cBhvr>
                                        <p:cTn id="43" dur="500" fill="hold"/>
                                        <p:tgtEl>
                                          <p:spTgt spid="22"/>
                                        </p:tgtEl>
                                        <p:attrNameLst>
                                          <p:attrName>ppt_x</p:attrName>
                                        </p:attrNameLst>
                                      </p:cBhvr>
                                      <p:tavLst>
                                        <p:tav tm="0">
                                          <p:val>
                                            <p:strVal val="#ppt_x"/>
                                          </p:val>
                                        </p:tav>
                                        <p:tav tm="100000">
                                          <p:val>
                                            <p:strVal val="#ppt_x"/>
                                          </p:val>
                                        </p:tav>
                                      </p:tavLst>
                                    </p:anim>
                                    <p:anim calcmode="lin" valueType="num">
                                      <p:cBhvr>
                                        <p:cTn id="44" dur="5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50"/>
                                        <p:tgtEl>
                                          <p:spTgt spid="13"/>
                                        </p:tgtEl>
                                      </p:cBhvr>
                                    </p:animEffect>
                                    <p:anim calcmode="lin" valueType="num">
                                      <p:cBhvr>
                                        <p:cTn id="49" dur="250" fill="hold"/>
                                        <p:tgtEl>
                                          <p:spTgt spid="13"/>
                                        </p:tgtEl>
                                        <p:attrNameLst>
                                          <p:attrName>ppt_x</p:attrName>
                                        </p:attrNameLst>
                                      </p:cBhvr>
                                      <p:tavLst>
                                        <p:tav tm="0">
                                          <p:val>
                                            <p:strVal val="#ppt_x"/>
                                          </p:val>
                                        </p:tav>
                                        <p:tav tm="100000">
                                          <p:val>
                                            <p:strVal val="#ppt_x"/>
                                          </p:val>
                                        </p:tav>
                                      </p:tavLst>
                                    </p:anim>
                                    <p:anim calcmode="lin" valueType="num">
                                      <p:cBhvr>
                                        <p:cTn id="50" dur="25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250"/>
                                        <p:tgtEl>
                                          <p:spTgt spid="12"/>
                                        </p:tgtEl>
                                      </p:cBhvr>
                                    </p:animEffect>
                                    <p:anim calcmode="lin" valueType="num">
                                      <p:cBhvr>
                                        <p:cTn id="54" dur="250" fill="hold"/>
                                        <p:tgtEl>
                                          <p:spTgt spid="12"/>
                                        </p:tgtEl>
                                        <p:attrNameLst>
                                          <p:attrName>ppt_x</p:attrName>
                                        </p:attrNameLst>
                                      </p:cBhvr>
                                      <p:tavLst>
                                        <p:tav tm="0">
                                          <p:val>
                                            <p:strVal val="#ppt_x"/>
                                          </p:val>
                                        </p:tav>
                                        <p:tav tm="100000">
                                          <p:val>
                                            <p:strVal val="#ppt_x"/>
                                          </p:val>
                                        </p:tav>
                                      </p:tavLst>
                                    </p:anim>
                                    <p:anim calcmode="lin" valueType="num">
                                      <p:cBhvr>
                                        <p:cTn id="55" dur="250" fill="hold"/>
                                        <p:tgtEl>
                                          <p:spTgt spid="12"/>
                                        </p:tgtEl>
                                        <p:attrNameLst>
                                          <p:attrName>ppt_y</p:attrName>
                                        </p:attrNameLst>
                                      </p:cBhvr>
                                      <p:tavLst>
                                        <p:tav tm="0">
                                          <p:val>
                                            <p:strVal val="#ppt_y+.1"/>
                                          </p:val>
                                        </p:tav>
                                        <p:tav tm="100000">
                                          <p:val>
                                            <p:strVal val="#ppt_y"/>
                                          </p:val>
                                        </p:tav>
                                      </p:tavLst>
                                    </p:anim>
                                  </p:childTnLst>
                                </p:cTn>
                              </p:par>
                            </p:childTnLst>
                          </p:cTn>
                        </p:par>
                        <p:par>
                          <p:cTn id="56" fill="hold">
                            <p:stCondLst>
                              <p:cond delay="2250"/>
                            </p:stCondLst>
                            <p:childTnLst>
                              <p:par>
                                <p:cTn id="57" presetID="42"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250"/>
                                        <p:tgtEl>
                                          <p:spTgt spid="11"/>
                                        </p:tgtEl>
                                      </p:cBhvr>
                                    </p:animEffect>
                                    <p:anim calcmode="lin" valueType="num">
                                      <p:cBhvr>
                                        <p:cTn id="60" dur="250" fill="hold"/>
                                        <p:tgtEl>
                                          <p:spTgt spid="11"/>
                                        </p:tgtEl>
                                        <p:attrNameLst>
                                          <p:attrName>ppt_x</p:attrName>
                                        </p:attrNameLst>
                                      </p:cBhvr>
                                      <p:tavLst>
                                        <p:tav tm="0">
                                          <p:val>
                                            <p:strVal val="#ppt_x"/>
                                          </p:val>
                                        </p:tav>
                                        <p:tav tm="100000">
                                          <p:val>
                                            <p:strVal val="#ppt_x"/>
                                          </p:val>
                                        </p:tav>
                                      </p:tavLst>
                                    </p:anim>
                                    <p:anim calcmode="lin" valueType="num">
                                      <p:cBhvr>
                                        <p:cTn id="61" dur="25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2500"/>
                            </p:stCondLst>
                            <p:childTnLst>
                              <p:par>
                                <p:cTn id="63" presetID="42" presetClass="entr" presetSubtype="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anim calcmode="lin" valueType="num">
                                      <p:cBhvr>
                                        <p:cTn id="66" dur="500" fill="hold"/>
                                        <p:tgtEl>
                                          <p:spTgt spid="24"/>
                                        </p:tgtEl>
                                        <p:attrNameLst>
                                          <p:attrName>ppt_x</p:attrName>
                                        </p:attrNameLst>
                                      </p:cBhvr>
                                      <p:tavLst>
                                        <p:tav tm="0">
                                          <p:val>
                                            <p:strVal val="#ppt_x"/>
                                          </p:val>
                                        </p:tav>
                                        <p:tav tm="100000">
                                          <p:val>
                                            <p:strVal val="#ppt_x"/>
                                          </p:val>
                                        </p:tav>
                                      </p:tavLst>
                                    </p:anim>
                                    <p:anim calcmode="lin" valueType="num">
                                      <p:cBhvr>
                                        <p:cTn id="67" dur="5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56" presetClass="entr" presetSubtype="0" fill="hold" grpId="0" nodeType="afterEffect">
                                  <p:stCondLst>
                                    <p:cond delay="0"/>
                                  </p:stCondLst>
                                  <p:iterate type="lt">
                                    <p:tmPct val="10000"/>
                                  </p:iterate>
                                  <p:childTnLst>
                                    <p:set>
                                      <p:cBhvr>
                                        <p:cTn id="70" dur="1" fill="hold">
                                          <p:stCondLst>
                                            <p:cond delay="0"/>
                                          </p:stCondLst>
                                        </p:cTn>
                                        <p:tgtEl>
                                          <p:spTgt spid="6"/>
                                        </p:tgtEl>
                                        <p:attrNameLst>
                                          <p:attrName>style.visibility</p:attrName>
                                        </p:attrNameLst>
                                      </p:cBhvr>
                                      <p:to>
                                        <p:strVal val="visible"/>
                                      </p:to>
                                    </p:set>
                                    <p:anim by="(-#ppt_w*2)" calcmode="lin" valueType="num">
                                      <p:cBhvr rctx="PPT">
                                        <p:cTn id="71" dur="250" autoRev="1" fill="hold">
                                          <p:stCondLst>
                                            <p:cond delay="0"/>
                                          </p:stCondLst>
                                        </p:cTn>
                                        <p:tgtEl>
                                          <p:spTgt spid="6"/>
                                        </p:tgtEl>
                                        <p:attrNameLst>
                                          <p:attrName>ppt_w</p:attrName>
                                        </p:attrNameLst>
                                      </p:cBhvr>
                                    </p:anim>
                                    <p:anim by="(#ppt_w*0.50)" calcmode="lin" valueType="num">
                                      <p:cBhvr>
                                        <p:cTn id="72" dur="250" decel="50000" autoRev="1" fill="hold">
                                          <p:stCondLst>
                                            <p:cond delay="0"/>
                                          </p:stCondLst>
                                        </p:cTn>
                                        <p:tgtEl>
                                          <p:spTgt spid="6"/>
                                        </p:tgtEl>
                                        <p:attrNameLst>
                                          <p:attrName>ppt_x</p:attrName>
                                        </p:attrNameLst>
                                      </p:cBhvr>
                                    </p:anim>
                                    <p:anim from="(-#ppt_h/2)" to="(#ppt_y)" calcmode="lin" valueType="num">
                                      <p:cBhvr>
                                        <p:cTn id="73" dur="500" fill="hold">
                                          <p:stCondLst>
                                            <p:cond delay="0"/>
                                          </p:stCondLst>
                                        </p:cTn>
                                        <p:tgtEl>
                                          <p:spTgt spid="6"/>
                                        </p:tgtEl>
                                        <p:attrNameLst>
                                          <p:attrName>ppt_y</p:attrName>
                                        </p:attrNameLst>
                                      </p:cBhvr>
                                    </p:anim>
                                    <p:animRot by="21600000">
                                      <p:cBhvr>
                                        <p:cTn id="74" dur="500" fill="hold">
                                          <p:stCondLst>
                                            <p:cond delay="0"/>
                                          </p:stCondLst>
                                        </p:cTn>
                                        <p:tgtEl>
                                          <p:spTgt spid="6"/>
                                        </p:tgtEl>
                                        <p:attrNameLst>
                                          <p:attrName>r</p:attrName>
                                        </p:attrNameLst>
                                      </p:cBhvr>
                                    </p:animRot>
                                  </p:childTnLst>
                                </p:cTn>
                              </p:par>
                              <p:par>
                                <p:cTn id="75" presetID="2" presetClass="entr" presetSubtype="2" decel="100000"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1+#ppt_w/2"/>
                                          </p:val>
                                        </p:tav>
                                        <p:tav tm="100000">
                                          <p:val>
                                            <p:strVal val="#ppt_x"/>
                                          </p:val>
                                        </p:tav>
                                      </p:tavLst>
                                    </p:anim>
                                    <p:anim calcmode="lin" valueType="num">
                                      <p:cBhvr additive="base">
                                        <p:cTn id="78" dur="500" fill="hold"/>
                                        <p:tgtEl>
                                          <p:spTgt spid="25"/>
                                        </p:tgtEl>
                                        <p:attrNameLst>
                                          <p:attrName>ppt_y</p:attrName>
                                        </p:attrNameLst>
                                      </p:cBhvr>
                                      <p:tavLst>
                                        <p:tav tm="0">
                                          <p:val>
                                            <p:strVal val="#ppt_y"/>
                                          </p:val>
                                        </p:tav>
                                        <p:tav tm="100000">
                                          <p:val>
                                            <p:strVal val="#ppt_y"/>
                                          </p:val>
                                        </p:tav>
                                      </p:tavLst>
                                    </p:anim>
                                  </p:childTnLst>
                                </p:cTn>
                              </p:par>
                            </p:childTnLst>
                          </p:cTn>
                        </p:par>
                        <p:par>
                          <p:cTn id="79" fill="hold">
                            <p:stCondLst>
                              <p:cond delay="3850"/>
                            </p:stCondLst>
                            <p:childTnLst>
                              <p:par>
                                <p:cTn id="80" presetID="56" presetClass="entr" presetSubtype="0" fill="hold" grpId="0" nodeType="afterEffect">
                                  <p:stCondLst>
                                    <p:cond delay="0"/>
                                  </p:stCondLst>
                                  <p:iterate type="lt">
                                    <p:tmPct val="10000"/>
                                  </p:iterate>
                                  <p:childTnLst>
                                    <p:set>
                                      <p:cBhvr>
                                        <p:cTn id="81" dur="1" fill="hold">
                                          <p:stCondLst>
                                            <p:cond delay="0"/>
                                          </p:stCondLst>
                                        </p:cTn>
                                        <p:tgtEl>
                                          <p:spTgt spid="16"/>
                                        </p:tgtEl>
                                        <p:attrNameLst>
                                          <p:attrName>style.visibility</p:attrName>
                                        </p:attrNameLst>
                                      </p:cBhvr>
                                      <p:to>
                                        <p:strVal val="visible"/>
                                      </p:to>
                                    </p:set>
                                    <p:anim by="(-#ppt_w*2)" calcmode="lin" valueType="num">
                                      <p:cBhvr rctx="PPT">
                                        <p:cTn id="82" dur="250" autoRev="1" fill="hold">
                                          <p:stCondLst>
                                            <p:cond delay="0"/>
                                          </p:stCondLst>
                                        </p:cTn>
                                        <p:tgtEl>
                                          <p:spTgt spid="16"/>
                                        </p:tgtEl>
                                        <p:attrNameLst>
                                          <p:attrName>ppt_w</p:attrName>
                                        </p:attrNameLst>
                                      </p:cBhvr>
                                    </p:anim>
                                    <p:anim by="(#ppt_w*0.50)" calcmode="lin" valueType="num">
                                      <p:cBhvr>
                                        <p:cTn id="83" dur="250" decel="50000" autoRev="1" fill="hold">
                                          <p:stCondLst>
                                            <p:cond delay="0"/>
                                          </p:stCondLst>
                                        </p:cTn>
                                        <p:tgtEl>
                                          <p:spTgt spid="16"/>
                                        </p:tgtEl>
                                        <p:attrNameLst>
                                          <p:attrName>ppt_x</p:attrName>
                                        </p:attrNameLst>
                                      </p:cBhvr>
                                    </p:anim>
                                    <p:anim from="(-#ppt_h/2)" to="(#ppt_y)" calcmode="lin" valueType="num">
                                      <p:cBhvr>
                                        <p:cTn id="84" dur="500" fill="hold">
                                          <p:stCondLst>
                                            <p:cond delay="0"/>
                                          </p:stCondLst>
                                        </p:cTn>
                                        <p:tgtEl>
                                          <p:spTgt spid="16"/>
                                        </p:tgtEl>
                                        <p:attrNameLst>
                                          <p:attrName>ppt_y</p:attrName>
                                        </p:attrNameLst>
                                      </p:cBhvr>
                                    </p:anim>
                                    <p:animRot by="21600000">
                                      <p:cBhvr>
                                        <p:cTn id="85" dur="5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0" grpId="0" animBg="1"/>
      <p:bldP spid="11" grpId="0" animBg="1"/>
      <p:bldP spid="12" grpId="0" animBg="1"/>
      <p:bldP spid="13" grpId="0" animBg="1"/>
      <p:bldP spid="14" grpId="0" animBg="1"/>
      <p:bldP spid="15" grpId="0" animBg="1"/>
      <p:bldP spid="22" grpId="0" animBg="1"/>
      <p:bldP spid="23" grpId="0" animBg="1"/>
      <p:bldP spid="24"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flipH="1">
            <a:off x="50" y="14"/>
            <a:ext cx="12191950" cy="685797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 name="椭圆 3"/>
          <p:cNvSpPr/>
          <p:nvPr/>
        </p:nvSpPr>
        <p:spPr>
          <a:xfrm>
            <a:off x="-730426" y="250298"/>
            <a:ext cx="8338594" cy="8338594"/>
          </a:xfrm>
          <a:prstGeom prst="ellipse">
            <a:avLst/>
          </a:prstGeom>
          <a:solidFill>
            <a:schemeClr val="accent5">
              <a:lumMod val="50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64100" y="1344826"/>
            <a:ext cx="6149544" cy="614954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7"/>
          <p:cNvSpPr>
            <a:spLocks/>
          </p:cNvSpPr>
          <p:nvPr/>
        </p:nvSpPr>
        <p:spPr bwMode="auto">
          <a:xfrm>
            <a:off x="1118495" y="3458686"/>
            <a:ext cx="4551250" cy="1839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5400" b="1" spc="100" dirty="0" smtClean="0">
                <a:solidFill>
                  <a:schemeClr val="bg1"/>
                </a:solidFill>
                <a:latin typeface="微软雅黑"/>
                <a:cs typeface="Lato Light" charset="0"/>
                <a:sym typeface="Lato Light" charset="0"/>
              </a:rPr>
              <a:t>前段工作概述</a:t>
            </a:r>
            <a:endParaRPr lang="en-US" altLang="zh-CN" sz="5400" b="1" spc="100" dirty="0" smtClean="0">
              <a:solidFill>
                <a:schemeClr val="bg1"/>
              </a:solidFill>
              <a:latin typeface="微软雅黑"/>
              <a:cs typeface="Lato Light" charset="0"/>
              <a:sym typeface="Lato Light" charset="0"/>
            </a:endParaRPr>
          </a:p>
          <a:p>
            <a:pPr algn="ctr" fontAlgn="base">
              <a:lnSpc>
                <a:spcPct val="150000"/>
              </a:lnSpc>
              <a:spcBef>
                <a:spcPct val="0"/>
              </a:spcBef>
              <a:spcAft>
                <a:spcPct val="0"/>
              </a:spcAft>
            </a:pPr>
            <a:r>
              <a:rPr lang="zh-CN" altLang="en-US" sz="2400" spc="100" dirty="0" smtClean="0">
                <a:solidFill>
                  <a:schemeClr val="accent2"/>
                </a:solidFill>
                <a:latin typeface="微软雅黑"/>
                <a:cs typeface="Lato Light" charset="0"/>
                <a:sym typeface="Lato Light" charset="0"/>
              </a:rPr>
              <a:t>（添加补充内容）</a:t>
            </a:r>
            <a:endParaRPr lang="en-US" spc="100" dirty="0">
              <a:solidFill>
                <a:schemeClr val="accent2"/>
              </a:solidFill>
              <a:latin typeface="微软雅黑"/>
              <a:ea typeface="微软雅黑"/>
              <a:cs typeface="Lato Light" charset="0"/>
              <a:sym typeface="Lato Light" charset="0"/>
            </a:endParaRPr>
          </a:p>
        </p:txBody>
      </p:sp>
      <p:cxnSp>
        <p:nvCxnSpPr>
          <p:cNvPr id="10" name="直接连接符 9"/>
          <p:cNvCxnSpPr/>
          <p:nvPr/>
        </p:nvCxnSpPr>
        <p:spPr>
          <a:xfrm>
            <a:off x="3045172" y="5428990"/>
            <a:ext cx="7874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735643" y="1610395"/>
            <a:ext cx="1170692" cy="1170692"/>
            <a:chOff x="5211145" y="945038"/>
            <a:chExt cx="794657" cy="794657"/>
          </a:xfrm>
        </p:grpSpPr>
        <p:sp>
          <p:nvSpPr>
            <p:cNvPr id="21" name="椭圆 20"/>
            <p:cNvSpPr/>
            <p:nvPr/>
          </p:nvSpPr>
          <p:spPr>
            <a:xfrm>
              <a:off x="5211145" y="945038"/>
              <a:ext cx="794657" cy="794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14"/>
            <p:cNvSpPr>
              <a:spLocks noEditPoints="1"/>
            </p:cNvSpPr>
            <p:nvPr/>
          </p:nvSpPr>
          <p:spPr bwMode="auto">
            <a:xfrm>
              <a:off x="5423787" y="1095784"/>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94649852"/>
      </p:ext>
    </p:extLst>
  </p:cSld>
  <p:clrMapOvr>
    <a:masterClrMapping/>
  </p:clrMapOvr>
  <mc:AlternateContent xmlns:mc="http://schemas.openxmlformats.org/markup-compatibility/2006" xmlns:p14="http://schemas.microsoft.com/office/powerpoint/2010/main">
    <mc:Choice Requires="p14">
      <p:transition spd="slow" p14:dur="2000" advTm="3532"/>
    </mc:Choice>
    <mc:Fallback xmlns="">
      <p:transition spd="slow" advTm="35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300"/>
                            </p:stCondLst>
                            <p:childTnLst>
                              <p:par>
                                <p:cTn id="21" presetID="35"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anim calcmode="lin" valueType="num">
                                      <p:cBhvr>
                                        <p:cTn id="24" dur="500" fill="hold"/>
                                        <p:tgtEl>
                                          <p:spTgt spid="20"/>
                                        </p:tgtEl>
                                        <p:attrNameLst>
                                          <p:attrName>style.rotation</p:attrName>
                                        </p:attrNameLst>
                                      </p:cBhvr>
                                      <p:tavLst>
                                        <p:tav tm="0">
                                          <p:val>
                                            <p:fltVal val="720"/>
                                          </p:val>
                                        </p:tav>
                                        <p:tav tm="100000">
                                          <p:val>
                                            <p:fltVal val="0"/>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 calcmode="lin" valueType="num">
                                      <p:cBhvr>
                                        <p:cTn id="26" dur="500" fill="hold"/>
                                        <p:tgtEl>
                                          <p:spTgt spid="20"/>
                                        </p:tgtEl>
                                        <p:attrNameLst>
                                          <p:attrName>ppt_w</p:attrName>
                                        </p:attrNameLst>
                                      </p:cBhvr>
                                      <p:tavLst>
                                        <p:tav tm="0">
                                          <p:val>
                                            <p:fltVal val="0"/>
                                          </p:val>
                                        </p:tav>
                                        <p:tav tm="100000">
                                          <p:val>
                                            <p:strVal val="#ppt_w"/>
                                          </p:val>
                                        </p:tav>
                                      </p:tavLst>
                                    </p:anim>
                                  </p:childTnLst>
                                </p:cTn>
                              </p:par>
                            </p:childTnLst>
                          </p:cTn>
                        </p:par>
                        <p:par>
                          <p:cTn id="27" fill="hold">
                            <p:stCondLst>
                              <p:cond delay="180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2" presetClass="entr" presetSubtype="4" decel="10000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MDG\Desktop\213291_010633771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1993"/>
          <a:stretch/>
        </p:blipFill>
        <p:spPr bwMode="auto">
          <a:xfrm>
            <a:off x="7856898" y="2420892"/>
            <a:ext cx="3370291" cy="19783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MDG\Desktop\240425-13030FHS56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9485" y="2420890"/>
            <a:ext cx="3370291" cy="197836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432586" y="2420888"/>
            <a:ext cx="3370291" cy="19783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t>此处添加详细文本描述，建议与标题相关并符合整体语言风格，语言描述尽量简洁生动。尽量将每页幻灯片的字数控制</a:t>
            </a:r>
            <a:r>
              <a:rPr lang="zh-CN" altLang="en-US" sz="1400" dirty="0" smtClean="0"/>
              <a:t>在</a:t>
            </a:r>
            <a:r>
              <a:rPr lang="en-US" altLang="zh-CN" sz="1400" dirty="0" smtClean="0"/>
              <a:t>200</a:t>
            </a:r>
            <a:r>
              <a:rPr lang="zh-CN" altLang="en-US" sz="1400" dirty="0"/>
              <a:t>字</a:t>
            </a:r>
            <a:r>
              <a:rPr lang="zh-CN" altLang="en-US" sz="1400" dirty="0" smtClean="0"/>
              <a:t>以内。</a:t>
            </a:r>
            <a:endParaRPr lang="zh-CN" altLang="en-US" sz="1400" dirty="0"/>
          </a:p>
        </p:txBody>
      </p:sp>
      <p:grpSp>
        <p:nvGrpSpPr>
          <p:cNvPr id="4" name="组合 3"/>
          <p:cNvGrpSpPr/>
          <p:nvPr/>
        </p:nvGrpSpPr>
        <p:grpSpPr>
          <a:xfrm>
            <a:off x="4420120" y="1210537"/>
            <a:ext cx="3262432" cy="652537"/>
            <a:chOff x="4420120" y="1210537"/>
            <a:chExt cx="3262432" cy="652537"/>
          </a:xfrm>
        </p:grpSpPr>
        <p:sp>
          <p:nvSpPr>
            <p:cNvPr id="8" name="TextBox 7"/>
            <p:cNvSpPr txBox="1"/>
            <p:nvPr/>
          </p:nvSpPr>
          <p:spPr>
            <a:xfrm>
              <a:off x="4420120" y="1210537"/>
              <a:ext cx="3262432" cy="461665"/>
            </a:xfrm>
            <a:prstGeom prst="rect">
              <a:avLst/>
            </a:prstGeom>
            <a:noFill/>
          </p:spPr>
          <p:txBody>
            <a:bodyPr wrap="none" rtlCol="0">
              <a:spAutoFit/>
            </a:bodyPr>
            <a:lstStyle/>
            <a:p>
              <a:pPr algn="ctr"/>
              <a:r>
                <a:rPr lang="zh-CN" altLang="en-US" sz="2400" dirty="0" smtClean="0">
                  <a:solidFill>
                    <a:schemeClr val="tx1">
                      <a:lumMod val="50000"/>
                      <a:lumOff val="50000"/>
                    </a:schemeClr>
                  </a:solidFill>
                  <a:latin typeface="+mj-ea"/>
                  <a:ea typeface="+mj-ea"/>
                  <a:cs typeface="Arial Unicode MS" panose="020B0604020202020204" pitchFamily="34" charset="-122"/>
                </a:rPr>
                <a:t>单击此处添加您的公司</a:t>
              </a:r>
              <a:endParaRPr lang="zh-CN" altLang="en-US" sz="2400" dirty="0">
                <a:solidFill>
                  <a:schemeClr val="tx1">
                    <a:lumMod val="50000"/>
                    <a:lumOff val="50000"/>
                  </a:schemeClr>
                </a:solidFill>
                <a:latin typeface="+mj-ea"/>
                <a:ea typeface="+mj-ea"/>
                <a:cs typeface="Arial Unicode MS" panose="020B0604020202020204" pitchFamily="34" charset="-122"/>
              </a:endParaRPr>
            </a:p>
          </p:txBody>
        </p:sp>
        <p:sp>
          <p:nvSpPr>
            <p:cNvPr id="9" name="矩形 8"/>
            <p:cNvSpPr/>
            <p:nvPr/>
          </p:nvSpPr>
          <p:spPr>
            <a:xfrm>
              <a:off x="4700646" y="1555297"/>
              <a:ext cx="2701381" cy="307777"/>
            </a:xfrm>
            <a:prstGeom prst="rect">
              <a:avLst/>
            </a:prstGeom>
          </p:spPr>
          <p:txBody>
            <a:bodyPr wrap="none">
              <a:spAutoFit/>
            </a:bodyPr>
            <a:lstStyle/>
            <a:p>
              <a:pPr algn="ctr"/>
              <a:r>
                <a:rPr lang="en-US" altLang="zh-CN" sz="1400" dirty="0">
                  <a:solidFill>
                    <a:schemeClr val="tx1">
                      <a:lumMod val="50000"/>
                      <a:lumOff val="50000"/>
                    </a:schemeClr>
                  </a:solidFill>
                </a:rPr>
                <a:t>Click here to add your company</a:t>
              </a:r>
            </a:p>
          </p:txBody>
        </p:sp>
      </p:grpSp>
      <p:cxnSp>
        <p:nvCxnSpPr>
          <p:cNvPr id="10" name="直接连接符 9"/>
          <p:cNvCxnSpPr/>
          <p:nvPr/>
        </p:nvCxnSpPr>
        <p:spPr>
          <a:xfrm>
            <a:off x="5657636" y="2011779"/>
            <a:ext cx="7874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Rectangle 5"/>
          <p:cNvSpPr>
            <a:spLocks/>
          </p:cNvSpPr>
          <p:nvPr/>
        </p:nvSpPr>
        <p:spPr bwMode="auto">
          <a:xfrm>
            <a:off x="1422400" y="4874388"/>
            <a:ext cx="9702800" cy="99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4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此处添加详细文本描述，建议与标题相关并符合整体语言风格，语言描述尽量简洁生动。尽量将每页幻灯片的字数控制</a:t>
            </a:r>
            <a:r>
              <a:rPr lang="zh-CN" altLang="en-US" sz="1400" dirty="0" smtClean="0">
                <a:solidFill>
                  <a:schemeClr val="tx1">
                    <a:lumMod val="50000"/>
                    <a:lumOff val="50000"/>
                  </a:schemeClr>
                </a:solidFill>
                <a:latin typeface="微软雅黑"/>
                <a:ea typeface="微软雅黑"/>
                <a:sym typeface="Gill Sans" charset="0"/>
              </a:rPr>
              <a:t>在  </a:t>
            </a:r>
            <a:r>
              <a:rPr lang="en-US" altLang="zh-CN" sz="1400" dirty="0" smtClean="0">
                <a:solidFill>
                  <a:schemeClr val="tx1">
                    <a:lumMod val="50000"/>
                    <a:lumOff val="50000"/>
                  </a:schemeClr>
                </a:solidFill>
                <a:latin typeface="微软雅黑"/>
                <a:ea typeface="微软雅黑"/>
                <a:sym typeface="Gill Sans" charset="0"/>
              </a:rPr>
              <a:t>200</a:t>
            </a:r>
            <a:r>
              <a:rPr lang="zh-CN" altLang="en-US" sz="1400" dirty="0">
                <a:solidFill>
                  <a:schemeClr val="tx1">
                    <a:lumMod val="50000"/>
                    <a:lumOff val="50000"/>
                  </a:schemeClr>
                </a:solidFill>
                <a:latin typeface="微软雅黑"/>
                <a:ea typeface="微软雅黑"/>
                <a:sym typeface="Gill Sans" charset="0"/>
              </a:rPr>
              <a:t>字以内，据统计每页幻灯片的最好控制</a:t>
            </a:r>
            <a:r>
              <a:rPr lang="zh-CN" altLang="en-US" sz="1400" dirty="0" smtClean="0">
                <a:solidFill>
                  <a:schemeClr val="tx1">
                    <a:lumMod val="50000"/>
                    <a:lumOff val="50000"/>
                  </a:schemeClr>
                </a:solidFill>
                <a:latin typeface="微软雅黑"/>
                <a:ea typeface="微软雅黑"/>
                <a:sym typeface="Gill Sans" charset="0"/>
              </a:rPr>
              <a:t>在</a:t>
            </a:r>
            <a:r>
              <a:rPr lang="en-US" altLang="zh-CN" sz="1400" dirty="0" smtClean="0">
                <a:solidFill>
                  <a:schemeClr val="tx1">
                    <a:lumMod val="50000"/>
                    <a:lumOff val="50000"/>
                  </a:schemeClr>
                </a:solidFill>
                <a:latin typeface="微软雅黑"/>
                <a:ea typeface="微软雅黑"/>
                <a:sym typeface="Gill Sans" charset="0"/>
              </a:rPr>
              <a:t>5</a:t>
            </a:r>
            <a:r>
              <a:rPr lang="zh-CN" altLang="en-US" sz="1400" dirty="0">
                <a:solidFill>
                  <a:schemeClr val="tx1">
                    <a:lumMod val="50000"/>
                    <a:lumOff val="50000"/>
                  </a:schemeClr>
                </a:solidFill>
                <a:latin typeface="微软雅黑"/>
                <a:ea typeface="微软雅黑"/>
                <a:sym typeface="Gill Sans" charset="0"/>
              </a:rPr>
              <a:t>分钟之内。此处添加详细文本</a:t>
            </a:r>
            <a:r>
              <a:rPr lang="zh-CN" altLang="en-US" sz="1400" dirty="0" smtClean="0">
                <a:solidFill>
                  <a:schemeClr val="tx1">
                    <a:lumMod val="50000"/>
                    <a:lumOff val="50000"/>
                  </a:schemeClr>
                </a:solidFill>
                <a:latin typeface="微软雅黑"/>
                <a:ea typeface="微软雅黑"/>
                <a:sym typeface="Gill Sans" charset="0"/>
              </a:rPr>
              <a:t>描述</a:t>
            </a:r>
            <a:r>
              <a:rPr lang="en-US" altLang="zh-CN" sz="1400" dirty="0">
                <a:solidFill>
                  <a:schemeClr val="tx1">
                    <a:lumMod val="50000"/>
                    <a:lumOff val="50000"/>
                  </a:schemeClr>
                </a:solidFill>
                <a:latin typeface="微软雅黑"/>
                <a:ea typeface="微软雅黑"/>
                <a:sym typeface="Gill Sans" charset="0"/>
              </a:rPr>
              <a:t> </a:t>
            </a:r>
            <a:r>
              <a:rPr lang="zh-CN" altLang="en-US" sz="1400" dirty="0" smtClean="0">
                <a:solidFill>
                  <a:schemeClr val="tx1">
                    <a:lumMod val="50000"/>
                    <a:lumOff val="50000"/>
                  </a:schemeClr>
                </a:solidFill>
                <a:latin typeface="微软雅黑"/>
                <a:ea typeface="微软雅黑"/>
                <a:sym typeface="Gill Sans" charset="0"/>
              </a:rPr>
              <a:t>，</a:t>
            </a:r>
            <a:r>
              <a:rPr lang="zh-CN" altLang="en-US" sz="1400" dirty="0">
                <a:solidFill>
                  <a:schemeClr val="tx1">
                    <a:lumMod val="50000"/>
                    <a:lumOff val="50000"/>
                  </a:schemeClr>
                </a:solidFill>
                <a:latin typeface="微软雅黑"/>
                <a:ea typeface="微软雅黑"/>
                <a:sym typeface="Gill Sans" charset="0"/>
              </a:rPr>
              <a:t>建议与标题相关并符合整体语言风格，语言描述尽量简洁</a:t>
            </a:r>
            <a:r>
              <a:rPr lang="zh-CN" altLang="en-US" sz="1400" dirty="0" smtClean="0">
                <a:solidFill>
                  <a:schemeClr val="tx1">
                    <a:lumMod val="50000"/>
                    <a:lumOff val="50000"/>
                  </a:schemeClr>
                </a:solidFill>
                <a:latin typeface="微软雅黑"/>
                <a:ea typeface="微软雅黑"/>
                <a:sym typeface="Gill Sans" charset="0"/>
              </a:rPr>
              <a:t>生动</a:t>
            </a:r>
            <a:r>
              <a:rPr lang="zh-CN" altLang="en-US" sz="1400" dirty="0">
                <a:solidFill>
                  <a:schemeClr val="tx1">
                    <a:lumMod val="50000"/>
                    <a:lumOff val="50000"/>
                  </a:schemeClr>
                </a:solidFill>
                <a:latin typeface="微软雅黑"/>
                <a:sym typeface="Gill Sans" charset="0"/>
              </a:rPr>
              <a:t>。尽量将每页幻灯片的字数控制在  </a:t>
            </a:r>
            <a:r>
              <a:rPr lang="en-US" altLang="zh-CN" sz="1400" dirty="0">
                <a:solidFill>
                  <a:schemeClr val="tx1">
                    <a:lumMod val="50000"/>
                    <a:lumOff val="50000"/>
                  </a:schemeClr>
                </a:solidFill>
                <a:latin typeface="微软雅黑"/>
                <a:sym typeface="Gill Sans" charset="0"/>
              </a:rPr>
              <a:t>200</a:t>
            </a:r>
            <a:r>
              <a:rPr lang="zh-CN" altLang="en-US" sz="1400" dirty="0">
                <a:solidFill>
                  <a:schemeClr val="tx1">
                    <a:lumMod val="50000"/>
                    <a:lumOff val="50000"/>
                  </a:schemeClr>
                </a:solidFill>
                <a:latin typeface="微软雅黑"/>
                <a:sym typeface="Gill Sans" charset="0"/>
              </a:rPr>
              <a:t>字以内，据统计每页幻灯片的最好控制在</a:t>
            </a:r>
            <a:r>
              <a:rPr lang="en-US" altLang="zh-CN" sz="1400" dirty="0">
                <a:solidFill>
                  <a:schemeClr val="tx1">
                    <a:lumMod val="50000"/>
                    <a:lumOff val="50000"/>
                  </a:schemeClr>
                </a:solidFill>
                <a:latin typeface="微软雅黑"/>
                <a:sym typeface="Gill Sans" charset="0"/>
              </a:rPr>
              <a:t>5</a:t>
            </a:r>
            <a:r>
              <a:rPr lang="zh-CN" altLang="en-US" sz="1400" dirty="0">
                <a:solidFill>
                  <a:schemeClr val="tx1">
                    <a:lumMod val="50000"/>
                    <a:lumOff val="50000"/>
                  </a:schemeClr>
                </a:solidFill>
                <a:latin typeface="微软雅黑"/>
                <a:sym typeface="Gill Sans" charset="0"/>
              </a:rPr>
              <a:t>分钟之内。</a:t>
            </a:r>
            <a:endParaRPr lang="en-US" sz="1400" dirty="0">
              <a:solidFill>
                <a:schemeClr val="tx1">
                  <a:lumMod val="50000"/>
                  <a:lumOff val="50000"/>
                </a:schemeClr>
              </a:solidFill>
              <a:latin typeface="微软雅黑"/>
              <a:ea typeface="微软雅黑"/>
              <a:cs typeface="Lato Light" charset="0"/>
              <a:sym typeface="Lato Light" charset="0"/>
            </a:endParaRPr>
          </a:p>
        </p:txBody>
      </p:sp>
      <p:sp>
        <p:nvSpPr>
          <p:cNvPr id="14"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Tree>
    <p:extLst>
      <p:ext uri="{BB962C8B-B14F-4D97-AF65-F5344CB8AC3E}">
        <p14:creationId xmlns:p14="http://schemas.microsoft.com/office/powerpoint/2010/main" val="3044165338"/>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00" fill="hold"/>
                                        <p:tgtEl>
                                          <p:spTgt spid="10"/>
                                        </p:tgtEl>
                                        <p:attrNameLst>
                                          <p:attrName>ppt_x</p:attrName>
                                        </p:attrNameLst>
                                      </p:cBhvr>
                                      <p:tavLst>
                                        <p:tav tm="0">
                                          <p:val>
                                            <p:strVal val="#ppt_x"/>
                                          </p:val>
                                        </p:tav>
                                        <p:tav tm="100000">
                                          <p:val>
                                            <p:strVal val="#ppt_x"/>
                                          </p:val>
                                        </p:tav>
                                      </p:tavLst>
                                    </p:anim>
                                    <p:anim calcmode="lin" valueType="num">
                                      <p:cBhvr additive="base">
                                        <p:cTn id="8" dur="3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 fill="hold"/>
                                        <p:tgtEl>
                                          <p:spTgt spid="4"/>
                                        </p:tgtEl>
                                        <p:attrNameLst>
                                          <p:attrName>ppt_x</p:attrName>
                                        </p:attrNameLst>
                                      </p:cBhvr>
                                      <p:tavLst>
                                        <p:tav tm="0">
                                          <p:val>
                                            <p:strVal val="#ppt_x"/>
                                          </p:val>
                                        </p:tav>
                                        <p:tav tm="100000">
                                          <p:val>
                                            <p:strVal val="#ppt_x"/>
                                          </p:val>
                                        </p:tav>
                                      </p:tavLst>
                                    </p:anim>
                                    <p:anim calcmode="lin" valueType="num">
                                      <p:cBhvr additive="base">
                                        <p:cTn id="12" dur="3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300"/>
                            </p:stCondLst>
                            <p:childTnLst>
                              <p:par>
                                <p:cTn id="14" presetID="53" presetClass="entr" presetSubtype="16"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Effect transition="in" filter="fade">
                                      <p:cBhvr>
                                        <p:cTn id="18" dur="300"/>
                                        <p:tgtEl>
                                          <p:spTgt spid="3"/>
                                        </p:tgtEl>
                                      </p:cBhvr>
                                    </p:animEffect>
                                  </p:childTnLst>
                                </p:cTn>
                              </p:par>
                            </p:childTnLst>
                          </p:cTn>
                        </p:par>
                        <p:par>
                          <p:cTn id="19" fill="hold">
                            <p:stCondLst>
                              <p:cond delay="600"/>
                            </p:stCondLst>
                            <p:childTnLst>
                              <p:par>
                                <p:cTn id="20" presetID="12" presetClass="entr" presetSubtype="2" fill="hold" nodeType="afterEffect">
                                  <p:stCondLst>
                                    <p:cond delay="0"/>
                                  </p:stCondLst>
                                  <p:childTnLst>
                                    <p:set>
                                      <p:cBhvr>
                                        <p:cTn id="21" dur="1" fill="hold">
                                          <p:stCondLst>
                                            <p:cond delay="0"/>
                                          </p:stCondLst>
                                        </p:cTn>
                                        <p:tgtEl>
                                          <p:spTgt spid="1028"/>
                                        </p:tgtEl>
                                        <p:attrNameLst>
                                          <p:attrName>style.visibility</p:attrName>
                                        </p:attrNameLst>
                                      </p:cBhvr>
                                      <p:to>
                                        <p:strVal val="visible"/>
                                      </p:to>
                                    </p:set>
                                    <p:anim calcmode="lin" valueType="num">
                                      <p:cBhvr additive="base">
                                        <p:cTn id="22" dur="500"/>
                                        <p:tgtEl>
                                          <p:spTgt spid="1028"/>
                                        </p:tgtEl>
                                        <p:attrNameLst>
                                          <p:attrName>ppt_x</p:attrName>
                                        </p:attrNameLst>
                                      </p:cBhvr>
                                      <p:tavLst>
                                        <p:tav tm="0">
                                          <p:val>
                                            <p:strVal val="#ppt_x+#ppt_w*1.125000"/>
                                          </p:val>
                                        </p:tav>
                                        <p:tav tm="100000">
                                          <p:val>
                                            <p:strVal val="#ppt_x"/>
                                          </p:val>
                                        </p:tav>
                                      </p:tavLst>
                                    </p:anim>
                                    <p:animEffect transition="in" filter="wipe(left)">
                                      <p:cBhvr>
                                        <p:cTn id="23" dur="500"/>
                                        <p:tgtEl>
                                          <p:spTgt spid="1028"/>
                                        </p:tgtEl>
                                      </p:cBhvr>
                                    </p:animEffect>
                                  </p:childTnLst>
                                </p:cTn>
                              </p:par>
                              <p:par>
                                <p:cTn id="24" presetID="12" presetClass="entr" presetSubtype="8" fill="hold" nodeType="withEffect">
                                  <p:stCondLst>
                                    <p:cond delay="0"/>
                                  </p:stCondLst>
                                  <p:childTnLst>
                                    <p:set>
                                      <p:cBhvr>
                                        <p:cTn id="25" dur="1" fill="hold">
                                          <p:stCondLst>
                                            <p:cond delay="0"/>
                                          </p:stCondLst>
                                        </p:cTn>
                                        <p:tgtEl>
                                          <p:spTgt spid="1027"/>
                                        </p:tgtEl>
                                        <p:attrNameLst>
                                          <p:attrName>style.visibility</p:attrName>
                                        </p:attrNameLst>
                                      </p:cBhvr>
                                      <p:to>
                                        <p:strVal val="visible"/>
                                      </p:to>
                                    </p:set>
                                    <p:anim calcmode="lin" valueType="num">
                                      <p:cBhvr additive="base">
                                        <p:cTn id="26" dur="500"/>
                                        <p:tgtEl>
                                          <p:spTgt spid="1027"/>
                                        </p:tgtEl>
                                        <p:attrNameLst>
                                          <p:attrName>ppt_x</p:attrName>
                                        </p:attrNameLst>
                                      </p:cBhvr>
                                      <p:tavLst>
                                        <p:tav tm="0">
                                          <p:val>
                                            <p:strVal val="#ppt_x-#ppt_w*1.125000"/>
                                          </p:val>
                                        </p:tav>
                                        <p:tav tm="100000">
                                          <p:val>
                                            <p:strVal val="#ppt_x"/>
                                          </p:val>
                                        </p:tav>
                                      </p:tavLst>
                                    </p:anim>
                                    <p:animEffect transition="in" filter="wipe(right)">
                                      <p:cBhvr>
                                        <p:cTn id="27" dur="500"/>
                                        <p:tgtEl>
                                          <p:spTgt spid="1027"/>
                                        </p:tgtEl>
                                      </p:cBhvr>
                                    </p:animEffect>
                                  </p:childTnLst>
                                </p:cTn>
                              </p:par>
                            </p:childTnLst>
                          </p:cTn>
                        </p:par>
                        <p:par>
                          <p:cTn id="28" fill="hold">
                            <p:stCondLst>
                              <p:cond delay="1100"/>
                            </p:stCondLst>
                            <p:childTnLst>
                              <p:par>
                                <p:cTn id="29" presetID="2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24" name="矩形 23"/>
          <p:cNvSpPr/>
          <p:nvPr/>
        </p:nvSpPr>
        <p:spPr>
          <a:xfrm>
            <a:off x="3584985" y="1686912"/>
            <a:ext cx="6802714" cy="111910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矩形 24"/>
          <p:cNvSpPr/>
          <p:nvPr/>
        </p:nvSpPr>
        <p:spPr>
          <a:xfrm>
            <a:off x="4660173" y="1469326"/>
            <a:ext cx="4686301" cy="4367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dirty="0">
                <a:latin typeface="微软雅黑" panose="020B0503020204020204" pitchFamily="34" charset="-122"/>
                <a:ea typeface="微软雅黑" panose="020B0503020204020204" pitchFamily="34" charset="-122"/>
              </a:rPr>
              <a:t>点击添加标题</a:t>
            </a:r>
          </a:p>
        </p:txBody>
      </p:sp>
      <p:sp>
        <p:nvSpPr>
          <p:cNvPr id="26" name="六边形 25"/>
          <p:cNvSpPr/>
          <p:nvPr/>
        </p:nvSpPr>
        <p:spPr>
          <a:xfrm>
            <a:off x="994481" y="3119400"/>
            <a:ext cx="1587056" cy="1368469"/>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sz="2800" dirty="0">
                <a:latin typeface="微软雅黑" panose="020B0503020204020204" pitchFamily="34" charset="-122"/>
                <a:ea typeface="微软雅黑" panose="020B0503020204020204" pitchFamily="34" charset="-122"/>
              </a:rPr>
              <a:t>添加内容</a:t>
            </a:r>
          </a:p>
        </p:txBody>
      </p:sp>
      <p:cxnSp>
        <p:nvCxnSpPr>
          <p:cNvPr id="27" name="直接箭头连接符 26"/>
          <p:cNvCxnSpPr>
            <a:stCxn id="26" idx="5"/>
            <a:endCxn id="24" idx="1"/>
          </p:cNvCxnSpPr>
          <p:nvPr/>
        </p:nvCxnSpPr>
        <p:spPr>
          <a:xfrm flipV="1">
            <a:off x="2239420" y="2246464"/>
            <a:ext cx="1345565" cy="87293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26" idx="0"/>
            <a:endCxn id="31" idx="1"/>
          </p:cNvCxnSpPr>
          <p:nvPr/>
        </p:nvCxnSpPr>
        <p:spPr>
          <a:xfrm>
            <a:off x="2581537" y="3803635"/>
            <a:ext cx="1003448" cy="762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26" idx="1"/>
            <a:endCxn id="35" idx="1"/>
          </p:cNvCxnSpPr>
          <p:nvPr/>
        </p:nvCxnSpPr>
        <p:spPr>
          <a:xfrm>
            <a:off x="2239420" y="4487869"/>
            <a:ext cx="1345565" cy="916105"/>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978987" y="2049332"/>
            <a:ext cx="6048673" cy="587084"/>
          </a:xfrm>
          <a:prstGeom prst="rect">
            <a:avLst/>
          </a:prstGeom>
          <a:noFill/>
        </p:spPr>
        <p:txBody>
          <a:bodyPr wrap="square" lIns="91443" tIns="45720" rIns="91443" bIns="45720" rtlCol="0">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itchFamily="34" charset="-122"/>
              <a:ea typeface="微软雅黑" panose="020B0503020204020204" pitchFamily="34" charset="-122"/>
            </a:endParaRPr>
          </a:p>
        </p:txBody>
      </p:sp>
      <p:sp>
        <p:nvSpPr>
          <p:cNvPr id="31" name="矩形 30"/>
          <p:cNvSpPr/>
          <p:nvPr/>
        </p:nvSpPr>
        <p:spPr>
          <a:xfrm>
            <a:off x="3584985" y="3251704"/>
            <a:ext cx="6802714" cy="111910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矩形 31"/>
          <p:cNvSpPr/>
          <p:nvPr/>
        </p:nvSpPr>
        <p:spPr>
          <a:xfrm>
            <a:off x="4660173" y="3044363"/>
            <a:ext cx="4686301" cy="4367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33" name="TextBox 32"/>
          <p:cNvSpPr txBox="1"/>
          <p:nvPr/>
        </p:nvSpPr>
        <p:spPr>
          <a:xfrm>
            <a:off x="3978987" y="3638129"/>
            <a:ext cx="6048673" cy="587084"/>
          </a:xfrm>
          <a:prstGeom prst="rect">
            <a:avLst/>
          </a:prstGeom>
          <a:noFill/>
        </p:spPr>
        <p:txBody>
          <a:bodyPr wrap="square" lIns="91443" tIns="45720" rIns="91443" bIns="45720" rtlCol="0">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itchFamily="34" charset="-122"/>
              <a:ea typeface="微软雅黑" panose="020B0503020204020204" pitchFamily="34" charset="-122"/>
            </a:endParaRPr>
          </a:p>
        </p:txBody>
      </p:sp>
      <p:sp>
        <p:nvSpPr>
          <p:cNvPr id="35" name="矩形 34"/>
          <p:cNvSpPr/>
          <p:nvPr/>
        </p:nvSpPr>
        <p:spPr>
          <a:xfrm>
            <a:off x="3584985" y="4844422"/>
            <a:ext cx="6802714" cy="111910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4660173" y="4637082"/>
            <a:ext cx="4686301" cy="4367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37" name="TextBox 36"/>
          <p:cNvSpPr txBox="1"/>
          <p:nvPr/>
        </p:nvSpPr>
        <p:spPr>
          <a:xfrm>
            <a:off x="3978987" y="5230847"/>
            <a:ext cx="6048673" cy="587084"/>
          </a:xfrm>
          <a:prstGeom prst="rect">
            <a:avLst/>
          </a:prstGeom>
          <a:noFill/>
        </p:spPr>
        <p:txBody>
          <a:bodyPr wrap="square" lIns="91443" tIns="45720" rIns="91443" bIns="45720" rtlCol="0">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1765227441"/>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par>
                                    <p:cTn id="12" presetID="22" presetClass="entr" presetSubtype="8" fill="hold"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left)">
                                          <p:cBhvr>
                                            <p:cTn id="14" dur="500"/>
                                            <p:tgtEl>
                                              <p:spTgt spid="28"/>
                                            </p:tgtEl>
                                          </p:cBhvr>
                                        </p:animEffect>
                                      </p:childTnLst>
                                    </p:cTn>
                                  </p:par>
                                  <p:par>
                                    <p:cTn id="15" presetID="22" presetClass="entr" presetSubtype="8"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barn(outVertical)">
                                          <p:cBhvr>
                                            <p:cTn id="21" dur="500"/>
                                            <p:tgtEl>
                                              <p:spTgt spid="25"/>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14:bounceEnd="50000">
                                          <p:cBhvr additive="base">
                                            <p:cTn id="25"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4"/>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0"/>
                                            </p:tgtEl>
                                            <p:attrNameLst>
                                              <p:attrName>style.visibility</p:attrName>
                                            </p:attrNameLst>
                                          </p:cBhvr>
                                          <p:to>
                                            <p:strVal val="visible"/>
                                          </p:to>
                                        </p:set>
                                        <p:animEffect transition="in" filter="wipe(left)">
                                          <p:cBhvr>
                                            <p:cTn id="30" dur="100"/>
                                            <p:tgtEl>
                                              <p:spTgt spid="3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0"/>
                                            </p:tgtEl>
                                          </p:cBhvr>
                                          <p:to x="80000" y="100000"/>
                                        </p:animScale>
                                        <p:anim by="(#ppt_w*0.10)" calcmode="lin" valueType="num">
                                          <p:cBhvr>
                                            <p:cTn id="33" dur="50" autoRev="1" fill="hold">
                                              <p:stCondLst>
                                                <p:cond delay="0"/>
                                              </p:stCondLst>
                                            </p:cTn>
                                            <p:tgtEl>
                                              <p:spTgt spid="30"/>
                                            </p:tgtEl>
                                            <p:attrNameLst>
                                              <p:attrName>ppt_x</p:attrName>
                                            </p:attrNameLst>
                                          </p:cBhvr>
                                        </p:anim>
                                        <p:anim by="(-#ppt_w*0.10)" calcmode="lin" valueType="num">
                                          <p:cBhvr>
                                            <p:cTn id="34" dur="50" autoRev="1" fill="hold">
                                              <p:stCondLst>
                                                <p:cond delay="0"/>
                                              </p:stCondLst>
                                            </p:cTn>
                                            <p:tgtEl>
                                              <p:spTgt spid="30"/>
                                            </p:tgtEl>
                                            <p:attrNameLst>
                                              <p:attrName>ppt_y</p:attrName>
                                            </p:attrNameLst>
                                          </p:cBhvr>
                                        </p:anim>
                                        <p:animRot by="-480000">
                                          <p:cBhvr>
                                            <p:cTn id="35" dur="50" autoRev="1" fill="hold">
                                              <p:stCondLst>
                                                <p:cond delay="0"/>
                                              </p:stCondLst>
                                            </p:cTn>
                                            <p:tgtEl>
                                              <p:spTgt spid="30"/>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barn(outVertical)">
                                          <p:cBhvr>
                                            <p:cTn id="39" dur="500"/>
                                            <p:tgtEl>
                                              <p:spTgt spid="32"/>
                                            </p:tgtEl>
                                          </p:cBhvr>
                                        </p:animEffect>
                                      </p:childTnLst>
                                    </p:cTn>
                                  </p:par>
                                </p:childTnLst>
                              </p:cTn>
                            </p:par>
                            <p:par>
                              <p:cTn id="40" fill="hold">
                                <p:stCondLst>
                                  <p:cond delay="425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14:bounceEnd="50000">
                                          <p:cBhvr additive="base">
                                            <p:cTn id="43" dur="500" fill="hold"/>
                                            <p:tgtEl>
                                              <p:spTgt spid="31"/>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31"/>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3"/>
                                            </p:tgtEl>
                                            <p:attrNameLst>
                                              <p:attrName>style.visibility</p:attrName>
                                            </p:attrNameLst>
                                          </p:cBhvr>
                                          <p:to>
                                            <p:strVal val="visible"/>
                                          </p:to>
                                        </p:set>
                                        <p:animEffect transition="in" filter="wipe(left)">
                                          <p:cBhvr>
                                            <p:cTn id="48" dur="100"/>
                                            <p:tgtEl>
                                              <p:spTgt spid="3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3"/>
                                            </p:tgtEl>
                                          </p:cBhvr>
                                          <p:to x="80000" y="100000"/>
                                        </p:animScale>
                                        <p:anim by="(#ppt_w*0.10)" calcmode="lin" valueType="num">
                                          <p:cBhvr>
                                            <p:cTn id="51" dur="50" autoRev="1" fill="hold">
                                              <p:stCondLst>
                                                <p:cond delay="0"/>
                                              </p:stCondLst>
                                            </p:cTn>
                                            <p:tgtEl>
                                              <p:spTgt spid="33"/>
                                            </p:tgtEl>
                                            <p:attrNameLst>
                                              <p:attrName>ppt_x</p:attrName>
                                            </p:attrNameLst>
                                          </p:cBhvr>
                                        </p:anim>
                                        <p:anim by="(-#ppt_w*0.10)" calcmode="lin" valueType="num">
                                          <p:cBhvr>
                                            <p:cTn id="52" dur="50" autoRev="1" fill="hold">
                                              <p:stCondLst>
                                                <p:cond delay="0"/>
                                              </p:stCondLst>
                                            </p:cTn>
                                            <p:tgtEl>
                                              <p:spTgt spid="33"/>
                                            </p:tgtEl>
                                            <p:attrNameLst>
                                              <p:attrName>ppt_y</p:attrName>
                                            </p:attrNameLst>
                                          </p:cBhvr>
                                        </p:anim>
                                        <p:animRot by="-480000">
                                          <p:cBhvr>
                                            <p:cTn id="53" dur="50" autoRev="1" fill="hold">
                                              <p:stCondLst>
                                                <p:cond delay="0"/>
                                              </p:stCondLst>
                                            </p:cTn>
                                            <p:tgtEl>
                                              <p:spTgt spid="33"/>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barn(outVertical)">
                                          <p:cBhvr>
                                            <p:cTn id="57" dur="500"/>
                                            <p:tgtEl>
                                              <p:spTgt spid="36"/>
                                            </p:tgtEl>
                                          </p:cBhvr>
                                        </p:animEffect>
                                      </p:childTnLst>
                                    </p:cTn>
                                  </p:par>
                                </p:childTnLst>
                              </p:cTn>
                            </p:par>
                            <p:par>
                              <p:cTn id="58" fill="hold">
                                <p:stCondLst>
                                  <p:cond delay="700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14:bounceEnd="50000">
                                          <p:cBhvr additive="base">
                                            <p:cTn id="6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35"/>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7"/>
                                            </p:tgtEl>
                                            <p:attrNameLst>
                                              <p:attrName>style.visibility</p:attrName>
                                            </p:attrNameLst>
                                          </p:cBhvr>
                                          <p:to>
                                            <p:strVal val="visible"/>
                                          </p:to>
                                        </p:set>
                                        <p:animEffect transition="in" filter="wipe(left)">
                                          <p:cBhvr>
                                            <p:cTn id="66" dur="100"/>
                                            <p:tgtEl>
                                              <p:spTgt spid="3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7"/>
                                            </p:tgtEl>
                                          </p:cBhvr>
                                          <p:to x="80000" y="100000"/>
                                        </p:animScale>
                                        <p:anim by="(#ppt_w*0.10)" calcmode="lin" valueType="num">
                                          <p:cBhvr>
                                            <p:cTn id="69" dur="50" autoRev="1" fill="hold">
                                              <p:stCondLst>
                                                <p:cond delay="0"/>
                                              </p:stCondLst>
                                            </p:cTn>
                                            <p:tgtEl>
                                              <p:spTgt spid="37"/>
                                            </p:tgtEl>
                                            <p:attrNameLst>
                                              <p:attrName>ppt_x</p:attrName>
                                            </p:attrNameLst>
                                          </p:cBhvr>
                                        </p:anim>
                                        <p:anim by="(-#ppt_w*0.10)" calcmode="lin" valueType="num">
                                          <p:cBhvr>
                                            <p:cTn id="70" dur="50" autoRev="1" fill="hold">
                                              <p:stCondLst>
                                                <p:cond delay="0"/>
                                              </p:stCondLst>
                                            </p:cTn>
                                            <p:tgtEl>
                                              <p:spTgt spid="37"/>
                                            </p:tgtEl>
                                            <p:attrNameLst>
                                              <p:attrName>ppt_y</p:attrName>
                                            </p:attrNameLst>
                                          </p:cBhvr>
                                        </p:anim>
                                        <p:animRot by="-480000">
                                          <p:cBhvr>
                                            <p:cTn id="71" dur="50" autoRev="1" fill="hold">
                                              <p:stCondLst>
                                                <p:cond delay="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30" grpId="0"/>
          <p:bldP spid="30" grpId="1"/>
          <p:bldP spid="31" grpId="0" animBg="1"/>
          <p:bldP spid="32" grpId="0" animBg="1"/>
          <p:bldP spid="33" grpId="0"/>
          <p:bldP spid="33" grpId="1"/>
          <p:bldP spid="35" grpId="0" animBg="1"/>
          <p:bldP spid="36" grpId="0" animBg="1"/>
          <p:bldP spid="37" grpId="0"/>
          <p:bldP spid="3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par>
                                    <p:cTn id="12" presetID="22" presetClass="entr" presetSubtype="8" fill="hold"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left)">
                                          <p:cBhvr>
                                            <p:cTn id="14" dur="500"/>
                                            <p:tgtEl>
                                              <p:spTgt spid="28"/>
                                            </p:tgtEl>
                                          </p:cBhvr>
                                        </p:animEffect>
                                      </p:childTnLst>
                                    </p:cTn>
                                  </p:par>
                                  <p:par>
                                    <p:cTn id="15" presetID="22" presetClass="entr" presetSubtype="8"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barn(outVertical)">
                                          <p:cBhvr>
                                            <p:cTn id="21" dur="500"/>
                                            <p:tgtEl>
                                              <p:spTgt spid="25"/>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0"/>
                                            </p:tgtEl>
                                            <p:attrNameLst>
                                              <p:attrName>style.visibility</p:attrName>
                                            </p:attrNameLst>
                                          </p:cBhvr>
                                          <p:to>
                                            <p:strVal val="visible"/>
                                          </p:to>
                                        </p:set>
                                        <p:animEffect transition="in" filter="wipe(left)">
                                          <p:cBhvr>
                                            <p:cTn id="30" dur="100"/>
                                            <p:tgtEl>
                                              <p:spTgt spid="3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0"/>
                                            </p:tgtEl>
                                          </p:cBhvr>
                                          <p:to x="80000" y="100000"/>
                                        </p:animScale>
                                        <p:anim by="(#ppt_w*0.10)" calcmode="lin" valueType="num">
                                          <p:cBhvr>
                                            <p:cTn id="33" dur="50" autoRev="1" fill="hold">
                                              <p:stCondLst>
                                                <p:cond delay="0"/>
                                              </p:stCondLst>
                                            </p:cTn>
                                            <p:tgtEl>
                                              <p:spTgt spid="30"/>
                                            </p:tgtEl>
                                            <p:attrNameLst>
                                              <p:attrName>ppt_x</p:attrName>
                                            </p:attrNameLst>
                                          </p:cBhvr>
                                        </p:anim>
                                        <p:anim by="(-#ppt_w*0.10)" calcmode="lin" valueType="num">
                                          <p:cBhvr>
                                            <p:cTn id="34" dur="50" autoRev="1" fill="hold">
                                              <p:stCondLst>
                                                <p:cond delay="0"/>
                                              </p:stCondLst>
                                            </p:cTn>
                                            <p:tgtEl>
                                              <p:spTgt spid="30"/>
                                            </p:tgtEl>
                                            <p:attrNameLst>
                                              <p:attrName>ppt_y</p:attrName>
                                            </p:attrNameLst>
                                          </p:cBhvr>
                                        </p:anim>
                                        <p:animRot by="-480000">
                                          <p:cBhvr>
                                            <p:cTn id="35" dur="50" autoRev="1" fill="hold">
                                              <p:stCondLst>
                                                <p:cond delay="0"/>
                                              </p:stCondLst>
                                            </p:cTn>
                                            <p:tgtEl>
                                              <p:spTgt spid="30"/>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barn(outVertical)">
                                          <p:cBhvr>
                                            <p:cTn id="39" dur="500"/>
                                            <p:tgtEl>
                                              <p:spTgt spid="32"/>
                                            </p:tgtEl>
                                          </p:cBhvr>
                                        </p:animEffect>
                                      </p:childTnLst>
                                    </p:cTn>
                                  </p:par>
                                </p:childTnLst>
                              </p:cTn>
                            </p:par>
                            <p:par>
                              <p:cTn id="40" fill="hold">
                                <p:stCondLst>
                                  <p:cond delay="4250"/>
                                </p:stCondLst>
                                <p:childTnLst>
                                  <p:par>
                                    <p:cTn id="41" presetID="2" presetClass="entr" presetSubtype="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3"/>
                                            </p:tgtEl>
                                            <p:attrNameLst>
                                              <p:attrName>style.visibility</p:attrName>
                                            </p:attrNameLst>
                                          </p:cBhvr>
                                          <p:to>
                                            <p:strVal val="visible"/>
                                          </p:to>
                                        </p:set>
                                        <p:animEffect transition="in" filter="wipe(left)">
                                          <p:cBhvr>
                                            <p:cTn id="48" dur="100"/>
                                            <p:tgtEl>
                                              <p:spTgt spid="3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3"/>
                                            </p:tgtEl>
                                          </p:cBhvr>
                                          <p:to x="80000" y="100000"/>
                                        </p:animScale>
                                        <p:anim by="(#ppt_w*0.10)" calcmode="lin" valueType="num">
                                          <p:cBhvr>
                                            <p:cTn id="51" dur="50" autoRev="1" fill="hold">
                                              <p:stCondLst>
                                                <p:cond delay="0"/>
                                              </p:stCondLst>
                                            </p:cTn>
                                            <p:tgtEl>
                                              <p:spTgt spid="33"/>
                                            </p:tgtEl>
                                            <p:attrNameLst>
                                              <p:attrName>ppt_x</p:attrName>
                                            </p:attrNameLst>
                                          </p:cBhvr>
                                        </p:anim>
                                        <p:anim by="(-#ppt_w*0.10)" calcmode="lin" valueType="num">
                                          <p:cBhvr>
                                            <p:cTn id="52" dur="50" autoRev="1" fill="hold">
                                              <p:stCondLst>
                                                <p:cond delay="0"/>
                                              </p:stCondLst>
                                            </p:cTn>
                                            <p:tgtEl>
                                              <p:spTgt spid="33"/>
                                            </p:tgtEl>
                                            <p:attrNameLst>
                                              <p:attrName>ppt_y</p:attrName>
                                            </p:attrNameLst>
                                          </p:cBhvr>
                                        </p:anim>
                                        <p:animRot by="-480000">
                                          <p:cBhvr>
                                            <p:cTn id="53" dur="50" autoRev="1" fill="hold">
                                              <p:stCondLst>
                                                <p:cond delay="0"/>
                                              </p:stCondLst>
                                            </p:cTn>
                                            <p:tgtEl>
                                              <p:spTgt spid="33"/>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barn(outVertical)">
                                          <p:cBhvr>
                                            <p:cTn id="57" dur="500"/>
                                            <p:tgtEl>
                                              <p:spTgt spid="36"/>
                                            </p:tgtEl>
                                          </p:cBhvr>
                                        </p:animEffect>
                                      </p:childTnLst>
                                    </p:cTn>
                                  </p:par>
                                </p:childTnLst>
                              </p:cTn>
                            </p:par>
                            <p:par>
                              <p:cTn id="58" fill="hold">
                                <p:stCondLst>
                                  <p:cond delay="7000"/>
                                </p:stCondLst>
                                <p:childTnLst>
                                  <p:par>
                                    <p:cTn id="59" presetID="2" presetClass="entr" presetSubtype="1"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7"/>
                                            </p:tgtEl>
                                            <p:attrNameLst>
                                              <p:attrName>style.visibility</p:attrName>
                                            </p:attrNameLst>
                                          </p:cBhvr>
                                          <p:to>
                                            <p:strVal val="visible"/>
                                          </p:to>
                                        </p:set>
                                        <p:animEffect transition="in" filter="wipe(left)">
                                          <p:cBhvr>
                                            <p:cTn id="66" dur="100"/>
                                            <p:tgtEl>
                                              <p:spTgt spid="3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7"/>
                                            </p:tgtEl>
                                          </p:cBhvr>
                                          <p:to x="80000" y="100000"/>
                                        </p:animScale>
                                        <p:anim by="(#ppt_w*0.10)" calcmode="lin" valueType="num">
                                          <p:cBhvr>
                                            <p:cTn id="69" dur="50" autoRev="1" fill="hold">
                                              <p:stCondLst>
                                                <p:cond delay="0"/>
                                              </p:stCondLst>
                                            </p:cTn>
                                            <p:tgtEl>
                                              <p:spTgt spid="37"/>
                                            </p:tgtEl>
                                            <p:attrNameLst>
                                              <p:attrName>ppt_x</p:attrName>
                                            </p:attrNameLst>
                                          </p:cBhvr>
                                        </p:anim>
                                        <p:anim by="(-#ppt_w*0.10)" calcmode="lin" valueType="num">
                                          <p:cBhvr>
                                            <p:cTn id="70" dur="50" autoRev="1" fill="hold">
                                              <p:stCondLst>
                                                <p:cond delay="0"/>
                                              </p:stCondLst>
                                            </p:cTn>
                                            <p:tgtEl>
                                              <p:spTgt spid="37"/>
                                            </p:tgtEl>
                                            <p:attrNameLst>
                                              <p:attrName>ppt_y</p:attrName>
                                            </p:attrNameLst>
                                          </p:cBhvr>
                                        </p:anim>
                                        <p:animRot by="-480000">
                                          <p:cBhvr>
                                            <p:cTn id="71" dur="50" autoRev="1" fill="hold">
                                              <p:stCondLst>
                                                <p:cond delay="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30" grpId="0"/>
          <p:bldP spid="30" grpId="1"/>
          <p:bldP spid="31" grpId="0" animBg="1"/>
          <p:bldP spid="32" grpId="0" animBg="1"/>
          <p:bldP spid="33" grpId="0"/>
          <p:bldP spid="33" grpId="1"/>
          <p:bldP spid="35" grpId="0" animBg="1"/>
          <p:bldP spid="36" grpId="0" animBg="1"/>
          <p:bldP spid="37" grpId="0"/>
          <p:bldP spid="37" grpId="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3" name="Freeform 7"/>
          <p:cNvSpPr>
            <a:spLocks noEditPoints="1"/>
          </p:cNvSpPr>
          <p:nvPr/>
        </p:nvSpPr>
        <p:spPr bwMode="auto">
          <a:xfrm flipH="1">
            <a:off x="-581025" y="3418566"/>
            <a:ext cx="581025" cy="261938"/>
          </a:xfrm>
          <a:custGeom>
            <a:avLst/>
            <a:gdLst>
              <a:gd name="T0" fmla="*/ 11 w 155"/>
              <a:gd name="T1" fmla="*/ 56 h 70"/>
              <a:gd name="T2" fmla="*/ 15 w 155"/>
              <a:gd name="T3" fmla="*/ 57 h 70"/>
              <a:gd name="T4" fmla="*/ 15 w 155"/>
              <a:gd name="T5" fmla="*/ 57 h 70"/>
              <a:gd name="T6" fmla="*/ 27 w 155"/>
              <a:gd name="T7" fmla="*/ 70 h 70"/>
              <a:gd name="T8" fmla="*/ 40 w 155"/>
              <a:gd name="T9" fmla="*/ 57 h 70"/>
              <a:gd name="T10" fmla="*/ 40 w 155"/>
              <a:gd name="T11" fmla="*/ 57 h 70"/>
              <a:gd name="T12" fmla="*/ 104 w 155"/>
              <a:gd name="T13" fmla="*/ 57 h 70"/>
              <a:gd name="T14" fmla="*/ 104 w 155"/>
              <a:gd name="T15" fmla="*/ 57 h 70"/>
              <a:gd name="T16" fmla="*/ 117 w 155"/>
              <a:gd name="T17" fmla="*/ 70 h 70"/>
              <a:gd name="T18" fmla="*/ 130 w 155"/>
              <a:gd name="T19" fmla="*/ 57 h 70"/>
              <a:gd name="T20" fmla="*/ 130 w 155"/>
              <a:gd name="T21" fmla="*/ 57 h 70"/>
              <a:gd name="T22" fmla="*/ 134 w 155"/>
              <a:gd name="T23" fmla="*/ 57 h 70"/>
              <a:gd name="T24" fmla="*/ 137 w 155"/>
              <a:gd name="T25" fmla="*/ 57 h 70"/>
              <a:gd name="T26" fmla="*/ 155 w 155"/>
              <a:gd name="T27" fmla="*/ 24 h 70"/>
              <a:gd name="T28" fmla="*/ 155 w 155"/>
              <a:gd name="T29" fmla="*/ 24 h 70"/>
              <a:gd name="T30" fmla="*/ 155 w 155"/>
              <a:gd name="T31" fmla="*/ 24 h 70"/>
              <a:gd name="T32" fmla="*/ 155 w 155"/>
              <a:gd name="T33" fmla="*/ 24 h 70"/>
              <a:gd name="T34" fmla="*/ 155 w 155"/>
              <a:gd name="T35" fmla="*/ 24 h 70"/>
              <a:gd name="T36" fmla="*/ 140 w 155"/>
              <a:gd name="T37" fmla="*/ 24 h 70"/>
              <a:gd name="T38" fmla="*/ 96 w 155"/>
              <a:gd name="T39" fmla="*/ 0 h 70"/>
              <a:gd name="T40" fmla="*/ 88 w 155"/>
              <a:gd name="T41" fmla="*/ 0 h 70"/>
              <a:gd name="T42" fmla="*/ 79 w 155"/>
              <a:gd name="T43" fmla="*/ 0 h 70"/>
              <a:gd name="T44" fmla="*/ 35 w 155"/>
              <a:gd name="T45" fmla="*/ 24 h 70"/>
              <a:gd name="T46" fmla="*/ 25 w 155"/>
              <a:gd name="T47" fmla="*/ 24 h 70"/>
              <a:gd name="T48" fmla="*/ 0 w 155"/>
              <a:gd name="T49" fmla="*/ 56 h 70"/>
              <a:gd name="T50" fmla="*/ 0 w 155"/>
              <a:gd name="T51" fmla="*/ 57 h 70"/>
              <a:gd name="T52" fmla="*/ 1 w 155"/>
              <a:gd name="T53" fmla="*/ 56 h 70"/>
              <a:gd name="T54" fmla="*/ 11 w 155"/>
              <a:gd name="T55" fmla="*/ 56 h 70"/>
              <a:gd name="T56" fmla="*/ 85 w 155"/>
              <a:gd name="T57" fmla="*/ 8 h 70"/>
              <a:gd name="T58" fmla="*/ 85 w 155"/>
              <a:gd name="T59" fmla="*/ 23 h 70"/>
              <a:gd name="T60" fmla="*/ 47 w 155"/>
              <a:gd name="T61" fmla="*/ 23 h 70"/>
              <a:gd name="T62" fmla="*/ 47 w 155"/>
              <a:gd name="T63" fmla="*/ 23 h 70"/>
              <a:gd name="T64" fmla="*/ 80 w 155"/>
              <a:gd name="T65" fmla="*/ 8 h 70"/>
              <a:gd name="T66" fmla="*/ 85 w 155"/>
              <a:gd name="T67" fmla="*/ 8 h 70"/>
              <a:gd name="T68" fmla="*/ 90 w 155"/>
              <a:gd name="T69" fmla="*/ 23 h 70"/>
              <a:gd name="T70" fmla="*/ 89 w 155"/>
              <a:gd name="T71" fmla="*/ 7 h 70"/>
              <a:gd name="T72" fmla="*/ 95 w 155"/>
              <a:gd name="T73" fmla="*/ 8 h 70"/>
              <a:gd name="T74" fmla="*/ 128 w 155"/>
              <a:gd name="T75" fmla="*/ 23 h 70"/>
              <a:gd name="T76" fmla="*/ 90 w 155"/>
              <a:gd name="T7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5" h="70">
                <a:moveTo>
                  <a:pt x="11" y="56"/>
                </a:moveTo>
                <a:cubicBezTo>
                  <a:pt x="15" y="57"/>
                  <a:pt x="15" y="57"/>
                  <a:pt x="15" y="57"/>
                </a:cubicBezTo>
                <a:cubicBezTo>
                  <a:pt x="15" y="57"/>
                  <a:pt x="15" y="57"/>
                  <a:pt x="15" y="57"/>
                </a:cubicBezTo>
                <a:cubicBezTo>
                  <a:pt x="15" y="64"/>
                  <a:pt x="20" y="70"/>
                  <a:pt x="27" y="70"/>
                </a:cubicBezTo>
                <a:cubicBezTo>
                  <a:pt x="35" y="70"/>
                  <a:pt x="40" y="64"/>
                  <a:pt x="40" y="57"/>
                </a:cubicBezTo>
                <a:cubicBezTo>
                  <a:pt x="40" y="57"/>
                  <a:pt x="40" y="57"/>
                  <a:pt x="40" y="57"/>
                </a:cubicBezTo>
                <a:cubicBezTo>
                  <a:pt x="104" y="57"/>
                  <a:pt x="104" y="57"/>
                  <a:pt x="104" y="57"/>
                </a:cubicBezTo>
                <a:cubicBezTo>
                  <a:pt x="104" y="57"/>
                  <a:pt x="104" y="57"/>
                  <a:pt x="104" y="57"/>
                </a:cubicBezTo>
                <a:cubicBezTo>
                  <a:pt x="104" y="64"/>
                  <a:pt x="110" y="70"/>
                  <a:pt x="117" y="70"/>
                </a:cubicBezTo>
                <a:cubicBezTo>
                  <a:pt x="124" y="70"/>
                  <a:pt x="130" y="64"/>
                  <a:pt x="130" y="57"/>
                </a:cubicBezTo>
                <a:cubicBezTo>
                  <a:pt x="130" y="57"/>
                  <a:pt x="130" y="57"/>
                  <a:pt x="130" y="57"/>
                </a:cubicBezTo>
                <a:cubicBezTo>
                  <a:pt x="134" y="57"/>
                  <a:pt x="134" y="57"/>
                  <a:pt x="134" y="57"/>
                </a:cubicBezTo>
                <a:cubicBezTo>
                  <a:pt x="137" y="57"/>
                  <a:pt x="137" y="57"/>
                  <a:pt x="137" y="57"/>
                </a:cubicBezTo>
                <a:cubicBezTo>
                  <a:pt x="137" y="57"/>
                  <a:pt x="155" y="59"/>
                  <a:pt x="155" y="24"/>
                </a:cubicBezTo>
                <a:cubicBezTo>
                  <a:pt x="155" y="24"/>
                  <a:pt x="155" y="24"/>
                  <a:pt x="155" y="24"/>
                </a:cubicBezTo>
                <a:cubicBezTo>
                  <a:pt x="155" y="24"/>
                  <a:pt x="155" y="24"/>
                  <a:pt x="155" y="24"/>
                </a:cubicBezTo>
                <a:cubicBezTo>
                  <a:pt x="155" y="24"/>
                  <a:pt x="155" y="24"/>
                  <a:pt x="155" y="24"/>
                </a:cubicBezTo>
                <a:cubicBezTo>
                  <a:pt x="155" y="24"/>
                  <a:pt x="155" y="24"/>
                  <a:pt x="155" y="24"/>
                </a:cubicBezTo>
                <a:cubicBezTo>
                  <a:pt x="140" y="24"/>
                  <a:pt x="140" y="24"/>
                  <a:pt x="140" y="24"/>
                </a:cubicBezTo>
                <a:cubicBezTo>
                  <a:pt x="127" y="8"/>
                  <a:pt x="109" y="2"/>
                  <a:pt x="96" y="0"/>
                </a:cubicBezTo>
                <a:cubicBezTo>
                  <a:pt x="96" y="0"/>
                  <a:pt x="90" y="0"/>
                  <a:pt x="88" y="0"/>
                </a:cubicBezTo>
                <a:cubicBezTo>
                  <a:pt x="85" y="0"/>
                  <a:pt x="79" y="0"/>
                  <a:pt x="79" y="0"/>
                </a:cubicBezTo>
                <a:cubicBezTo>
                  <a:pt x="66" y="2"/>
                  <a:pt x="48" y="8"/>
                  <a:pt x="35" y="24"/>
                </a:cubicBezTo>
                <a:cubicBezTo>
                  <a:pt x="25" y="24"/>
                  <a:pt x="25" y="24"/>
                  <a:pt x="25" y="24"/>
                </a:cubicBezTo>
                <a:cubicBezTo>
                  <a:pt x="25" y="24"/>
                  <a:pt x="0" y="22"/>
                  <a:pt x="0" y="56"/>
                </a:cubicBezTo>
                <a:cubicBezTo>
                  <a:pt x="0" y="57"/>
                  <a:pt x="0" y="57"/>
                  <a:pt x="0" y="57"/>
                </a:cubicBezTo>
                <a:cubicBezTo>
                  <a:pt x="1" y="56"/>
                  <a:pt x="1" y="56"/>
                  <a:pt x="1" y="56"/>
                </a:cubicBezTo>
                <a:cubicBezTo>
                  <a:pt x="11" y="56"/>
                  <a:pt x="11" y="56"/>
                  <a:pt x="11" y="56"/>
                </a:cubicBezTo>
                <a:close/>
                <a:moveTo>
                  <a:pt x="85" y="8"/>
                </a:moveTo>
                <a:cubicBezTo>
                  <a:pt x="85" y="23"/>
                  <a:pt x="85" y="23"/>
                  <a:pt x="85" y="23"/>
                </a:cubicBezTo>
                <a:cubicBezTo>
                  <a:pt x="47" y="23"/>
                  <a:pt x="47" y="23"/>
                  <a:pt x="47" y="23"/>
                </a:cubicBezTo>
                <a:cubicBezTo>
                  <a:pt x="47" y="23"/>
                  <a:pt x="47" y="23"/>
                  <a:pt x="47" y="23"/>
                </a:cubicBezTo>
                <a:cubicBezTo>
                  <a:pt x="58" y="13"/>
                  <a:pt x="70" y="9"/>
                  <a:pt x="80" y="8"/>
                </a:cubicBezTo>
                <a:cubicBezTo>
                  <a:pt x="81" y="8"/>
                  <a:pt x="83" y="8"/>
                  <a:pt x="85" y="8"/>
                </a:cubicBezTo>
                <a:close/>
                <a:moveTo>
                  <a:pt x="90" y="23"/>
                </a:moveTo>
                <a:cubicBezTo>
                  <a:pt x="89" y="7"/>
                  <a:pt x="89" y="7"/>
                  <a:pt x="89" y="7"/>
                </a:cubicBezTo>
                <a:cubicBezTo>
                  <a:pt x="92" y="8"/>
                  <a:pt x="94" y="8"/>
                  <a:pt x="95" y="8"/>
                </a:cubicBezTo>
                <a:cubicBezTo>
                  <a:pt x="105" y="9"/>
                  <a:pt x="118" y="13"/>
                  <a:pt x="128" y="23"/>
                </a:cubicBezTo>
                <a:lnTo>
                  <a:pt x="90"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4" name="直接箭头连接符 3"/>
          <p:cNvCxnSpPr/>
          <p:nvPr/>
        </p:nvCxnSpPr>
        <p:spPr>
          <a:xfrm>
            <a:off x="0" y="3680504"/>
            <a:ext cx="11999862"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414687" y="3176448"/>
            <a:ext cx="1008112" cy="1008112"/>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a:solidFill>
                  <a:schemeClr val="bg1"/>
                </a:solidFill>
                <a:latin typeface="微软雅黑" pitchFamily="34" charset="-122"/>
                <a:ea typeface="微软雅黑" pitchFamily="34" charset="-122"/>
              </a:rPr>
              <a:t>7</a:t>
            </a:r>
            <a:r>
              <a:rPr lang="zh-CN" altLang="en-US" dirty="0" smtClean="0">
                <a:solidFill>
                  <a:schemeClr val="bg1"/>
                </a:solidFill>
                <a:latin typeface="微软雅黑" pitchFamily="34" charset="-122"/>
                <a:ea typeface="微软雅黑" pitchFamily="34" charset="-122"/>
              </a:rPr>
              <a:t>月</a:t>
            </a:r>
            <a:endParaRPr lang="zh-CN" altLang="en-US" dirty="0">
              <a:solidFill>
                <a:schemeClr val="bg1"/>
              </a:solidFill>
              <a:latin typeface="微软雅黑" pitchFamily="34" charset="-122"/>
              <a:ea typeface="微软雅黑" pitchFamily="34" charset="-122"/>
            </a:endParaRPr>
          </a:p>
        </p:txBody>
      </p:sp>
      <p:sp>
        <p:nvSpPr>
          <p:cNvPr id="6" name="椭圆 5"/>
          <p:cNvSpPr/>
          <p:nvPr/>
        </p:nvSpPr>
        <p:spPr>
          <a:xfrm>
            <a:off x="3085272" y="3176448"/>
            <a:ext cx="1008112" cy="1008112"/>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smtClean="0">
                <a:solidFill>
                  <a:schemeClr val="bg1"/>
                </a:solidFill>
                <a:latin typeface="微软雅黑" pitchFamily="34" charset="-122"/>
                <a:ea typeface="微软雅黑" pitchFamily="34" charset="-122"/>
              </a:rPr>
              <a:t>8</a:t>
            </a:r>
            <a:r>
              <a:rPr lang="zh-CN" altLang="en-US" dirty="0" smtClean="0">
                <a:solidFill>
                  <a:schemeClr val="bg1"/>
                </a:solidFill>
                <a:latin typeface="微软雅黑" pitchFamily="34" charset="-122"/>
                <a:ea typeface="微软雅黑" pitchFamily="34" charset="-122"/>
              </a:rPr>
              <a:t>月</a:t>
            </a:r>
            <a:endParaRPr lang="zh-CN" altLang="en-US" dirty="0">
              <a:solidFill>
                <a:schemeClr val="bg1"/>
              </a:solidFill>
              <a:latin typeface="微软雅黑" pitchFamily="34" charset="-122"/>
              <a:ea typeface="微软雅黑" pitchFamily="34" charset="-122"/>
            </a:endParaRPr>
          </a:p>
        </p:txBody>
      </p:sp>
      <p:sp>
        <p:nvSpPr>
          <p:cNvPr id="7" name="椭圆 6"/>
          <p:cNvSpPr/>
          <p:nvPr/>
        </p:nvSpPr>
        <p:spPr>
          <a:xfrm>
            <a:off x="4755857" y="3176448"/>
            <a:ext cx="1008112" cy="1008112"/>
          </a:xfrm>
          <a:prstGeom prst="ellipse">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smtClean="0">
                <a:solidFill>
                  <a:schemeClr val="bg1"/>
                </a:solidFill>
                <a:latin typeface="微软雅黑" pitchFamily="34" charset="-122"/>
                <a:ea typeface="微软雅黑" pitchFamily="34" charset="-122"/>
              </a:rPr>
              <a:t>9</a:t>
            </a:r>
            <a:r>
              <a:rPr lang="zh-CN" altLang="en-US" dirty="0" smtClean="0">
                <a:solidFill>
                  <a:schemeClr val="bg1"/>
                </a:solidFill>
                <a:latin typeface="微软雅黑" pitchFamily="34" charset="-122"/>
                <a:ea typeface="微软雅黑" pitchFamily="34" charset="-122"/>
              </a:rPr>
              <a:t>月</a:t>
            </a:r>
            <a:endParaRPr lang="zh-CN" altLang="en-US" dirty="0">
              <a:solidFill>
                <a:schemeClr val="bg1"/>
              </a:solidFill>
              <a:latin typeface="微软雅黑" pitchFamily="34" charset="-122"/>
              <a:ea typeface="微软雅黑" pitchFamily="34" charset="-122"/>
            </a:endParaRPr>
          </a:p>
        </p:txBody>
      </p:sp>
      <p:sp>
        <p:nvSpPr>
          <p:cNvPr id="8" name="椭圆 7"/>
          <p:cNvSpPr/>
          <p:nvPr/>
        </p:nvSpPr>
        <p:spPr>
          <a:xfrm>
            <a:off x="6426442" y="3176448"/>
            <a:ext cx="1008112" cy="1008112"/>
          </a:xfrm>
          <a:prstGeom prst="ellipse">
            <a:avLst/>
          </a:prstGeom>
          <a:solidFill>
            <a:schemeClr val="accent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smtClean="0">
                <a:solidFill>
                  <a:schemeClr val="bg1"/>
                </a:solidFill>
                <a:latin typeface="微软雅黑" pitchFamily="34" charset="-122"/>
                <a:ea typeface="微软雅黑" pitchFamily="34" charset="-122"/>
              </a:rPr>
              <a:t>10</a:t>
            </a:r>
            <a:r>
              <a:rPr lang="zh-CN" altLang="en-US" dirty="0" smtClean="0">
                <a:solidFill>
                  <a:schemeClr val="bg1"/>
                </a:solidFill>
                <a:latin typeface="微软雅黑" pitchFamily="34" charset="-122"/>
                <a:ea typeface="微软雅黑" pitchFamily="34" charset="-122"/>
              </a:rPr>
              <a:t>月</a:t>
            </a:r>
            <a:endParaRPr lang="zh-CN" altLang="en-US" dirty="0">
              <a:solidFill>
                <a:schemeClr val="bg1"/>
              </a:solidFill>
              <a:latin typeface="微软雅黑" pitchFamily="34" charset="-122"/>
              <a:ea typeface="微软雅黑" pitchFamily="34" charset="-122"/>
            </a:endParaRPr>
          </a:p>
        </p:txBody>
      </p:sp>
      <p:sp>
        <p:nvSpPr>
          <p:cNvPr id="9" name="椭圆 8"/>
          <p:cNvSpPr/>
          <p:nvPr/>
        </p:nvSpPr>
        <p:spPr>
          <a:xfrm>
            <a:off x="8097027" y="3176448"/>
            <a:ext cx="1008112" cy="1008112"/>
          </a:xfrm>
          <a:prstGeom prst="ellipse">
            <a:avLst/>
          </a:prstGeom>
          <a:solidFill>
            <a:schemeClr val="accent5"/>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smtClean="0">
                <a:solidFill>
                  <a:schemeClr val="bg1"/>
                </a:solidFill>
                <a:latin typeface="微软雅黑" pitchFamily="34" charset="-122"/>
                <a:ea typeface="微软雅黑" pitchFamily="34" charset="-122"/>
              </a:rPr>
              <a:t>11</a:t>
            </a:r>
            <a:r>
              <a:rPr lang="zh-CN" altLang="en-US" dirty="0" smtClean="0">
                <a:solidFill>
                  <a:schemeClr val="bg1"/>
                </a:solidFill>
                <a:latin typeface="微软雅黑" pitchFamily="34" charset="-122"/>
                <a:ea typeface="微软雅黑" pitchFamily="34" charset="-122"/>
              </a:rPr>
              <a:t>月</a:t>
            </a:r>
            <a:endParaRPr lang="zh-CN" altLang="en-US" dirty="0">
              <a:solidFill>
                <a:schemeClr val="bg1"/>
              </a:solidFill>
              <a:latin typeface="微软雅黑" pitchFamily="34" charset="-122"/>
              <a:ea typeface="微软雅黑" pitchFamily="34" charset="-122"/>
            </a:endParaRPr>
          </a:p>
        </p:txBody>
      </p:sp>
      <p:sp>
        <p:nvSpPr>
          <p:cNvPr id="10" name="椭圆 9"/>
          <p:cNvSpPr/>
          <p:nvPr/>
        </p:nvSpPr>
        <p:spPr>
          <a:xfrm>
            <a:off x="9767614" y="3176448"/>
            <a:ext cx="1008112" cy="1008112"/>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smtClean="0">
                <a:solidFill>
                  <a:schemeClr val="bg1"/>
                </a:solidFill>
                <a:latin typeface="微软雅黑" pitchFamily="34" charset="-122"/>
                <a:ea typeface="微软雅黑" pitchFamily="34" charset="-122"/>
              </a:rPr>
              <a:t>12</a:t>
            </a:r>
            <a:r>
              <a:rPr lang="zh-CN" altLang="en-US" dirty="0" smtClean="0">
                <a:solidFill>
                  <a:schemeClr val="bg1"/>
                </a:solidFill>
                <a:latin typeface="微软雅黑" pitchFamily="34" charset="-122"/>
                <a:ea typeface="微软雅黑" pitchFamily="34" charset="-122"/>
              </a:rPr>
              <a:t>月</a:t>
            </a:r>
            <a:endParaRPr lang="zh-CN" altLang="en-US" dirty="0">
              <a:solidFill>
                <a:schemeClr val="bg1"/>
              </a:solidFill>
              <a:latin typeface="微软雅黑" pitchFamily="34" charset="-122"/>
              <a:ea typeface="微软雅黑" pitchFamily="34" charset="-122"/>
            </a:endParaRPr>
          </a:p>
        </p:txBody>
      </p:sp>
      <p:cxnSp>
        <p:nvCxnSpPr>
          <p:cNvPr id="11" name="肘形连接符 10"/>
          <p:cNvCxnSpPr/>
          <p:nvPr/>
        </p:nvCxnSpPr>
        <p:spPr>
          <a:xfrm rot="5400000" flipH="1" flipV="1">
            <a:off x="1836808" y="2426122"/>
            <a:ext cx="760950" cy="652156"/>
          </a:xfrm>
          <a:prstGeom prst="bentConnector3">
            <a:avLst/>
          </a:prstGeom>
          <a:ln w="12700">
            <a:solidFill>
              <a:schemeClr val="tx1">
                <a:lumMod val="50000"/>
                <a:lumOff val="50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23909" y="1378538"/>
            <a:ext cx="2520280" cy="97872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50000"/>
                    <a:lumOff val="50000"/>
                  </a:schemeClr>
                </a:solidFill>
                <a:latin typeface="微软雅黑" pitchFamily="34" charset="-122"/>
                <a:ea typeface="微软雅黑" pitchFamily="34" charset="-122"/>
              </a:rPr>
              <a:t>。您的内容打在这里</a:t>
            </a:r>
            <a:r>
              <a:rPr lang="zh-CN" altLang="en-US" sz="1200" dirty="0">
                <a:solidFill>
                  <a:schemeClr val="tx1">
                    <a:lumMod val="50000"/>
                    <a:lumOff val="50000"/>
                  </a:schemeClr>
                </a:solidFill>
                <a:latin typeface="微软雅黑" pitchFamily="34" charset="-122"/>
                <a:ea typeface="微软雅黑" pitchFamily="34" charset="-122"/>
              </a:rPr>
              <a:t>，或者通过通过复制您的文本</a:t>
            </a:r>
            <a:r>
              <a:rPr lang="zh-CN" altLang="en-US" sz="1200" dirty="0" smtClean="0">
                <a:solidFill>
                  <a:schemeClr val="tx1">
                    <a:lumMod val="50000"/>
                    <a:lumOff val="50000"/>
                  </a:schemeClr>
                </a:solidFill>
                <a:latin typeface="微软雅黑" pitchFamily="34" charset="-122"/>
                <a:ea typeface="微软雅黑" pitchFamily="34" charset="-122"/>
              </a:rPr>
              <a:t>。</a:t>
            </a:r>
            <a:endParaRPr lang="zh-CN" altLang="en-US" sz="1200" dirty="0">
              <a:solidFill>
                <a:schemeClr val="tx1">
                  <a:lumMod val="50000"/>
                  <a:lumOff val="50000"/>
                </a:schemeClr>
              </a:solidFill>
              <a:latin typeface="微软雅黑" pitchFamily="34" charset="-122"/>
              <a:ea typeface="微软雅黑" pitchFamily="34" charset="-122"/>
            </a:endParaRPr>
          </a:p>
        </p:txBody>
      </p:sp>
      <p:cxnSp>
        <p:nvCxnSpPr>
          <p:cNvPr id="14" name="肘形连接符 13"/>
          <p:cNvCxnSpPr/>
          <p:nvPr/>
        </p:nvCxnSpPr>
        <p:spPr>
          <a:xfrm rot="16200000" flipH="1">
            <a:off x="3520362" y="4238812"/>
            <a:ext cx="758916" cy="650413"/>
          </a:xfrm>
          <a:prstGeom prst="bentConnector3">
            <a:avLst/>
          </a:prstGeom>
          <a:ln w="12700">
            <a:solidFill>
              <a:schemeClr val="tx1">
                <a:lumMod val="50000"/>
                <a:lumOff val="50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494494" y="4985860"/>
            <a:ext cx="2520280" cy="97872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50000"/>
                    <a:lumOff val="50000"/>
                  </a:schemeClr>
                </a:solidFill>
                <a:latin typeface="微软雅黑" pitchFamily="34" charset="-122"/>
                <a:ea typeface="微软雅黑" pitchFamily="34" charset="-122"/>
              </a:rPr>
              <a:t>。您的内容打在这里</a:t>
            </a:r>
            <a:r>
              <a:rPr lang="zh-CN" altLang="en-US" sz="1200" dirty="0">
                <a:solidFill>
                  <a:schemeClr val="tx1">
                    <a:lumMod val="50000"/>
                    <a:lumOff val="50000"/>
                  </a:schemeClr>
                </a:solidFill>
                <a:latin typeface="微软雅黑" pitchFamily="34" charset="-122"/>
                <a:ea typeface="微软雅黑" pitchFamily="34" charset="-122"/>
              </a:rPr>
              <a:t>，或者通过通过复制您的文本</a:t>
            </a:r>
            <a:r>
              <a:rPr lang="zh-CN" altLang="en-US" sz="1200" dirty="0" smtClean="0">
                <a:solidFill>
                  <a:schemeClr val="tx1">
                    <a:lumMod val="50000"/>
                    <a:lumOff val="50000"/>
                  </a:schemeClr>
                </a:solidFill>
                <a:latin typeface="微软雅黑" pitchFamily="34" charset="-122"/>
                <a:ea typeface="微软雅黑" pitchFamily="34" charset="-122"/>
              </a:rPr>
              <a:t>。</a:t>
            </a:r>
            <a:endParaRPr lang="zh-CN" altLang="en-US" sz="1200" dirty="0">
              <a:solidFill>
                <a:schemeClr val="tx1">
                  <a:lumMod val="50000"/>
                  <a:lumOff val="50000"/>
                </a:schemeClr>
              </a:solidFill>
              <a:latin typeface="微软雅黑" pitchFamily="34" charset="-122"/>
              <a:ea typeface="微软雅黑" pitchFamily="34" charset="-122"/>
            </a:endParaRPr>
          </a:p>
        </p:txBody>
      </p:sp>
      <p:cxnSp>
        <p:nvCxnSpPr>
          <p:cNvPr id="16" name="肘形连接符 15"/>
          <p:cNvCxnSpPr/>
          <p:nvPr/>
        </p:nvCxnSpPr>
        <p:spPr>
          <a:xfrm rot="5400000" flipH="1" flipV="1">
            <a:off x="5215250" y="2426122"/>
            <a:ext cx="760950" cy="652156"/>
          </a:xfrm>
          <a:prstGeom prst="bentConnector3">
            <a:avLst/>
          </a:prstGeom>
          <a:ln w="12700">
            <a:solidFill>
              <a:schemeClr val="tx1">
                <a:lumMod val="50000"/>
                <a:lumOff val="50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202351" y="1378538"/>
            <a:ext cx="2520280" cy="97872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50000"/>
                    <a:lumOff val="50000"/>
                  </a:schemeClr>
                </a:solidFill>
                <a:latin typeface="微软雅黑" pitchFamily="34" charset="-122"/>
                <a:ea typeface="微软雅黑" pitchFamily="34" charset="-122"/>
              </a:rPr>
              <a:t>。您的内容打在这里</a:t>
            </a:r>
            <a:r>
              <a:rPr lang="zh-CN" altLang="en-US" sz="1200" dirty="0">
                <a:solidFill>
                  <a:schemeClr val="tx1">
                    <a:lumMod val="50000"/>
                    <a:lumOff val="50000"/>
                  </a:schemeClr>
                </a:solidFill>
                <a:latin typeface="微软雅黑" pitchFamily="34" charset="-122"/>
                <a:ea typeface="微软雅黑" pitchFamily="34" charset="-122"/>
              </a:rPr>
              <a:t>，或者通过通过复制您的文本</a:t>
            </a:r>
            <a:r>
              <a:rPr lang="zh-CN" altLang="en-US" sz="1200" dirty="0" smtClean="0">
                <a:solidFill>
                  <a:schemeClr val="tx1">
                    <a:lumMod val="50000"/>
                    <a:lumOff val="50000"/>
                  </a:schemeClr>
                </a:solidFill>
                <a:latin typeface="微软雅黑" pitchFamily="34" charset="-122"/>
                <a:ea typeface="微软雅黑" pitchFamily="34" charset="-122"/>
              </a:rPr>
              <a:t>。</a:t>
            </a:r>
            <a:endParaRPr lang="zh-CN" altLang="en-US" sz="1200" dirty="0">
              <a:solidFill>
                <a:schemeClr val="tx1">
                  <a:lumMod val="50000"/>
                  <a:lumOff val="50000"/>
                </a:schemeClr>
              </a:solidFill>
              <a:latin typeface="微软雅黑" pitchFamily="34" charset="-122"/>
              <a:ea typeface="微软雅黑" pitchFamily="34" charset="-122"/>
            </a:endParaRPr>
          </a:p>
        </p:txBody>
      </p:sp>
      <p:cxnSp>
        <p:nvCxnSpPr>
          <p:cNvPr id="18" name="肘形连接符 17"/>
          <p:cNvCxnSpPr/>
          <p:nvPr/>
        </p:nvCxnSpPr>
        <p:spPr>
          <a:xfrm rot="16200000" flipH="1">
            <a:off x="6861532" y="4238812"/>
            <a:ext cx="758918" cy="650415"/>
          </a:xfrm>
          <a:prstGeom prst="bentConnector3">
            <a:avLst/>
          </a:prstGeom>
          <a:ln w="12700">
            <a:solidFill>
              <a:schemeClr val="tx1">
                <a:lumMod val="50000"/>
                <a:lumOff val="50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835664" y="4985860"/>
            <a:ext cx="2520280" cy="97872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50000"/>
                    <a:lumOff val="50000"/>
                  </a:schemeClr>
                </a:solidFill>
                <a:latin typeface="微软雅黑" pitchFamily="34" charset="-122"/>
                <a:ea typeface="微软雅黑" pitchFamily="34" charset="-122"/>
              </a:rPr>
              <a:t>。您的内容打在这里</a:t>
            </a:r>
            <a:r>
              <a:rPr lang="zh-CN" altLang="en-US" sz="1200" dirty="0">
                <a:solidFill>
                  <a:schemeClr val="tx1">
                    <a:lumMod val="50000"/>
                    <a:lumOff val="50000"/>
                  </a:schemeClr>
                </a:solidFill>
                <a:latin typeface="微软雅黑" pitchFamily="34" charset="-122"/>
                <a:ea typeface="微软雅黑" pitchFamily="34" charset="-122"/>
              </a:rPr>
              <a:t>，或者通过通过复制您的文本</a:t>
            </a:r>
            <a:r>
              <a:rPr lang="zh-CN" altLang="en-US" sz="1200" dirty="0" smtClean="0">
                <a:solidFill>
                  <a:schemeClr val="tx1">
                    <a:lumMod val="50000"/>
                    <a:lumOff val="50000"/>
                  </a:schemeClr>
                </a:solidFill>
                <a:latin typeface="微软雅黑" pitchFamily="34" charset="-122"/>
                <a:ea typeface="微软雅黑" pitchFamily="34" charset="-122"/>
              </a:rPr>
              <a:t>。</a:t>
            </a:r>
            <a:endParaRPr lang="zh-CN" altLang="en-US" sz="1200" dirty="0">
              <a:solidFill>
                <a:schemeClr val="tx1">
                  <a:lumMod val="50000"/>
                  <a:lumOff val="50000"/>
                </a:schemeClr>
              </a:solidFill>
              <a:latin typeface="微软雅黑" pitchFamily="34" charset="-122"/>
              <a:ea typeface="微软雅黑" pitchFamily="34" charset="-122"/>
            </a:endParaRPr>
          </a:p>
        </p:txBody>
      </p:sp>
      <p:cxnSp>
        <p:nvCxnSpPr>
          <p:cNvPr id="20" name="肘形连接符 19"/>
          <p:cNvCxnSpPr/>
          <p:nvPr/>
        </p:nvCxnSpPr>
        <p:spPr>
          <a:xfrm rot="5400000" flipH="1" flipV="1">
            <a:off x="8503362" y="2426122"/>
            <a:ext cx="760950" cy="652156"/>
          </a:xfrm>
          <a:prstGeom prst="bentConnector3">
            <a:avLst/>
          </a:prstGeom>
          <a:ln w="12700">
            <a:solidFill>
              <a:schemeClr val="tx1">
                <a:lumMod val="50000"/>
                <a:lumOff val="50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490463" y="1378538"/>
            <a:ext cx="2520280" cy="97872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50000"/>
                    <a:lumOff val="50000"/>
                  </a:schemeClr>
                </a:solidFill>
                <a:latin typeface="微软雅黑" pitchFamily="34" charset="-122"/>
                <a:ea typeface="微软雅黑" pitchFamily="34" charset="-122"/>
              </a:rPr>
              <a:t>。您的内容打在这里</a:t>
            </a:r>
            <a:r>
              <a:rPr lang="zh-CN" altLang="en-US" sz="1200" dirty="0">
                <a:solidFill>
                  <a:schemeClr val="tx1">
                    <a:lumMod val="50000"/>
                    <a:lumOff val="50000"/>
                  </a:schemeClr>
                </a:solidFill>
                <a:latin typeface="微软雅黑" pitchFamily="34" charset="-122"/>
                <a:ea typeface="微软雅黑" pitchFamily="34" charset="-122"/>
              </a:rPr>
              <a:t>，或者通过通过复制您的文本</a:t>
            </a:r>
            <a:r>
              <a:rPr lang="zh-CN" altLang="en-US" sz="1200" dirty="0" smtClean="0">
                <a:solidFill>
                  <a:schemeClr val="tx1">
                    <a:lumMod val="50000"/>
                    <a:lumOff val="50000"/>
                  </a:schemeClr>
                </a:solidFill>
                <a:latin typeface="微软雅黑" pitchFamily="34" charset="-122"/>
                <a:ea typeface="微软雅黑" pitchFamily="34" charset="-122"/>
              </a:rPr>
              <a:t>。</a:t>
            </a:r>
            <a:endParaRPr lang="zh-CN" altLang="en-US" sz="1200" dirty="0">
              <a:solidFill>
                <a:schemeClr val="tx1">
                  <a:lumMod val="50000"/>
                  <a:lumOff val="50000"/>
                </a:schemeClr>
              </a:solidFill>
              <a:latin typeface="微软雅黑" pitchFamily="34" charset="-122"/>
              <a:ea typeface="微软雅黑" pitchFamily="34" charset="-122"/>
            </a:endParaRPr>
          </a:p>
        </p:txBody>
      </p:sp>
      <p:cxnSp>
        <p:nvCxnSpPr>
          <p:cNvPr id="22" name="肘形连接符 21"/>
          <p:cNvCxnSpPr/>
          <p:nvPr/>
        </p:nvCxnSpPr>
        <p:spPr>
          <a:xfrm rot="16200000" flipH="1">
            <a:off x="10217419" y="4238813"/>
            <a:ext cx="758919" cy="650416"/>
          </a:xfrm>
          <a:prstGeom prst="bentConnector3">
            <a:avLst/>
          </a:prstGeom>
          <a:ln w="12700">
            <a:solidFill>
              <a:schemeClr val="tx1">
                <a:lumMod val="50000"/>
                <a:lumOff val="50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191550" y="4985861"/>
            <a:ext cx="2520280" cy="97872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50000"/>
                    <a:lumOff val="50000"/>
                  </a:schemeClr>
                </a:solidFill>
                <a:latin typeface="微软雅黑" pitchFamily="34" charset="-122"/>
                <a:ea typeface="微软雅黑" pitchFamily="34" charset="-122"/>
              </a:rPr>
              <a:t>。您的内容打在这里</a:t>
            </a:r>
            <a:r>
              <a:rPr lang="zh-CN" altLang="en-US" sz="1200" dirty="0">
                <a:solidFill>
                  <a:schemeClr val="tx1">
                    <a:lumMod val="50000"/>
                    <a:lumOff val="50000"/>
                  </a:schemeClr>
                </a:solidFill>
                <a:latin typeface="微软雅黑" pitchFamily="34" charset="-122"/>
                <a:ea typeface="微软雅黑" pitchFamily="34" charset="-122"/>
              </a:rPr>
              <a:t>，或者通过通过复制您的文本</a:t>
            </a:r>
            <a:r>
              <a:rPr lang="zh-CN" altLang="en-US" sz="1200" dirty="0" smtClean="0">
                <a:solidFill>
                  <a:schemeClr val="tx1">
                    <a:lumMod val="50000"/>
                    <a:lumOff val="50000"/>
                  </a:schemeClr>
                </a:solidFill>
                <a:latin typeface="微软雅黑" pitchFamily="34" charset="-122"/>
                <a:ea typeface="微软雅黑" pitchFamily="34" charset="-122"/>
              </a:rPr>
              <a:t>。</a:t>
            </a:r>
            <a:endParaRPr lang="zh-CN" altLang="en-US" sz="12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6192687"/>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0-#ppt_w/2"/>
                                          </p:val>
                                        </p:tav>
                                        <p:tav tm="100000">
                                          <p:val>
                                            <p:strVal val="#ppt_x"/>
                                          </p:val>
                                        </p:tav>
                                      </p:tavLst>
                                    </p:anim>
                                    <p:anim calcmode="lin" valueType="num">
                                      <p:cBhvr additive="base">
                                        <p:cTn id="8" dur="5000" fill="hold"/>
                                        <p:tgtEl>
                                          <p:spTgt spid="4"/>
                                        </p:tgtEl>
                                        <p:attrNameLst>
                                          <p:attrName>ppt_y</p:attrName>
                                        </p:attrNameLst>
                                      </p:cBhvr>
                                      <p:tavLst>
                                        <p:tav tm="0">
                                          <p:val>
                                            <p:strVal val="#ppt_y"/>
                                          </p:val>
                                        </p:tav>
                                        <p:tav tm="100000">
                                          <p:val>
                                            <p:strVal val="#ppt_y"/>
                                          </p:val>
                                        </p:tav>
                                      </p:tavLst>
                                    </p:anim>
                                  </p:childTnLst>
                                </p:cTn>
                              </p:par>
                              <p:par>
                                <p:cTn id="9" presetID="63" presetClass="path" presetSubtype="0" fill="hold" grpId="0" nodeType="withEffect">
                                  <p:stCondLst>
                                    <p:cond delay="0"/>
                                  </p:stCondLst>
                                  <p:childTnLst>
                                    <p:animMotion origin="layout" path="M -1.875E-6 -3.33333E-6 L 0.97266 -3.33333E-6 " pathEditMode="relative" rAng="0" ptsTypes="AA">
                                      <p:cBhvr>
                                        <p:cTn id="10" dur="11000" fill="hold"/>
                                        <p:tgtEl>
                                          <p:spTgt spid="3"/>
                                        </p:tgtEl>
                                        <p:attrNameLst>
                                          <p:attrName>ppt_x</p:attrName>
                                          <p:attrName>ppt_y</p:attrName>
                                        </p:attrNameLst>
                                      </p:cBhvr>
                                      <p:rCtr x="48633" y="0"/>
                                    </p:animMotion>
                                  </p:childTnLst>
                                </p:cTn>
                              </p:par>
                              <p:par>
                                <p:cTn id="11" presetID="23" presetClass="entr" presetSubtype="288" fill="hold" grpId="0" nodeType="withEffect">
                                  <p:stCondLst>
                                    <p:cond delay="15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4/3*#ppt_w"/>
                                          </p:val>
                                        </p:tav>
                                        <p:tav tm="100000">
                                          <p:val>
                                            <p:strVal val="#ppt_w"/>
                                          </p:val>
                                        </p:tav>
                                      </p:tavLst>
                                    </p:anim>
                                    <p:anim calcmode="lin" valueType="num">
                                      <p:cBhvr>
                                        <p:cTn id="14" dur="500" fill="hold"/>
                                        <p:tgtEl>
                                          <p:spTgt spid="5"/>
                                        </p:tgtEl>
                                        <p:attrNameLst>
                                          <p:attrName>ppt_h</p:attrName>
                                        </p:attrNameLst>
                                      </p:cBhvr>
                                      <p:tavLst>
                                        <p:tav tm="0">
                                          <p:val>
                                            <p:strVal val="4/3*#ppt_h"/>
                                          </p:val>
                                        </p:tav>
                                        <p:tav tm="100000">
                                          <p:val>
                                            <p:strVal val="#ppt_h"/>
                                          </p:val>
                                        </p:tav>
                                      </p:tavLst>
                                    </p:anim>
                                  </p:childTnLst>
                                </p:cTn>
                              </p:par>
                              <p:par>
                                <p:cTn id="15" presetID="22" presetClass="entr" presetSubtype="4" fill="hold" nodeType="withEffect">
                                  <p:stCondLst>
                                    <p:cond delay="150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par>
                                <p:cTn id="18" presetID="22" presetClass="entr" presetSubtype="8" fill="hold" grpId="0" nodeType="withEffect">
                                  <p:stCondLst>
                                    <p:cond delay="200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par>
                                <p:cTn id="21" presetID="23" presetClass="entr" presetSubtype="288" fill="hold" grpId="0" nodeType="withEffect">
                                  <p:stCondLst>
                                    <p:cond delay="30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strVal val="4/3*#ppt_w"/>
                                          </p:val>
                                        </p:tav>
                                        <p:tav tm="100000">
                                          <p:val>
                                            <p:strVal val="#ppt_w"/>
                                          </p:val>
                                        </p:tav>
                                      </p:tavLst>
                                    </p:anim>
                                    <p:anim calcmode="lin" valueType="num">
                                      <p:cBhvr>
                                        <p:cTn id="24" dur="500" fill="hold"/>
                                        <p:tgtEl>
                                          <p:spTgt spid="6"/>
                                        </p:tgtEl>
                                        <p:attrNameLst>
                                          <p:attrName>ppt_h</p:attrName>
                                        </p:attrNameLst>
                                      </p:cBhvr>
                                      <p:tavLst>
                                        <p:tav tm="0">
                                          <p:val>
                                            <p:strVal val="4/3*#ppt_h"/>
                                          </p:val>
                                        </p:tav>
                                        <p:tav tm="100000">
                                          <p:val>
                                            <p:strVal val="#ppt_h"/>
                                          </p:val>
                                        </p:tav>
                                      </p:tavLst>
                                    </p:anim>
                                  </p:childTnLst>
                                </p:cTn>
                              </p:par>
                              <p:par>
                                <p:cTn id="25" presetID="22" presetClass="entr" presetSubtype="1" fill="hold" nodeType="withEffect">
                                  <p:stCondLst>
                                    <p:cond delay="300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par>
                                <p:cTn id="28" presetID="22" presetClass="entr" presetSubtype="8" fill="hold" grpId="0" nodeType="withEffect">
                                  <p:stCondLst>
                                    <p:cond delay="350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par>
                                <p:cTn id="31" presetID="23" presetClass="entr" presetSubtype="288" fill="hold" grpId="0" nodeType="withEffect">
                                  <p:stCondLst>
                                    <p:cond delay="45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strVal val="4/3*#ppt_w"/>
                                          </p:val>
                                        </p:tav>
                                        <p:tav tm="100000">
                                          <p:val>
                                            <p:strVal val="#ppt_w"/>
                                          </p:val>
                                        </p:tav>
                                      </p:tavLst>
                                    </p:anim>
                                    <p:anim calcmode="lin" valueType="num">
                                      <p:cBhvr>
                                        <p:cTn id="34" dur="500" fill="hold"/>
                                        <p:tgtEl>
                                          <p:spTgt spid="7"/>
                                        </p:tgtEl>
                                        <p:attrNameLst>
                                          <p:attrName>ppt_h</p:attrName>
                                        </p:attrNameLst>
                                      </p:cBhvr>
                                      <p:tavLst>
                                        <p:tav tm="0">
                                          <p:val>
                                            <p:strVal val="4/3*#ppt_h"/>
                                          </p:val>
                                        </p:tav>
                                        <p:tav tm="100000">
                                          <p:val>
                                            <p:strVal val="#ppt_h"/>
                                          </p:val>
                                        </p:tav>
                                      </p:tavLst>
                                    </p:anim>
                                  </p:childTnLst>
                                </p:cTn>
                              </p:par>
                              <p:par>
                                <p:cTn id="35" presetID="22" presetClass="entr" presetSubtype="4" fill="hold" nodeType="withEffect">
                                  <p:stCondLst>
                                    <p:cond delay="450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8" fill="hold" grpId="0" nodeType="withEffect">
                                  <p:stCondLst>
                                    <p:cond delay="500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par>
                                <p:cTn id="41" presetID="23" presetClass="entr" presetSubtype="288" fill="hold" grpId="0" nodeType="withEffect">
                                  <p:stCondLst>
                                    <p:cond delay="600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strVal val="4/3*#ppt_w"/>
                                          </p:val>
                                        </p:tav>
                                        <p:tav tm="100000">
                                          <p:val>
                                            <p:strVal val="#ppt_w"/>
                                          </p:val>
                                        </p:tav>
                                      </p:tavLst>
                                    </p:anim>
                                    <p:anim calcmode="lin" valueType="num">
                                      <p:cBhvr>
                                        <p:cTn id="44" dur="500" fill="hold"/>
                                        <p:tgtEl>
                                          <p:spTgt spid="8"/>
                                        </p:tgtEl>
                                        <p:attrNameLst>
                                          <p:attrName>ppt_h</p:attrName>
                                        </p:attrNameLst>
                                      </p:cBhvr>
                                      <p:tavLst>
                                        <p:tav tm="0">
                                          <p:val>
                                            <p:strVal val="4/3*#ppt_h"/>
                                          </p:val>
                                        </p:tav>
                                        <p:tav tm="100000">
                                          <p:val>
                                            <p:strVal val="#ppt_h"/>
                                          </p:val>
                                        </p:tav>
                                      </p:tavLst>
                                    </p:anim>
                                  </p:childTnLst>
                                </p:cTn>
                              </p:par>
                              <p:par>
                                <p:cTn id="45" presetID="22" presetClass="entr" presetSubtype="1" fill="hold" nodeType="withEffect">
                                  <p:stCondLst>
                                    <p:cond delay="600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par>
                                <p:cTn id="48" presetID="22" presetClass="entr" presetSubtype="8" fill="hold" grpId="0" nodeType="withEffect">
                                  <p:stCondLst>
                                    <p:cond delay="65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par>
                                <p:cTn id="51" presetID="23" presetClass="entr" presetSubtype="288" fill="hold" grpId="0" nodeType="withEffect">
                                  <p:stCondLst>
                                    <p:cond delay="750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strVal val="4/3*#ppt_w"/>
                                          </p:val>
                                        </p:tav>
                                        <p:tav tm="100000">
                                          <p:val>
                                            <p:strVal val="#ppt_w"/>
                                          </p:val>
                                        </p:tav>
                                      </p:tavLst>
                                    </p:anim>
                                    <p:anim calcmode="lin" valueType="num">
                                      <p:cBhvr>
                                        <p:cTn id="54" dur="500" fill="hold"/>
                                        <p:tgtEl>
                                          <p:spTgt spid="9"/>
                                        </p:tgtEl>
                                        <p:attrNameLst>
                                          <p:attrName>ppt_h</p:attrName>
                                        </p:attrNameLst>
                                      </p:cBhvr>
                                      <p:tavLst>
                                        <p:tav tm="0">
                                          <p:val>
                                            <p:strVal val="4/3*#ppt_h"/>
                                          </p:val>
                                        </p:tav>
                                        <p:tav tm="100000">
                                          <p:val>
                                            <p:strVal val="#ppt_h"/>
                                          </p:val>
                                        </p:tav>
                                      </p:tavLst>
                                    </p:anim>
                                  </p:childTnLst>
                                </p:cTn>
                              </p:par>
                              <p:par>
                                <p:cTn id="55" presetID="22" presetClass="entr" presetSubtype="4" fill="hold" nodeType="withEffect">
                                  <p:stCondLst>
                                    <p:cond delay="7500"/>
                                  </p:stCondLst>
                                  <p:childTnLst>
                                    <p:set>
                                      <p:cBhvr>
                                        <p:cTn id="56" dur="1" fill="hold">
                                          <p:stCondLst>
                                            <p:cond delay="0"/>
                                          </p:stCondLst>
                                        </p:cTn>
                                        <p:tgtEl>
                                          <p:spTgt spid="20"/>
                                        </p:tgtEl>
                                        <p:attrNameLst>
                                          <p:attrName>style.visibility</p:attrName>
                                        </p:attrNameLst>
                                      </p:cBhvr>
                                      <p:to>
                                        <p:strVal val="visible"/>
                                      </p:to>
                                    </p:set>
                                    <p:animEffect transition="in" filter="wipe(down)">
                                      <p:cBhvr>
                                        <p:cTn id="57" dur="500"/>
                                        <p:tgtEl>
                                          <p:spTgt spid="20"/>
                                        </p:tgtEl>
                                      </p:cBhvr>
                                    </p:animEffect>
                                  </p:childTnLst>
                                </p:cTn>
                              </p:par>
                              <p:par>
                                <p:cTn id="58" presetID="22" presetClass="entr" presetSubtype="8" fill="hold" grpId="0" nodeType="withEffect">
                                  <p:stCondLst>
                                    <p:cond delay="8000"/>
                                  </p:stCondLst>
                                  <p:childTnLst>
                                    <p:set>
                                      <p:cBhvr>
                                        <p:cTn id="59" dur="1" fill="hold">
                                          <p:stCondLst>
                                            <p:cond delay="0"/>
                                          </p:stCondLst>
                                        </p:cTn>
                                        <p:tgtEl>
                                          <p:spTgt spid="21"/>
                                        </p:tgtEl>
                                        <p:attrNameLst>
                                          <p:attrName>style.visibility</p:attrName>
                                        </p:attrNameLst>
                                      </p:cBhvr>
                                      <p:to>
                                        <p:strVal val="visible"/>
                                      </p:to>
                                    </p:set>
                                    <p:animEffect transition="in" filter="wipe(left)">
                                      <p:cBhvr>
                                        <p:cTn id="60" dur="500"/>
                                        <p:tgtEl>
                                          <p:spTgt spid="21"/>
                                        </p:tgtEl>
                                      </p:cBhvr>
                                    </p:animEffect>
                                  </p:childTnLst>
                                </p:cTn>
                              </p:par>
                              <p:par>
                                <p:cTn id="61" presetID="23" presetClass="entr" presetSubtype="288" fill="hold" grpId="0" nodeType="withEffect">
                                  <p:stCondLst>
                                    <p:cond delay="90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strVal val="4/3*#ppt_w"/>
                                          </p:val>
                                        </p:tav>
                                        <p:tav tm="100000">
                                          <p:val>
                                            <p:strVal val="#ppt_w"/>
                                          </p:val>
                                        </p:tav>
                                      </p:tavLst>
                                    </p:anim>
                                    <p:anim calcmode="lin" valueType="num">
                                      <p:cBhvr>
                                        <p:cTn id="64" dur="500" fill="hold"/>
                                        <p:tgtEl>
                                          <p:spTgt spid="10"/>
                                        </p:tgtEl>
                                        <p:attrNameLst>
                                          <p:attrName>ppt_h</p:attrName>
                                        </p:attrNameLst>
                                      </p:cBhvr>
                                      <p:tavLst>
                                        <p:tav tm="0">
                                          <p:val>
                                            <p:strVal val="4/3*#ppt_h"/>
                                          </p:val>
                                        </p:tav>
                                        <p:tav tm="100000">
                                          <p:val>
                                            <p:strVal val="#ppt_h"/>
                                          </p:val>
                                        </p:tav>
                                      </p:tavLst>
                                    </p:anim>
                                  </p:childTnLst>
                                </p:cTn>
                              </p:par>
                              <p:par>
                                <p:cTn id="65" presetID="22" presetClass="entr" presetSubtype="1" fill="hold" nodeType="withEffect">
                                  <p:stCondLst>
                                    <p:cond delay="9000"/>
                                  </p:stCondLst>
                                  <p:childTnLst>
                                    <p:set>
                                      <p:cBhvr>
                                        <p:cTn id="66" dur="1" fill="hold">
                                          <p:stCondLst>
                                            <p:cond delay="0"/>
                                          </p:stCondLst>
                                        </p:cTn>
                                        <p:tgtEl>
                                          <p:spTgt spid="22"/>
                                        </p:tgtEl>
                                        <p:attrNameLst>
                                          <p:attrName>style.visibility</p:attrName>
                                        </p:attrNameLst>
                                      </p:cBhvr>
                                      <p:to>
                                        <p:strVal val="visible"/>
                                      </p:to>
                                    </p:set>
                                    <p:animEffect transition="in" filter="wipe(up)">
                                      <p:cBhvr>
                                        <p:cTn id="67" dur="500"/>
                                        <p:tgtEl>
                                          <p:spTgt spid="22"/>
                                        </p:tgtEl>
                                      </p:cBhvr>
                                    </p:animEffect>
                                  </p:childTnLst>
                                </p:cTn>
                              </p:par>
                              <p:par>
                                <p:cTn id="68" presetID="22" presetClass="entr" presetSubtype="8" fill="hold" grpId="0" nodeType="withEffect">
                                  <p:stCondLst>
                                    <p:cond delay="9500"/>
                                  </p:stCondLst>
                                  <p:childTnLst>
                                    <p:set>
                                      <p:cBhvr>
                                        <p:cTn id="69" dur="1" fill="hold">
                                          <p:stCondLst>
                                            <p:cond delay="0"/>
                                          </p:stCondLst>
                                        </p:cTn>
                                        <p:tgtEl>
                                          <p:spTgt spid="23"/>
                                        </p:tgtEl>
                                        <p:attrNameLst>
                                          <p:attrName>style.visibility</p:attrName>
                                        </p:attrNameLst>
                                      </p:cBhvr>
                                      <p:to>
                                        <p:strVal val="visible"/>
                                      </p:to>
                                    </p:set>
                                    <p:animEffect transition="in" filter="wipe(left)">
                                      <p:cBhvr>
                                        <p:cTn id="7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3" grpId="0"/>
      <p:bldP spid="15" grpId="0"/>
      <p:bldP spid="17" grpId="0"/>
      <p:bldP spid="19" grpId="0"/>
      <p:bldP spid="21"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24" name="直接连接符 10"/>
          <p:cNvSpPr>
            <a:spLocks noChangeShapeType="1"/>
          </p:cNvSpPr>
          <p:nvPr/>
        </p:nvSpPr>
        <p:spPr bwMode="auto">
          <a:xfrm>
            <a:off x="6084922" y="1115766"/>
            <a:ext cx="2116" cy="5282306"/>
          </a:xfrm>
          <a:prstGeom prst="line">
            <a:avLst/>
          </a:prstGeom>
          <a:noFill/>
          <a:ln w="9525" cap="flat" cmpd="sng">
            <a:solidFill>
              <a:schemeClr val="bg1">
                <a:lumMod val="50000"/>
              </a:schemeClr>
            </a:solidFill>
            <a:bevel/>
            <a:headEnd/>
            <a:tailEnd/>
          </a:ln>
          <a:extLst>
            <a:ext uri="{909E8E84-426E-40DD-AFC4-6F175D3DCCD1}">
              <a14:hiddenFill xmlns:a14="http://schemas.microsoft.com/office/drawing/2010/main">
                <a:noFill/>
              </a14:hiddenFill>
            </a:ext>
          </a:extLst>
        </p:spPr>
        <p:txBody>
          <a:bodyPr lIns="121917" tIns="60958" rIns="121917" bIns="60958"/>
          <a:lstStyle/>
          <a:p>
            <a:endParaRPr lang="zh-CN" altLang="en-US">
              <a:latin typeface="微软雅黑" panose="020B0503020204020204" pitchFamily="34" charset="-122"/>
              <a:ea typeface="微软雅黑" panose="020B0503020204020204" pitchFamily="34" charset="-122"/>
            </a:endParaRPr>
          </a:p>
        </p:txBody>
      </p:sp>
      <p:sp>
        <p:nvSpPr>
          <p:cNvPr id="25" name="TextBox 12"/>
          <p:cNvSpPr>
            <a:spLocks noChangeArrowheads="1"/>
          </p:cNvSpPr>
          <p:nvPr/>
        </p:nvSpPr>
        <p:spPr bwMode="auto">
          <a:xfrm>
            <a:off x="1190636" y="2424335"/>
            <a:ext cx="4031063" cy="1354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pPr algn="r">
              <a:lnSpc>
                <a:spcPct val="1500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这里输入简单的文字概述这里输入简单文字概述这里输入简单的文字概述这里入简单的文字概述这里输入述简单的文字概述这里输入简单的文字概述这里输入简单的文字概述这里输入简单的文字概述</a:t>
            </a:r>
          </a:p>
        </p:txBody>
      </p:sp>
      <p:sp>
        <p:nvSpPr>
          <p:cNvPr id="26" name="TextBox 13"/>
          <p:cNvSpPr>
            <a:spLocks noChangeArrowheads="1"/>
          </p:cNvSpPr>
          <p:nvPr/>
        </p:nvSpPr>
        <p:spPr bwMode="auto">
          <a:xfrm>
            <a:off x="1400176" y="1816284"/>
            <a:ext cx="3831062" cy="53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pPr algn="r"/>
            <a:r>
              <a:rPr lang="en-US" sz="2700" b="1" dirty="0" smtClean="0">
                <a:solidFill>
                  <a:schemeClr val="tx1">
                    <a:lumMod val="50000"/>
                    <a:lumOff val="50000"/>
                  </a:schemeClr>
                </a:solidFill>
                <a:latin typeface="微软雅黑" pitchFamily="34" charset="-122"/>
                <a:ea typeface="微软雅黑" pitchFamily="34" charset="-122"/>
                <a:sym typeface="方正正大黑简体" pitchFamily="2" charset="-122"/>
              </a:rPr>
              <a:t>2017</a:t>
            </a:r>
            <a:r>
              <a:rPr lang="zh-CN" altLang="en-US" sz="2700" b="1" dirty="0" smtClean="0">
                <a:solidFill>
                  <a:schemeClr val="tx1">
                    <a:lumMod val="50000"/>
                    <a:lumOff val="50000"/>
                  </a:schemeClr>
                </a:solidFill>
                <a:latin typeface="微软雅黑" pitchFamily="34" charset="-122"/>
                <a:ea typeface="微软雅黑" pitchFamily="34" charset="-122"/>
                <a:sym typeface="方正正大黑简体" pitchFamily="2" charset="-122"/>
              </a:rPr>
              <a:t>年</a:t>
            </a:r>
            <a:r>
              <a:rPr lang="zh-CN" altLang="en-US" sz="2700" b="1" dirty="0" smtClean="0">
                <a:solidFill>
                  <a:schemeClr val="tx1">
                    <a:lumMod val="50000"/>
                    <a:lumOff val="50000"/>
                  </a:schemeClr>
                </a:solidFill>
                <a:latin typeface="微软雅黑" pitchFamily="34" charset="-122"/>
                <a:ea typeface="微软雅黑" pitchFamily="34" charset="-122"/>
                <a:sym typeface="方正正大黑简体" pitchFamily="2" charset="-122"/>
              </a:rPr>
              <a:t>工作</a:t>
            </a:r>
            <a:r>
              <a:rPr lang="zh-CN" altLang="en-US" sz="2700" b="1" dirty="0">
                <a:solidFill>
                  <a:schemeClr val="tx1">
                    <a:lumMod val="50000"/>
                    <a:lumOff val="50000"/>
                  </a:schemeClr>
                </a:solidFill>
                <a:latin typeface="微软雅黑" pitchFamily="34" charset="-122"/>
                <a:ea typeface="微软雅黑" pitchFamily="34" charset="-122"/>
                <a:sym typeface="方正正大黑简体" pitchFamily="2" charset="-122"/>
              </a:rPr>
              <a:t>情况</a:t>
            </a:r>
          </a:p>
        </p:txBody>
      </p:sp>
      <p:sp>
        <p:nvSpPr>
          <p:cNvPr id="27" name="TextBox 14"/>
          <p:cNvSpPr>
            <a:spLocks noChangeArrowheads="1"/>
          </p:cNvSpPr>
          <p:nvPr/>
        </p:nvSpPr>
        <p:spPr bwMode="auto">
          <a:xfrm>
            <a:off x="6959291" y="1828987"/>
            <a:ext cx="3263475" cy="533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r>
              <a:rPr lang="en-US" sz="2700" b="1" dirty="0" smtClean="0">
                <a:solidFill>
                  <a:schemeClr val="tx1">
                    <a:lumMod val="50000"/>
                    <a:lumOff val="50000"/>
                  </a:schemeClr>
                </a:solidFill>
                <a:latin typeface="微软雅黑" pitchFamily="34" charset="-122"/>
                <a:ea typeface="微软雅黑" pitchFamily="34" charset="-122"/>
                <a:sym typeface="方正正大黑简体" pitchFamily="2" charset="-122"/>
              </a:rPr>
              <a:t>2018</a:t>
            </a:r>
            <a:r>
              <a:rPr lang="zh-CN" altLang="en-US" sz="2700" b="1" dirty="0" smtClean="0">
                <a:solidFill>
                  <a:schemeClr val="tx1">
                    <a:lumMod val="50000"/>
                    <a:lumOff val="50000"/>
                  </a:schemeClr>
                </a:solidFill>
                <a:latin typeface="微软雅黑" pitchFamily="34" charset="-122"/>
                <a:ea typeface="微软雅黑" pitchFamily="34" charset="-122"/>
                <a:sym typeface="方正正大黑简体" pitchFamily="2" charset="-122"/>
              </a:rPr>
              <a:t>年</a:t>
            </a:r>
            <a:r>
              <a:rPr lang="zh-CN" altLang="en-US" sz="2700" b="1" dirty="0">
                <a:solidFill>
                  <a:schemeClr val="tx1">
                    <a:lumMod val="50000"/>
                    <a:lumOff val="50000"/>
                  </a:schemeClr>
                </a:solidFill>
                <a:latin typeface="微软雅黑" pitchFamily="34" charset="-122"/>
                <a:ea typeface="微软雅黑" pitchFamily="34" charset="-122"/>
                <a:sym typeface="方正正大黑简体" pitchFamily="2" charset="-122"/>
              </a:rPr>
              <a:t>工作情况</a:t>
            </a:r>
          </a:p>
        </p:txBody>
      </p:sp>
      <p:sp>
        <p:nvSpPr>
          <p:cNvPr id="28" name="TextBox 15"/>
          <p:cNvSpPr>
            <a:spLocks noChangeArrowheads="1"/>
          </p:cNvSpPr>
          <p:nvPr/>
        </p:nvSpPr>
        <p:spPr bwMode="auto">
          <a:xfrm>
            <a:off x="6977277" y="2460326"/>
            <a:ext cx="4004311" cy="1354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pPr>
              <a:lnSpc>
                <a:spcPct val="1500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这里输入简单的文字概述这里输入简单文字概述这里输入简单的文字概述这里入简单的文字概述这里输入述简单的文字概述这里输入简单的文字概述这里输入简单的文字概述这里输入简单的文字概述</a:t>
            </a:r>
          </a:p>
        </p:txBody>
      </p:sp>
      <p:grpSp>
        <p:nvGrpSpPr>
          <p:cNvPr id="29" name="组合 28"/>
          <p:cNvGrpSpPr/>
          <p:nvPr/>
        </p:nvGrpSpPr>
        <p:grpSpPr>
          <a:xfrm>
            <a:off x="2773001" y="4254314"/>
            <a:ext cx="2256073" cy="323165"/>
            <a:chOff x="2087166" y="3468543"/>
            <a:chExt cx="1692275" cy="242318"/>
          </a:xfrm>
        </p:grpSpPr>
        <p:sp>
          <p:nvSpPr>
            <p:cNvPr id="30" name="矩形 16"/>
            <p:cNvSpPr>
              <a:spLocks noChangeArrowheads="1"/>
            </p:cNvSpPr>
            <p:nvPr/>
          </p:nvSpPr>
          <p:spPr bwMode="auto">
            <a:xfrm>
              <a:off x="2087166" y="3468543"/>
              <a:ext cx="1692275" cy="227013"/>
            </a:xfrm>
            <a:prstGeom prst="rect">
              <a:avLst/>
            </a:prstGeom>
            <a:solidFill>
              <a:schemeClr val="accent2"/>
            </a:solidFill>
            <a:ln>
              <a:noFill/>
            </a:ln>
            <a:effectLst/>
            <a:scene3d>
              <a:camera prst="orthographicFront">
                <a:rot lat="0" lon="0" rev="0"/>
              </a:camera>
              <a:lightRig rig="contrasting" dir="t">
                <a:rot lat="0" lon="0" rev="7800000"/>
              </a:lightRig>
            </a:scene3d>
            <a:sp3d/>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1" name="TextBox 19"/>
            <p:cNvSpPr>
              <a:spLocks noChangeArrowheads="1"/>
            </p:cNvSpPr>
            <p:nvPr/>
          </p:nvSpPr>
          <p:spPr bwMode="auto">
            <a:xfrm>
              <a:off x="2296716" y="3468543"/>
              <a:ext cx="1172589" cy="242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latin typeface="微软雅黑" panose="020B0503020204020204" pitchFamily="34" charset="-122"/>
                  <a:ea typeface="微软雅黑" panose="020B0503020204020204" pitchFamily="34" charset="-122"/>
                  <a:sym typeface="宋体" pitchFamily="2" charset="-122"/>
                </a:rPr>
                <a:t>计划完成：</a:t>
              </a:r>
              <a:r>
                <a:rPr lang="en-US" sz="1500" dirty="0">
                  <a:solidFill>
                    <a:schemeClr val="bg1"/>
                  </a:solidFill>
                  <a:latin typeface="微软雅黑" panose="020B0503020204020204" pitchFamily="34" charset="-122"/>
                  <a:ea typeface="微软雅黑" panose="020B0503020204020204" pitchFamily="34" charset="-122"/>
                  <a:sym typeface="方正兰亭粗黑_GBK" charset="-122"/>
                </a:rPr>
                <a:t>56</a:t>
              </a:r>
              <a:r>
                <a:rPr lang="zh-CN" altLang="en-US" sz="1500" dirty="0">
                  <a:solidFill>
                    <a:schemeClr val="bg1"/>
                  </a:solidFill>
                  <a:latin typeface="微软雅黑" panose="020B0503020204020204" pitchFamily="34" charset="-122"/>
                  <a:ea typeface="微软雅黑" panose="020B0503020204020204" pitchFamily="34" charset="-122"/>
                  <a:sym typeface="宋体" pitchFamily="2" charset="-122"/>
                </a:rPr>
                <a:t>％</a:t>
              </a:r>
            </a:p>
          </p:txBody>
        </p:sp>
      </p:grpSp>
      <p:grpSp>
        <p:nvGrpSpPr>
          <p:cNvPr id="32" name="组合 31"/>
          <p:cNvGrpSpPr/>
          <p:nvPr/>
        </p:nvGrpSpPr>
        <p:grpSpPr>
          <a:xfrm>
            <a:off x="1477770" y="4734909"/>
            <a:ext cx="3536490" cy="323165"/>
            <a:chOff x="1115616" y="3828906"/>
            <a:chExt cx="2652713" cy="242318"/>
          </a:xfrm>
        </p:grpSpPr>
        <p:sp>
          <p:nvSpPr>
            <p:cNvPr id="33" name="矩形 17"/>
            <p:cNvSpPr>
              <a:spLocks noChangeArrowheads="1"/>
            </p:cNvSpPr>
            <p:nvPr/>
          </p:nvSpPr>
          <p:spPr bwMode="auto">
            <a:xfrm>
              <a:off x="1115616" y="3828906"/>
              <a:ext cx="2652713" cy="227012"/>
            </a:xfrm>
            <a:prstGeom prst="rect">
              <a:avLst/>
            </a:prstGeom>
            <a:solidFill>
              <a:schemeClr val="accent2"/>
            </a:solidFill>
            <a:ln>
              <a:noFill/>
            </a:ln>
            <a:effectLst/>
            <a:scene3d>
              <a:camera prst="orthographicFront">
                <a:rot lat="0" lon="0" rev="0"/>
              </a:camera>
              <a:lightRig rig="contrasting" dir="t">
                <a:rot lat="0" lon="0" rev="7800000"/>
              </a:lightRig>
            </a:scene3d>
            <a:sp3d/>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5" name="TextBox 20"/>
            <p:cNvSpPr>
              <a:spLocks noChangeArrowheads="1"/>
            </p:cNvSpPr>
            <p:nvPr/>
          </p:nvSpPr>
          <p:spPr bwMode="auto">
            <a:xfrm>
              <a:off x="1907779" y="3828906"/>
              <a:ext cx="1545336" cy="242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latin typeface="微软雅黑" panose="020B0503020204020204" pitchFamily="34" charset="-122"/>
                  <a:ea typeface="微软雅黑" panose="020B0503020204020204" pitchFamily="34" charset="-122"/>
                  <a:sym typeface="宋体" pitchFamily="2" charset="-122"/>
                </a:rPr>
                <a:t>实际完成数目：</a:t>
              </a:r>
              <a:r>
                <a:rPr lang="en-US" sz="1500" dirty="0">
                  <a:solidFill>
                    <a:schemeClr val="bg1"/>
                  </a:solidFill>
                  <a:latin typeface="微软雅黑" panose="020B0503020204020204" pitchFamily="34" charset="-122"/>
                  <a:ea typeface="微软雅黑" panose="020B0503020204020204" pitchFamily="34" charset="-122"/>
                  <a:sym typeface="方正兰亭粗黑_GBK" charset="-122"/>
                </a:rPr>
                <a:t>820</a:t>
              </a:r>
              <a:r>
                <a:rPr lang="zh-CN" altLang="en-US" sz="1500" dirty="0">
                  <a:solidFill>
                    <a:schemeClr val="bg1"/>
                  </a:solidFill>
                  <a:latin typeface="微软雅黑" panose="020B0503020204020204" pitchFamily="34" charset="-122"/>
                  <a:ea typeface="微软雅黑" panose="020B0503020204020204" pitchFamily="34" charset="-122"/>
                  <a:sym typeface="宋体" pitchFamily="2" charset="-122"/>
                </a:rPr>
                <a:t>万</a:t>
              </a:r>
            </a:p>
          </p:txBody>
        </p:sp>
      </p:grpSp>
      <p:grpSp>
        <p:nvGrpSpPr>
          <p:cNvPr id="36" name="组合 35"/>
          <p:cNvGrpSpPr/>
          <p:nvPr/>
        </p:nvGrpSpPr>
        <p:grpSpPr>
          <a:xfrm>
            <a:off x="2150782" y="5295955"/>
            <a:ext cx="2878292" cy="329517"/>
            <a:chOff x="1620441" y="4249593"/>
            <a:chExt cx="2159000" cy="247081"/>
          </a:xfrm>
        </p:grpSpPr>
        <p:sp>
          <p:nvSpPr>
            <p:cNvPr id="37" name="矩形 18"/>
            <p:cNvSpPr>
              <a:spLocks noChangeArrowheads="1"/>
            </p:cNvSpPr>
            <p:nvPr/>
          </p:nvSpPr>
          <p:spPr bwMode="auto">
            <a:xfrm>
              <a:off x="1620441" y="4249593"/>
              <a:ext cx="2159000" cy="227013"/>
            </a:xfrm>
            <a:prstGeom prst="rect">
              <a:avLst/>
            </a:prstGeom>
            <a:solidFill>
              <a:schemeClr val="accent2"/>
            </a:solidFill>
            <a:ln>
              <a:noFill/>
            </a:ln>
            <a:effectLst/>
            <a:scene3d>
              <a:camera prst="orthographicFront">
                <a:rot lat="0" lon="0" rev="0"/>
              </a:camera>
              <a:lightRig rig="contrasting" dir="t">
                <a:rot lat="0" lon="0" rev="7800000"/>
              </a:lightRig>
            </a:scene3d>
            <a:sp3d/>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8" name="TextBox 21"/>
            <p:cNvSpPr>
              <a:spLocks noChangeArrowheads="1"/>
            </p:cNvSpPr>
            <p:nvPr/>
          </p:nvSpPr>
          <p:spPr bwMode="auto">
            <a:xfrm>
              <a:off x="2339579" y="4254356"/>
              <a:ext cx="1112468" cy="242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latin typeface="微软雅黑" panose="020B0503020204020204" pitchFamily="34" charset="-122"/>
                  <a:ea typeface="微软雅黑" panose="020B0503020204020204" pitchFamily="34" charset="-122"/>
                  <a:sym typeface="宋体" pitchFamily="2" charset="-122"/>
                </a:rPr>
                <a:t>回款数：</a:t>
              </a:r>
              <a:r>
                <a:rPr lang="en-US" sz="1500" dirty="0">
                  <a:solidFill>
                    <a:schemeClr val="bg1"/>
                  </a:solidFill>
                  <a:latin typeface="微软雅黑" panose="020B0503020204020204" pitchFamily="34" charset="-122"/>
                  <a:ea typeface="微软雅黑" panose="020B0503020204020204" pitchFamily="34" charset="-122"/>
                  <a:sym typeface="方正兰亭粗黑_GBK" charset="-122"/>
                </a:rPr>
                <a:t>640</a:t>
              </a:r>
              <a:r>
                <a:rPr lang="zh-CN" altLang="en-US" sz="1500" dirty="0">
                  <a:solidFill>
                    <a:schemeClr val="bg1"/>
                  </a:solidFill>
                  <a:latin typeface="微软雅黑" panose="020B0503020204020204" pitchFamily="34" charset="-122"/>
                  <a:ea typeface="微软雅黑" panose="020B0503020204020204" pitchFamily="34" charset="-122"/>
                  <a:sym typeface="宋体" pitchFamily="2" charset="-122"/>
                </a:rPr>
                <a:t>万</a:t>
              </a:r>
            </a:p>
          </p:txBody>
        </p:sp>
      </p:grpSp>
      <p:grpSp>
        <p:nvGrpSpPr>
          <p:cNvPr id="58" name="组合 57"/>
          <p:cNvGrpSpPr/>
          <p:nvPr/>
        </p:nvGrpSpPr>
        <p:grpSpPr>
          <a:xfrm>
            <a:off x="7142357" y="4254314"/>
            <a:ext cx="2256073" cy="323165"/>
            <a:chOff x="5364609" y="3468543"/>
            <a:chExt cx="1692275" cy="242318"/>
          </a:xfrm>
        </p:grpSpPr>
        <p:sp>
          <p:nvSpPr>
            <p:cNvPr id="59" name="矩形 22"/>
            <p:cNvSpPr>
              <a:spLocks noChangeArrowheads="1"/>
            </p:cNvSpPr>
            <p:nvPr/>
          </p:nvSpPr>
          <p:spPr bwMode="auto">
            <a:xfrm>
              <a:off x="5364609" y="3468543"/>
              <a:ext cx="1692275" cy="227013"/>
            </a:xfrm>
            <a:prstGeom prst="rect">
              <a:avLst/>
            </a:prstGeom>
            <a:solidFill>
              <a:schemeClr val="accent3"/>
            </a:solidFill>
            <a:ln>
              <a:noFill/>
            </a:ln>
            <a:effectLst/>
            <a:scene3d>
              <a:camera prst="orthographicFront">
                <a:rot lat="0" lon="0" rev="0"/>
              </a:camera>
              <a:lightRig rig="contrasting" dir="t">
                <a:rot lat="0" lon="0" rev="7800000"/>
              </a:lightRig>
            </a:scene3d>
            <a:sp3d/>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60" name="TextBox 25"/>
            <p:cNvSpPr>
              <a:spLocks noChangeArrowheads="1"/>
            </p:cNvSpPr>
            <p:nvPr/>
          </p:nvSpPr>
          <p:spPr bwMode="auto">
            <a:xfrm>
              <a:off x="5572572" y="3468543"/>
              <a:ext cx="1172589" cy="242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latin typeface="微软雅黑" panose="020B0503020204020204" pitchFamily="34" charset="-122"/>
                  <a:ea typeface="微软雅黑" panose="020B0503020204020204" pitchFamily="34" charset="-122"/>
                  <a:sym typeface="宋体" pitchFamily="2" charset="-122"/>
                </a:rPr>
                <a:t>计划完成：</a:t>
              </a:r>
              <a:r>
                <a:rPr lang="en-US" sz="1500" dirty="0">
                  <a:solidFill>
                    <a:schemeClr val="bg1"/>
                  </a:solidFill>
                  <a:latin typeface="微软雅黑" panose="020B0503020204020204" pitchFamily="34" charset="-122"/>
                  <a:ea typeface="微软雅黑" panose="020B0503020204020204" pitchFamily="34" charset="-122"/>
                  <a:sym typeface="方正兰亭粗黑_GBK" charset="-122"/>
                </a:rPr>
                <a:t>56</a:t>
              </a:r>
              <a:r>
                <a:rPr lang="zh-CN" altLang="en-US" sz="1500" dirty="0">
                  <a:solidFill>
                    <a:schemeClr val="bg1"/>
                  </a:solidFill>
                  <a:latin typeface="微软雅黑" panose="020B0503020204020204" pitchFamily="34" charset="-122"/>
                  <a:ea typeface="微软雅黑" panose="020B0503020204020204" pitchFamily="34" charset="-122"/>
                  <a:sym typeface="宋体" pitchFamily="2" charset="-122"/>
                </a:rPr>
                <a:t>％</a:t>
              </a:r>
            </a:p>
          </p:txBody>
        </p:sp>
      </p:grpSp>
      <p:grpSp>
        <p:nvGrpSpPr>
          <p:cNvPr id="61" name="组合 60"/>
          <p:cNvGrpSpPr/>
          <p:nvPr/>
        </p:nvGrpSpPr>
        <p:grpSpPr>
          <a:xfrm>
            <a:off x="7157171" y="4734909"/>
            <a:ext cx="3536489" cy="323165"/>
            <a:chOff x="5375722" y="3828906"/>
            <a:chExt cx="2652712" cy="242318"/>
          </a:xfrm>
        </p:grpSpPr>
        <p:sp>
          <p:nvSpPr>
            <p:cNvPr id="62" name="矩形 23"/>
            <p:cNvSpPr>
              <a:spLocks noChangeArrowheads="1"/>
            </p:cNvSpPr>
            <p:nvPr/>
          </p:nvSpPr>
          <p:spPr bwMode="auto">
            <a:xfrm>
              <a:off x="5375722" y="3828906"/>
              <a:ext cx="2652712" cy="227012"/>
            </a:xfrm>
            <a:prstGeom prst="rect">
              <a:avLst/>
            </a:prstGeom>
            <a:solidFill>
              <a:schemeClr val="accent3"/>
            </a:solidFill>
            <a:ln>
              <a:noFill/>
            </a:ln>
            <a:effectLst/>
            <a:scene3d>
              <a:camera prst="orthographicFront">
                <a:rot lat="0" lon="0" rev="0"/>
              </a:camera>
              <a:lightRig rig="contrasting" dir="t">
                <a:rot lat="0" lon="0" rev="7800000"/>
              </a:lightRig>
            </a:scene3d>
            <a:sp3d/>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63" name="TextBox 26"/>
            <p:cNvSpPr>
              <a:spLocks noChangeArrowheads="1"/>
            </p:cNvSpPr>
            <p:nvPr/>
          </p:nvSpPr>
          <p:spPr bwMode="auto">
            <a:xfrm>
              <a:off x="5580509" y="3828906"/>
              <a:ext cx="1545335" cy="242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latin typeface="微软雅黑" panose="020B0503020204020204" pitchFamily="34" charset="-122"/>
                  <a:ea typeface="微软雅黑" panose="020B0503020204020204" pitchFamily="34" charset="-122"/>
                  <a:sym typeface="宋体" pitchFamily="2" charset="-122"/>
                </a:rPr>
                <a:t>实际完成数目：</a:t>
              </a:r>
              <a:r>
                <a:rPr lang="en-US" sz="1500" dirty="0">
                  <a:solidFill>
                    <a:schemeClr val="bg1"/>
                  </a:solidFill>
                  <a:latin typeface="微软雅黑" panose="020B0503020204020204" pitchFamily="34" charset="-122"/>
                  <a:ea typeface="微软雅黑" panose="020B0503020204020204" pitchFamily="34" charset="-122"/>
                  <a:sym typeface="方正兰亭粗黑_GBK" charset="-122"/>
                </a:rPr>
                <a:t>820</a:t>
              </a:r>
              <a:r>
                <a:rPr lang="zh-CN" altLang="en-US" sz="1500" dirty="0">
                  <a:solidFill>
                    <a:schemeClr val="bg1"/>
                  </a:solidFill>
                  <a:latin typeface="微软雅黑" panose="020B0503020204020204" pitchFamily="34" charset="-122"/>
                  <a:ea typeface="微软雅黑" panose="020B0503020204020204" pitchFamily="34" charset="-122"/>
                  <a:sym typeface="宋体" pitchFamily="2" charset="-122"/>
                </a:rPr>
                <a:t>万</a:t>
              </a:r>
            </a:p>
          </p:txBody>
        </p:sp>
      </p:grpSp>
      <p:grpSp>
        <p:nvGrpSpPr>
          <p:cNvPr id="64" name="组合 63"/>
          <p:cNvGrpSpPr/>
          <p:nvPr/>
        </p:nvGrpSpPr>
        <p:grpSpPr>
          <a:xfrm>
            <a:off x="7142356" y="5295955"/>
            <a:ext cx="2878292" cy="329517"/>
            <a:chOff x="5364609" y="4249593"/>
            <a:chExt cx="2159000" cy="247081"/>
          </a:xfrm>
        </p:grpSpPr>
        <p:sp>
          <p:nvSpPr>
            <p:cNvPr id="65" name="矩形 24"/>
            <p:cNvSpPr>
              <a:spLocks noChangeArrowheads="1"/>
            </p:cNvSpPr>
            <p:nvPr/>
          </p:nvSpPr>
          <p:spPr bwMode="auto">
            <a:xfrm>
              <a:off x="5364609" y="4249593"/>
              <a:ext cx="2159000" cy="227013"/>
            </a:xfrm>
            <a:prstGeom prst="rect">
              <a:avLst/>
            </a:prstGeom>
            <a:solidFill>
              <a:schemeClr val="accent3"/>
            </a:solidFill>
            <a:ln>
              <a:noFill/>
            </a:ln>
            <a:effectLst/>
            <a:scene3d>
              <a:camera prst="orthographicFront">
                <a:rot lat="0" lon="0" rev="0"/>
              </a:camera>
              <a:lightRig rig="contrasting" dir="t">
                <a:rot lat="0" lon="0" rev="7800000"/>
              </a:lightRig>
            </a:scene3d>
            <a:sp3d/>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66" name="TextBox 27"/>
            <p:cNvSpPr>
              <a:spLocks noChangeArrowheads="1"/>
            </p:cNvSpPr>
            <p:nvPr/>
          </p:nvSpPr>
          <p:spPr bwMode="auto">
            <a:xfrm>
              <a:off x="5591622" y="4254356"/>
              <a:ext cx="1112468" cy="242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latin typeface="微软雅黑" panose="020B0503020204020204" pitchFamily="34" charset="-122"/>
                  <a:ea typeface="微软雅黑" panose="020B0503020204020204" pitchFamily="34" charset="-122"/>
                  <a:sym typeface="宋体" pitchFamily="2" charset="-122"/>
                </a:rPr>
                <a:t>回款数：</a:t>
              </a:r>
              <a:r>
                <a:rPr lang="en-US" sz="1500" dirty="0">
                  <a:solidFill>
                    <a:schemeClr val="bg1"/>
                  </a:solidFill>
                  <a:latin typeface="微软雅黑" panose="020B0503020204020204" pitchFamily="34" charset="-122"/>
                  <a:ea typeface="微软雅黑" panose="020B0503020204020204" pitchFamily="34" charset="-122"/>
                  <a:sym typeface="方正兰亭粗黑_GBK" charset="-122"/>
                </a:rPr>
                <a:t>640</a:t>
              </a:r>
              <a:r>
                <a:rPr lang="zh-CN" altLang="en-US" sz="1500" dirty="0">
                  <a:solidFill>
                    <a:schemeClr val="bg1"/>
                  </a:solidFill>
                  <a:latin typeface="微软雅黑" panose="020B0503020204020204" pitchFamily="34" charset="-122"/>
                  <a:ea typeface="微软雅黑" panose="020B0503020204020204" pitchFamily="34" charset="-122"/>
                  <a:sym typeface="宋体" pitchFamily="2" charset="-122"/>
                </a:rPr>
                <a:t>万</a:t>
              </a:r>
            </a:p>
          </p:txBody>
        </p:sp>
      </p:grpSp>
      <p:grpSp>
        <p:nvGrpSpPr>
          <p:cNvPr id="68" name="组合 67"/>
          <p:cNvGrpSpPr/>
          <p:nvPr/>
        </p:nvGrpSpPr>
        <p:grpSpPr>
          <a:xfrm>
            <a:off x="5441880" y="2911804"/>
            <a:ext cx="1286083" cy="1286549"/>
            <a:chOff x="1985887" y="1962468"/>
            <a:chExt cx="1284820" cy="1284820"/>
          </a:xfrm>
          <a:effectLst/>
        </p:grpSpPr>
        <p:sp>
          <p:nvSpPr>
            <p:cNvPr id="69" name="椭圆 68"/>
            <p:cNvSpPr/>
            <p:nvPr/>
          </p:nvSpPr>
          <p:spPr>
            <a:xfrm rot="1245109">
              <a:off x="1985887" y="1962468"/>
              <a:ext cx="1284820" cy="1284820"/>
            </a:xfrm>
            <a:prstGeom prst="ellipse">
              <a:avLst/>
            </a:prstGeom>
            <a:solidFill>
              <a:schemeClr val="accent5"/>
            </a:solidFill>
            <a:ln w="12700" cap="flat" cmpd="sng" algn="ctr">
              <a:noFill/>
              <a:prstDash val="solid"/>
            </a:ln>
            <a:effectLst/>
          </p:spPr>
          <p:txBody>
            <a:bodyPr rtlCol="0" anchor="ctr"/>
            <a:lstStyle/>
            <a:p>
              <a:pPr algn="ctr">
                <a:defRPr/>
              </a:pPr>
              <a:endParaRPr lang="en-US" sz="2700" b="1" kern="0">
                <a:solidFill>
                  <a:sysClr val="window" lastClr="FFFFFF"/>
                </a:solidFill>
                <a:latin typeface="微软雅黑" panose="020B0503020204020204" pitchFamily="34" charset="-122"/>
                <a:ea typeface="微软雅黑" panose="020B0503020204020204" pitchFamily="34" charset="-122"/>
              </a:endParaRPr>
            </a:p>
          </p:txBody>
        </p:sp>
        <p:sp>
          <p:nvSpPr>
            <p:cNvPr id="70" name="椭圆 69"/>
            <p:cNvSpPr/>
            <p:nvPr/>
          </p:nvSpPr>
          <p:spPr>
            <a:xfrm>
              <a:off x="2138192" y="2120635"/>
              <a:ext cx="970383" cy="970381"/>
            </a:xfrm>
            <a:prstGeom prst="ellipse">
              <a:avLst/>
            </a:prstGeom>
            <a:solidFill>
              <a:schemeClr val="bg1">
                <a:lumMod val="9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altLang="zh-CN" sz="2800" b="1" dirty="0">
                  <a:solidFill>
                    <a:schemeClr val="accent5"/>
                  </a:solidFill>
                  <a:latin typeface="微软雅黑" pitchFamily="34" charset="-122"/>
                  <a:ea typeface="微软雅黑" pitchFamily="34" charset="-122"/>
                </a:rPr>
                <a:t>VS</a:t>
              </a:r>
              <a:endParaRPr lang="zh-CN" altLang="en-US" sz="2800" b="1" dirty="0">
                <a:solidFill>
                  <a:schemeClr val="accent5"/>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895932587"/>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p:cTn id="12" dur="500" fill="hold"/>
                                        <p:tgtEl>
                                          <p:spTgt spid="68"/>
                                        </p:tgtEl>
                                        <p:attrNameLst>
                                          <p:attrName>ppt_w</p:attrName>
                                        </p:attrNameLst>
                                      </p:cBhvr>
                                      <p:tavLst>
                                        <p:tav tm="0">
                                          <p:val>
                                            <p:fltVal val="0"/>
                                          </p:val>
                                        </p:tav>
                                        <p:tav tm="100000">
                                          <p:val>
                                            <p:strVal val="#ppt_w"/>
                                          </p:val>
                                        </p:tav>
                                      </p:tavLst>
                                    </p:anim>
                                    <p:anim calcmode="lin" valueType="num">
                                      <p:cBhvr>
                                        <p:cTn id="13" dur="500" fill="hold"/>
                                        <p:tgtEl>
                                          <p:spTgt spid="6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6"/>
                                        </p:tgtEl>
                                        <p:attrNameLst>
                                          <p:attrName>ppt_y</p:attrName>
                                        </p:attrNameLst>
                                      </p:cBhvr>
                                      <p:tavLst>
                                        <p:tav tm="0">
                                          <p:val>
                                            <p:strVal val="#ppt_y"/>
                                          </p:val>
                                        </p:tav>
                                        <p:tav tm="100000">
                                          <p:val>
                                            <p:strVal val="#ppt_y"/>
                                          </p:val>
                                        </p:tav>
                                      </p:tavLst>
                                    </p:anim>
                                    <p:anim calcmode="lin" valueType="num">
                                      <p:cBhvr>
                                        <p:cTn id="1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21" dur="500" tmFilter="0,0; .5, 1; 1, 1"/>
                                        <p:tgtEl>
                                          <p:spTgt spid="26"/>
                                        </p:tgtEl>
                                      </p:cBhvr>
                                    </p:animEffect>
                                  </p:childTnLst>
                                </p:cTn>
                              </p:par>
                            </p:childTnLst>
                          </p:cTn>
                        </p:par>
                        <p:par>
                          <p:cTn id="22" fill="hold">
                            <p:stCondLst>
                              <p:cond delay="1900"/>
                            </p:stCondLst>
                            <p:childTnLst>
                              <p:par>
                                <p:cTn id="23" presetID="22" presetClass="entr" presetSubtype="1"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up)">
                                      <p:cBhvr>
                                        <p:cTn id="25" dur="500"/>
                                        <p:tgtEl>
                                          <p:spTgt spid="25"/>
                                        </p:tgtEl>
                                      </p:cBhvr>
                                    </p:animEffect>
                                  </p:childTnLst>
                                </p:cTn>
                              </p:par>
                            </p:childTnLst>
                          </p:cTn>
                        </p:par>
                        <p:par>
                          <p:cTn id="26" fill="hold">
                            <p:stCondLst>
                              <p:cond delay="24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7"/>
                                        </p:tgtEl>
                                        <p:attrNameLst>
                                          <p:attrName>ppt_y</p:attrName>
                                        </p:attrNameLst>
                                      </p:cBhvr>
                                      <p:tavLst>
                                        <p:tav tm="0">
                                          <p:val>
                                            <p:strVal val="#ppt_y"/>
                                          </p:val>
                                        </p:tav>
                                        <p:tav tm="100000">
                                          <p:val>
                                            <p:strVal val="#ppt_y"/>
                                          </p:val>
                                        </p:tav>
                                      </p:tavLst>
                                    </p:anim>
                                    <p:anim calcmode="lin" valueType="num">
                                      <p:cBhvr>
                                        <p:cTn id="3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33" dur="500" tmFilter="0,0; .5, 1; 1, 1"/>
                                        <p:tgtEl>
                                          <p:spTgt spid="27"/>
                                        </p:tgtEl>
                                      </p:cBhvr>
                                    </p:animEffect>
                                  </p:childTnLst>
                                </p:cTn>
                              </p:par>
                            </p:childTnLst>
                          </p:cTn>
                        </p:par>
                        <p:par>
                          <p:cTn id="34" fill="hold">
                            <p:stCondLst>
                              <p:cond delay="3300"/>
                            </p:stCondLst>
                            <p:childTnLst>
                              <p:par>
                                <p:cTn id="35" presetID="22" presetClass="entr" presetSubtype="1"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up)">
                                      <p:cBhvr>
                                        <p:cTn id="37" dur="500"/>
                                        <p:tgtEl>
                                          <p:spTgt spid="28"/>
                                        </p:tgtEl>
                                      </p:cBhvr>
                                    </p:animEffect>
                                  </p:childTnLst>
                                </p:cTn>
                              </p:par>
                            </p:childTnLst>
                          </p:cTn>
                        </p:par>
                        <p:par>
                          <p:cTn id="38" fill="hold">
                            <p:stCondLst>
                              <p:cond delay="3800"/>
                            </p:stCondLst>
                            <p:childTnLst>
                              <p:par>
                                <p:cTn id="39" presetID="2" presetClass="entr" presetSubtype="8"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0-#ppt_w/2"/>
                                          </p:val>
                                        </p:tav>
                                        <p:tav tm="100000">
                                          <p:val>
                                            <p:strVal val="#ppt_x"/>
                                          </p:val>
                                        </p:tav>
                                      </p:tavLst>
                                    </p:anim>
                                    <p:anim calcmode="lin" valueType="num">
                                      <p:cBhvr additive="base">
                                        <p:cTn id="42" dur="500" fill="hold"/>
                                        <p:tgtEl>
                                          <p:spTgt spid="29"/>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58"/>
                                        </p:tgtEl>
                                        <p:attrNameLst>
                                          <p:attrName>style.visibility</p:attrName>
                                        </p:attrNameLst>
                                      </p:cBhvr>
                                      <p:to>
                                        <p:strVal val="visible"/>
                                      </p:to>
                                    </p:set>
                                    <p:anim calcmode="lin" valueType="num">
                                      <p:cBhvr additive="base">
                                        <p:cTn id="45" dur="500" fill="hold"/>
                                        <p:tgtEl>
                                          <p:spTgt spid="58"/>
                                        </p:tgtEl>
                                        <p:attrNameLst>
                                          <p:attrName>ppt_x</p:attrName>
                                        </p:attrNameLst>
                                      </p:cBhvr>
                                      <p:tavLst>
                                        <p:tav tm="0">
                                          <p:val>
                                            <p:strVal val="1+#ppt_w/2"/>
                                          </p:val>
                                        </p:tav>
                                        <p:tav tm="100000">
                                          <p:val>
                                            <p:strVal val="#ppt_x"/>
                                          </p:val>
                                        </p:tav>
                                      </p:tavLst>
                                    </p:anim>
                                    <p:anim calcmode="lin" valueType="num">
                                      <p:cBhvr additive="base">
                                        <p:cTn id="46" dur="500" fill="hold"/>
                                        <p:tgtEl>
                                          <p:spTgt spid="58"/>
                                        </p:tgtEl>
                                        <p:attrNameLst>
                                          <p:attrName>ppt_y</p:attrName>
                                        </p:attrNameLst>
                                      </p:cBhvr>
                                      <p:tavLst>
                                        <p:tav tm="0">
                                          <p:val>
                                            <p:strVal val="#ppt_y"/>
                                          </p:val>
                                        </p:tav>
                                        <p:tav tm="100000">
                                          <p:val>
                                            <p:strVal val="#ppt_y"/>
                                          </p:val>
                                        </p:tav>
                                      </p:tavLst>
                                    </p:anim>
                                  </p:childTnLst>
                                </p:cTn>
                              </p:par>
                            </p:childTnLst>
                          </p:cTn>
                        </p:par>
                        <p:par>
                          <p:cTn id="47" fill="hold">
                            <p:stCondLst>
                              <p:cond delay="4300"/>
                            </p:stCondLst>
                            <p:childTnLst>
                              <p:par>
                                <p:cTn id="48" presetID="2" presetClass="entr" presetSubtype="8"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500" fill="hold"/>
                                        <p:tgtEl>
                                          <p:spTgt spid="32"/>
                                        </p:tgtEl>
                                        <p:attrNameLst>
                                          <p:attrName>ppt_x</p:attrName>
                                        </p:attrNameLst>
                                      </p:cBhvr>
                                      <p:tavLst>
                                        <p:tav tm="0">
                                          <p:val>
                                            <p:strVal val="0-#ppt_w/2"/>
                                          </p:val>
                                        </p:tav>
                                        <p:tav tm="100000">
                                          <p:val>
                                            <p:strVal val="#ppt_x"/>
                                          </p:val>
                                        </p:tav>
                                      </p:tavLst>
                                    </p:anim>
                                    <p:anim calcmode="lin" valueType="num">
                                      <p:cBhvr additive="base">
                                        <p:cTn id="51" dur="500" fill="hold"/>
                                        <p:tgtEl>
                                          <p:spTgt spid="32"/>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additive="base">
                                        <p:cTn id="54" dur="500" fill="hold"/>
                                        <p:tgtEl>
                                          <p:spTgt spid="61"/>
                                        </p:tgtEl>
                                        <p:attrNameLst>
                                          <p:attrName>ppt_x</p:attrName>
                                        </p:attrNameLst>
                                      </p:cBhvr>
                                      <p:tavLst>
                                        <p:tav tm="0">
                                          <p:val>
                                            <p:strVal val="1+#ppt_w/2"/>
                                          </p:val>
                                        </p:tav>
                                        <p:tav tm="100000">
                                          <p:val>
                                            <p:strVal val="#ppt_x"/>
                                          </p:val>
                                        </p:tav>
                                      </p:tavLst>
                                    </p:anim>
                                    <p:anim calcmode="lin" valueType="num">
                                      <p:cBhvr additive="base">
                                        <p:cTn id="55" dur="500" fill="hold"/>
                                        <p:tgtEl>
                                          <p:spTgt spid="61"/>
                                        </p:tgtEl>
                                        <p:attrNameLst>
                                          <p:attrName>ppt_y</p:attrName>
                                        </p:attrNameLst>
                                      </p:cBhvr>
                                      <p:tavLst>
                                        <p:tav tm="0">
                                          <p:val>
                                            <p:strVal val="#ppt_y"/>
                                          </p:val>
                                        </p:tav>
                                        <p:tav tm="100000">
                                          <p:val>
                                            <p:strVal val="#ppt_y"/>
                                          </p:val>
                                        </p:tav>
                                      </p:tavLst>
                                    </p:anim>
                                  </p:childTnLst>
                                </p:cTn>
                              </p:par>
                            </p:childTnLst>
                          </p:cTn>
                        </p:par>
                        <p:par>
                          <p:cTn id="56" fill="hold">
                            <p:stCondLst>
                              <p:cond delay="4800"/>
                            </p:stCondLst>
                            <p:childTnLst>
                              <p:par>
                                <p:cTn id="57" presetID="2" presetClass="entr" presetSubtype="8"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0-#ppt_w/2"/>
                                          </p:val>
                                        </p:tav>
                                        <p:tav tm="100000">
                                          <p:val>
                                            <p:strVal val="#ppt_x"/>
                                          </p:val>
                                        </p:tav>
                                      </p:tavLst>
                                    </p:anim>
                                    <p:anim calcmode="lin" valueType="num">
                                      <p:cBhvr additive="base">
                                        <p:cTn id="60" dur="500" fill="hold"/>
                                        <p:tgtEl>
                                          <p:spTgt spid="36"/>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64"/>
                                        </p:tgtEl>
                                        <p:attrNameLst>
                                          <p:attrName>style.visibility</p:attrName>
                                        </p:attrNameLst>
                                      </p:cBhvr>
                                      <p:to>
                                        <p:strVal val="visible"/>
                                      </p:to>
                                    </p:set>
                                    <p:anim calcmode="lin" valueType="num">
                                      <p:cBhvr additive="base">
                                        <p:cTn id="63" dur="500" fill="hold"/>
                                        <p:tgtEl>
                                          <p:spTgt spid="64"/>
                                        </p:tgtEl>
                                        <p:attrNameLst>
                                          <p:attrName>ppt_x</p:attrName>
                                        </p:attrNameLst>
                                      </p:cBhvr>
                                      <p:tavLst>
                                        <p:tav tm="0">
                                          <p:val>
                                            <p:strVal val="1+#ppt_w/2"/>
                                          </p:val>
                                        </p:tav>
                                        <p:tav tm="100000">
                                          <p:val>
                                            <p:strVal val="#ppt_x"/>
                                          </p:val>
                                        </p:tav>
                                      </p:tavLst>
                                    </p:anim>
                                    <p:anim calcmode="lin" valueType="num">
                                      <p:cBhvr additive="base">
                                        <p:cTn id="64"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bldLvl="0" autoUpdateAnimBg="0"/>
      <p:bldP spid="27" grpId="0" bldLvl="0" autoUpdateAnimBg="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092200" y="451668"/>
            <a:ext cx="2984500" cy="519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smtClean="0">
                <a:solidFill>
                  <a:schemeClr val="tx1">
                    <a:lumMod val="50000"/>
                    <a:lumOff val="50000"/>
                  </a:schemeClr>
                </a:solidFill>
              </a:rPr>
              <a:t>添加标题内容</a:t>
            </a:r>
            <a:endParaRPr lang="zh-CN" altLang="en-US" sz="2800" dirty="0">
              <a:solidFill>
                <a:schemeClr val="tx1">
                  <a:lumMod val="50000"/>
                  <a:lumOff val="50000"/>
                </a:schemeClr>
              </a:solidFill>
            </a:endParaRPr>
          </a:p>
        </p:txBody>
      </p:sp>
      <p:sp>
        <p:nvSpPr>
          <p:cNvPr id="3" name="TextBox 2"/>
          <p:cNvSpPr txBox="1"/>
          <p:nvPr/>
        </p:nvSpPr>
        <p:spPr>
          <a:xfrm>
            <a:off x="1178102" y="1767689"/>
            <a:ext cx="2759177" cy="392589"/>
          </a:xfrm>
          <a:prstGeom prst="rect">
            <a:avLst/>
          </a:prstGeom>
          <a:noFill/>
        </p:spPr>
        <p:txBody>
          <a:bodyPr wrap="square" lIns="83991" tIns="41996" rIns="83991" bIns="41996" rtlCol="0">
            <a:spAutoFit/>
          </a:bodyPr>
          <a:lstStyle/>
          <a:p>
            <a:r>
              <a:rPr lang="zh-CN" altLang="en-US" sz="2000" dirty="0" smtClean="0">
                <a:solidFill>
                  <a:schemeClr val="tx1">
                    <a:lumMod val="50000"/>
                    <a:lumOff val="50000"/>
                  </a:schemeClr>
                </a:solidFill>
                <a:latin typeface="+mn-ea"/>
                <a:cs typeface="华文黑体" pitchFamily="2" charset="-122"/>
              </a:rPr>
              <a:t>点击此处添加标题</a:t>
            </a:r>
            <a:endParaRPr lang="zh-CN" altLang="en-US" sz="2000" dirty="0">
              <a:solidFill>
                <a:schemeClr val="tx1">
                  <a:lumMod val="50000"/>
                  <a:lumOff val="50000"/>
                </a:schemeClr>
              </a:solidFill>
              <a:latin typeface="+mn-ea"/>
              <a:cs typeface="华文黑体" pitchFamily="2" charset="-122"/>
            </a:endParaRPr>
          </a:p>
        </p:txBody>
      </p:sp>
      <p:sp>
        <p:nvSpPr>
          <p:cNvPr id="4" name="TextBox 3"/>
          <p:cNvSpPr txBox="1"/>
          <p:nvPr/>
        </p:nvSpPr>
        <p:spPr>
          <a:xfrm>
            <a:off x="1178106" y="2219076"/>
            <a:ext cx="5603694" cy="1192808"/>
          </a:xfrm>
          <a:prstGeom prst="rect">
            <a:avLst/>
          </a:prstGeom>
          <a:noFill/>
        </p:spPr>
        <p:txBody>
          <a:bodyPr wrap="square" lIns="83991" tIns="41996" rIns="83991" bIns="41996" rtlCol="0">
            <a:spAutoFit/>
          </a:bodyPr>
          <a:lstStyle/>
          <a:p>
            <a:pPr>
              <a:lnSpc>
                <a:spcPct val="120000"/>
              </a:lnSpc>
            </a:pPr>
            <a:r>
              <a:rPr lang="zh-CN" altLang="en-US" sz="1200" dirty="0">
                <a:solidFill>
                  <a:schemeClr val="tx1">
                    <a:lumMod val="50000"/>
                    <a:lumOff val="50000"/>
                  </a:schemeClr>
                </a:solidFill>
                <a:latin typeface="+mn-ea"/>
              </a:rPr>
              <a:t>您的内容打在这里，或者通过复制您的文本后，在此框中选择粘贴，并选择只保留文字。您的内容打在这里。</a:t>
            </a:r>
            <a:endParaRPr lang="en-US" altLang="zh-CN" sz="1200" dirty="0">
              <a:solidFill>
                <a:schemeClr val="tx1">
                  <a:lumMod val="50000"/>
                  <a:lumOff val="50000"/>
                </a:schemeClr>
              </a:solidFill>
              <a:latin typeface="+mn-ea"/>
            </a:endParaRPr>
          </a:p>
          <a:p>
            <a:pPr>
              <a:lnSpc>
                <a:spcPct val="120000"/>
              </a:lnSpc>
            </a:pPr>
            <a:r>
              <a:rPr lang="zh-CN" altLang="en-US" sz="1200" dirty="0">
                <a:solidFill>
                  <a:schemeClr val="tx1">
                    <a:lumMod val="50000"/>
                    <a:lumOff val="50000"/>
                  </a:schemeClr>
                </a:solidFill>
                <a:latin typeface="+mn-ea"/>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5" name="矩形 4"/>
          <p:cNvSpPr/>
          <p:nvPr/>
        </p:nvSpPr>
        <p:spPr>
          <a:xfrm>
            <a:off x="1949784" y="4583905"/>
            <a:ext cx="1631969" cy="19674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 name="TextBox 5"/>
          <p:cNvSpPr txBox="1"/>
          <p:nvPr/>
        </p:nvSpPr>
        <p:spPr>
          <a:xfrm>
            <a:off x="2306363" y="4776215"/>
            <a:ext cx="985200" cy="553994"/>
          </a:xfrm>
          <a:prstGeom prst="rect">
            <a:avLst/>
          </a:prstGeom>
          <a:noFill/>
        </p:spPr>
        <p:txBody>
          <a:bodyPr wrap="none" lIns="121917" tIns="60958" rIns="121917" bIns="60958" rtlCol="0">
            <a:spAutoFit/>
          </a:bodyPr>
          <a:lstStyle/>
          <a:p>
            <a:r>
              <a:rPr lang="en-US" altLang="zh-CN" sz="2800" dirty="0">
                <a:solidFill>
                  <a:schemeClr val="bg1"/>
                </a:solidFill>
                <a:latin typeface="+mn-ea"/>
              </a:rPr>
              <a:t>56%</a:t>
            </a:r>
            <a:endParaRPr lang="zh-CN" altLang="en-US" sz="2800" dirty="0">
              <a:solidFill>
                <a:schemeClr val="bg1"/>
              </a:solidFill>
              <a:latin typeface="+mn-ea"/>
            </a:endParaRPr>
          </a:p>
        </p:txBody>
      </p:sp>
      <p:sp>
        <p:nvSpPr>
          <p:cNvPr id="7" name="TextBox 6"/>
          <p:cNvSpPr txBox="1"/>
          <p:nvPr/>
        </p:nvSpPr>
        <p:spPr>
          <a:xfrm>
            <a:off x="2049907" y="4038627"/>
            <a:ext cx="1347479" cy="430883"/>
          </a:xfrm>
          <a:prstGeom prst="rect">
            <a:avLst/>
          </a:prstGeom>
          <a:noFill/>
        </p:spPr>
        <p:txBody>
          <a:bodyPr wrap="none" lIns="121917" tIns="60958" rIns="121917" bIns="60958" rtlCol="0">
            <a:spAutoFit/>
          </a:bodyPr>
          <a:lstStyle/>
          <a:p>
            <a:r>
              <a:rPr lang="en-US" altLang="zh-CN" sz="2000" b="1" dirty="0">
                <a:solidFill>
                  <a:schemeClr val="accent1"/>
                </a:solidFill>
                <a:latin typeface="+mn-ea"/>
              </a:rPr>
              <a:t> </a:t>
            </a:r>
            <a:r>
              <a:rPr lang="zh-CN" altLang="en-US" sz="2000" b="1" dirty="0">
                <a:solidFill>
                  <a:schemeClr val="accent1"/>
                </a:solidFill>
                <a:latin typeface="+mn-ea"/>
              </a:rPr>
              <a:t>第一季度</a:t>
            </a:r>
          </a:p>
        </p:txBody>
      </p:sp>
      <p:sp>
        <p:nvSpPr>
          <p:cNvPr id="8" name="矩形 7"/>
          <p:cNvSpPr/>
          <p:nvPr/>
        </p:nvSpPr>
        <p:spPr>
          <a:xfrm>
            <a:off x="4147330" y="4229190"/>
            <a:ext cx="1631969" cy="23222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9" name="TextBox 8"/>
          <p:cNvSpPr txBox="1"/>
          <p:nvPr/>
        </p:nvSpPr>
        <p:spPr>
          <a:xfrm>
            <a:off x="4503909" y="4372483"/>
            <a:ext cx="985200" cy="553994"/>
          </a:xfrm>
          <a:prstGeom prst="rect">
            <a:avLst/>
          </a:prstGeom>
          <a:noFill/>
        </p:spPr>
        <p:txBody>
          <a:bodyPr wrap="none" lIns="121917" tIns="60958" rIns="121917" bIns="60958" rtlCol="0">
            <a:spAutoFit/>
          </a:bodyPr>
          <a:lstStyle/>
          <a:p>
            <a:r>
              <a:rPr lang="en-US" altLang="zh-CN" sz="2800" dirty="0">
                <a:solidFill>
                  <a:schemeClr val="bg1"/>
                </a:solidFill>
                <a:latin typeface="+mn-ea"/>
              </a:rPr>
              <a:t>68%</a:t>
            </a:r>
            <a:endParaRPr lang="zh-CN" altLang="en-US" sz="2800" dirty="0">
              <a:solidFill>
                <a:schemeClr val="bg1"/>
              </a:solidFill>
              <a:latin typeface="+mn-ea"/>
            </a:endParaRPr>
          </a:p>
        </p:txBody>
      </p:sp>
      <p:sp>
        <p:nvSpPr>
          <p:cNvPr id="10" name="TextBox 9"/>
          <p:cNvSpPr txBox="1"/>
          <p:nvPr/>
        </p:nvSpPr>
        <p:spPr>
          <a:xfrm>
            <a:off x="4257865" y="3680147"/>
            <a:ext cx="1347479" cy="430883"/>
          </a:xfrm>
          <a:prstGeom prst="rect">
            <a:avLst/>
          </a:prstGeom>
          <a:noFill/>
        </p:spPr>
        <p:txBody>
          <a:bodyPr wrap="none" lIns="121917" tIns="60958" rIns="121917" bIns="60958" rtlCol="0">
            <a:spAutoFit/>
          </a:bodyPr>
          <a:lstStyle/>
          <a:p>
            <a:r>
              <a:rPr lang="en-US" altLang="zh-CN" sz="2000" b="1" dirty="0">
                <a:solidFill>
                  <a:schemeClr val="accent2"/>
                </a:solidFill>
                <a:latin typeface="+mn-ea"/>
              </a:rPr>
              <a:t> </a:t>
            </a:r>
            <a:r>
              <a:rPr lang="zh-CN" altLang="en-US" sz="2000" b="1" dirty="0">
                <a:solidFill>
                  <a:schemeClr val="accent2"/>
                </a:solidFill>
                <a:latin typeface="+mn-ea"/>
              </a:rPr>
              <a:t>第二季度</a:t>
            </a:r>
          </a:p>
        </p:txBody>
      </p:sp>
      <p:sp>
        <p:nvSpPr>
          <p:cNvPr id="11" name="矩形 10"/>
          <p:cNvSpPr/>
          <p:nvPr/>
        </p:nvSpPr>
        <p:spPr>
          <a:xfrm>
            <a:off x="6355288" y="4895269"/>
            <a:ext cx="1631969" cy="16561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 name="TextBox 12"/>
          <p:cNvSpPr txBox="1"/>
          <p:nvPr/>
        </p:nvSpPr>
        <p:spPr>
          <a:xfrm>
            <a:off x="6711867" y="5043736"/>
            <a:ext cx="985200" cy="553994"/>
          </a:xfrm>
          <a:prstGeom prst="rect">
            <a:avLst/>
          </a:prstGeom>
          <a:noFill/>
        </p:spPr>
        <p:txBody>
          <a:bodyPr wrap="none" lIns="121917" tIns="60958" rIns="121917" bIns="60958" rtlCol="0">
            <a:spAutoFit/>
          </a:bodyPr>
          <a:lstStyle/>
          <a:p>
            <a:r>
              <a:rPr lang="en-US" altLang="zh-CN" sz="2800" dirty="0">
                <a:solidFill>
                  <a:schemeClr val="bg1"/>
                </a:solidFill>
                <a:latin typeface="+mn-ea"/>
              </a:rPr>
              <a:t>42%</a:t>
            </a:r>
            <a:endParaRPr lang="zh-CN" altLang="en-US" sz="2800" dirty="0">
              <a:solidFill>
                <a:schemeClr val="bg1"/>
              </a:solidFill>
              <a:latin typeface="+mn-ea"/>
            </a:endParaRPr>
          </a:p>
        </p:txBody>
      </p:sp>
      <p:sp>
        <p:nvSpPr>
          <p:cNvPr id="14" name="TextBox 13"/>
          <p:cNvSpPr txBox="1"/>
          <p:nvPr/>
        </p:nvSpPr>
        <p:spPr>
          <a:xfrm>
            <a:off x="6465823" y="4352702"/>
            <a:ext cx="1347479" cy="430883"/>
          </a:xfrm>
          <a:prstGeom prst="rect">
            <a:avLst/>
          </a:prstGeom>
          <a:noFill/>
        </p:spPr>
        <p:txBody>
          <a:bodyPr wrap="none" lIns="121917" tIns="60958" rIns="121917" bIns="60958" rtlCol="0">
            <a:spAutoFit/>
          </a:bodyPr>
          <a:lstStyle/>
          <a:p>
            <a:r>
              <a:rPr lang="en-US" altLang="zh-CN" sz="2000" b="1" dirty="0">
                <a:solidFill>
                  <a:schemeClr val="accent3"/>
                </a:solidFill>
                <a:latin typeface="+mn-ea"/>
              </a:rPr>
              <a:t> </a:t>
            </a:r>
            <a:r>
              <a:rPr lang="zh-CN" altLang="en-US" sz="2000" b="1" dirty="0">
                <a:solidFill>
                  <a:schemeClr val="accent3"/>
                </a:solidFill>
                <a:latin typeface="+mn-ea"/>
              </a:rPr>
              <a:t>第三季度</a:t>
            </a:r>
          </a:p>
        </p:txBody>
      </p:sp>
      <p:sp>
        <p:nvSpPr>
          <p:cNvPr id="15" name="矩形 14"/>
          <p:cNvSpPr/>
          <p:nvPr/>
        </p:nvSpPr>
        <p:spPr>
          <a:xfrm>
            <a:off x="8563246" y="3679790"/>
            <a:ext cx="1631969" cy="28716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6" name="TextBox 15"/>
          <p:cNvSpPr txBox="1"/>
          <p:nvPr/>
        </p:nvSpPr>
        <p:spPr>
          <a:xfrm>
            <a:off x="8919825" y="3814110"/>
            <a:ext cx="985200" cy="553994"/>
          </a:xfrm>
          <a:prstGeom prst="rect">
            <a:avLst/>
          </a:prstGeom>
          <a:noFill/>
        </p:spPr>
        <p:txBody>
          <a:bodyPr wrap="none" lIns="121917" tIns="60958" rIns="121917" bIns="60958" rtlCol="0">
            <a:spAutoFit/>
          </a:bodyPr>
          <a:lstStyle/>
          <a:p>
            <a:r>
              <a:rPr lang="en-US" altLang="zh-CN" sz="2800" dirty="0">
                <a:solidFill>
                  <a:schemeClr val="bg1"/>
                </a:solidFill>
                <a:latin typeface="+mn-ea"/>
              </a:rPr>
              <a:t>80%</a:t>
            </a:r>
            <a:endParaRPr lang="zh-CN" altLang="en-US" sz="2800" dirty="0">
              <a:solidFill>
                <a:schemeClr val="bg1"/>
              </a:solidFill>
              <a:latin typeface="+mn-ea"/>
            </a:endParaRPr>
          </a:p>
        </p:txBody>
      </p:sp>
      <p:sp>
        <p:nvSpPr>
          <p:cNvPr id="17" name="TextBox 16"/>
          <p:cNvSpPr txBox="1"/>
          <p:nvPr/>
        </p:nvSpPr>
        <p:spPr>
          <a:xfrm>
            <a:off x="8673781" y="3105282"/>
            <a:ext cx="1347479" cy="430883"/>
          </a:xfrm>
          <a:prstGeom prst="rect">
            <a:avLst/>
          </a:prstGeom>
          <a:noFill/>
        </p:spPr>
        <p:txBody>
          <a:bodyPr wrap="none" lIns="121917" tIns="60958" rIns="121917" bIns="60958" rtlCol="0">
            <a:spAutoFit/>
          </a:bodyPr>
          <a:lstStyle/>
          <a:p>
            <a:r>
              <a:rPr lang="en-US" altLang="zh-CN" sz="2000" b="1" dirty="0">
                <a:solidFill>
                  <a:schemeClr val="accent4"/>
                </a:solidFill>
                <a:latin typeface="+mn-ea"/>
              </a:rPr>
              <a:t> </a:t>
            </a:r>
            <a:r>
              <a:rPr lang="zh-CN" altLang="en-US" sz="2000" b="1" dirty="0">
                <a:solidFill>
                  <a:schemeClr val="accent4"/>
                </a:solidFill>
                <a:latin typeface="+mn-ea"/>
              </a:rPr>
              <a:t>第四季度</a:t>
            </a:r>
          </a:p>
        </p:txBody>
      </p:sp>
    </p:spTree>
    <p:extLst>
      <p:ext uri="{BB962C8B-B14F-4D97-AF65-F5344CB8AC3E}">
        <p14:creationId xmlns:p14="http://schemas.microsoft.com/office/powerpoint/2010/main" val="3232511986"/>
      </p:ext>
    </p:extLst>
  </p:cSld>
  <p:clrMapOvr>
    <a:masterClrMapping/>
  </p:clrMapOvr>
  <mc:AlternateContent xmlns:mc="http://schemas.openxmlformats.org/markup-compatibility/2006" xmlns:p14="http://schemas.microsoft.com/office/powerpoint/2010/main">
    <mc:Choice Requires="p14">
      <p:transition spd="slow" advTm="2794">
        <p14:reveal/>
      </p:transition>
    </mc:Choice>
    <mc:Fallback xmlns="">
      <p:transition spd="slow"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par>
                          <p:cTn id="17" fill="hold">
                            <p:stCondLst>
                              <p:cond delay="1000"/>
                            </p:stCondLst>
                            <p:childTnLst>
                              <p:par>
                                <p:cTn id="18" presetID="14" presetClass="entr" presetSubtype="5"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vertical)">
                                      <p:cBhvr>
                                        <p:cTn id="20" dur="500"/>
                                        <p:tgtEl>
                                          <p:spTgt spid="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par>
                          <p:cTn id="29" fill="hold">
                            <p:stCondLst>
                              <p:cond delay="2500"/>
                            </p:stCondLst>
                            <p:childTnLst>
                              <p:par>
                                <p:cTn id="30" presetID="14" presetClass="entr" presetSubtype="5"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vertical)">
                                      <p:cBhvr>
                                        <p:cTn id="32" dur="500"/>
                                        <p:tgtEl>
                                          <p:spTgt spid="9"/>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4000"/>
                            </p:stCondLst>
                            <p:childTnLst>
                              <p:par>
                                <p:cTn id="42" presetID="14" presetClass="entr" presetSubtype="5"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randombar(vertical)">
                                      <p:cBhvr>
                                        <p:cTn id="44" dur="500"/>
                                        <p:tgtEl>
                                          <p:spTgt spid="13"/>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par>
                          <p:cTn id="53" fill="hold">
                            <p:stCondLst>
                              <p:cond delay="5500"/>
                            </p:stCondLst>
                            <p:childTnLst>
                              <p:par>
                                <p:cTn id="54" presetID="14" presetClass="entr" presetSubtype="5"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randombar(vertical)">
                                      <p:cBhvr>
                                        <p:cTn id="56" dur="500"/>
                                        <p:tgtEl>
                                          <p:spTgt spid="16"/>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7" grpId="0"/>
      <p:bldP spid="8" grpId="0" animBg="1"/>
      <p:bldP spid="9" grpId="0"/>
      <p:bldP spid="10" grpId="0"/>
      <p:bldP spid="11" grpId="0" animBg="1"/>
      <p:bldP spid="13" grpId="0"/>
      <p:bldP spid="14" grpId="0"/>
      <p:bldP spid="15" grpId="0" animBg="1"/>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3bcfdd3973fdb6383027bd47899834cde41cf"/>
  <p:tag name="ISPRING_RESOURCE_PATHS_HASH_PRESENTER" val="6d4e8b91591944506c265263cd19b7938d7f2f83"/>
  <p:tag name="ISPRING_ULTRA_SCORM_COURSE_ID" val="DB439A50-9F8F-40C7-8AD1-165B2D75A743"/>
  <p:tag name="ISPRING_SCORM_RATE_SLIDES" val="1"/>
  <p:tag name="ISPRINGONLINEFOLDERID" val="0"/>
  <p:tag name="ISPRINGONLINEFOLDERPATH" val="Content List"/>
  <p:tag name="ISPRINGCLOUDFOLDERID" val="0"/>
  <p:tag name="ISPRINGCLOUDFOLDERPATH" val="Content List"/>
  <p:tag name="ISPRING_PLAYERS_CUSTOMIZATION" val="UEsDBBQAAgAIADy6r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8uqx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y6r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PLqs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PLqs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PLqs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PLqs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PLqs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PbqsSC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PbqsSHBr3rpLAAAAagAAABsAAAB1bml2ZXJzYWwvdW5pdmVyc2FsLnBuZy54bWyzsa/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sCAACwCAAAFAAAAAAAAAABAAAAAAC9EQAAdW5pdmVyc2FsL3BsYXllci54bWxQSwECAAAUAAIACAA8uqxIsIcj9GwBAAD3AgAAKQAAAAAAAAABAAAAAADqFAAAdW5pdmVyc2FsL3NraW5fY3VzdG9taXphdGlvbl9zZXR0aW5ncy54bWxQSwECAAAUAAIACAA9uqxIJOD/F8QMAABjGQAAFwAAAAAAAAAAAAAAAACdFgAAdW5pdmVyc2FsL3VuaXZlcnNhbC5wbmdQSwECAAAUAAIACAA9uqxIcGveuksAAABqAAAAGwAAAAAAAAABAAAAAACWIwAAdW5pdmVyc2FsL3VuaXZlcnNhbC5wbmcueG1sUEsFBgAAAAALAAsASQMAABokAAAAAA=="/>
  <p:tag name="ISPRING_PRESENTATION_TITLE" val="HG000467"/>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Other"/>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Other"/>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Text"/>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SubTitle"/>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0563C1"/>
      </a:dk2>
      <a:lt2>
        <a:srgbClr val="E7E6E6"/>
      </a:lt2>
      <a:accent1>
        <a:srgbClr val="8CC066"/>
      </a:accent1>
      <a:accent2>
        <a:srgbClr val="66BFBC"/>
      </a:accent2>
      <a:accent3>
        <a:srgbClr val="FC6E5B"/>
      </a:accent3>
      <a:accent4>
        <a:srgbClr val="FBC75D"/>
      </a:accent4>
      <a:accent5>
        <a:srgbClr val="6080A6"/>
      </a:accent5>
      <a:accent6>
        <a:srgbClr val="A5A5A5"/>
      </a:accent6>
      <a:hlink>
        <a:srgbClr val="0563C1"/>
      </a:hlink>
      <a:folHlink>
        <a:srgbClr val="954F72"/>
      </a:folHlink>
    </a:clrScheme>
    <a:fontScheme name="自定义 2">
      <a:majorFont>
        <a:latin typeface="Arial Unicode MS"/>
        <a:ea typeface="微软雅黑"/>
        <a:cs typeface=""/>
      </a:majorFont>
      <a:minorFont>
        <a:latin typeface="Arial Unicode M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2161</TotalTime>
  <Words>3647</Words>
  <Application>Microsoft Office PowerPoint</Application>
  <PresentationFormat>自定义</PresentationFormat>
  <Paragraphs>354</Paragraphs>
  <Slides>36</Slides>
  <Notes>36</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https://dxpu.taobao.com/</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325</cp:revision>
  <dcterms:created xsi:type="dcterms:W3CDTF">2015-08-05T05:45:56Z</dcterms:created>
  <dcterms:modified xsi:type="dcterms:W3CDTF">2016-11-03T01:43:29Z</dcterms:modified>
  <cp:category>https://dxpu.taobao.com/</cp:category>
</cp:coreProperties>
</file>