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346" r:id="rId2"/>
    <p:sldId id="320" r:id="rId3"/>
    <p:sldId id="307" r:id="rId4"/>
    <p:sldId id="323" r:id="rId5"/>
    <p:sldId id="337" r:id="rId6"/>
    <p:sldId id="328" r:id="rId7"/>
    <p:sldId id="324" r:id="rId8"/>
    <p:sldId id="340" r:id="rId9"/>
    <p:sldId id="310" r:id="rId10"/>
    <p:sldId id="344" r:id="rId11"/>
    <p:sldId id="265" r:id="rId12"/>
    <p:sldId id="327" r:id="rId13"/>
    <p:sldId id="339" r:id="rId14"/>
    <p:sldId id="325" r:id="rId15"/>
    <p:sldId id="311" r:id="rId16"/>
    <p:sldId id="329" r:id="rId17"/>
    <p:sldId id="330" r:id="rId18"/>
    <p:sldId id="359" r:id="rId19"/>
    <p:sldId id="300" r:id="rId20"/>
    <p:sldId id="356" r:id="rId21"/>
    <p:sldId id="350" r:id="rId22"/>
    <p:sldId id="301" r:id="rId23"/>
    <p:sldId id="312" r:id="rId24"/>
    <p:sldId id="341" r:id="rId25"/>
    <p:sldId id="342" r:id="rId26"/>
    <p:sldId id="302" r:id="rId27"/>
    <p:sldId id="347" r:id="rId28"/>
    <p:sldId id="268" r:id="rId29"/>
    <p:sldId id="277" r:id="rId30"/>
    <p:sldId id="313" r:id="rId31"/>
    <p:sldId id="279" r:id="rId32"/>
    <p:sldId id="298" r:id="rId33"/>
    <p:sldId id="303" r:id="rId34"/>
    <p:sldId id="332" r:id="rId35"/>
    <p:sldId id="345"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1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EA0E0B"/>
    <a:srgbClr val="404040"/>
    <a:srgbClr val="B13528"/>
    <a:srgbClr val="FFFDF8"/>
    <a:srgbClr val="E6E7E8"/>
    <a:srgbClr val="FF6977"/>
    <a:srgbClr val="8CBF00"/>
    <a:srgbClr val="3A8898"/>
    <a:srgbClr val="E93C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95" autoAdjust="0"/>
    <p:restoredTop sz="86443" autoAdjust="0"/>
  </p:normalViewPr>
  <p:slideViewPr>
    <p:cSldViewPr snapToGrid="0">
      <p:cViewPr varScale="1">
        <p:scale>
          <a:sx n="92" d="100"/>
          <a:sy n="92" d="100"/>
        </p:scale>
        <p:origin x="258" y="90"/>
      </p:cViewPr>
      <p:guideLst>
        <p:guide orient="horz" pos="913"/>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77" d="100"/>
        <a:sy n="77" d="100"/>
      </p:scale>
      <p:origin x="0" y="517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C8E-FAE5-43D1-82C0-196E816DC300}"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2AF99-A73B-44C9-96FA-736798B6D18B}" type="slidenum">
              <a:rPr lang="zh-CN" altLang="en-US" smtClean="0"/>
              <a:t>‹#›</a:t>
            </a:fld>
            <a:endParaRPr lang="zh-CN" altLang="en-US"/>
          </a:p>
        </p:txBody>
      </p:sp>
    </p:spTree>
    <p:extLst>
      <p:ext uri="{BB962C8B-B14F-4D97-AF65-F5344CB8AC3E}">
        <p14:creationId xmlns:p14="http://schemas.microsoft.com/office/powerpoint/2010/main" val="1378247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a:t>
            </a:fld>
            <a:endParaRPr lang="zh-CN" altLang="en-US"/>
          </a:p>
        </p:txBody>
      </p:sp>
    </p:spTree>
    <p:extLst>
      <p:ext uri="{BB962C8B-B14F-4D97-AF65-F5344CB8AC3E}">
        <p14:creationId xmlns:p14="http://schemas.microsoft.com/office/powerpoint/2010/main" val="1684644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10</a:t>
            </a:fld>
            <a:endParaRPr lang="zh-CN" altLang="en-US"/>
          </a:p>
        </p:txBody>
      </p:sp>
    </p:spTree>
    <p:extLst>
      <p:ext uri="{BB962C8B-B14F-4D97-AF65-F5344CB8AC3E}">
        <p14:creationId xmlns:p14="http://schemas.microsoft.com/office/powerpoint/2010/main" val="37193143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11</a:t>
            </a:fld>
            <a:endParaRPr lang="zh-CN" altLang="en-US"/>
          </a:p>
        </p:txBody>
      </p:sp>
    </p:spTree>
    <p:extLst>
      <p:ext uri="{BB962C8B-B14F-4D97-AF65-F5344CB8AC3E}">
        <p14:creationId xmlns:p14="http://schemas.microsoft.com/office/powerpoint/2010/main" val="15093755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12</a:t>
            </a:fld>
            <a:endParaRPr lang="zh-CN" altLang="en-US"/>
          </a:p>
        </p:txBody>
      </p:sp>
    </p:spTree>
    <p:extLst>
      <p:ext uri="{BB962C8B-B14F-4D97-AF65-F5344CB8AC3E}">
        <p14:creationId xmlns:p14="http://schemas.microsoft.com/office/powerpoint/2010/main" val="41965407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13</a:t>
            </a:fld>
            <a:endParaRPr lang="zh-CN" altLang="en-US"/>
          </a:p>
        </p:txBody>
      </p:sp>
    </p:spTree>
    <p:extLst>
      <p:ext uri="{BB962C8B-B14F-4D97-AF65-F5344CB8AC3E}">
        <p14:creationId xmlns:p14="http://schemas.microsoft.com/office/powerpoint/2010/main" val="100382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14</a:t>
            </a:fld>
            <a:endParaRPr lang="zh-CN" altLang="en-US"/>
          </a:p>
        </p:txBody>
      </p:sp>
    </p:spTree>
    <p:extLst>
      <p:ext uri="{BB962C8B-B14F-4D97-AF65-F5344CB8AC3E}">
        <p14:creationId xmlns:p14="http://schemas.microsoft.com/office/powerpoint/2010/main" val="2516252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15</a:t>
            </a:fld>
            <a:endParaRPr lang="zh-CN" altLang="en-US"/>
          </a:p>
        </p:txBody>
      </p:sp>
    </p:spTree>
    <p:extLst>
      <p:ext uri="{BB962C8B-B14F-4D97-AF65-F5344CB8AC3E}">
        <p14:creationId xmlns:p14="http://schemas.microsoft.com/office/powerpoint/2010/main" val="18250548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16</a:t>
            </a:fld>
            <a:endParaRPr lang="zh-CN" altLang="en-US"/>
          </a:p>
        </p:txBody>
      </p:sp>
    </p:spTree>
    <p:extLst>
      <p:ext uri="{BB962C8B-B14F-4D97-AF65-F5344CB8AC3E}">
        <p14:creationId xmlns:p14="http://schemas.microsoft.com/office/powerpoint/2010/main" val="20686912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17</a:t>
            </a:fld>
            <a:endParaRPr lang="zh-CN" altLang="en-US"/>
          </a:p>
        </p:txBody>
      </p:sp>
    </p:spTree>
    <p:extLst>
      <p:ext uri="{BB962C8B-B14F-4D97-AF65-F5344CB8AC3E}">
        <p14:creationId xmlns:p14="http://schemas.microsoft.com/office/powerpoint/2010/main" val="20334505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18</a:t>
            </a:fld>
            <a:endParaRPr lang="zh-CN" altLang="en-US"/>
          </a:p>
        </p:txBody>
      </p:sp>
    </p:spTree>
    <p:extLst>
      <p:ext uri="{BB962C8B-B14F-4D97-AF65-F5344CB8AC3E}">
        <p14:creationId xmlns:p14="http://schemas.microsoft.com/office/powerpoint/2010/main" val="33403348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19</a:t>
            </a:fld>
            <a:endParaRPr lang="zh-CN" altLang="en-US"/>
          </a:p>
        </p:txBody>
      </p:sp>
    </p:spTree>
    <p:extLst>
      <p:ext uri="{BB962C8B-B14F-4D97-AF65-F5344CB8AC3E}">
        <p14:creationId xmlns:p14="http://schemas.microsoft.com/office/powerpoint/2010/main" val="1318404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a:t>
            </a:fld>
            <a:endParaRPr lang="zh-CN" altLang="en-US"/>
          </a:p>
        </p:txBody>
      </p:sp>
    </p:spTree>
    <p:extLst>
      <p:ext uri="{BB962C8B-B14F-4D97-AF65-F5344CB8AC3E}">
        <p14:creationId xmlns:p14="http://schemas.microsoft.com/office/powerpoint/2010/main" val="34965171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20</a:t>
            </a:fld>
            <a:endParaRPr lang="zh-CN" altLang="en-US"/>
          </a:p>
        </p:txBody>
      </p:sp>
    </p:spTree>
    <p:extLst>
      <p:ext uri="{BB962C8B-B14F-4D97-AF65-F5344CB8AC3E}">
        <p14:creationId xmlns:p14="http://schemas.microsoft.com/office/powerpoint/2010/main" val="3461882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21</a:t>
            </a:fld>
            <a:endParaRPr lang="zh-CN" altLang="en-US"/>
          </a:p>
        </p:txBody>
      </p:sp>
    </p:spTree>
    <p:extLst>
      <p:ext uri="{BB962C8B-B14F-4D97-AF65-F5344CB8AC3E}">
        <p14:creationId xmlns:p14="http://schemas.microsoft.com/office/powerpoint/2010/main" val="22659714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22</a:t>
            </a:fld>
            <a:endParaRPr lang="zh-CN" altLang="en-US"/>
          </a:p>
        </p:txBody>
      </p:sp>
    </p:spTree>
    <p:extLst>
      <p:ext uri="{BB962C8B-B14F-4D97-AF65-F5344CB8AC3E}">
        <p14:creationId xmlns:p14="http://schemas.microsoft.com/office/powerpoint/2010/main" val="41388036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23</a:t>
            </a:fld>
            <a:endParaRPr lang="zh-CN" altLang="en-US"/>
          </a:p>
        </p:txBody>
      </p:sp>
    </p:spTree>
    <p:extLst>
      <p:ext uri="{BB962C8B-B14F-4D97-AF65-F5344CB8AC3E}">
        <p14:creationId xmlns:p14="http://schemas.microsoft.com/office/powerpoint/2010/main" val="17738968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24</a:t>
            </a:fld>
            <a:endParaRPr lang="zh-CN" altLang="en-US"/>
          </a:p>
        </p:txBody>
      </p:sp>
    </p:spTree>
    <p:extLst>
      <p:ext uri="{BB962C8B-B14F-4D97-AF65-F5344CB8AC3E}">
        <p14:creationId xmlns:p14="http://schemas.microsoft.com/office/powerpoint/2010/main" val="10176876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25</a:t>
            </a:fld>
            <a:endParaRPr lang="zh-CN" altLang="en-US"/>
          </a:p>
        </p:txBody>
      </p:sp>
    </p:spTree>
    <p:extLst>
      <p:ext uri="{BB962C8B-B14F-4D97-AF65-F5344CB8AC3E}">
        <p14:creationId xmlns:p14="http://schemas.microsoft.com/office/powerpoint/2010/main" val="9070741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26</a:t>
            </a:fld>
            <a:endParaRPr lang="zh-CN" altLang="en-US"/>
          </a:p>
        </p:txBody>
      </p:sp>
    </p:spTree>
    <p:extLst>
      <p:ext uri="{BB962C8B-B14F-4D97-AF65-F5344CB8AC3E}">
        <p14:creationId xmlns:p14="http://schemas.microsoft.com/office/powerpoint/2010/main" val="30716998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27</a:t>
            </a:fld>
            <a:endParaRPr lang="zh-CN" altLang="en-US"/>
          </a:p>
        </p:txBody>
      </p:sp>
    </p:spTree>
    <p:extLst>
      <p:ext uri="{BB962C8B-B14F-4D97-AF65-F5344CB8AC3E}">
        <p14:creationId xmlns:p14="http://schemas.microsoft.com/office/powerpoint/2010/main" val="13381235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28</a:t>
            </a:fld>
            <a:endParaRPr lang="zh-CN" altLang="en-US"/>
          </a:p>
        </p:txBody>
      </p:sp>
    </p:spTree>
    <p:extLst>
      <p:ext uri="{BB962C8B-B14F-4D97-AF65-F5344CB8AC3E}">
        <p14:creationId xmlns:p14="http://schemas.microsoft.com/office/powerpoint/2010/main" val="29405187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29</a:t>
            </a:fld>
            <a:endParaRPr lang="zh-CN" altLang="en-US"/>
          </a:p>
        </p:txBody>
      </p:sp>
    </p:spTree>
    <p:extLst>
      <p:ext uri="{BB962C8B-B14F-4D97-AF65-F5344CB8AC3E}">
        <p14:creationId xmlns:p14="http://schemas.microsoft.com/office/powerpoint/2010/main" val="2585563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3</a:t>
            </a:fld>
            <a:endParaRPr lang="zh-CN" altLang="en-US"/>
          </a:p>
        </p:txBody>
      </p:sp>
    </p:spTree>
    <p:extLst>
      <p:ext uri="{BB962C8B-B14F-4D97-AF65-F5344CB8AC3E}">
        <p14:creationId xmlns:p14="http://schemas.microsoft.com/office/powerpoint/2010/main" val="3789431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30</a:t>
            </a:fld>
            <a:endParaRPr lang="zh-CN" altLang="en-US"/>
          </a:p>
        </p:txBody>
      </p:sp>
    </p:spTree>
    <p:extLst>
      <p:ext uri="{BB962C8B-B14F-4D97-AF65-F5344CB8AC3E}">
        <p14:creationId xmlns:p14="http://schemas.microsoft.com/office/powerpoint/2010/main" val="39724564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31</a:t>
            </a:fld>
            <a:endParaRPr lang="zh-CN" altLang="en-US"/>
          </a:p>
        </p:txBody>
      </p:sp>
    </p:spTree>
    <p:extLst>
      <p:ext uri="{BB962C8B-B14F-4D97-AF65-F5344CB8AC3E}">
        <p14:creationId xmlns:p14="http://schemas.microsoft.com/office/powerpoint/2010/main" val="19953467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32</a:t>
            </a:fld>
            <a:endParaRPr lang="zh-CN" altLang="en-US"/>
          </a:p>
        </p:txBody>
      </p:sp>
    </p:spTree>
    <p:extLst>
      <p:ext uri="{BB962C8B-B14F-4D97-AF65-F5344CB8AC3E}">
        <p14:creationId xmlns:p14="http://schemas.microsoft.com/office/powerpoint/2010/main" val="31110678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33</a:t>
            </a:fld>
            <a:endParaRPr lang="zh-CN" altLang="en-US"/>
          </a:p>
        </p:txBody>
      </p:sp>
    </p:spTree>
    <p:extLst>
      <p:ext uri="{BB962C8B-B14F-4D97-AF65-F5344CB8AC3E}">
        <p14:creationId xmlns:p14="http://schemas.microsoft.com/office/powerpoint/2010/main" val="29915627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34</a:t>
            </a:fld>
            <a:endParaRPr lang="zh-CN" altLang="en-US"/>
          </a:p>
        </p:txBody>
      </p:sp>
    </p:spTree>
    <p:extLst>
      <p:ext uri="{BB962C8B-B14F-4D97-AF65-F5344CB8AC3E}">
        <p14:creationId xmlns:p14="http://schemas.microsoft.com/office/powerpoint/2010/main" val="26694912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35</a:t>
            </a:fld>
            <a:endParaRPr lang="zh-CN" altLang="en-US"/>
          </a:p>
        </p:txBody>
      </p:sp>
    </p:spTree>
    <p:extLst>
      <p:ext uri="{BB962C8B-B14F-4D97-AF65-F5344CB8AC3E}">
        <p14:creationId xmlns:p14="http://schemas.microsoft.com/office/powerpoint/2010/main" val="21009575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4</a:t>
            </a:fld>
            <a:endParaRPr lang="zh-CN" altLang="en-US"/>
          </a:p>
        </p:txBody>
      </p:sp>
    </p:spTree>
    <p:extLst>
      <p:ext uri="{BB962C8B-B14F-4D97-AF65-F5344CB8AC3E}">
        <p14:creationId xmlns:p14="http://schemas.microsoft.com/office/powerpoint/2010/main" val="2008274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5</a:t>
            </a:fld>
            <a:endParaRPr lang="zh-CN" altLang="en-US"/>
          </a:p>
        </p:txBody>
      </p:sp>
    </p:spTree>
    <p:extLst>
      <p:ext uri="{BB962C8B-B14F-4D97-AF65-F5344CB8AC3E}">
        <p14:creationId xmlns:p14="http://schemas.microsoft.com/office/powerpoint/2010/main" val="30818499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6</a:t>
            </a:fld>
            <a:endParaRPr lang="zh-CN" altLang="en-US"/>
          </a:p>
        </p:txBody>
      </p:sp>
    </p:spTree>
    <p:extLst>
      <p:ext uri="{BB962C8B-B14F-4D97-AF65-F5344CB8AC3E}">
        <p14:creationId xmlns:p14="http://schemas.microsoft.com/office/powerpoint/2010/main" val="17823353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7</a:t>
            </a:fld>
            <a:endParaRPr lang="zh-CN" altLang="en-US"/>
          </a:p>
        </p:txBody>
      </p:sp>
    </p:spTree>
    <p:extLst>
      <p:ext uri="{BB962C8B-B14F-4D97-AF65-F5344CB8AC3E}">
        <p14:creationId xmlns:p14="http://schemas.microsoft.com/office/powerpoint/2010/main" val="20476808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8</a:t>
            </a:fld>
            <a:endParaRPr lang="zh-CN" altLang="en-US"/>
          </a:p>
        </p:txBody>
      </p:sp>
    </p:spTree>
    <p:extLst>
      <p:ext uri="{BB962C8B-B14F-4D97-AF65-F5344CB8AC3E}">
        <p14:creationId xmlns:p14="http://schemas.microsoft.com/office/powerpoint/2010/main" val="10973728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9</a:t>
            </a:fld>
            <a:endParaRPr lang="zh-CN" altLang="en-US"/>
          </a:p>
        </p:txBody>
      </p:sp>
    </p:spTree>
    <p:extLst>
      <p:ext uri="{BB962C8B-B14F-4D97-AF65-F5344CB8AC3E}">
        <p14:creationId xmlns:p14="http://schemas.microsoft.com/office/powerpoint/2010/main" val="7796361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849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solidFill>
            <a:srgbClr val="E6E7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93439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C40D9B-40DE-40F2-B1F7-10F71B5D2BB1}" type="datetimeFigureOut">
              <a:rPr lang="zh-CN" altLang="en-US" smtClean="0"/>
              <a:t>2018/7/23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4F500A-20A7-471A-86E3-34823246EEC6}" type="slidenum">
              <a:rPr lang="zh-CN" altLang="en-US" smtClean="0"/>
              <a:t>‹#›</a:t>
            </a:fld>
            <a:endParaRPr lang="zh-CN" altLang="en-US"/>
          </a:p>
        </p:txBody>
      </p:sp>
    </p:spTree>
    <p:extLst>
      <p:ext uri="{BB962C8B-B14F-4D97-AF65-F5344CB8AC3E}">
        <p14:creationId xmlns:p14="http://schemas.microsoft.com/office/powerpoint/2010/main" val="2347183735"/>
      </p:ext>
    </p:extLst>
  </p:cSld>
  <p:clrMap bg1="lt1" tx1="dk1" bg2="lt2" tx2="dk2" accent1="accent1" accent2="accent2" accent3="accent3" accent4="accent4" accent5="accent5" accent6="accent6" hlink="hlink" folHlink="folHlink"/>
  <p:sldLayoutIdLst>
    <p:sldLayoutId id="2147483674" r:id="rId1"/>
    <p:sldLayoutId id="2147483655" r:id="rId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 y="0"/>
            <a:ext cx="12190781" cy="6858000"/>
          </a:xfrm>
          <a:prstGeom prst="rect">
            <a:avLst/>
          </a:prstGeom>
        </p:spPr>
      </p:pic>
      <p:sp>
        <p:nvSpPr>
          <p:cNvPr id="8" name="矩形 7"/>
          <p:cNvSpPr/>
          <p:nvPr/>
        </p:nvSpPr>
        <p:spPr>
          <a:xfrm>
            <a:off x="4820015" y="3282773"/>
            <a:ext cx="6340198" cy="1015663"/>
          </a:xfrm>
          <a:prstGeom prst="rect">
            <a:avLst/>
          </a:prstGeom>
          <a:noFill/>
        </p:spPr>
        <p:txBody>
          <a:bodyPr wrap="none">
            <a:spAutoFit/>
          </a:bodyPr>
          <a:lstStyle/>
          <a:p>
            <a:pPr algn="ctr"/>
            <a:r>
              <a:rPr lang="zh-CN" altLang="en-US" sz="6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年度个人工作总结</a:t>
            </a:r>
          </a:p>
        </p:txBody>
      </p:sp>
      <p:sp>
        <p:nvSpPr>
          <p:cNvPr id="6" name="Freeform 5"/>
          <p:cNvSpPr>
            <a:spLocks/>
          </p:cNvSpPr>
          <p:nvPr/>
        </p:nvSpPr>
        <p:spPr bwMode="auto">
          <a:xfrm>
            <a:off x="1367582" y="2050256"/>
            <a:ext cx="2239160" cy="1394731"/>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solidFill>
            <a:schemeClr val="bg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Rectangle 6"/>
          <p:cNvSpPr>
            <a:spLocks noChangeArrowheads="1"/>
          </p:cNvSpPr>
          <p:nvPr/>
        </p:nvSpPr>
        <p:spPr bwMode="auto">
          <a:xfrm>
            <a:off x="1505158" y="3843481"/>
            <a:ext cx="403239" cy="559790"/>
          </a:xfrm>
          <a:prstGeom prst="rect">
            <a:avLst/>
          </a:prstGeom>
          <a:solidFill>
            <a:schemeClr val="bg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Rectangle 7"/>
          <p:cNvSpPr>
            <a:spLocks noChangeArrowheads="1"/>
          </p:cNvSpPr>
          <p:nvPr/>
        </p:nvSpPr>
        <p:spPr bwMode="auto">
          <a:xfrm>
            <a:off x="2088667" y="3345363"/>
            <a:ext cx="379519" cy="1057908"/>
          </a:xfrm>
          <a:prstGeom prst="rect">
            <a:avLst/>
          </a:prstGeom>
          <a:solidFill>
            <a:schemeClr val="bg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Rectangle 8"/>
          <p:cNvSpPr>
            <a:spLocks noChangeArrowheads="1"/>
          </p:cNvSpPr>
          <p:nvPr/>
        </p:nvSpPr>
        <p:spPr bwMode="auto">
          <a:xfrm>
            <a:off x="2648457" y="3606282"/>
            <a:ext cx="398495" cy="796989"/>
          </a:xfrm>
          <a:prstGeom prst="rect">
            <a:avLst/>
          </a:prstGeom>
          <a:solidFill>
            <a:schemeClr val="bg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Rectangle 9"/>
          <p:cNvSpPr>
            <a:spLocks noChangeArrowheads="1"/>
          </p:cNvSpPr>
          <p:nvPr/>
        </p:nvSpPr>
        <p:spPr bwMode="auto">
          <a:xfrm>
            <a:off x="3208247" y="3108164"/>
            <a:ext cx="379519" cy="1295107"/>
          </a:xfrm>
          <a:prstGeom prst="rect">
            <a:avLst/>
          </a:prstGeom>
          <a:solidFill>
            <a:schemeClr val="bg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 name="矩形 1"/>
          <p:cNvSpPr/>
          <p:nvPr/>
        </p:nvSpPr>
        <p:spPr>
          <a:xfrm>
            <a:off x="5259952" y="2472500"/>
            <a:ext cx="3531737" cy="307777"/>
          </a:xfrm>
          <a:prstGeom prst="rect">
            <a:avLst/>
          </a:prstGeom>
        </p:spPr>
        <p:txBody>
          <a:bodyPr wrap="none">
            <a:spAutoFit/>
          </a:bodyPr>
          <a:lstStyle/>
          <a:p>
            <a:pPr algn="ctr">
              <a:spcBef>
                <a:spcPct val="0"/>
              </a:spcBef>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rPr>
              <a:t>汇报人：</a:t>
            </a:r>
            <a:r>
              <a:rPr lang="en-US" altLang="zh-CN" sz="1400" dirty="0">
                <a:latin typeface="微软雅黑" panose="020B0503020204020204" pitchFamily="34" charset="-122"/>
                <a:ea typeface="微软雅黑" panose="020B0503020204020204" pitchFamily="34" charset="-122"/>
              </a:rPr>
              <a:t>PPTS       </a:t>
            </a:r>
            <a:r>
              <a:rPr lang="zh-CN" altLang="en-US" sz="1400" dirty="0">
                <a:latin typeface="微软雅黑" panose="020B0503020204020204" pitchFamily="34" charset="-122"/>
                <a:ea typeface="微软雅黑" panose="020B0503020204020204" pitchFamily="34" charset="-122"/>
              </a:rPr>
              <a:t>汇报时间：</a:t>
            </a:r>
            <a:r>
              <a:rPr lang="en-US" altLang="zh-CN" sz="1400">
                <a:latin typeface="微软雅黑" panose="020B0503020204020204" pitchFamily="34" charset="-122"/>
                <a:ea typeface="微软雅黑" panose="020B0503020204020204" pitchFamily="34" charset="-122"/>
              </a:rPr>
              <a:t>2020.01.14</a:t>
            </a:r>
            <a:endParaRPr lang="en-US" altLang="zh-CN"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4302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788165"/>
            <a:ext cx="12192000" cy="31742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t="22773" b="41612"/>
          <a:stretch/>
        </p:blipFill>
        <p:spPr>
          <a:xfrm>
            <a:off x="0" y="928380"/>
            <a:ext cx="12192000" cy="2893807"/>
          </a:xfrm>
          <a:prstGeom prst="rect">
            <a:avLst/>
          </a:prstGeom>
        </p:spPr>
      </p:pic>
      <p:sp>
        <p:nvSpPr>
          <p:cNvPr id="9" name="TextBox 14"/>
          <p:cNvSpPr txBox="1"/>
          <p:nvPr/>
        </p:nvSpPr>
        <p:spPr>
          <a:xfrm>
            <a:off x="603843" y="4357796"/>
            <a:ext cx="3066546"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2018</a:t>
            </a:r>
            <a:r>
              <a:rPr lang="zh-CN" altLang="en-US" sz="2800" b="1" dirty="0">
                <a:latin typeface="微软雅黑" panose="020B0503020204020204" pitchFamily="34" charset="-122"/>
                <a:ea typeface="微软雅黑" panose="020B0503020204020204" pitchFamily="34" charset="-122"/>
              </a:rPr>
              <a:t>年工作情况</a:t>
            </a:r>
          </a:p>
        </p:txBody>
      </p:sp>
      <p:sp>
        <p:nvSpPr>
          <p:cNvPr id="10" name="TextBox 15"/>
          <p:cNvSpPr txBox="1"/>
          <p:nvPr/>
        </p:nvSpPr>
        <p:spPr>
          <a:xfrm>
            <a:off x="627461" y="4920885"/>
            <a:ext cx="10370917" cy="1144609"/>
          </a:xfrm>
          <a:prstGeom prst="rect">
            <a:avLst/>
          </a:prstGeom>
          <a:noFill/>
        </p:spPr>
        <p:txBody>
          <a:bodyPr wrap="square" rtlCol="0">
            <a:spAutoFit/>
          </a:bodyPr>
          <a:lstStyle/>
          <a:p>
            <a:pPr>
              <a:lnSpc>
                <a:spcPct val="20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p>
        </p:txBody>
      </p:sp>
    </p:spTree>
    <p:extLst>
      <p:ext uri="{BB962C8B-B14F-4D97-AF65-F5344CB8AC3E}">
        <p14:creationId xmlns:p14="http://schemas.microsoft.com/office/powerpoint/2010/main" val="2568590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26"/>
          <p:cNvSpPr/>
          <p:nvPr/>
        </p:nvSpPr>
        <p:spPr>
          <a:xfrm>
            <a:off x="1796212" y="772829"/>
            <a:ext cx="9751861" cy="2340000"/>
          </a:xfrm>
          <a:custGeom>
            <a:avLst/>
            <a:gdLst>
              <a:gd name="connsiteX0" fmla="*/ 0 w 9751861"/>
              <a:gd name="connsiteY0" fmla="*/ 0 h 2340000"/>
              <a:gd name="connsiteX1" fmla="*/ 8581861 w 9751861"/>
              <a:gd name="connsiteY1" fmla="*/ 0 h 2340000"/>
              <a:gd name="connsiteX2" fmla="*/ 9751861 w 9751861"/>
              <a:gd name="connsiteY2" fmla="*/ 1170000 h 2340000"/>
              <a:gd name="connsiteX3" fmla="*/ 8581861 w 9751861"/>
              <a:gd name="connsiteY3" fmla="*/ 2340000 h 2340000"/>
              <a:gd name="connsiteX4" fmla="*/ 40 w 9751861"/>
              <a:gd name="connsiteY4" fmla="*/ 2340000 h 2340000"/>
              <a:gd name="connsiteX5" fmla="*/ 106682 w 9751861"/>
              <a:gd name="connsiteY5" fmla="*/ 2334615 h 2340000"/>
              <a:gd name="connsiteX6" fmla="*/ 1157647 w 9751861"/>
              <a:gd name="connsiteY6" fmla="*/ 1170001 h 2340000"/>
              <a:gd name="connsiteX7" fmla="*/ 106682 w 9751861"/>
              <a:gd name="connsiteY7" fmla="*/ 5387 h 2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51861" h="2340000">
                <a:moveTo>
                  <a:pt x="0" y="0"/>
                </a:moveTo>
                <a:lnTo>
                  <a:pt x="8581861" y="0"/>
                </a:lnTo>
                <a:cubicBezTo>
                  <a:pt x="9228034" y="0"/>
                  <a:pt x="9751861" y="523827"/>
                  <a:pt x="9751861" y="1170000"/>
                </a:cubicBezTo>
                <a:cubicBezTo>
                  <a:pt x="9751861" y="1816173"/>
                  <a:pt x="9228034" y="2340000"/>
                  <a:pt x="8581861" y="2340000"/>
                </a:cubicBezTo>
                <a:lnTo>
                  <a:pt x="40" y="2340000"/>
                </a:lnTo>
                <a:lnTo>
                  <a:pt x="106682" y="2334615"/>
                </a:lnTo>
                <a:cubicBezTo>
                  <a:pt x="696994" y="2274666"/>
                  <a:pt x="1157647" y="1776130"/>
                  <a:pt x="1157647" y="1170001"/>
                </a:cubicBezTo>
                <a:cubicBezTo>
                  <a:pt x="1157647" y="563873"/>
                  <a:pt x="696994" y="65336"/>
                  <a:pt x="106682" y="538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联系 10"/>
          <p:cNvSpPr/>
          <p:nvPr/>
        </p:nvSpPr>
        <p:spPr>
          <a:xfrm>
            <a:off x="625555" y="772829"/>
            <a:ext cx="2341315" cy="2341315"/>
          </a:xfrm>
          <a:prstGeom prst="flowChartConnector">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KSO_Shape_3"/>
          <p:cNvSpPr/>
          <p:nvPr/>
        </p:nvSpPr>
        <p:spPr>
          <a:xfrm>
            <a:off x="1304087" y="990986"/>
            <a:ext cx="984250" cy="1905000"/>
          </a:xfrm>
          <a:custGeom>
            <a:avLst/>
            <a:gdLst/>
            <a:ahLst/>
            <a:cxnLst/>
            <a:rect l="l" t="t" r="r" b="b"/>
            <a:pathLst>
              <a:path w="987290" h="1912712">
                <a:moveTo>
                  <a:pt x="287267" y="357754"/>
                </a:moveTo>
                <a:lnTo>
                  <a:pt x="696037" y="357754"/>
                </a:lnTo>
                <a:cubicBezTo>
                  <a:pt x="751531" y="357754"/>
                  <a:pt x="799531" y="389836"/>
                  <a:pt x="821308" y="437053"/>
                </a:cubicBezTo>
                <a:cubicBezTo>
                  <a:pt x="828839" y="444251"/>
                  <a:pt x="834170" y="453657"/>
                  <a:pt x="837118" y="464360"/>
                </a:cubicBezTo>
                <a:lnTo>
                  <a:pt x="984815" y="1000638"/>
                </a:lnTo>
                <a:cubicBezTo>
                  <a:pt x="994856" y="1037095"/>
                  <a:pt x="973441" y="1074789"/>
                  <a:pt x="936984" y="1084830"/>
                </a:cubicBezTo>
                <a:lnTo>
                  <a:pt x="936986" y="1084831"/>
                </a:lnTo>
                <a:cubicBezTo>
                  <a:pt x="901976" y="1094473"/>
                  <a:pt x="865826" y="1075107"/>
                  <a:pt x="854828" y="1041024"/>
                </a:cubicBezTo>
                <a:lnTo>
                  <a:pt x="726065" y="573497"/>
                </a:lnTo>
                <a:cubicBezTo>
                  <a:pt x="721080" y="555394"/>
                  <a:pt x="702362" y="544760"/>
                  <a:pt x="684259" y="549746"/>
                </a:cubicBezTo>
                <a:cubicBezTo>
                  <a:pt x="666156" y="554732"/>
                  <a:pt x="655522" y="573449"/>
                  <a:pt x="660508" y="591552"/>
                </a:cubicBezTo>
                <a:lnTo>
                  <a:pt x="852387" y="1288247"/>
                </a:lnTo>
                <a:lnTo>
                  <a:pt x="863126" y="1336447"/>
                </a:lnTo>
                <a:lnTo>
                  <a:pt x="679772" y="1336447"/>
                </a:lnTo>
                <a:lnTo>
                  <a:pt x="679772" y="1834130"/>
                </a:lnTo>
                <a:cubicBezTo>
                  <a:pt x="679772" y="1877529"/>
                  <a:pt x="644590" y="1912711"/>
                  <a:pt x="601191" y="1912711"/>
                </a:cubicBezTo>
                <a:cubicBezTo>
                  <a:pt x="557792" y="1912711"/>
                  <a:pt x="522610" y="1877529"/>
                  <a:pt x="522610" y="1834130"/>
                </a:cubicBezTo>
                <a:lnTo>
                  <a:pt x="522610" y="1336447"/>
                </a:lnTo>
                <a:lnTo>
                  <a:pt x="467841" y="1336447"/>
                </a:lnTo>
                <a:cubicBezTo>
                  <a:pt x="467841" y="1502738"/>
                  <a:pt x="467840" y="1669030"/>
                  <a:pt x="467840" y="1835321"/>
                </a:cubicBezTo>
                <a:cubicBezTo>
                  <a:pt x="467840" y="1878063"/>
                  <a:pt x="433191" y="1912712"/>
                  <a:pt x="390449" y="1912712"/>
                </a:cubicBezTo>
                <a:lnTo>
                  <a:pt x="390450" y="1912711"/>
                </a:lnTo>
                <a:cubicBezTo>
                  <a:pt x="347708" y="1912711"/>
                  <a:pt x="313059" y="1878062"/>
                  <a:pt x="313059" y="1835320"/>
                </a:cubicBezTo>
                <a:lnTo>
                  <a:pt x="313059" y="1336447"/>
                </a:lnTo>
                <a:lnTo>
                  <a:pt x="122692" y="1336447"/>
                </a:lnTo>
                <a:lnTo>
                  <a:pt x="327846" y="591552"/>
                </a:lnTo>
                <a:cubicBezTo>
                  <a:pt x="332832" y="573449"/>
                  <a:pt x="322198" y="554732"/>
                  <a:pt x="304095" y="549746"/>
                </a:cubicBezTo>
                <a:cubicBezTo>
                  <a:pt x="285992" y="544760"/>
                  <a:pt x="267275" y="555394"/>
                  <a:pt x="262289" y="573497"/>
                </a:cubicBezTo>
                <a:lnTo>
                  <a:pt x="176423" y="885270"/>
                </a:lnTo>
                <a:lnTo>
                  <a:pt x="176320" y="885144"/>
                </a:lnTo>
                <a:cubicBezTo>
                  <a:pt x="162379" y="935763"/>
                  <a:pt x="148437" y="986382"/>
                  <a:pt x="134496" y="1037001"/>
                </a:cubicBezTo>
                <a:cubicBezTo>
                  <a:pt x="124456" y="1073457"/>
                  <a:pt x="86761" y="1094872"/>
                  <a:pt x="50304" y="1084832"/>
                </a:cubicBezTo>
                <a:lnTo>
                  <a:pt x="50306" y="1084831"/>
                </a:lnTo>
                <a:cubicBezTo>
                  <a:pt x="13849" y="1074790"/>
                  <a:pt x="-7566" y="1037096"/>
                  <a:pt x="2475" y="1000639"/>
                </a:cubicBezTo>
                <a:lnTo>
                  <a:pt x="150173" y="464361"/>
                </a:lnTo>
                <a:lnTo>
                  <a:pt x="155370" y="454078"/>
                </a:lnTo>
                <a:cubicBezTo>
                  <a:pt x="172562" y="397845"/>
                  <a:pt x="225232" y="357754"/>
                  <a:pt x="287267" y="357754"/>
                </a:cubicBezTo>
                <a:close/>
                <a:moveTo>
                  <a:pt x="494320" y="0"/>
                </a:moveTo>
                <a:cubicBezTo>
                  <a:pt x="581276" y="0"/>
                  <a:pt x="651767" y="70491"/>
                  <a:pt x="651767" y="157447"/>
                </a:cubicBezTo>
                <a:cubicBezTo>
                  <a:pt x="651767" y="244403"/>
                  <a:pt x="581276" y="314894"/>
                  <a:pt x="494320" y="314894"/>
                </a:cubicBezTo>
                <a:cubicBezTo>
                  <a:pt x="407364" y="314894"/>
                  <a:pt x="336873" y="244403"/>
                  <a:pt x="336873" y="157447"/>
                </a:cubicBezTo>
                <a:cubicBezTo>
                  <a:pt x="336873" y="70491"/>
                  <a:pt x="407364" y="0"/>
                  <a:pt x="49432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任意多边形 15"/>
          <p:cNvSpPr/>
          <p:nvPr/>
        </p:nvSpPr>
        <p:spPr>
          <a:xfrm>
            <a:off x="1936889" y="4002004"/>
            <a:ext cx="9751861" cy="2340000"/>
          </a:xfrm>
          <a:custGeom>
            <a:avLst/>
            <a:gdLst>
              <a:gd name="connsiteX0" fmla="*/ 0 w 9751861"/>
              <a:gd name="connsiteY0" fmla="*/ 0 h 2340000"/>
              <a:gd name="connsiteX1" fmla="*/ 8581861 w 9751861"/>
              <a:gd name="connsiteY1" fmla="*/ 0 h 2340000"/>
              <a:gd name="connsiteX2" fmla="*/ 9751861 w 9751861"/>
              <a:gd name="connsiteY2" fmla="*/ 1170000 h 2340000"/>
              <a:gd name="connsiteX3" fmla="*/ 8581861 w 9751861"/>
              <a:gd name="connsiteY3" fmla="*/ 2340000 h 2340000"/>
              <a:gd name="connsiteX4" fmla="*/ 40 w 9751861"/>
              <a:gd name="connsiteY4" fmla="*/ 2340000 h 2340000"/>
              <a:gd name="connsiteX5" fmla="*/ 106682 w 9751861"/>
              <a:gd name="connsiteY5" fmla="*/ 2334615 h 2340000"/>
              <a:gd name="connsiteX6" fmla="*/ 1157647 w 9751861"/>
              <a:gd name="connsiteY6" fmla="*/ 1170001 h 2340000"/>
              <a:gd name="connsiteX7" fmla="*/ 106682 w 9751861"/>
              <a:gd name="connsiteY7" fmla="*/ 5387 h 2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51861" h="2340000">
                <a:moveTo>
                  <a:pt x="0" y="0"/>
                </a:moveTo>
                <a:lnTo>
                  <a:pt x="8581861" y="0"/>
                </a:lnTo>
                <a:cubicBezTo>
                  <a:pt x="9228034" y="0"/>
                  <a:pt x="9751861" y="523827"/>
                  <a:pt x="9751861" y="1170000"/>
                </a:cubicBezTo>
                <a:cubicBezTo>
                  <a:pt x="9751861" y="1816173"/>
                  <a:pt x="9228034" y="2340000"/>
                  <a:pt x="8581861" y="2340000"/>
                </a:cubicBezTo>
                <a:lnTo>
                  <a:pt x="40" y="2340000"/>
                </a:lnTo>
                <a:lnTo>
                  <a:pt x="106682" y="2334615"/>
                </a:lnTo>
                <a:cubicBezTo>
                  <a:pt x="696994" y="2274666"/>
                  <a:pt x="1157647" y="1776130"/>
                  <a:pt x="1157647" y="1170001"/>
                </a:cubicBezTo>
                <a:cubicBezTo>
                  <a:pt x="1157647" y="563873"/>
                  <a:pt x="696994" y="65336"/>
                  <a:pt x="106682" y="538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联系 13"/>
          <p:cNvSpPr/>
          <p:nvPr/>
        </p:nvSpPr>
        <p:spPr>
          <a:xfrm>
            <a:off x="766231" y="4002004"/>
            <a:ext cx="2341315" cy="2341315"/>
          </a:xfrm>
          <a:prstGeom prst="flowChartConnector">
            <a:avLst/>
          </a:prstGeom>
          <a:solidFill>
            <a:srgbClr val="F4F4F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KSO_Shape"/>
          <p:cNvSpPr/>
          <p:nvPr/>
        </p:nvSpPr>
        <p:spPr>
          <a:xfrm>
            <a:off x="1552713" y="4220161"/>
            <a:ext cx="768350" cy="1905000"/>
          </a:xfrm>
          <a:custGeom>
            <a:avLst/>
            <a:gdLst/>
            <a:ahLst/>
            <a:cxnLst/>
            <a:rect l="l" t="t" r="r" b="b"/>
            <a:pathLst>
              <a:path w="771525" h="1912713">
                <a:moveTo>
                  <a:pt x="143272" y="357755"/>
                </a:moveTo>
                <a:lnTo>
                  <a:pt x="628253" y="357755"/>
                </a:lnTo>
                <a:cubicBezTo>
                  <a:pt x="707380" y="357755"/>
                  <a:pt x="771525" y="421900"/>
                  <a:pt x="771525" y="501027"/>
                </a:cubicBezTo>
                <a:lnTo>
                  <a:pt x="771525" y="659703"/>
                </a:lnTo>
                <a:lnTo>
                  <a:pt x="771525" y="802652"/>
                </a:lnTo>
                <a:lnTo>
                  <a:pt x="771525" y="1017361"/>
                </a:lnTo>
                <a:cubicBezTo>
                  <a:pt x="771525" y="1058130"/>
                  <a:pt x="738475" y="1091180"/>
                  <a:pt x="697706" y="1091180"/>
                </a:cubicBezTo>
                <a:cubicBezTo>
                  <a:pt x="656937" y="1091180"/>
                  <a:pt x="623887" y="1058130"/>
                  <a:pt x="623887" y="1017361"/>
                </a:cubicBezTo>
                <a:lnTo>
                  <a:pt x="623887" y="659703"/>
                </a:lnTo>
                <a:lnTo>
                  <a:pt x="623888" y="659698"/>
                </a:lnTo>
                <a:lnTo>
                  <a:pt x="623888" y="571551"/>
                </a:lnTo>
                <a:cubicBezTo>
                  <a:pt x="623888" y="556427"/>
                  <a:pt x="611628" y="544167"/>
                  <a:pt x="596504" y="544167"/>
                </a:cubicBezTo>
                <a:cubicBezTo>
                  <a:pt x="581380" y="544167"/>
                  <a:pt x="569120" y="556427"/>
                  <a:pt x="569120" y="571551"/>
                </a:cubicBezTo>
                <a:lnTo>
                  <a:pt x="569120" y="945924"/>
                </a:lnTo>
                <a:lnTo>
                  <a:pt x="569119" y="945924"/>
                </a:lnTo>
                <a:lnTo>
                  <a:pt x="569119" y="1168521"/>
                </a:lnTo>
                <a:lnTo>
                  <a:pt x="569119" y="1172836"/>
                </a:lnTo>
                <a:lnTo>
                  <a:pt x="569119" y="1834131"/>
                </a:lnTo>
                <a:cubicBezTo>
                  <a:pt x="569119" y="1877530"/>
                  <a:pt x="533937" y="1912712"/>
                  <a:pt x="490538" y="1912712"/>
                </a:cubicBezTo>
                <a:cubicBezTo>
                  <a:pt x="447139" y="1912712"/>
                  <a:pt x="411957" y="1877530"/>
                  <a:pt x="411957" y="1834131"/>
                </a:cubicBezTo>
                <a:lnTo>
                  <a:pt x="411957" y="1233956"/>
                </a:lnTo>
                <a:lnTo>
                  <a:pt x="411957" y="1175047"/>
                </a:lnTo>
                <a:cubicBezTo>
                  <a:pt x="411957" y="1159923"/>
                  <a:pt x="399696" y="1147662"/>
                  <a:pt x="384572" y="1147662"/>
                </a:cubicBezTo>
                <a:cubicBezTo>
                  <a:pt x="369449" y="1147662"/>
                  <a:pt x="357188" y="1159922"/>
                  <a:pt x="357188" y="1175045"/>
                </a:cubicBezTo>
                <a:cubicBezTo>
                  <a:pt x="357188" y="1395138"/>
                  <a:pt x="357187" y="1615229"/>
                  <a:pt x="357187" y="1835322"/>
                </a:cubicBezTo>
                <a:cubicBezTo>
                  <a:pt x="357187" y="1878064"/>
                  <a:pt x="322538" y="1912713"/>
                  <a:pt x="279796" y="1912713"/>
                </a:cubicBezTo>
                <a:lnTo>
                  <a:pt x="279797" y="1912712"/>
                </a:lnTo>
                <a:cubicBezTo>
                  <a:pt x="237055" y="1912712"/>
                  <a:pt x="202406" y="1878063"/>
                  <a:pt x="202406" y="1835321"/>
                </a:cubicBezTo>
                <a:lnTo>
                  <a:pt x="202406" y="1167331"/>
                </a:lnTo>
                <a:lnTo>
                  <a:pt x="202407" y="1167326"/>
                </a:lnTo>
                <a:lnTo>
                  <a:pt x="202407" y="945924"/>
                </a:lnTo>
                <a:lnTo>
                  <a:pt x="202406" y="945924"/>
                </a:lnTo>
                <a:lnTo>
                  <a:pt x="202406" y="571551"/>
                </a:lnTo>
                <a:cubicBezTo>
                  <a:pt x="202406" y="556427"/>
                  <a:pt x="190146" y="544167"/>
                  <a:pt x="175022" y="544167"/>
                </a:cubicBezTo>
                <a:cubicBezTo>
                  <a:pt x="159898" y="544167"/>
                  <a:pt x="147638" y="556427"/>
                  <a:pt x="147638" y="571551"/>
                </a:cubicBezTo>
                <a:lnTo>
                  <a:pt x="147638" y="659703"/>
                </a:lnTo>
                <a:lnTo>
                  <a:pt x="147638" y="945924"/>
                </a:lnTo>
                <a:lnTo>
                  <a:pt x="147638" y="1017361"/>
                </a:lnTo>
                <a:cubicBezTo>
                  <a:pt x="147638" y="1058130"/>
                  <a:pt x="114588" y="1091180"/>
                  <a:pt x="73819" y="1091180"/>
                </a:cubicBezTo>
                <a:cubicBezTo>
                  <a:pt x="33050" y="1091180"/>
                  <a:pt x="0" y="1058130"/>
                  <a:pt x="0" y="1017361"/>
                </a:cubicBezTo>
                <a:lnTo>
                  <a:pt x="0" y="802652"/>
                </a:lnTo>
                <a:lnTo>
                  <a:pt x="0" y="659703"/>
                </a:lnTo>
                <a:lnTo>
                  <a:pt x="0" y="501027"/>
                </a:lnTo>
                <a:cubicBezTo>
                  <a:pt x="0" y="421900"/>
                  <a:pt x="64145" y="357755"/>
                  <a:pt x="143272" y="357755"/>
                </a:cubicBezTo>
                <a:close/>
                <a:moveTo>
                  <a:pt x="383667" y="0"/>
                </a:moveTo>
                <a:cubicBezTo>
                  <a:pt x="470623" y="0"/>
                  <a:pt x="541114" y="70491"/>
                  <a:pt x="541114" y="157447"/>
                </a:cubicBezTo>
                <a:cubicBezTo>
                  <a:pt x="541114" y="244403"/>
                  <a:pt x="470623" y="314894"/>
                  <a:pt x="383667" y="314894"/>
                </a:cubicBezTo>
                <a:cubicBezTo>
                  <a:pt x="296711" y="314894"/>
                  <a:pt x="226220" y="244403"/>
                  <a:pt x="226220" y="157447"/>
                </a:cubicBezTo>
                <a:cubicBezTo>
                  <a:pt x="226220" y="70491"/>
                  <a:pt x="296711" y="0"/>
                  <a:pt x="38366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3" name="直接连接符 2"/>
          <p:cNvCxnSpPr/>
          <p:nvPr/>
        </p:nvCxnSpPr>
        <p:spPr>
          <a:xfrm>
            <a:off x="9418958" y="1284205"/>
            <a:ext cx="0" cy="134282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418958" y="4678928"/>
            <a:ext cx="0" cy="134282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805263" y="4627065"/>
            <a:ext cx="1388692" cy="1446550"/>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添加标题</a:t>
            </a:r>
          </a:p>
        </p:txBody>
      </p:sp>
      <p:sp>
        <p:nvSpPr>
          <p:cNvPr id="20" name="TextBox 4"/>
          <p:cNvSpPr txBox="1">
            <a:spLocks noChangeArrowheads="1"/>
          </p:cNvSpPr>
          <p:nvPr/>
        </p:nvSpPr>
        <p:spPr bwMode="auto">
          <a:xfrm>
            <a:off x="5511995" y="4750176"/>
            <a:ext cx="36892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击点添加文字说明点击添加文字说明</a:t>
            </a:r>
          </a:p>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点击添加文字说明点击添加文字说明</a:t>
            </a:r>
            <a:endParaRPr lang="en-US" altLang="zh-CN" dirty="0">
              <a:solidFill>
                <a:schemeClr val="bg1"/>
              </a:solidFill>
              <a:latin typeface="Franklin Gothic Book" panose="020B0503020102020204" pitchFamily="34" charset="0"/>
              <a:ea typeface="微软雅黑" panose="020B0503020204020204" pitchFamily="34" charset="-122"/>
            </a:endParaRPr>
          </a:p>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点击添加文字说明点击添加文字说明</a:t>
            </a:r>
            <a:endParaRPr lang="en-US" altLang="zh-CN" dirty="0">
              <a:solidFill>
                <a:schemeClr val="bg1"/>
              </a:solidFill>
              <a:latin typeface="Franklin Gothic Book" panose="020B0503020102020204" pitchFamily="34" charset="0"/>
              <a:ea typeface="微软雅黑" panose="020B0503020204020204" pitchFamily="34" charset="-122"/>
            </a:endParaRPr>
          </a:p>
        </p:txBody>
      </p:sp>
      <p:sp>
        <p:nvSpPr>
          <p:cNvPr id="21" name="文本框 20"/>
          <p:cNvSpPr txBox="1"/>
          <p:nvPr/>
        </p:nvSpPr>
        <p:spPr>
          <a:xfrm>
            <a:off x="3770126" y="1261864"/>
            <a:ext cx="1388692" cy="1446550"/>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添加标题</a:t>
            </a:r>
          </a:p>
        </p:txBody>
      </p:sp>
      <p:sp>
        <p:nvSpPr>
          <p:cNvPr id="22" name="TextBox 4"/>
          <p:cNvSpPr txBox="1">
            <a:spLocks noChangeArrowheads="1"/>
          </p:cNvSpPr>
          <p:nvPr/>
        </p:nvSpPr>
        <p:spPr bwMode="auto">
          <a:xfrm>
            <a:off x="5476858" y="1384975"/>
            <a:ext cx="36892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击点添加文字说明点击添加文字说明</a:t>
            </a:r>
          </a:p>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点击添加文字说明点击添加文字说明</a:t>
            </a:r>
            <a:endParaRPr lang="en-US" altLang="zh-CN" dirty="0">
              <a:solidFill>
                <a:schemeClr val="bg1"/>
              </a:solidFill>
              <a:latin typeface="Franklin Gothic Book" panose="020B0503020102020204" pitchFamily="34" charset="0"/>
              <a:ea typeface="微软雅黑" panose="020B0503020204020204" pitchFamily="34" charset="-122"/>
            </a:endParaRPr>
          </a:p>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点击添加文字说明点击添加文字说明</a:t>
            </a:r>
            <a:endParaRPr lang="en-US" altLang="zh-CN" dirty="0">
              <a:solidFill>
                <a:schemeClr val="bg1"/>
              </a:solidFill>
              <a:latin typeface="Franklin Gothic Book" panose="020B0503020102020204" pitchFamily="34" charset="0"/>
              <a:ea typeface="微软雅黑" panose="020B0503020204020204" pitchFamily="34" charset="-122"/>
            </a:endParaRPr>
          </a:p>
        </p:txBody>
      </p:sp>
      <p:sp>
        <p:nvSpPr>
          <p:cNvPr id="23" name="文本框 22"/>
          <p:cNvSpPr txBox="1"/>
          <p:nvPr/>
        </p:nvSpPr>
        <p:spPr>
          <a:xfrm>
            <a:off x="9484102" y="1570896"/>
            <a:ext cx="1848885" cy="769441"/>
          </a:xfrm>
          <a:prstGeom prst="rect">
            <a:avLst/>
          </a:prstGeom>
          <a:noFill/>
        </p:spPr>
        <p:txBody>
          <a:bodyPr wrap="squar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rPr>
              <a:t>95%</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484102" y="4965619"/>
            <a:ext cx="1848885" cy="769441"/>
          </a:xfrm>
          <a:prstGeom prst="rect">
            <a:avLst/>
          </a:prstGeom>
          <a:noFill/>
        </p:spPr>
        <p:txBody>
          <a:bodyPr wrap="squar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rPr>
              <a:t>75%</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73052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a:spLocks noChangeArrowheads="1"/>
          </p:cNvSpPr>
          <p:nvPr/>
        </p:nvSpPr>
        <p:spPr bwMode="auto">
          <a:xfrm>
            <a:off x="5487541" y="2932905"/>
            <a:ext cx="1474994" cy="1500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a:solidFill>
                  <a:srgbClr val="7D7D7D"/>
                </a:solidFill>
                <a:latin typeface="微软雅黑" pitchFamily="34" charset="-122"/>
                <a:ea typeface="微软雅黑" pitchFamily="34" charset="-122"/>
              </a:rPr>
              <a:t>单击此处添加标题</a:t>
            </a:r>
            <a:endParaRPr lang="en-US" altLang="zh-CN" sz="2600" b="1" dirty="0">
              <a:solidFill>
                <a:srgbClr val="7D7D7D"/>
              </a:solidFill>
              <a:latin typeface="微软雅黑" pitchFamily="34" charset="-122"/>
              <a:ea typeface="微软雅黑" pitchFamily="34" charset="-122"/>
            </a:endParaRPr>
          </a:p>
        </p:txBody>
      </p:sp>
      <p:sp>
        <p:nvSpPr>
          <p:cNvPr id="4" name="AutoShape 4"/>
          <p:cNvSpPr>
            <a:spLocks noChangeArrowheads="1"/>
          </p:cNvSpPr>
          <p:nvPr/>
        </p:nvSpPr>
        <p:spPr bwMode="gray">
          <a:xfrm rot="19367479">
            <a:off x="3948533" y="1719964"/>
            <a:ext cx="4306428" cy="4038378"/>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4"/>
          </a:solidFill>
          <a:ln w="3175" cap="flat" cmpd="sng" algn="ctr">
            <a:no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WordArt 7"/>
          <p:cNvSpPr>
            <a:spLocks noChangeArrowheads="1" noChangeShapeType="1" noTextEdit="1"/>
          </p:cNvSpPr>
          <p:nvPr/>
        </p:nvSpPr>
        <p:spPr bwMode="gray">
          <a:xfrm rot="3394332">
            <a:off x="5502583" y="2294936"/>
            <a:ext cx="2443983" cy="2027209"/>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a:ln w="6350">
                  <a:noFill/>
                  <a:round/>
                  <a:headEnd/>
                  <a:tailEnd/>
                </a:ln>
                <a:solidFill>
                  <a:srgbClr val="FFFFFF"/>
                </a:solidFill>
                <a:effectLst/>
                <a:uLnTx/>
                <a:uFillTx/>
                <a:latin typeface="微软雅黑" pitchFamily="34" charset="-122"/>
                <a:ea typeface="微软雅黑" pitchFamily="34" charset="-122"/>
                <a:cs typeface="Arial"/>
              </a:rPr>
              <a:t>单击此处添加文字</a:t>
            </a:r>
          </a:p>
        </p:txBody>
      </p:sp>
      <p:sp>
        <p:nvSpPr>
          <p:cNvPr id="7" name="Line 19"/>
          <p:cNvSpPr>
            <a:spLocks noChangeShapeType="1"/>
          </p:cNvSpPr>
          <p:nvPr/>
        </p:nvSpPr>
        <p:spPr bwMode="auto">
          <a:xfrm flipH="1">
            <a:off x="7765430" y="2331683"/>
            <a:ext cx="2750177" cy="0"/>
          </a:xfrm>
          <a:prstGeom prst="line">
            <a:avLst/>
          </a:prstGeom>
          <a:noFill/>
          <a:ln w="1905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TextBox 19"/>
          <p:cNvSpPr txBox="1">
            <a:spLocks noChangeArrowheads="1"/>
          </p:cNvSpPr>
          <p:nvPr/>
        </p:nvSpPr>
        <p:spPr bwMode="auto">
          <a:xfrm>
            <a:off x="8496249" y="1902978"/>
            <a:ext cx="1977537" cy="428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9" name="TextBox 20"/>
          <p:cNvSpPr txBox="1"/>
          <p:nvPr/>
        </p:nvSpPr>
        <p:spPr bwMode="auto">
          <a:xfrm>
            <a:off x="8365617" y="2358520"/>
            <a:ext cx="2139103" cy="819455"/>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1" name="AutoShape 6"/>
          <p:cNvSpPr>
            <a:spLocks noChangeArrowheads="1"/>
          </p:cNvSpPr>
          <p:nvPr/>
        </p:nvSpPr>
        <p:spPr bwMode="gray">
          <a:xfrm rot="12146960">
            <a:off x="4252481" y="1678738"/>
            <a:ext cx="4307621" cy="4037260"/>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4"/>
          </a:soli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WordArt 9"/>
          <p:cNvSpPr>
            <a:spLocks noChangeArrowheads="1" noChangeShapeType="1" noTextEdit="1"/>
          </p:cNvSpPr>
          <p:nvPr/>
        </p:nvSpPr>
        <p:spPr bwMode="gray">
          <a:xfrm rot="17984564">
            <a:off x="4486254" y="2364039"/>
            <a:ext cx="2443983" cy="202539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a:ln w="6350">
                  <a:noFill/>
                  <a:round/>
                  <a:headEnd/>
                  <a:tailEnd/>
                </a:ln>
                <a:solidFill>
                  <a:schemeClr val="bg1"/>
                </a:solidFill>
                <a:effectLst/>
                <a:uLnTx/>
                <a:uFillTx/>
                <a:latin typeface="微软雅黑" pitchFamily="34" charset="-122"/>
                <a:ea typeface="微软雅黑" pitchFamily="34" charset="-122"/>
                <a:cs typeface="Arial"/>
              </a:rPr>
              <a:t>单击此处添加文字</a:t>
            </a:r>
          </a:p>
        </p:txBody>
      </p:sp>
      <p:sp>
        <p:nvSpPr>
          <p:cNvPr id="14" name="Line 17"/>
          <p:cNvSpPr>
            <a:spLocks noChangeShapeType="1"/>
          </p:cNvSpPr>
          <p:nvPr/>
        </p:nvSpPr>
        <p:spPr bwMode="auto">
          <a:xfrm>
            <a:off x="2038017" y="2331684"/>
            <a:ext cx="2751989" cy="0"/>
          </a:xfrm>
          <a:prstGeom prst="line">
            <a:avLst/>
          </a:prstGeom>
          <a:noFill/>
          <a:ln w="1905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TextBox 42"/>
          <p:cNvSpPr txBox="1">
            <a:spLocks noChangeArrowheads="1"/>
          </p:cNvSpPr>
          <p:nvPr/>
        </p:nvSpPr>
        <p:spPr bwMode="auto">
          <a:xfrm>
            <a:off x="2020162" y="1909298"/>
            <a:ext cx="1977534" cy="428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b="1" kern="0" dirty="0">
                <a:solidFill>
                  <a:srgbClr val="4D4D4D"/>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16" name="TextBox 43"/>
          <p:cNvSpPr txBox="1"/>
          <p:nvPr/>
        </p:nvSpPr>
        <p:spPr bwMode="auto">
          <a:xfrm>
            <a:off x="2020161" y="2384048"/>
            <a:ext cx="2160701" cy="819455"/>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8" name="AutoShape 5"/>
          <p:cNvSpPr>
            <a:spLocks noChangeArrowheads="1"/>
          </p:cNvSpPr>
          <p:nvPr/>
        </p:nvSpPr>
        <p:spPr bwMode="gray">
          <a:xfrm rot="5078397">
            <a:off x="4036053" y="1470389"/>
            <a:ext cx="4370770" cy="3978930"/>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1"/>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9" name="WordArt 8"/>
          <p:cNvSpPr>
            <a:spLocks noChangeArrowheads="1" noChangeShapeType="1" noTextEdit="1"/>
          </p:cNvSpPr>
          <p:nvPr/>
        </p:nvSpPr>
        <p:spPr bwMode="gray">
          <a:xfrm rot="79672">
            <a:off x="4802722" y="3177678"/>
            <a:ext cx="2831915" cy="2056927"/>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a:ln w="6350">
                  <a:noFill/>
                  <a:round/>
                  <a:headEnd/>
                  <a:tailEnd/>
                </a:ln>
                <a:solidFill>
                  <a:srgbClr val="3B3B3B"/>
                </a:solidFill>
                <a:effectLst/>
                <a:uLnTx/>
                <a:uFillTx/>
                <a:latin typeface="微软雅黑" pitchFamily="34" charset="-122"/>
                <a:ea typeface="微软雅黑" pitchFamily="34" charset="-122"/>
                <a:cs typeface="Arial"/>
              </a:rPr>
              <a:t>单击此处添加文字</a:t>
            </a:r>
          </a:p>
        </p:txBody>
      </p:sp>
      <p:sp>
        <p:nvSpPr>
          <p:cNvPr id="21" name="Line 18"/>
          <p:cNvSpPr>
            <a:spLocks noChangeShapeType="1"/>
          </p:cNvSpPr>
          <p:nvPr/>
        </p:nvSpPr>
        <p:spPr bwMode="auto">
          <a:xfrm flipH="1">
            <a:off x="7635589" y="5082129"/>
            <a:ext cx="2751990" cy="0"/>
          </a:xfrm>
          <a:prstGeom prst="line">
            <a:avLst/>
          </a:prstGeom>
          <a:noFill/>
          <a:ln w="1905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2" name="TextBox 19"/>
          <p:cNvSpPr txBox="1">
            <a:spLocks noChangeArrowheads="1"/>
          </p:cNvSpPr>
          <p:nvPr/>
        </p:nvSpPr>
        <p:spPr bwMode="auto">
          <a:xfrm>
            <a:off x="8426351" y="4665273"/>
            <a:ext cx="1977535" cy="428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23" name="TextBox 20"/>
          <p:cNvSpPr txBox="1"/>
          <p:nvPr/>
        </p:nvSpPr>
        <p:spPr bwMode="auto">
          <a:xfrm>
            <a:off x="8488639" y="5197866"/>
            <a:ext cx="1978163" cy="636877"/>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单击此处添加段落文本单击此处添加段落文本单击</a:t>
            </a:r>
          </a:p>
        </p:txBody>
      </p:sp>
    </p:spTree>
    <p:extLst>
      <p:ext uri="{BB962C8B-B14F-4D97-AF65-F5344CB8AC3E}">
        <p14:creationId xmlns:p14="http://schemas.microsoft.com/office/powerpoint/2010/main" val="2465021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_1"/>
          <p:cNvSpPr/>
          <p:nvPr/>
        </p:nvSpPr>
        <p:spPr>
          <a:xfrm>
            <a:off x="1065584" y="2375370"/>
            <a:ext cx="2479687" cy="2650935"/>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bg1"/>
              </a:solidFill>
            </a:endParaRPr>
          </a:p>
        </p:txBody>
      </p:sp>
      <p:sp>
        <p:nvSpPr>
          <p:cNvPr id="3" name="椭圆 2"/>
          <p:cNvSpPr/>
          <p:nvPr/>
        </p:nvSpPr>
        <p:spPr>
          <a:xfrm>
            <a:off x="8508593" y="2397030"/>
            <a:ext cx="2650935" cy="26509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 name="椭圆 1"/>
          <p:cNvSpPr/>
          <p:nvPr/>
        </p:nvSpPr>
        <p:spPr>
          <a:xfrm>
            <a:off x="3545271" y="2397030"/>
            <a:ext cx="2479687" cy="2650935"/>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5" name="椭圆 1_4"/>
          <p:cNvSpPr/>
          <p:nvPr/>
        </p:nvSpPr>
        <p:spPr>
          <a:xfrm>
            <a:off x="6024958" y="2397030"/>
            <a:ext cx="2479687" cy="2650935"/>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bg1"/>
              </a:solidFill>
            </a:endParaRPr>
          </a:p>
        </p:txBody>
      </p:sp>
      <p:sp>
        <p:nvSpPr>
          <p:cNvPr id="6" name="TextBox 14"/>
          <p:cNvSpPr txBox="1"/>
          <p:nvPr/>
        </p:nvSpPr>
        <p:spPr>
          <a:xfrm>
            <a:off x="2056117" y="2390256"/>
            <a:ext cx="601447" cy="754694"/>
          </a:xfrm>
          <a:prstGeom prst="rect">
            <a:avLst/>
          </a:prstGeom>
          <a:noFill/>
        </p:spPr>
        <p:txBody>
          <a:bodyPr wrap="none" rtlCol="0">
            <a:spAutoFit/>
          </a:bodyPr>
          <a:lstStyle/>
          <a:p>
            <a:pPr algn="ctr">
              <a:lnSpc>
                <a:spcPct val="150000"/>
              </a:lnSpc>
            </a:pPr>
            <a:r>
              <a:rPr lang="en-US" altLang="zh-CN" sz="3200" b="1" dirty="0">
                <a:solidFill>
                  <a:schemeClr val="bg1"/>
                </a:solidFill>
              </a:rPr>
              <a:t>01</a:t>
            </a:r>
            <a:endParaRPr lang="zh-CN" altLang="en-US" sz="3200" b="1" dirty="0">
              <a:solidFill>
                <a:schemeClr val="bg1"/>
              </a:solidFill>
            </a:endParaRPr>
          </a:p>
        </p:txBody>
      </p:sp>
      <p:sp>
        <p:nvSpPr>
          <p:cNvPr id="7" name="TextBox 15"/>
          <p:cNvSpPr txBox="1"/>
          <p:nvPr/>
        </p:nvSpPr>
        <p:spPr>
          <a:xfrm>
            <a:off x="4576683" y="2390256"/>
            <a:ext cx="601448" cy="830997"/>
          </a:xfrm>
          <a:prstGeom prst="rect">
            <a:avLst/>
          </a:prstGeom>
          <a:noFill/>
        </p:spPr>
        <p:txBody>
          <a:bodyPr wrap="none" rtlCol="0">
            <a:spAutoFit/>
          </a:bodyPr>
          <a:lstStyle/>
          <a:p>
            <a:pPr algn="ctr">
              <a:lnSpc>
                <a:spcPct val="150000"/>
              </a:lnSpc>
            </a:pPr>
            <a:r>
              <a:rPr lang="en-US" altLang="zh-CN" sz="3200" b="1" dirty="0">
                <a:solidFill>
                  <a:schemeClr val="bg1"/>
                </a:solidFill>
              </a:rPr>
              <a:t>02</a:t>
            </a:r>
            <a:endParaRPr lang="zh-CN" altLang="en-US" sz="3200" b="1" dirty="0">
              <a:solidFill>
                <a:schemeClr val="bg1"/>
              </a:solidFill>
            </a:endParaRPr>
          </a:p>
        </p:txBody>
      </p:sp>
      <p:sp>
        <p:nvSpPr>
          <p:cNvPr id="8" name="TextBox 16"/>
          <p:cNvSpPr txBox="1"/>
          <p:nvPr/>
        </p:nvSpPr>
        <p:spPr>
          <a:xfrm>
            <a:off x="7000077" y="2390256"/>
            <a:ext cx="601447" cy="754694"/>
          </a:xfrm>
          <a:prstGeom prst="rect">
            <a:avLst/>
          </a:prstGeom>
          <a:noFill/>
        </p:spPr>
        <p:txBody>
          <a:bodyPr wrap="none" rtlCol="0">
            <a:spAutoFit/>
          </a:bodyPr>
          <a:lstStyle/>
          <a:p>
            <a:pPr algn="ctr">
              <a:lnSpc>
                <a:spcPct val="150000"/>
              </a:lnSpc>
            </a:pPr>
            <a:r>
              <a:rPr lang="en-US" altLang="zh-CN" sz="3200" b="1" dirty="0">
                <a:solidFill>
                  <a:schemeClr val="bg1"/>
                </a:solidFill>
              </a:rPr>
              <a:t>03</a:t>
            </a:r>
            <a:endParaRPr lang="zh-CN" altLang="en-US" sz="3200" b="1" dirty="0">
              <a:solidFill>
                <a:schemeClr val="bg1"/>
              </a:solidFill>
            </a:endParaRPr>
          </a:p>
        </p:txBody>
      </p:sp>
      <p:sp>
        <p:nvSpPr>
          <p:cNvPr id="9" name="TextBox 17"/>
          <p:cNvSpPr txBox="1"/>
          <p:nvPr/>
        </p:nvSpPr>
        <p:spPr>
          <a:xfrm>
            <a:off x="9569336" y="2390256"/>
            <a:ext cx="601448" cy="830997"/>
          </a:xfrm>
          <a:prstGeom prst="rect">
            <a:avLst/>
          </a:prstGeom>
          <a:noFill/>
        </p:spPr>
        <p:txBody>
          <a:bodyPr wrap="none" rtlCol="0">
            <a:spAutoFit/>
          </a:bodyPr>
          <a:lstStyle/>
          <a:p>
            <a:pPr algn="ctr">
              <a:lnSpc>
                <a:spcPct val="150000"/>
              </a:lnSpc>
            </a:pPr>
            <a:r>
              <a:rPr lang="en-US" altLang="zh-CN" sz="3200" b="1" dirty="0">
                <a:solidFill>
                  <a:schemeClr val="bg1"/>
                </a:solidFill>
              </a:rPr>
              <a:t>04</a:t>
            </a:r>
            <a:endParaRPr lang="zh-CN" altLang="en-US" sz="3200" b="1" dirty="0">
              <a:solidFill>
                <a:schemeClr val="bg1"/>
              </a:solidFill>
            </a:endParaRPr>
          </a:p>
        </p:txBody>
      </p:sp>
      <p:cxnSp>
        <p:nvCxnSpPr>
          <p:cNvPr id="10" name="直接连接符 9"/>
          <p:cNvCxnSpPr/>
          <p:nvPr/>
        </p:nvCxnSpPr>
        <p:spPr>
          <a:xfrm>
            <a:off x="1371460" y="3218262"/>
            <a:ext cx="1819467" cy="0"/>
          </a:xfrm>
          <a:prstGeom prst="line">
            <a:avLst/>
          </a:prstGeom>
          <a:ln>
            <a:solidFill>
              <a:srgbClr val="3B3B3B"/>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875381" y="3218262"/>
            <a:ext cx="1819467"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355066" y="3218262"/>
            <a:ext cx="1819467" cy="0"/>
          </a:xfrm>
          <a:prstGeom prst="line">
            <a:avLst/>
          </a:prstGeom>
          <a:ln>
            <a:solidFill>
              <a:srgbClr val="3B3B3B"/>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847258" y="3218262"/>
            <a:ext cx="203128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22"/>
          <p:cNvSpPr txBox="1"/>
          <p:nvPr/>
        </p:nvSpPr>
        <p:spPr>
          <a:xfrm>
            <a:off x="1110191" y="3385111"/>
            <a:ext cx="2473754" cy="438518"/>
          </a:xfrm>
          <a:prstGeom prst="rect">
            <a:avLst/>
          </a:prstGeom>
          <a:noFill/>
        </p:spPr>
        <p:txBody>
          <a:bodyPr wrap="square" rtlCol="0">
            <a:spAutoFit/>
          </a:bodyPr>
          <a:lstStyle/>
          <a:p>
            <a:pPr algn="ctr">
              <a:lnSpc>
                <a:spcPct val="150000"/>
              </a:lnSpc>
            </a:pPr>
            <a:r>
              <a:rPr lang="zh-CN" altLang="en-US" sz="1700" b="1" dirty="0">
                <a:solidFill>
                  <a:schemeClr val="bg1"/>
                </a:solidFill>
                <a:latin typeface="微软雅黑" pitchFamily="34" charset="-122"/>
                <a:ea typeface="微软雅黑" pitchFamily="34" charset="-122"/>
              </a:rPr>
              <a:t>点此输入标题</a:t>
            </a:r>
          </a:p>
        </p:txBody>
      </p:sp>
      <p:sp>
        <p:nvSpPr>
          <p:cNvPr id="15" name="TextBox 23"/>
          <p:cNvSpPr txBox="1"/>
          <p:nvPr/>
        </p:nvSpPr>
        <p:spPr>
          <a:xfrm>
            <a:off x="1110191" y="3874916"/>
            <a:ext cx="2473754" cy="377411"/>
          </a:xfrm>
          <a:prstGeom prst="rect">
            <a:avLst/>
          </a:prstGeom>
          <a:noFill/>
        </p:spPr>
        <p:txBody>
          <a:bodyPr wrap="square" rtlCol="0">
            <a:spAutoFit/>
          </a:bodyPr>
          <a:lstStyle/>
          <a:p>
            <a:pPr algn="ctr">
              <a:lnSpc>
                <a:spcPct val="150000"/>
              </a:lnSpc>
            </a:pPr>
            <a:r>
              <a:rPr lang="zh-CN" altLang="en-US" sz="1400" dirty="0">
                <a:solidFill>
                  <a:schemeClr val="bg1"/>
                </a:solidFill>
                <a:latin typeface="微软雅黑" pitchFamily="34" charset="-122"/>
                <a:ea typeface="微软雅黑" pitchFamily="34" charset="-122"/>
              </a:rPr>
              <a:t>点此输入文字</a:t>
            </a:r>
          </a:p>
        </p:txBody>
      </p:sp>
      <p:sp>
        <p:nvSpPr>
          <p:cNvPr id="16" name="TextBox 24"/>
          <p:cNvSpPr txBox="1"/>
          <p:nvPr/>
        </p:nvSpPr>
        <p:spPr>
          <a:xfrm>
            <a:off x="3669786" y="3385111"/>
            <a:ext cx="2473754" cy="484749"/>
          </a:xfrm>
          <a:prstGeom prst="rect">
            <a:avLst/>
          </a:prstGeom>
          <a:noFill/>
        </p:spPr>
        <p:txBody>
          <a:bodyPr wrap="square" rtlCol="0">
            <a:spAutoFit/>
          </a:bodyPr>
          <a:lstStyle/>
          <a:p>
            <a:pPr algn="ctr">
              <a:lnSpc>
                <a:spcPct val="150000"/>
              </a:lnSpc>
            </a:pPr>
            <a:r>
              <a:rPr lang="zh-CN" altLang="en-US" sz="1700" b="1" dirty="0">
                <a:solidFill>
                  <a:schemeClr val="bg1"/>
                </a:solidFill>
                <a:latin typeface="微软雅黑" pitchFamily="34" charset="-122"/>
                <a:ea typeface="微软雅黑" pitchFamily="34" charset="-122"/>
              </a:rPr>
              <a:t>点此输入标题</a:t>
            </a:r>
          </a:p>
        </p:txBody>
      </p:sp>
      <p:sp>
        <p:nvSpPr>
          <p:cNvPr id="17" name="TextBox 25"/>
          <p:cNvSpPr txBox="1"/>
          <p:nvPr/>
        </p:nvSpPr>
        <p:spPr>
          <a:xfrm>
            <a:off x="3700780" y="3874916"/>
            <a:ext cx="2473754" cy="415498"/>
          </a:xfrm>
          <a:prstGeom prst="rect">
            <a:avLst/>
          </a:prstGeom>
          <a:noFill/>
        </p:spPr>
        <p:txBody>
          <a:bodyPr wrap="square" rtlCol="0">
            <a:spAutoFit/>
          </a:bodyPr>
          <a:lstStyle/>
          <a:p>
            <a:pPr algn="ctr">
              <a:lnSpc>
                <a:spcPct val="150000"/>
              </a:lnSpc>
            </a:pPr>
            <a:r>
              <a:rPr lang="zh-CN" altLang="en-US" sz="1400" dirty="0">
                <a:solidFill>
                  <a:schemeClr val="bg1"/>
                </a:solidFill>
                <a:latin typeface="微软雅黑" pitchFamily="34" charset="-122"/>
                <a:ea typeface="微软雅黑" pitchFamily="34" charset="-122"/>
              </a:rPr>
              <a:t>点此输入文字</a:t>
            </a:r>
          </a:p>
        </p:txBody>
      </p:sp>
      <p:sp>
        <p:nvSpPr>
          <p:cNvPr id="18" name="TextBox 26"/>
          <p:cNvSpPr txBox="1"/>
          <p:nvPr/>
        </p:nvSpPr>
        <p:spPr>
          <a:xfrm>
            <a:off x="6071034" y="3385111"/>
            <a:ext cx="2473754" cy="438518"/>
          </a:xfrm>
          <a:prstGeom prst="rect">
            <a:avLst/>
          </a:prstGeom>
          <a:noFill/>
        </p:spPr>
        <p:txBody>
          <a:bodyPr wrap="square" rtlCol="0">
            <a:spAutoFit/>
          </a:bodyPr>
          <a:lstStyle/>
          <a:p>
            <a:pPr algn="ctr">
              <a:lnSpc>
                <a:spcPct val="150000"/>
              </a:lnSpc>
            </a:pPr>
            <a:r>
              <a:rPr lang="zh-CN" altLang="en-US" sz="1700" b="1" dirty="0">
                <a:solidFill>
                  <a:schemeClr val="bg1"/>
                </a:solidFill>
                <a:latin typeface="微软雅黑" pitchFamily="34" charset="-122"/>
                <a:ea typeface="微软雅黑" pitchFamily="34" charset="-122"/>
              </a:rPr>
              <a:t>点此输入标题</a:t>
            </a:r>
          </a:p>
        </p:txBody>
      </p:sp>
      <p:sp>
        <p:nvSpPr>
          <p:cNvPr id="19" name="TextBox 27"/>
          <p:cNvSpPr txBox="1"/>
          <p:nvPr/>
        </p:nvSpPr>
        <p:spPr>
          <a:xfrm>
            <a:off x="6071034" y="3874916"/>
            <a:ext cx="2473754" cy="377411"/>
          </a:xfrm>
          <a:prstGeom prst="rect">
            <a:avLst/>
          </a:prstGeom>
          <a:noFill/>
        </p:spPr>
        <p:txBody>
          <a:bodyPr wrap="square" rtlCol="0">
            <a:spAutoFit/>
          </a:bodyPr>
          <a:lstStyle/>
          <a:p>
            <a:pPr algn="ctr">
              <a:lnSpc>
                <a:spcPct val="150000"/>
              </a:lnSpc>
            </a:pPr>
            <a:r>
              <a:rPr lang="zh-CN" altLang="en-US" sz="1400" dirty="0">
                <a:solidFill>
                  <a:schemeClr val="bg1"/>
                </a:solidFill>
                <a:latin typeface="微软雅黑" pitchFamily="34" charset="-122"/>
                <a:ea typeface="微软雅黑" pitchFamily="34" charset="-122"/>
              </a:rPr>
              <a:t>点此输入文字</a:t>
            </a:r>
          </a:p>
        </p:txBody>
      </p:sp>
      <p:sp>
        <p:nvSpPr>
          <p:cNvPr id="20" name="TextBox 28"/>
          <p:cNvSpPr txBox="1"/>
          <p:nvPr/>
        </p:nvSpPr>
        <p:spPr>
          <a:xfrm>
            <a:off x="8709944" y="3425107"/>
            <a:ext cx="2473754" cy="484749"/>
          </a:xfrm>
          <a:prstGeom prst="rect">
            <a:avLst/>
          </a:prstGeom>
          <a:noFill/>
        </p:spPr>
        <p:txBody>
          <a:bodyPr wrap="square" rtlCol="0">
            <a:spAutoFit/>
          </a:bodyPr>
          <a:lstStyle/>
          <a:p>
            <a:pPr algn="ctr">
              <a:lnSpc>
                <a:spcPct val="150000"/>
              </a:lnSpc>
            </a:pPr>
            <a:r>
              <a:rPr lang="zh-CN" altLang="en-US" sz="1700" b="1" dirty="0">
                <a:solidFill>
                  <a:schemeClr val="bg1"/>
                </a:solidFill>
                <a:latin typeface="微软雅黑" pitchFamily="34" charset="-122"/>
                <a:ea typeface="微软雅黑" pitchFamily="34" charset="-122"/>
              </a:rPr>
              <a:t>点此输入标题</a:t>
            </a:r>
          </a:p>
        </p:txBody>
      </p:sp>
      <p:sp>
        <p:nvSpPr>
          <p:cNvPr id="21" name="TextBox 29_20"/>
          <p:cNvSpPr txBox="1"/>
          <p:nvPr/>
        </p:nvSpPr>
        <p:spPr>
          <a:xfrm>
            <a:off x="8740938" y="3914912"/>
            <a:ext cx="2473754" cy="415498"/>
          </a:xfrm>
          <a:prstGeom prst="rect">
            <a:avLst/>
          </a:prstGeom>
          <a:noFill/>
        </p:spPr>
        <p:txBody>
          <a:bodyPr wrap="square" rtlCol="0">
            <a:spAutoFit/>
          </a:bodyPr>
          <a:lstStyle/>
          <a:p>
            <a:pPr algn="ctr">
              <a:lnSpc>
                <a:spcPct val="150000"/>
              </a:lnSpc>
            </a:pPr>
            <a:r>
              <a:rPr lang="zh-CN" altLang="en-US" sz="1400" dirty="0">
                <a:solidFill>
                  <a:schemeClr val="bg1"/>
                </a:solidFill>
                <a:latin typeface="微软雅黑" pitchFamily="34" charset="-122"/>
                <a:ea typeface="微软雅黑" pitchFamily="34" charset="-122"/>
              </a:rPr>
              <a:t>点此输入文字</a:t>
            </a:r>
          </a:p>
        </p:txBody>
      </p:sp>
      <p:sp>
        <p:nvSpPr>
          <p:cNvPr id="22" name="KSO_Shape"/>
          <p:cNvSpPr/>
          <p:nvPr/>
        </p:nvSpPr>
        <p:spPr>
          <a:xfrm>
            <a:off x="1852179" y="131763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KSO_Shape_22"/>
          <p:cNvSpPr/>
          <p:nvPr/>
        </p:nvSpPr>
        <p:spPr>
          <a:xfrm>
            <a:off x="1819207" y="5464712"/>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KSO_Shape_23"/>
          <p:cNvSpPr/>
          <p:nvPr/>
        </p:nvSpPr>
        <p:spPr>
          <a:xfrm flipH="1">
            <a:off x="10509983" y="131763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KSO_Shape_24"/>
          <p:cNvSpPr/>
          <p:nvPr/>
        </p:nvSpPr>
        <p:spPr>
          <a:xfrm flipH="1">
            <a:off x="10823309" y="549940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文本框 25"/>
          <p:cNvSpPr txBox="1"/>
          <p:nvPr/>
        </p:nvSpPr>
        <p:spPr>
          <a:xfrm>
            <a:off x="2463861" y="1073142"/>
            <a:ext cx="1407758" cy="369332"/>
          </a:xfrm>
          <a:prstGeom prst="rect">
            <a:avLst/>
          </a:prstGeom>
          <a:noFill/>
        </p:spPr>
        <p:txBody>
          <a:bodyPr wrap="none" rtlCol="0">
            <a:spAutoFit/>
          </a:bodyPr>
          <a:lstStyle/>
          <a:p>
            <a:r>
              <a:rPr lang="en-US" altLang="zh-CN" b="1" dirty="0">
                <a:latin typeface="微软雅黑" panose="020B0503020204020204" pitchFamily="34" charset="-122"/>
                <a:ea typeface="微软雅黑" panose="020B0503020204020204" pitchFamily="34" charset="-122"/>
              </a:rPr>
              <a:t>KEYWORD</a:t>
            </a:r>
            <a:endParaRPr lang="zh-CN" altLang="en-US" b="1" dirty="0">
              <a:latin typeface="微软雅黑" panose="020B0503020204020204" pitchFamily="34" charset="-122"/>
              <a:ea typeface="微软雅黑" panose="020B0503020204020204" pitchFamily="34" charset="-122"/>
            </a:endParaRPr>
          </a:p>
        </p:txBody>
      </p:sp>
      <p:sp>
        <p:nvSpPr>
          <p:cNvPr id="27" name="TextBox 15"/>
          <p:cNvSpPr txBox="1"/>
          <p:nvPr/>
        </p:nvSpPr>
        <p:spPr>
          <a:xfrm>
            <a:off x="2463861" y="1344519"/>
            <a:ext cx="3294820" cy="646331"/>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28" name="文本框 27"/>
          <p:cNvSpPr txBox="1"/>
          <p:nvPr/>
        </p:nvSpPr>
        <p:spPr>
          <a:xfrm>
            <a:off x="2400028" y="5189656"/>
            <a:ext cx="1407758" cy="369332"/>
          </a:xfrm>
          <a:prstGeom prst="rect">
            <a:avLst/>
          </a:prstGeom>
          <a:noFill/>
        </p:spPr>
        <p:txBody>
          <a:bodyPr wrap="none" rtlCol="0">
            <a:spAutoFit/>
          </a:bodyPr>
          <a:lstStyle/>
          <a:p>
            <a:r>
              <a:rPr lang="en-US" altLang="zh-CN" b="1" dirty="0">
                <a:latin typeface="微软雅黑" panose="020B0503020204020204" pitchFamily="34" charset="-122"/>
                <a:ea typeface="微软雅黑" panose="020B0503020204020204" pitchFamily="34" charset="-122"/>
              </a:rPr>
              <a:t>KEYWORD</a:t>
            </a:r>
            <a:endParaRPr lang="zh-CN" altLang="en-US" b="1" dirty="0">
              <a:latin typeface="微软雅黑" panose="020B0503020204020204" pitchFamily="34" charset="-122"/>
              <a:ea typeface="微软雅黑" panose="020B0503020204020204" pitchFamily="34" charset="-122"/>
            </a:endParaRPr>
          </a:p>
        </p:txBody>
      </p:sp>
      <p:sp>
        <p:nvSpPr>
          <p:cNvPr id="29" name="TextBox 15"/>
          <p:cNvSpPr txBox="1"/>
          <p:nvPr/>
        </p:nvSpPr>
        <p:spPr>
          <a:xfrm>
            <a:off x="2400028" y="5461033"/>
            <a:ext cx="3294820" cy="646331"/>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30" name="文本框 29"/>
          <p:cNvSpPr txBox="1"/>
          <p:nvPr/>
        </p:nvSpPr>
        <p:spPr>
          <a:xfrm>
            <a:off x="8826859" y="1073142"/>
            <a:ext cx="1407758" cy="369332"/>
          </a:xfrm>
          <a:prstGeom prst="rect">
            <a:avLst/>
          </a:prstGeom>
          <a:noFill/>
        </p:spPr>
        <p:txBody>
          <a:bodyPr wrap="none" rtlCol="0">
            <a:spAutoFit/>
          </a:bodyPr>
          <a:lstStyle/>
          <a:p>
            <a:pPr algn="r"/>
            <a:r>
              <a:rPr lang="en-US" altLang="zh-CN" b="1" dirty="0">
                <a:solidFill>
                  <a:schemeClr val="accent1"/>
                </a:solidFill>
                <a:latin typeface="微软雅黑" panose="020B0503020204020204" pitchFamily="34" charset="-122"/>
                <a:ea typeface="微软雅黑" panose="020B0503020204020204" pitchFamily="34" charset="-122"/>
              </a:rPr>
              <a:t>KEYWORD</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31" name="TextBox 15"/>
          <p:cNvSpPr txBox="1"/>
          <p:nvPr/>
        </p:nvSpPr>
        <p:spPr>
          <a:xfrm>
            <a:off x="7000077" y="1344519"/>
            <a:ext cx="3234540" cy="646331"/>
          </a:xfrm>
          <a:prstGeom prst="rect">
            <a:avLst/>
          </a:prstGeom>
          <a:noFill/>
        </p:spPr>
        <p:txBody>
          <a:bodyPr wrap="square" rtlCol="0">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32" name="文本框 31"/>
          <p:cNvSpPr txBox="1"/>
          <p:nvPr/>
        </p:nvSpPr>
        <p:spPr>
          <a:xfrm>
            <a:off x="9173157" y="5208362"/>
            <a:ext cx="1407758" cy="369332"/>
          </a:xfrm>
          <a:prstGeom prst="rect">
            <a:avLst/>
          </a:prstGeom>
          <a:noFill/>
        </p:spPr>
        <p:txBody>
          <a:bodyPr wrap="none" rtlCol="0">
            <a:spAutoFit/>
          </a:bodyPr>
          <a:lstStyle/>
          <a:p>
            <a:pPr algn="r"/>
            <a:r>
              <a:rPr lang="en-US" altLang="zh-CN" b="1" dirty="0">
                <a:solidFill>
                  <a:schemeClr val="accent1"/>
                </a:solidFill>
                <a:latin typeface="微软雅黑" panose="020B0503020204020204" pitchFamily="34" charset="-122"/>
                <a:ea typeface="微软雅黑" panose="020B0503020204020204" pitchFamily="34" charset="-122"/>
              </a:rPr>
              <a:t>KEYWORD</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33" name="TextBox 15"/>
          <p:cNvSpPr txBox="1"/>
          <p:nvPr/>
        </p:nvSpPr>
        <p:spPr>
          <a:xfrm>
            <a:off x="7346375" y="5479739"/>
            <a:ext cx="3234540" cy="646331"/>
          </a:xfrm>
          <a:prstGeom prst="rect">
            <a:avLst/>
          </a:prstGeom>
          <a:noFill/>
        </p:spPr>
        <p:txBody>
          <a:bodyPr wrap="square" rtlCol="0">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Tree>
    <p:extLst>
      <p:ext uri="{BB962C8B-B14F-4D97-AF65-F5344CB8AC3E}">
        <p14:creationId xmlns:p14="http://schemas.microsoft.com/office/powerpoint/2010/main" val="3111376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095998" y="0"/>
            <a:ext cx="6096001"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2"/>
          <p:cNvSpPr txBox="1"/>
          <p:nvPr/>
        </p:nvSpPr>
        <p:spPr>
          <a:xfrm>
            <a:off x="1616347" y="2327469"/>
            <a:ext cx="3599720" cy="1477328"/>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这里输入简单的文字概述这里输入简单文字概</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述这里输入简单的文字概述这里入简单的文字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概述这里输入述简单的文字概述这里输入简单</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的文字概述这里输入简单的文字概述这里输入</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简单的文字概述这里输入</a:t>
            </a:r>
          </a:p>
        </p:txBody>
      </p:sp>
      <p:sp>
        <p:nvSpPr>
          <p:cNvPr id="5" name="TextBox 13"/>
          <p:cNvSpPr txBox="1"/>
          <p:nvPr/>
        </p:nvSpPr>
        <p:spPr>
          <a:xfrm>
            <a:off x="2416285" y="1866446"/>
            <a:ext cx="2719789" cy="400110"/>
          </a:xfrm>
          <a:prstGeom prst="rect">
            <a:avLst/>
          </a:prstGeom>
          <a:noFill/>
        </p:spPr>
        <p:txBody>
          <a:bodyPr wrap="square" rtlCol="0">
            <a:spAutoFit/>
          </a:bodyPr>
          <a:lstStyle/>
          <a:p>
            <a:pPr algn="r"/>
            <a:r>
              <a:rPr lang="en-US" altLang="zh-CN" sz="2000" b="1" dirty="0">
                <a:solidFill>
                  <a:srgbClr val="3A3A3B"/>
                </a:solidFill>
                <a:latin typeface="微软雅黑" panose="020B0503020204020204" pitchFamily="34" charset="-122"/>
                <a:ea typeface="微软雅黑" panose="020B0503020204020204" pitchFamily="34" charset="-122"/>
              </a:rPr>
              <a:t>2014</a:t>
            </a:r>
            <a:r>
              <a:rPr lang="zh-CN" altLang="en-US" sz="2000" b="1" dirty="0">
                <a:solidFill>
                  <a:srgbClr val="3A3A3B"/>
                </a:solidFill>
                <a:latin typeface="微软雅黑" panose="020B0503020204020204" pitchFamily="34" charset="-122"/>
                <a:ea typeface="微软雅黑" panose="020B0503020204020204" pitchFamily="34" charset="-122"/>
              </a:rPr>
              <a:t>年工作情况</a:t>
            </a:r>
          </a:p>
        </p:txBody>
      </p:sp>
      <p:sp>
        <p:nvSpPr>
          <p:cNvPr id="6" name="TextBox 14"/>
          <p:cNvSpPr txBox="1"/>
          <p:nvPr/>
        </p:nvSpPr>
        <p:spPr>
          <a:xfrm>
            <a:off x="6895938" y="1876768"/>
            <a:ext cx="2719789" cy="400110"/>
          </a:xfrm>
          <a:prstGeom prst="rect">
            <a:avLst/>
          </a:prstGeom>
          <a:noFill/>
        </p:spPr>
        <p:txBody>
          <a:bodyPr wrap="square" rtlCol="0">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2018</a:t>
            </a:r>
            <a:r>
              <a:rPr lang="zh-CN" altLang="en-US" sz="2000" b="1" dirty="0">
                <a:solidFill>
                  <a:schemeClr val="bg1"/>
                </a:solidFill>
                <a:latin typeface="微软雅黑" panose="020B0503020204020204" pitchFamily="34" charset="-122"/>
                <a:ea typeface="微软雅黑" panose="020B0503020204020204" pitchFamily="34" charset="-122"/>
              </a:rPr>
              <a:t>年工作情况</a:t>
            </a:r>
          </a:p>
        </p:txBody>
      </p:sp>
      <p:sp>
        <p:nvSpPr>
          <p:cNvPr id="7" name="TextBox 15"/>
          <p:cNvSpPr txBox="1"/>
          <p:nvPr/>
        </p:nvSpPr>
        <p:spPr>
          <a:xfrm>
            <a:off x="6919557" y="2356731"/>
            <a:ext cx="3656096" cy="1477328"/>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p>
        </p:txBody>
      </p:sp>
      <p:sp>
        <p:nvSpPr>
          <p:cNvPr id="8" name="矩形 7"/>
          <p:cNvSpPr/>
          <p:nvPr/>
        </p:nvSpPr>
        <p:spPr>
          <a:xfrm>
            <a:off x="3096232" y="4392257"/>
            <a:ext cx="1879854" cy="2521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矩形 8"/>
          <p:cNvSpPr/>
          <p:nvPr/>
        </p:nvSpPr>
        <p:spPr>
          <a:xfrm>
            <a:off x="2016316" y="4792226"/>
            <a:ext cx="2946332" cy="2521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2576273" y="5260043"/>
            <a:ext cx="2399814" cy="2521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TextBox 19"/>
          <p:cNvSpPr txBox="1"/>
          <p:nvPr/>
        </p:nvSpPr>
        <p:spPr>
          <a:xfrm>
            <a:off x="3328277" y="4392257"/>
            <a:ext cx="1197764"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计划完成：</a:t>
            </a:r>
            <a:r>
              <a:rPr lang="en-US" altLang="zh-CN" sz="1100" dirty="0">
                <a:solidFill>
                  <a:schemeClr val="bg1"/>
                </a:solidFill>
                <a:latin typeface="微软雅黑" panose="020B0503020204020204" pitchFamily="34" charset="-122"/>
                <a:ea typeface="微软雅黑" panose="020B0503020204020204" pitchFamily="34" charset="-122"/>
              </a:rPr>
              <a:t>30</a:t>
            </a:r>
            <a:r>
              <a:rPr lang="zh-CN" altLang="en-US" sz="1100" dirty="0">
                <a:solidFill>
                  <a:schemeClr val="bg1"/>
                </a:solidFill>
                <a:latin typeface="微软雅黑" panose="020B0503020204020204" pitchFamily="34" charset="-122"/>
                <a:ea typeface="微软雅黑" panose="020B0503020204020204" pitchFamily="34" charset="-122"/>
              </a:rPr>
              <a:t>％</a:t>
            </a:r>
          </a:p>
        </p:txBody>
      </p:sp>
      <p:sp>
        <p:nvSpPr>
          <p:cNvPr id="12" name="TextBox 20"/>
          <p:cNvSpPr txBox="1"/>
          <p:nvPr/>
        </p:nvSpPr>
        <p:spPr>
          <a:xfrm>
            <a:off x="2896248" y="4792226"/>
            <a:ext cx="1563248"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实际完成数目：</a:t>
            </a:r>
            <a:r>
              <a:rPr lang="en-US" altLang="zh-CN" sz="1100" dirty="0">
                <a:solidFill>
                  <a:schemeClr val="bg1"/>
                </a:solidFill>
                <a:latin typeface="微软雅黑" panose="020B0503020204020204" pitchFamily="34" charset="-122"/>
                <a:ea typeface="微软雅黑" panose="020B0503020204020204" pitchFamily="34" charset="-122"/>
              </a:rPr>
              <a:t>300</a:t>
            </a:r>
            <a:r>
              <a:rPr lang="zh-CN" altLang="en-US" sz="1100" dirty="0">
                <a:solidFill>
                  <a:schemeClr val="bg1"/>
                </a:solidFill>
                <a:latin typeface="微软雅黑" panose="020B0503020204020204" pitchFamily="34" charset="-122"/>
                <a:ea typeface="微软雅黑" panose="020B0503020204020204" pitchFamily="34" charset="-122"/>
              </a:rPr>
              <a:t>万</a:t>
            </a:r>
          </a:p>
        </p:txBody>
      </p:sp>
      <p:sp>
        <p:nvSpPr>
          <p:cNvPr id="13" name="TextBox 21"/>
          <p:cNvSpPr txBox="1"/>
          <p:nvPr/>
        </p:nvSpPr>
        <p:spPr>
          <a:xfrm>
            <a:off x="3376211" y="5265860"/>
            <a:ext cx="1140056"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回款数：</a:t>
            </a:r>
            <a:r>
              <a:rPr lang="en-US" altLang="zh-CN" sz="1100" dirty="0">
                <a:solidFill>
                  <a:schemeClr val="bg1"/>
                </a:solidFill>
                <a:latin typeface="微软雅黑" panose="020B0503020204020204" pitchFamily="34" charset="-122"/>
                <a:ea typeface="微软雅黑" panose="020B0503020204020204" pitchFamily="34" charset="-122"/>
              </a:rPr>
              <a:t>100</a:t>
            </a:r>
            <a:r>
              <a:rPr lang="zh-CN" altLang="en-US" sz="1100" dirty="0">
                <a:solidFill>
                  <a:schemeClr val="bg1"/>
                </a:solidFill>
                <a:latin typeface="微软雅黑" panose="020B0503020204020204" pitchFamily="34" charset="-122"/>
                <a:ea typeface="微软雅黑" panose="020B0503020204020204" pitchFamily="34" charset="-122"/>
              </a:rPr>
              <a:t>万</a:t>
            </a:r>
          </a:p>
        </p:txBody>
      </p:sp>
      <p:sp>
        <p:nvSpPr>
          <p:cNvPr id="14" name="矩形 13"/>
          <p:cNvSpPr/>
          <p:nvPr/>
        </p:nvSpPr>
        <p:spPr>
          <a:xfrm>
            <a:off x="7055926" y="4392257"/>
            <a:ext cx="1879854"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nvSpPr>
        <p:spPr>
          <a:xfrm>
            <a:off x="7069364" y="4792226"/>
            <a:ext cx="2946332"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矩形 15"/>
          <p:cNvSpPr/>
          <p:nvPr/>
        </p:nvSpPr>
        <p:spPr>
          <a:xfrm>
            <a:off x="7055926" y="5260043"/>
            <a:ext cx="2399814"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25"/>
          <p:cNvSpPr txBox="1"/>
          <p:nvPr/>
        </p:nvSpPr>
        <p:spPr>
          <a:xfrm>
            <a:off x="7287971" y="4392257"/>
            <a:ext cx="1197764" cy="261610"/>
          </a:xfrm>
          <a:prstGeom prst="rect">
            <a:avLst/>
          </a:prstGeom>
          <a:noFill/>
        </p:spPr>
        <p:txBody>
          <a:bodyPr wrap="none" rtlCol="0">
            <a:spAutoFit/>
          </a:bodyPr>
          <a:lstStyle/>
          <a:p>
            <a:r>
              <a:rPr lang="zh-CN" altLang="en-US" sz="1100" dirty="0">
                <a:latin typeface="微软雅黑" panose="020B0503020204020204" pitchFamily="34" charset="-122"/>
                <a:ea typeface="微软雅黑" panose="020B0503020204020204" pitchFamily="34" charset="-122"/>
              </a:rPr>
              <a:t>计划完成：</a:t>
            </a:r>
            <a:r>
              <a:rPr lang="en-US" altLang="zh-CN" sz="1100" dirty="0">
                <a:latin typeface="微软雅黑" panose="020B0503020204020204" pitchFamily="34" charset="-122"/>
                <a:ea typeface="微软雅黑" panose="020B0503020204020204" pitchFamily="34" charset="-122"/>
              </a:rPr>
              <a:t>20</a:t>
            </a:r>
            <a:r>
              <a:rPr lang="zh-CN" altLang="en-US" sz="1100" dirty="0">
                <a:latin typeface="微软雅黑" panose="020B0503020204020204" pitchFamily="34" charset="-122"/>
                <a:ea typeface="微软雅黑" panose="020B0503020204020204" pitchFamily="34" charset="-122"/>
              </a:rPr>
              <a:t>％</a:t>
            </a:r>
          </a:p>
        </p:txBody>
      </p:sp>
      <p:sp>
        <p:nvSpPr>
          <p:cNvPr id="18" name="TextBox 26"/>
          <p:cNvSpPr txBox="1"/>
          <p:nvPr/>
        </p:nvSpPr>
        <p:spPr>
          <a:xfrm>
            <a:off x="7295907" y="4792226"/>
            <a:ext cx="1563248" cy="261610"/>
          </a:xfrm>
          <a:prstGeom prst="rect">
            <a:avLst/>
          </a:prstGeom>
          <a:noFill/>
        </p:spPr>
        <p:txBody>
          <a:bodyPr wrap="none" rtlCol="0">
            <a:spAutoFit/>
          </a:bodyPr>
          <a:lstStyle/>
          <a:p>
            <a:r>
              <a:rPr lang="zh-CN" altLang="en-US" sz="1100" dirty="0">
                <a:latin typeface="微软雅黑" panose="020B0503020204020204" pitchFamily="34" charset="-122"/>
                <a:ea typeface="微软雅黑" panose="020B0503020204020204" pitchFamily="34" charset="-122"/>
              </a:rPr>
              <a:t>实际完成数目：</a:t>
            </a:r>
            <a:r>
              <a:rPr lang="en-US" altLang="zh-CN" sz="1100" dirty="0">
                <a:latin typeface="微软雅黑" panose="020B0503020204020204" pitchFamily="34" charset="-122"/>
                <a:ea typeface="微软雅黑" panose="020B0503020204020204" pitchFamily="34" charset="-122"/>
              </a:rPr>
              <a:t>200</a:t>
            </a:r>
            <a:r>
              <a:rPr lang="zh-CN" altLang="en-US" sz="1100" dirty="0">
                <a:latin typeface="微软雅黑" panose="020B0503020204020204" pitchFamily="34" charset="-122"/>
                <a:ea typeface="微软雅黑" panose="020B0503020204020204" pitchFamily="34" charset="-122"/>
              </a:rPr>
              <a:t>万</a:t>
            </a:r>
          </a:p>
        </p:txBody>
      </p:sp>
      <p:sp>
        <p:nvSpPr>
          <p:cNvPr id="19" name="TextBox 27"/>
          <p:cNvSpPr txBox="1"/>
          <p:nvPr/>
        </p:nvSpPr>
        <p:spPr>
          <a:xfrm>
            <a:off x="7309318" y="5265860"/>
            <a:ext cx="1140056" cy="261610"/>
          </a:xfrm>
          <a:prstGeom prst="rect">
            <a:avLst/>
          </a:prstGeom>
          <a:noFill/>
        </p:spPr>
        <p:txBody>
          <a:bodyPr wrap="none" rtlCol="0">
            <a:spAutoFit/>
          </a:bodyPr>
          <a:lstStyle/>
          <a:p>
            <a:r>
              <a:rPr lang="zh-CN" altLang="en-US" sz="1100" dirty="0">
                <a:latin typeface="微软雅黑" panose="020B0503020204020204" pitchFamily="34" charset="-122"/>
                <a:ea typeface="微软雅黑" panose="020B0503020204020204" pitchFamily="34" charset="-122"/>
              </a:rPr>
              <a:t>回款数：</a:t>
            </a:r>
            <a:r>
              <a:rPr lang="en-US" altLang="zh-CN" sz="1100" dirty="0">
                <a:latin typeface="微软雅黑" panose="020B0503020204020204" pitchFamily="34" charset="-122"/>
                <a:ea typeface="微软雅黑" panose="020B0503020204020204" pitchFamily="34" charset="-122"/>
              </a:rPr>
              <a:t>100</a:t>
            </a:r>
            <a:r>
              <a:rPr lang="zh-CN" altLang="en-US" sz="1100" dirty="0">
                <a:latin typeface="微软雅黑" panose="020B0503020204020204" pitchFamily="34" charset="-122"/>
                <a:ea typeface="微软雅黑" panose="020B0503020204020204" pitchFamily="34" charset="-122"/>
              </a:rPr>
              <a:t>万</a:t>
            </a:r>
          </a:p>
        </p:txBody>
      </p:sp>
      <p:sp>
        <p:nvSpPr>
          <p:cNvPr id="3" name="椭圆 2"/>
          <p:cNvSpPr/>
          <p:nvPr/>
        </p:nvSpPr>
        <p:spPr>
          <a:xfrm>
            <a:off x="5625153" y="3005797"/>
            <a:ext cx="941694" cy="9416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VS</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2043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15" name="椭圆 14"/>
          <p:cNvSpPr/>
          <p:nvPr/>
        </p:nvSpPr>
        <p:spPr>
          <a:xfrm>
            <a:off x="3175907" y="-909558"/>
            <a:ext cx="5840185" cy="5840185"/>
          </a:xfrm>
          <a:prstGeom prst="ellipse">
            <a:avLst/>
          </a:prstGeom>
          <a:solidFill>
            <a:schemeClr val="accent1"/>
          </a:solidFill>
          <a:ln w="76200">
            <a:solidFill>
              <a:srgbClr val="FFFDF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3427947" y="5783979"/>
            <a:ext cx="5328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 Box 3"/>
          <p:cNvSpPr>
            <a:spLocks noChangeArrowheads="1"/>
          </p:cNvSpPr>
          <p:nvPr/>
        </p:nvSpPr>
        <p:spPr bwMode="auto">
          <a:xfrm>
            <a:off x="4467143" y="5809555"/>
            <a:ext cx="32496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r>
              <a:rPr lang="en-US" altLang="zh-CN" sz="3200" b="1" dirty="0">
                <a:solidFill>
                  <a:schemeClr val="accent1"/>
                </a:solidFill>
                <a:latin typeface="微软雅黑" panose="020B0503020204020204" pitchFamily="34" charset="-122"/>
                <a:ea typeface="微软雅黑" panose="020B0503020204020204" pitchFamily="34" charset="-122"/>
                <a:sym typeface="Calibri" panose="020F0502020204030204" pitchFamily="34" charset="0"/>
              </a:rPr>
              <a:t>2018</a:t>
            </a:r>
            <a:r>
              <a:rPr lang="zh-CN" altLang="en-US" sz="3200" b="1" dirty="0">
                <a:solidFill>
                  <a:schemeClr val="accent1"/>
                </a:solidFill>
                <a:latin typeface="微软雅黑" panose="020B0503020204020204" pitchFamily="34" charset="-122"/>
                <a:ea typeface="微软雅黑" panose="020B0503020204020204" pitchFamily="34" charset="-122"/>
                <a:sym typeface="Calibri" panose="020F0502020204030204" pitchFamily="34" charset="0"/>
              </a:rPr>
              <a:t>年工作计划</a:t>
            </a:r>
          </a:p>
        </p:txBody>
      </p:sp>
      <p:sp>
        <p:nvSpPr>
          <p:cNvPr id="14" name="矩形 13"/>
          <p:cNvSpPr/>
          <p:nvPr/>
        </p:nvSpPr>
        <p:spPr>
          <a:xfrm>
            <a:off x="4912329" y="5368995"/>
            <a:ext cx="2359236" cy="369332"/>
          </a:xfrm>
          <a:prstGeom prst="rect">
            <a:avLst/>
          </a:prstGeom>
        </p:spPr>
        <p:txBody>
          <a:bodyPr wrap="none">
            <a:spAutoFit/>
          </a:bodyPr>
          <a:lstStyle/>
          <a:p>
            <a:pPr algn="r">
              <a:buFont typeface="Arial" panose="020B0604020202020204" pitchFamily="34" charset="0"/>
              <a:buNone/>
              <a:defRPr/>
            </a:pPr>
            <a:r>
              <a:rPr lang="en-US" altLang="zh-CN" dirty="0">
                <a:solidFill>
                  <a:schemeClr val="accent1"/>
                </a:solidFill>
                <a:latin typeface="微软雅黑" panose="020B0503020204020204" pitchFamily="34" charset="-122"/>
                <a:ea typeface="微软雅黑" panose="020B0503020204020204" pitchFamily="34" charset="-122"/>
              </a:rPr>
              <a:t>The 2018 work plan</a:t>
            </a:r>
          </a:p>
        </p:txBody>
      </p:sp>
      <p:sp>
        <p:nvSpPr>
          <p:cNvPr id="6" name="矩形 5"/>
          <p:cNvSpPr/>
          <p:nvPr/>
        </p:nvSpPr>
        <p:spPr>
          <a:xfrm>
            <a:off x="4834277" y="-83070"/>
            <a:ext cx="2523448" cy="5386090"/>
          </a:xfrm>
          <a:prstGeom prst="rect">
            <a:avLst/>
          </a:prstGeom>
        </p:spPr>
        <p:txBody>
          <a:bodyPr wrap="none">
            <a:spAutoFit/>
          </a:bodyPr>
          <a:lstStyle/>
          <a:p>
            <a:pPr algn="ctr"/>
            <a:r>
              <a:rPr lang="en-US" altLang="zh-CN" sz="34400" dirty="0">
                <a:solidFill>
                  <a:schemeClr val="bg1"/>
                </a:solidFill>
                <a:latin typeface="Impact" panose="020B0806030902050204" pitchFamily="34" charset="0"/>
                <a:ea typeface="微软雅黑" panose="020B0503020204020204" pitchFamily="34" charset="-122"/>
              </a:rPr>
              <a:t>3</a:t>
            </a:r>
            <a:endParaRPr lang="zh-CN" altLang="en-US" sz="344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4056000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
          <p:cNvSpPr>
            <a:spLocks/>
          </p:cNvSpPr>
          <p:nvPr/>
        </p:nvSpPr>
        <p:spPr bwMode="gray">
          <a:xfrm>
            <a:off x="4217124" y="2561479"/>
            <a:ext cx="1447800" cy="1954213"/>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2"/>
          </a:solidFill>
          <a:ln w="0">
            <a:noFill/>
            <a:prstDash val="solid"/>
            <a:round/>
            <a:headEnd/>
            <a:tailEnd/>
          </a:ln>
        </p:spPr>
        <p:txBody>
          <a:bodyPr/>
          <a:lstStyle/>
          <a:p>
            <a:pPr>
              <a:defRPr/>
            </a:pPr>
            <a:endParaRPr lang="zh-CN" altLang="en-US">
              <a:solidFill>
                <a:srgbClr val="000000"/>
              </a:solidFill>
            </a:endParaRPr>
          </a:p>
        </p:txBody>
      </p:sp>
      <p:sp>
        <p:nvSpPr>
          <p:cNvPr id="3" name="Freeform 5"/>
          <p:cNvSpPr>
            <a:spLocks/>
          </p:cNvSpPr>
          <p:nvPr/>
        </p:nvSpPr>
        <p:spPr bwMode="gray">
          <a:xfrm rot="7200000">
            <a:off x="5909398" y="1481979"/>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2"/>
          </a:solidFill>
          <a:ln w="0">
            <a:noFill/>
            <a:prstDash val="solid"/>
            <a:round/>
            <a:headEnd/>
            <a:tailEnd/>
          </a:ln>
        </p:spPr>
        <p:txBody>
          <a:bodyPr/>
          <a:lstStyle/>
          <a:p>
            <a:pPr>
              <a:defRPr/>
            </a:pPr>
            <a:endParaRPr lang="zh-CN" altLang="en-US">
              <a:solidFill>
                <a:srgbClr val="000000"/>
              </a:solidFill>
            </a:endParaRPr>
          </a:p>
        </p:txBody>
      </p:sp>
      <p:sp>
        <p:nvSpPr>
          <p:cNvPr id="5" name="AutoShape 7"/>
          <p:cNvSpPr>
            <a:spLocks noChangeArrowheads="1"/>
          </p:cNvSpPr>
          <p:nvPr/>
        </p:nvSpPr>
        <p:spPr bwMode="gray">
          <a:xfrm rot="12600000">
            <a:off x="4299674" y="2931366"/>
            <a:ext cx="1441450" cy="603250"/>
          </a:xfrm>
          <a:prstGeom prst="triangle">
            <a:avLst>
              <a:gd name="adj" fmla="val 50000"/>
            </a:avLst>
          </a:prstGeom>
          <a:solidFill>
            <a:schemeClr val="accent4"/>
          </a:solidFill>
          <a:ln w="9525" algn="ctr">
            <a:noFill/>
            <a:miter lim="800000"/>
            <a:headEnd/>
            <a:tailEnd/>
          </a:ln>
        </p:spPr>
        <p:txBody>
          <a:bodyPr wrap="none" anchor="ctr"/>
          <a:lstStyle/>
          <a:p>
            <a:endParaRPr lang="zh-CN" altLang="en-US">
              <a:solidFill>
                <a:srgbClr val="000000"/>
              </a:solidFill>
            </a:endParaRPr>
          </a:p>
        </p:txBody>
      </p:sp>
      <p:sp>
        <p:nvSpPr>
          <p:cNvPr id="6" name="Freeform 8"/>
          <p:cNvSpPr>
            <a:spLocks/>
          </p:cNvSpPr>
          <p:nvPr/>
        </p:nvSpPr>
        <p:spPr bwMode="gray">
          <a:xfrm rot="7200000">
            <a:off x="4694962" y="2136029"/>
            <a:ext cx="1504950" cy="806450"/>
          </a:xfrm>
          <a:custGeom>
            <a:avLst/>
            <a:gdLst>
              <a:gd name="T0" fmla="*/ 9866 w 750"/>
              <a:gd name="T1" fmla="*/ 0 h 378"/>
              <a:gd name="T2" fmla="*/ 0 w 750"/>
              <a:gd name="T3" fmla="*/ 0 h 378"/>
              <a:gd name="T4" fmla="*/ 32 w 750"/>
              <a:gd name="T5" fmla="*/ 5020 h 378"/>
              <a:gd name="T6" fmla="*/ 368 w 750"/>
              <a:gd name="T7" fmla="*/ 9768 h 378"/>
              <a:gd name="T8" fmla="*/ 9866 w 750"/>
              <a:gd name="T9" fmla="*/ 9768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chemeClr val="accent4"/>
          </a:solidFill>
          <a:ln w="0">
            <a:noFill/>
            <a:round/>
            <a:headEnd/>
            <a:tailEnd/>
          </a:ln>
        </p:spPr>
        <p:txBody>
          <a:bodyPr/>
          <a:lstStyle/>
          <a:p>
            <a:endParaRPr lang="zh-CN" altLang="en-US">
              <a:solidFill>
                <a:srgbClr val="000000"/>
              </a:solidFill>
            </a:endParaRPr>
          </a:p>
        </p:txBody>
      </p:sp>
      <p:sp>
        <p:nvSpPr>
          <p:cNvPr id="7" name="Freeform 9"/>
          <p:cNvSpPr>
            <a:spLocks/>
          </p:cNvSpPr>
          <p:nvPr/>
        </p:nvSpPr>
        <p:spPr bwMode="gray">
          <a:xfrm rot="7200000">
            <a:off x="5768112" y="1208929"/>
            <a:ext cx="622300" cy="1139825"/>
          </a:xfrm>
          <a:custGeom>
            <a:avLst/>
            <a:gdLst>
              <a:gd name="T0" fmla="*/ 38 w 495"/>
              <a:gd name="T1" fmla="*/ 10 h 971"/>
              <a:gd name="T2" fmla="*/ 38 w 495"/>
              <a:gd name="T3" fmla="*/ 35 h 971"/>
              <a:gd name="T4" fmla="*/ 35 w 495"/>
              <a:gd name="T5" fmla="*/ 35 h 971"/>
              <a:gd name="T6" fmla="*/ 33 w 495"/>
              <a:gd name="T7" fmla="*/ 35 h 971"/>
              <a:gd name="T8" fmla="*/ 31 w 495"/>
              <a:gd name="T9" fmla="*/ 33 h 971"/>
              <a:gd name="T10" fmla="*/ 29 w 495"/>
              <a:gd name="T11" fmla="*/ 33 h 971"/>
              <a:gd name="T12" fmla="*/ 25 w 495"/>
              <a:gd name="T13" fmla="*/ 31 h 971"/>
              <a:gd name="T14" fmla="*/ 23 w 495"/>
              <a:gd name="T15" fmla="*/ 29 h 971"/>
              <a:gd name="T16" fmla="*/ 21 w 495"/>
              <a:gd name="T17" fmla="*/ 27 h 971"/>
              <a:gd name="T18" fmla="*/ 17 w 495"/>
              <a:gd name="T19" fmla="*/ 24 h 971"/>
              <a:gd name="T20" fmla="*/ 14 w 495"/>
              <a:gd name="T21" fmla="*/ 20 h 971"/>
              <a:gd name="T22" fmla="*/ 10 w 495"/>
              <a:gd name="T23" fmla="*/ 16 h 971"/>
              <a:gd name="T24" fmla="*/ 8 w 495"/>
              <a:gd name="T25" fmla="*/ 13 h 971"/>
              <a:gd name="T26" fmla="*/ 2 w 495"/>
              <a:gd name="T27" fmla="*/ 7 h 971"/>
              <a:gd name="T28" fmla="*/ 2 w 495"/>
              <a:gd name="T29" fmla="*/ 5 h 971"/>
              <a:gd name="T30" fmla="*/ 0 w 495"/>
              <a:gd name="T31" fmla="*/ 2 h 971"/>
              <a:gd name="T32" fmla="*/ 2 w 495"/>
              <a:gd name="T33" fmla="*/ 0 h 971"/>
              <a:gd name="T34" fmla="*/ 2 w 495"/>
              <a:gd name="T35" fmla="*/ 1 h 971"/>
              <a:gd name="T36" fmla="*/ 2 w 495"/>
              <a:gd name="T37" fmla="*/ 3 h 971"/>
              <a:gd name="T38" fmla="*/ 2 w 495"/>
              <a:gd name="T39" fmla="*/ 4 h 971"/>
              <a:gd name="T40" fmla="*/ 2 w 495"/>
              <a:gd name="T41" fmla="*/ 5 h 971"/>
              <a:gd name="T42" fmla="*/ 2 w 495"/>
              <a:gd name="T43" fmla="*/ 6 h 971"/>
              <a:gd name="T44" fmla="*/ 4 w 495"/>
              <a:gd name="T45" fmla="*/ 7 h 971"/>
              <a:gd name="T46" fmla="*/ 6 w 495"/>
              <a:gd name="T47" fmla="*/ 9 h 971"/>
              <a:gd name="T48" fmla="*/ 10 w 495"/>
              <a:gd name="T49" fmla="*/ 10 h 971"/>
              <a:gd name="T50" fmla="*/ 13 w 495"/>
              <a:gd name="T51" fmla="*/ 10 h 971"/>
              <a:gd name="T52" fmla="*/ 19 w 495"/>
              <a:gd name="T53" fmla="*/ 10 h 971"/>
              <a:gd name="T54" fmla="*/ 38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accent4"/>
          </a:solidFill>
          <a:ln w="0">
            <a:noFill/>
            <a:round/>
            <a:headEnd/>
            <a:tailEnd/>
          </a:ln>
        </p:spPr>
        <p:txBody>
          <a:bodyPr/>
          <a:lstStyle/>
          <a:p>
            <a:endParaRPr lang="zh-CN" altLang="en-US">
              <a:solidFill>
                <a:srgbClr val="000000"/>
              </a:solidFill>
            </a:endParaRPr>
          </a:p>
        </p:txBody>
      </p:sp>
      <p:sp>
        <p:nvSpPr>
          <p:cNvPr id="8" name="Freeform 10"/>
          <p:cNvSpPr>
            <a:spLocks/>
          </p:cNvSpPr>
          <p:nvPr/>
        </p:nvSpPr>
        <p:spPr bwMode="gray">
          <a:xfrm rot="14400000">
            <a:off x="6023698" y="3334591"/>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3">
              <a:lumMod val="75000"/>
            </a:schemeClr>
          </a:solidFill>
          <a:ln w="0">
            <a:noFill/>
            <a:prstDash val="solid"/>
            <a:round/>
            <a:headEnd/>
            <a:tailEnd/>
          </a:ln>
        </p:spPr>
        <p:txBody>
          <a:bodyPr/>
          <a:lstStyle/>
          <a:p>
            <a:pPr>
              <a:defRPr/>
            </a:pPr>
            <a:endParaRPr lang="zh-CN" altLang="en-US">
              <a:solidFill>
                <a:srgbClr val="000000"/>
              </a:solidFill>
            </a:endParaRPr>
          </a:p>
        </p:txBody>
      </p:sp>
      <p:sp>
        <p:nvSpPr>
          <p:cNvPr id="10" name="AutoShape 12"/>
          <p:cNvSpPr>
            <a:spLocks noChangeArrowheads="1"/>
          </p:cNvSpPr>
          <p:nvPr/>
        </p:nvSpPr>
        <p:spPr bwMode="gray">
          <a:xfrm rot="19800000">
            <a:off x="6104661" y="2423366"/>
            <a:ext cx="1438275" cy="603250"/>
          </a:xfrm>
          <a:prstGeom prst="triangle">
            <a:avLst>
              <a:gd name="adj" fmla="val 50000"/>
            </a:avLst>
          </a:prstGeom>
          <a:solidFill>
            <a:schemeClr val="accent1"/>
          </a:solidFill>
          <a:ln w="9525" algn="ctr">
            <a:noFill/>
            <a:miter lim="800000"/>
            <a:headEnd/>
            <a:tailEnd/>
          </a:ln>
        </p:spPr>
        <p:txBody>
          <a:bodyPr wrap="none" anchor="ctr"/>
          <a:lstStyle/>
          <a:p>
            <a:endParaRPr lang="zh-CN" altLang="en-US">
              <a:solidFill>
                <a:srgbClr val="000000"/>
              </a:solidFill>
            </a:endParaRPr>
          </a:p>
        </p:txBody>
      </p:sp>
      <p:sp>
        <p:nvSpPr>
          <p:cNvPr id="11" name="Freeform 13"/>
          <p:cNvSpPr>
            <a:spLocks/>
          </p:cNvSpPr>
          <p:nvPr/>
        </p:nvSpPr>
        <p:spPr bwMode="gray">
          <a:xfrm rot="14400000">
            <a:off x="6498361" y="3018679"/>
            <a:ext cx="1504950" cy="804863"/>
          </a:xfrm>
          <a:custGeom>
            <a:avLst/>
            <a:gdLst>
              <a:gd name="T0" fmla="*/ 9866 w 750"/>
              <a:gd name="T1" fmla="*/ 0 h 378"/>
              <a:gd name="T2" fmla="*/ 0 w 750"/>
              <a:gd name="T3" fmla="*/ 0 h 378"/>
              <a:gd name="T4" fmla="*/ 32 w 750"/>
              <a:gd name="T5" fmla="*/ 4901 h 378"/>
              <a:gd name="T6" fmla="*/ 368 w 750"/>
              <a:gd name="T7" fmla="*/ 9551 h 378"/>
              <a:gd name="T8" fmla="*/ 9866 w 750"/>
              <a:gd name="T9" fmla="*/ 9551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chemeClr val="accent1"/>
          </a:solidFill>
          <a:ln w="0">
            <a:noFill/>
            <a:round/>
            <a:headEnd/>
            <a:tailEnd/>
          </a:ln>
        </p:spPr>
        <p:txBody>
          <a:bodyPr/>
          <a:lstStyle/>
          <a:p>
            <a:endParaRPr lang="zh-CN" altLang="en-US">
              <a:solidFill>
                <a:srgbClr val="000000"/>
              </a:solidFill>
            </a:endParaRPr>
          </a:p>
        </p:txBody>
      </p:sp>
      <p:sp>
        <p:nvSpPr>
          <p:cNvPr id="12" name="Freeform 14"/>
          <p:cNvSpPr>
            <a:spLocks/>
          </p:cNvSpPr>
          <p:nvPr/>
        </p:nvSpPr>
        <p:spPr bwMode="gray">
          <a:xfrm rot="14400000">
            <a:off x="7317511" y="3771154"/>
            <a:ext cx="549275" cy="1139825"/>
          </a:xfrm>
          <a:custGeom>
            <a:avLst/>
            <a:gdLst>
              <a:gd name="T0" fmla="*/ 10 w 495"/>
              <a:gd name="T1" fmla="*/ 10 h 971"/>
              <a:gd name="T2" fmla="*/ 10 w 495"/>
              <a:gd name="T3" fmla="*/ 35 h 971"/>
              <a:gd name="T4" fmla="*/ 9 w 495"/>
              <a:gd name="T5" fmla="*/ 35 h 971"/>
              <a:gd name="T6" fmla="*/ 8 w 495"/>
              <a:gd name="T7" fmla="*/ 35 h 971"/>
              <a:gd name="T8" fmla="*/ 8 w 495"/>
              <a:gd name="T9" fmla="*/ 33 h 971"/>
              <a:gd name="T10" fmla="*/ 7 w 495"/>
              <a:gd name="T11" fmla="*/ 33 h 971"/>
              <a:gd name="T12" fmla="*/ 7 w 495"/>
              <a:gd name="T13" fmla="*/ 31 h 971"/>
              <a:gd name="T14" fmla="*/ 6 w 495"/>
              <a:gd name="T15" fmla="*/ 29 h 971"/>
              <a:gd name="T16" fmla="*/ 5 w 495"/>
              <a:gd name="T17" fmla="*/ 27 h 971"/>
              <a:gd name="T18" fmla="*/ 4 w 495"/>
              <a:gd name="T19" fmla="*/ 24 h 971"/>
              <a:gd name="T20" fmla="*/ 3 w 495"/>
              <a:gd name="T21" fmla="*/ 20 h 971"/>
              <a:gd name="T22" fmla="*/ 2 w 495"/>
              <a:gd name="T23" fmla="*/ 16 h 971"/>
              <a:gd name="T24" fmla="*/ 2 w 495"/>
              <a:gd name="T25" fmla="*/ 13 h 971"/>
              <a:gd name="T26" fmla="*/ 1 w 495"/>
              <a:gd name="T27" fmla="*/ 7 h 971"/>
              <a:gd name="T28" fmla="*/ 1 w 495"/>
              <a:gd name="T29" fmla="*/ 5 h 971"/>
              <a:gd name="T30" fmla="*/ 0 w 495"/>
              <a:gd name="T31" fmla="*/ 2 h 971"/>
              <a:gd name="T32" fmla="*/ 1 w 495"/>
              <a:gd name="T33" fmla="*/ 0 h 971"/>
              <a:gd name="T34" fmla="*/ 1 w 495"/>
              <a:gd name="T35" fmla="*/ 1 h 971"/>
              <a:gd name="T36" fmla="*/ 1 w 495"/>
              <a:gd name="T37" fmla="*/ 3 h 971"/>
              <a:gd name="T38" fmla="*/ 1 w 495"/>
              <a:gd name="T39" fmla="*/ 4 h 971"/>
              <a:gd name="T40" fmla="*/ 1 w 495"/>
              <a:gd name="T41" fmla="*/ 5 h 971"/>
              <a:gd name="T42" fmla="*/ 1 w 495"/>
              <a:gd name="T43" fmla="*/ 6 h 971"/>
              <a:gd name="T44" fmla="*/ 1 w 495"/>
              <a:gd name="T45" fmla="*/ 7 h 971"/>
              <a:gd name="T46" fmla="*/ 1 w 495"/>
              <a:gd name="T47" fmla="*/ 9 h 971"/>
              <a:gd name="T48" fmla="*/ 2 w 495"/>
              <a:gd name="T49" fmla="*/ 10 h 971"/>
              <a:gd name="T50" fmla="*/ 3 w 495"/>
              <a:gd name="T51" fmla="*/ 10 h 971"/>
              <a:gd name="T52" fmla="*/ 5 w 495"/>
              <a:gd name="T53" fmla="*/ 10 h 971"/>
              <a:gd name="T54" fmla="*/ 10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accent1"/>
          </a:solidFill>
          <a:ln w="0">
            <a:noFill/>
            <a:round/>
            <a:headEnd/>
            <a:tailEnd/>
          </a:ln>
        </p:spPr>
        <p:txBody>
          <a:bodyPr/>
          <a:lstStyle/>
          <a:p>
            <a:endParaRPr lang="zh-CN" altLang="en-US">
              <a:solidFill>
                <a:srgbClr val="000000"/>
              </a:solidFill>
            </a:endParaRPr>
          </a:p>
        </p:txBody>
      </p:sp>
      <p:sp>
        <p:nvSpPr>
          <p:cNvPr id="14" name="Freeform 16"/>
          <p:cNvSpPr>
            <a:spLocks/>
          </p:cNvSpPr>
          <p:nvPr/>
        </p:nvSpPr>
        <p:spPr bwMode="gray">
          <a:xfrm>
            <a:off x="4209186" y="3766391"/>
            <a:ext cx="581025" cy="1098550"/>
          </a:xfrm>
          <a:custGeom>
            <a:avLst/>
            <a:gdLst>
              <a:gd name="T0" fmla="*/ 18 w 495"/>
              <a:gd name="T1" fmla="*/ 7 h 971"/>
              <a:gd name="T2" fmla="*/ 18 w 495"/>
              <a:gd name="T3" fmla="*/ 24 h 971"/>
              <a:gd name="T4" fmla="*/ 16 w 495"/>
              <a:gd name="T5" fmla="*/ 24 h 971"/>
              <a:gd name="T6" fmla="*/ 16 w 495"/>
              <a:gd name="T7" fmla="*/ 23 h 971"/>
              <a:gd name="T8" fmla="*/ 15 w 495"/>
              <a:gd name="T9" fmla="*/ 22 h 971"/>
              <a:gd name="T10" fmla="*/ 13 w 495"/>
              <a:gd name="T11" fmla="*/ 22 h 971"/>
              <a:gd name="T12" fmla="*/ 12 w 495"/>
              <a:gd name="T13" fmla="*/ 21 h 971"/>
              <a:gd name="T14" fmla="*/ 11 w 495"/>
              <a:gd name="T15" fmla="*/ 19 h 971"/>
              <a:gd name="T16" fmla="*/ 10 w 495"/>
              <a:gd name="T17" fmla="*/ 17 h 971"/>
              <a:gd name="T18" fmla="*/ 8 w 495"/>
              <a:gd name="T19" fmla="*/ 16 h 971"/>
              <a:gd name="T20" fmla="*/ 7 w 495"/>
              <a:gd name="T21" fmla="*/ 14 h 971"/>
              <a:gd name="T22" fmla="*/ 5 w 495"/>
              <a:gd name="T23" fmla="*/ 11 h 971"/>
              <a:gd name="T24" fmla="*/ 4 w 495"/>
              <a:gd name="T25" fmla="*/ 9 h 971"/>
              <a:gd name="T26" fmla="*/ 1 w 495"/>
              <a:gd name="T27" fmla="*/ 5 h 971"/>
              <a:gd name="T28" fmla="*/ 1 w 495"/>
              <a:gd name="T29" fmla="*/ 3 h 971"/>
              <a:gd name="T30" fmla="*/ 0 w 495"/>
              <a:gd name="T31" fmla="*/ 1 h 971"/>
              <a:gd name="T32" fmla="*/ 1 w 495"/>
              <a:gd name="T33" fmla="*/ 0 h 971"/>
              <a:gd name="T34" fmla="*/ 1 w 495"/>
              <a:gd name="T35" fmla="*/ 1 h 971"/>
              <a:gd name="T36" fmla="*/ 1 w 495"/>
              <a:gd name="T37" fmla="*/ 2 h 971"/>
              <a:gd name="T38" fmla="*/ 1 w 495"/>
              <a:gd name="T39" fmla="*/ 3 h 971"/>
              <a:gd name="T40" fmla="*/ 1 w 495"/>
              <a:gd name="T41" fmla="*/ 3 h 971"/>
              <a:gd name="T42" fmla="*/ 1 w 495"/>
              <a:gd name="T43" fmla="*/ 4 h 971"/>
              <a:gd name="T44" fmla="*/ 2 w 495"/>
              <a:gd name="T45" fmla="*/ 5 h 971"/>
              <a:gd name="T46" fmla="*/ 3 w 495"/>
              <a:gd name="T47" fmla="*/ 6 h 971"/>
              <a:gd name="T48" fmla="*/ 4 w 495"/>
              <a:gd name="T49" fmla="*/ 6 h 971"/>
              <a:gd name="T50" fmla="*/ 7 w 495"/>
              <a:gd name="T51" fmla="*/ 7 h 971"/>
              <a:gd name="T52" fmla="*/ 9 w 495"/>
              <a:gd name="T53" fmla="*/ 7 h 971"/>
              <a:gd name="T54" fmla="*/ 18 w 495"/>
              <a:gd name="T55" fmla="*/ 7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accent4"/>
          </a:solidFill>
          <a:ln w="0">
            <a:noFill/>
            <a:round/>
            <a:headEnd/>
            <a:tailEnd/>
          </a:ln>
        </p:spPr>
        <p:txBody>
          <a:bodyPr/>
          <a:lstStyle/>
          <a:p>
            <a:endParaRPr lang="zh-CN" altLang="en-US">
              <a:solidFill>
                <a:srgbClr val="8CBF00"/>
              </a:solidFill>
            </a:endParaRPr>
          </a:p>
        </p:txBody>
      </p:sp>
      <p:sp>
        <p:nvSpPr>
          <p:cNvPr id="15" name="AutoShape 17"/>
          <p:cNvSpPr>
            <a:spLocks noChangeArrowheads="1"/>
          </p:cNvSpPr>
          <p:nvPr/>
        </p:nvSpPr>
        <p:spPr bwMode="gray">
          <a:xfrm rot="5400000">
            <a:off x="5691911" y="4148979"/>
            <a:ext cx="1384300" cy="639763"/>
          </a:xfrm>
          <a:prstGeom prst="triangle">
            <a:avLst>
              <a:gd name="adj" fmla="val 50000"/>
            </a:avLst>
          </a:prstGeom>
          <a:solidFill>
            <a:schemeClr val="accent4"/>
          </a:solidFill>
          <a:ln w="9525" algn="ctr">
            <a:noFill/>
            <a:miter lim="800000"/>
            <a:headEnd/>
            <a:tailEnd/>
          </a:ln>
        </p:spPr>
        <p:txBody>
          <a:bodyPr wrap="none" anchor="ctr"/>
          <a:lstStyle/>
          <a:p>
            <a:endParaRPr lang="zh-CN" altLang="en-US">
              <a:solidFill>
                <a:srgbClr val="8CBF00"/>
              </a:solidFill>
            </a:endParaRPr>
          </a:p>
        </p:txBody>
      </p:sp>
      <p:sp>
        <p:nvSpPr>
          <p:cNvPr id="16" name="Freeform 18"/>
          <p:cNvSpPr>
            <a:spLocks/>
          </p:cNvSpPr>
          <p:nvPr/>
        </p:nvSpPr>
        <p:spPr bwMode="gray">
          <a:xfrm>
            <a:off x="4733061" y="4088654"/>
            <a:ext cx="1595438" cy="776288"/>
          </a:xfrm>
          <a:custGeom>
            <a:avLst/>
            <a:gdLst>
              <a:gd name="T0" fmla="*/ 18765 w 750"/>
              <a:gd name="T1" fmla="*/ 0 h 378"/>
              <a:gd name="T2" fmla="*/ 0 w 750"/>
              <a:gd name="T3" fmla="*/ 0 h 378"/>
              <a:gd name="T4" fmla="*/ 51 w 750"/>
              <a:gd name="T5" fmla="*/ 3290 h 378"/>
              <a:gd name="T6" fmla="*/ 702 w 750"/>
              <a:gd name="T7" fmla="*/ 6419 h 378"/>
              <a:gd name="T8" fmla="*/ 18765 w 750"/>
              <a:gd name="T9" fmla="*/ 6419 h 378"/>
              <a:gd name="T10" fmla="*/ 18765 w 750"/>
              <a:gd name="T11" fmla="*/ 0 h 378"/>
              <a:gd name="T12" fmla="*/ 18765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chemeClr val="accent4"/>
          </a:solidFill>
          <a:ln w="0">
            <a:noFill/>
            <a:round/>
            <a:headEnd/>
            <a:tailEnd/>
          </a:ln>
        </p:spPr>
        <p:txBody>
          <a:bodyPr/>
          <a:lstStyle/>
          <a:p>
            <a:endParaRPr lang="zh-CN" altLang="en-US">
              <a:solidFill>
                <a:srgbClr val="8CBF00"/>
              </a:solidFill>
            </a:endParaRPr>
          </a:p>
        </p:txBody>
      </p:sp>
      <p:sp>
        <p:nvSpPr>
          <p:cNvPr id="18" name="文本框 17"/>
          <p:cNvSpPr txBox="1"/>
          <p:nvPr/>
        </p:nvSpPr>
        <p:spPr>
          <a:xfrm>
            <a:off x="1506838" y="4514642"/>
            <a:ext cx="2556865" cy="369332"/>
          </a:xfrm>
          <a:prstGeom prst="rect">
            <a:avLst/>
          </a:prstGeom>
          <a:noFill/>
        </p:spPr>
        <p:txBody>
          <a:bodyPr wrap="square" rtlCol="0">
            <a:spAutoFit/>
          </a:bodyPr>
          <a:lstStyle/>
          <a:p>
            <a:pPr algn="r"/>
            <a:r>
              <a:rPr lang="zh-CN" altLang="en-US"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p>
        </p:txBody>
      </p:sp>
      <p:sp>
        <p:nvSpPr>
          <p:cNvPr id="19" name="文本框 18"/>
          <p:cNvSpPr txBox="1"/>
          <p:nvPr/>
        </p:nvSpPr>
        <p:spPr>
          <a:xfrm>
            <a:off x="1506838" y="3992610"/>
            <a:ext cx="2556865" cy="584775"/>
          </a:xfrm>
          <a:prstGeom prst="rect">
            <a:avLst/>
          </a:prstGeom>
          <a:noFill/>
        </p:spPr>
        <p:txBody>
          <a:bodyPr wrap="square" rtlCol="0">
            <a:spAutoFit/>
          </a:bodyPr>
          <a:lstStyle/>
          <a:p>
            <a:pPr algn="r"/>
            <a:r>
              <a:rPr lang="zh-CN" altLang="en-US" sz="3200" b="1" dirty="0">
                <a:solidFill>
                  <a:srgbClr val="3B3B3B"/>
                </a:solidFill>
                <a:latin typeface="微软雅黑" panose="020B0503020204020204" pitchFamily="34" charset="-122"/>
                <a:ea typeface="微软雅黑" panose="020B0503020204020204" pitchFamily="34" charset="-122"/>
                <a:cs typeface="+mn-ea"/>
                <a:sym typeface="+mn-lt"/>
              </a:rPr>
              <a:t>添加标题</a:t>
            </a:r>
          </a:p>
        </p:txBody>
      </p:sp>
      <p:sp>
        <p:nvSpPr>
          <p:cNvPr id="20" name="文本框 19"/>
          <p:cNvSpPr txBox="1"/>
          <p:nvPr/>
        </p:nvSpPr>
        <p:spPr>
          <a:xfrm>
            <a:off x="7937994" y="4473177"/>
            <a:ext cx="2556865"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点击此处添加文字说明</a:t>
            </a:r>
          </a:p>
        </p:txBody>
      </p:sp>
      <p:sp>
        <p:nvSpPr>
          <p:cNvPr id="21" name="文本框 20"/>
          <p:cNvSpPr txBox="1"/>
          <p:nvPr/>
        </p:nvSpPr>
        <p:spPr>
          <a:xfrm>
            <a:off x="7937994" y="3951145"/>
            <a:ext cx="2556865" cy="584775"/>
          </a:xfrm>
          <a:prstGeom prst="rect">
            <a:avLst/>
          </a:prstGeom>
          <a:noFill/>
        </p:spPr>
        <p:txBody>
          <a:bodyPr wrap="square" rtlCol="0">
            <a:spAutoFit/>
          </a:bodyPr>
          <a:lstStyle/>
          <a:p>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添加标题</a:t>
            </a:r>
          </a:p>
        </p:txBody>
      </p:sp>
      <p:sp>
        <p:nvSpPr>
          <p:cNvPr id="22" name="文本框 21"/>
          <p:cNvSpPr txBox="1"/>
          <p:nvPr/>
        </p:nvSpPr>
        <p:spPr>
          <a:xfrm>
            <a:off x="4721996" y="1117795"/>
            <a:ext cx="2556865" cy="369332"/>
          </a:xfrm>
          <a:prstGeom prst="rect">
            <a:avLst/>
          </a:prstGeom>
          <a:noFill/>
        </p:spPr>
        <p:txBody>
          <a:bodyPr wrap="square" rtlCol="0">
            <a:spAutoFit/>
          </a:bodyPr>
          <a:lstStyle/>
          <a:p>
            <a:pPr algn="ctr"/>
            <a:r>
              <a:rPr lang="zh-CN" altLang="en-US"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p>
        </p:txBody>
      </p:sp>
      <p:sp>
        <p:nvSpPr>
          <p:cNvPr id="23" name="文本框 22"/>
          <p:cNvSpPr txBox="1"/>
          <p:nvPr/>
        </p:nvSpPr>
        <p:spPr>
          <a:xfrm>
            <a:off x="4721996" y="595763"/>
            <a:ext cx="2556865" cy="584775"/>
          </a:xfrm>
          <a:prstGeom prst="rect">
            <a:avLst/>
          </a:prstGeom>
          <a:noFill/>
        </p:spPr>
        <p:txBody>
          <a:bodyPr wrap="square" rtlCol="0">
            <a:spAutoFit/>
          </a:bodyPr>
          <a:lstStyle/>
          <a:p>
            <a:pPr algn="ctr"/>
            <a:r>
              <a:rPr lang="zh-CN" altLang="en-US" sz="3200" b="1" dirty="0">
                <a:solidFill>
                  <a:srgbClr val="3B3B3B"/>
                </a:solidFill>
                <a:latin typeface="微软雅黑" panose="020B0503020204020204" pitchFamily="34" charset="-122"/>
                <a:ea typeface="微软雅黑" panose="020B0503020204020204" pitchFamily="34" charset="-122"/>
                <a:cs typeface="+mn-ea"/>
                <a:sym typeface="+mn-lt"/>
              </a:rPr>
              <a:t>添加标题</a:t>
            </a:r>
          </a:p>
        </p:txBody>
      </p:sp>
      <p:sp>
        <p:nvSpPr>
          <p:cNvPr id="27" name="Freeform 5_19"/>
          <p:cNvSpPr>
            <a:spLocks noEditPoints="1"/>
          </p:cNvSpPr>
          <p:nvPr/>
        </p:nvSpPr>
        <p:spPr bwMode="auto">
          <a:xfrm>
            <a:off x="1209675" y="5502275"/>
            <a:ext cx="765175" cy="768350"/>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TextBox 15"/>
          <p:cNvSpPr txBox="1"/>
          <p:nvPr/>
        </p:nvSpPr>
        <p:spPr>
          <a:xfrm>
            <a:off x="2386202" y="5345779"/>
            <a:ext cx="8279759"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简单的文字概述</a:t>
            </a:r>
          </a:p>
        </p:txBody>
      </p:sp>
    </p:spTree>
    <p:extLst>
      <p:ext uri="{BB962C8B-B14F-4D97-AF65-F5344CB8AC3E}">
        <p14:creationId xmlns:p14="http://schemas.microsoft.com/office/powerpoint/2010/main" val="2128289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3340863"/>
            <a:ext cx="12192000" cy="35171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空心弧 2"/>
          <p:cNvSpPr/>
          <p:nvPr/>
        </p:nvSpPr>
        <p:spPr>
          <a:xfrm rot="10860000">
            <a:off x="2508517" y="3617351"/>
            <a:ext cx="2048118" cy="2048118"/>
          </a:xfrm>
          <a:prstGeom prst="blockArc">
            <a:avLst>
              <a:gd name="adj1" fmla="val 10745128"/>
              <a:gd name="adj2" fmla="val 21536034"/>
              <a:gd name="adj3" fmla="val 29560"/>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rot="5400000">
            <a:off x="2289809" y="3828195"/>
            <a:ext cx="1040959" cy="6028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5400000">
            <a:off x="3733179" y="3825921"/>
            <a:ext cx="1040959" cy="6074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空心弧 6"/>
          <p:cNvSpPr/>
          <p:nvPr/>
        </p:nvSpPr>
        <p:spPr>
          <a:xfrm rot="60000">
            <a:off x="3950681" y="1069602"/>
            <a:ext cx="2048118" cy="2048118"/>
          </a:xfrm>
          <a:prstGeom prst="blockArc">
            <a:avLst>
              <a:gd name="adj1" fmla="val 10745128"/>
              <a:gd name="adj2" fmla="val 21536034"/>
              <a:gd name="adj3" fmla="val 29560"/>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8" name="矩形 7"/>
          <p:cNvSpPr/>
          <p:nvPr/>
        </p:nvSpPr>
        <p:spPr>
          <a:xfrm rot="16200000">
            <a:off x="5176549" y="2304008"/>
            <a:ext cx="1040959" cy="6028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矩形 8"/>
          <p:cNvSpPr/>
          <p:nvPr/>
        </p:nvSpPr>
        <p:spPr>
          <a:xfrm rot="16200000">
            <a:off x="3733179" y="2301734"/>
            <a:ext cx="1040959" cy="6074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1" name="空心弧 10"/>
          <p:cNvSpPr/>
          <p:nvPr/>
        </p:nvSpPr>
        <p:spPr>
          <a:xfrm rot="10860000">
            <a:off x="5395594" y="3617351"/>
            <a:ext cx="2048118" cy="2048118"/>
          </a:xfrm>
          <a:prstGeom prst="blockArc">
            <a:avLst>
              <a:gd name="adj1" fmla="val 10745128"/>
              <a:gd name="adj2" fmla="val 21536034"/>
              <a:gd name="adj3" fmla="val 29560"/>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rot="5400000">
            <a:off x="5176886" y="3828195"/>
            <a:ext cx="1040959" cy="6028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5400000">
            <a:off x="6620256" y="3825921"/>
            <a:ext cx="1040959" cy="6074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空心弧 14"/>
          <p:cNvSpPr/>
          <p:nvPr/>
        </p:nvSpPr>
        <p:spPr>
          <a:xfrm rot="60000">
            <a:off x="6837758" y="1069602"/>
            <a:ext cx="2048118" cy="2048118"/>
          </a:xfrm>
          <a:prstGeom prst="blockArc">
            <a:avLst>
              <a:gd name="adj1" fmla="val 10745128"/>
              <a:gd name="adj2" fmla="val 21536034"/>
              <a:gd name="adj3" fmla="val 29560"/>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6" name="矩形 15"/>
          <p:cNvSpPr/>
          <p:nvPr/>
        </p:nvSpPr>
        <p:spPr>
          <a:xfrm rot="16200000">
            <a:off x="8063626" y="2304008"/>
            <a:ext cx="1040959" cy="6028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7" name="矩形 16"/>
          <p:cNvSpPr/>
          <p:nvPr/>
        </p:nvSpPr>
        <p:spPr>
          <a:xfrm rot="16200000">
            <a:off x="6620256" y="2301734"/>
            <a:ext cx="1040959" cy="6074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8" name="矩形 17"/>
          <p:cNvSpPr/>
          <p:nvPr/>
        </p:nvSpPr>
        <p:spPr>
          <a:xfrm>
            <a:off x="1217532" y="3125921"/>
            <a:ext cx="9144000" cy="483227"/>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4"/>
          <p:cNvSpPr txBox="1"/>
          <p:nvPr/>
        </p:nvSpPr>
        <p:spPr>
          <a:xfrm>
            <a:off x="3183762" y="3033085"/>
            <a:ext cx="697627" cy="646331"/>
          </a:xfrm>
          <a:prstGeom prst="rect">
            <a:avLst/>
          </a:prstGeom>
          <a:noFill/>
        </p:spPr>
        <p:txBody>
          <a:bodyPr wrap="none" rtlCol="0">
            <a:spAutoFit/>
          </a:bodyPr>
          <a:lstStyle/>
          <a:p>
            <a:r>
              <a:rPr lang="en-US" altLang="zh-CN" sz="3600" b="1" dirty="0">
                <a:solidFill>
                  <a:schemeClr val="accent1"/>
                </a:solidFill>
                <a:latin typeface="Arial Unicode MS" pitchFamily="34" charset="-122"/>
                <a:ea typeface="Arial Unicode MS" pitchFamily="34" charset="-122"/>
                <a:cs typeface="Arial Unicode MS" pitchFamily="34" charset="-122"/>
              </a:rPr>
              <a:t>01</a:t>
            </a:r>
            <a:endParaRPr lang="zh-CN" altLang="en-US" sz="900" b="1" dirty="0">
              <a:solidFill>
                <a:schemeClr val="accent1"/>
              </a:solidFill>
              <a:latin typeface="Arial Unicode MS" pitchFamily="34" charset="-122"/>
              <a:ea typeface="Arial Unicode MS" pitchFamily="34" charset="-122"/>
              <a:cs typeface="Arial Unicode MS" pitchFamily="34" charset="-122"/>
            </a:endParaRPr>
          </a:p>
        </p:txBody>
      </p:sp>
      <p:sp>
        <p:nvSpPr>
          <p:cNvPr id="20" name="TextBox 25"/>
          <p:cNvSpPr txBox="1"/>
          <p:nvPr/>
        </p:nvSpPr>
        <p:spPr>
          <a:xfrm>
            <a:off x="3315107" y="3613386"/>
            <a:ext cx="470706" cy="307777"/>
          </a:xfrm>
          <a:prstGeom prst="rect">
            <a:avLst/>
          </a:prstGeom>
          <a:noFill/>
        </p:spPr>
        <p:txBody>
          <a:bodyPr wrap="none" rtlCol="0">
            <a:spAutoFit/>
          </a:bodyPr>
          <a:lstStyle/>
          <a:p>
            <a:pPr algn="ctr"/>
            <a:r>
              <a:rPr lang="en-US" altLang="zh-CN" sz="1400" dirty="0">
                <a:solidFill>
                  <a:schemeClr val="bg1"/>
                </a:solidFill>
              </a:rPr>
              <a:t>text</a:t>
            </a:r>
            <a:endParaRPr lang="zh-CN" altLang="en-US" sz="1400" dirty="0">
              <a:solidFill>
                <a:schemeClr val="bg1"/>
              </a:solidFill>
            </a:endParaRPr>
          </a:p>
        </p:txBody>
      </p:sp>
      <p:sp>
        <p:nvSpPr>
          <p:cNvPr id="21" name="TextBox 26"/>
          <p:cNvSpPr txBox="1"/>
          <p:nvPr/>
        </p:nvSpPr>
        <p:spPr>
          <a:xfrm>
            <a:off x="4625926" y="3033085"/>
            <a:ext cx="697627" cy="646331"/>
          </a:xfrm>
          <a:prstGeom prst="rect">
            <a:avLst/>
          </a:prstGeom>
          <a:noFill/>
        </p:spPr>
        <p:txBody>
          <a:bodyPr wrap="none" rtlCol="0">
            <a:spAutoFit/>
          </a:bodyPr>
          <a:lstStyle/>
          <a:p>
            <a:r>
              <a:rPr lang="en-US" altLang="zh-CN" sz="3600" b="1" dirty="0">
                <a:solidFill>
                  <a:schemeClr val="tx1">
                    <a:lumMod val="75000"/>
                    <a:lumOff val="25000"/>
                  </a:schemeClr>
                </a:solidFill>
                <a:latin typeface="Arial Unicode MS" pitchFamily="34" charset="-122"/>
                <a:ea typeface="Arial Unicode MS" pitchFamily="34" charset="-122"/>
                <a:cs typeface="Arial Unicode MS" pitchFamily="34" charset="-122"/>
              </a:rPr>
              <a:t>02</a:t>
            </a:r>
            <a:endParaRPr lang="zh-CN" altLang="en-US" sz="900" b="1" dirty="0">
              <a:solidFill>
                <a:schemeClr val="tx1">
                  <a:lumMod val="75000"/>
                  <a:lumOff val="25000"/>
                </a:schemeClr>
              </a:solidFill>
              <a:latin typeface="Arial Unicode MS" pitchFamily="34" charset="-122"/>
              <a:ea typeface="Arial Unicode MS" pitchFamily="34" charset="-122"/>
              <a:cs typeface="Arial Unicode MS" pitchFamily="34" charset="-122"/>
            </a:endParaRPr>
          </a:p>
        </p:txBody>
      </p:sp>
      <p:sp>
        <p:nvSpPr>
          <p:cNvPr id="22" name="TextBox 27"/>
          <p:cNvSpPr txBox="1"/>
          <p:nvPr/>
        </p:nvSpPr>
        <p:spPr>
          <a:xfrm>
            <a:off x="4736570" y="2799004"/>
            <a:ext cx="470706" cy="307777"/>
          </a:xfrm>
          <a:prstGeom prst="rect">
            <a:avLst/>
          </a:prstGeom>
          <a:noFill/>
        </p:spPr>
        <p:txBody>
          <a:bodyPr wrap="none" rtlCol="0">
            <a:spAutoFit/>
          </a:bodyPr>
          <a:lstStyle/>
          <a:p>
            <a:pPr algn="ctr"/>
            <a:r>
              <a:rPr lang="en-US" altLang="zh-CN" sz="1400" dirty="0">
                <a:solidFill>
                  <a:schemeClr val="tx1">
                    <a:lumMod val="75000"/>
                    <a:lumOff val="25000"/>
                  </a:schemeClr>
                </a:solidFill>
              </a:rPr>
              <a:t>text</a:t>
            </a:r>
            <a:endParaRPr lang="zh-CN" altLang="en-US" sz="1400" dirty="0">
              <a:solidFill>
                <a:schemeClr val="tx1">
                  <a:lumMod val="75000"/>
                  <a:lumOff val="25000"/>
                </a:schemeClr>
              </a:solidFill>
            </a:endParaRPr>
          </a:p>
        </p:txBody>
      </p:sp>
      <p:sp>
        <p:nvSpPr>
          <p:cNvPr id="23" name="TextBox 28"/>
          <p:cNvSpPr txBox="1"/>
          <p:nvPr/>
        </p:nvSpPr>
        <p:spPr>
          <a:xfrm>
            <a:off x="7513003" y="3033085"/>
            <a:ext cx="697627" cy="646331"/>
          </a:xfrm>
          <a:prstGeom prst="rect">
            <a:avLst/>
          </a:prstGeom>
          <a:noFill/>
        </p:spPr>
        <p:txBody>
          <a:bodyPr wrap="none" rtlCol="0">
            <a:spAutoFit/>
          </a:bodyPr>
          <a:lstStyle/>
          <a:p>
            <a:r>
              <a:rPr lang="en-US" altLang="zh-CN" sz="3600" b="1" dirty="0">
                <a:solidFill>
                  <a:schemeClr val="tx1">
                    <a:lumMod val="75000"/>
                    <a:lumOff val="25000"/>
                  </a:schemeClr>
                </a:solidFill>
                <a:latin typeface="Arial Unicode MS" pitchFamily="34" charset="-122"/>
                <a:ea typeface="Arial Unicode MS" pitchFamily="34" charset="-122"/>
                <a:cs typeface="Arial Unicode MS" pitchFamily="34" charset="-122"/>
              </a:rPr>
              <a:t>04</a:t>
            </a:r>
            <a:endParaRPr lang="zh-CN" altLang="en-US" sz="900" b="1" dirty="0">
              <a:solidFill>
                <a:schemeClr val="tx1">
                  <a:lumMod val="75000"/>
                  <a:lumOff val="25000"/>
                </a:schemeClr>
              </a:solidFill>
              <a:latin typeface="Arial Unicode MS" pitchFamily="34" charset="-122"/>
              <a:ea typeface="Arial Unicode MS" pitchFamily="34" charset="-122"/>
              <a:cs typeface="Arial Unicode MS" pitchFamily="34" charset="-122"/>
            </a:endParaRPr>
          </a:p>
        </p:txBody>
      </p:sp>
      <p:sp>
        <p:nvSpPr>
          <p:cNvPr id="24" name="TextBox 29"/>
          <p:cNvSpPr txBox="1"/>
          <p:nvPr/>
        </p:nvSpPr>
        <p:spPr>
          <a:xfrm>
            <a:off x="7623647" y="2799004"/>
            <a:ext cx="470706" cy="307777"/>
          </a:xfrm>
          <a:prstGeom prst="rect">
            <a:avLst/>
          </a:prstGeom>
          <a:noFill/>
        </p:spPr>
        <p:txBody>
          <a:bodyPr wrap="none" rtlCol="0">
            <a:spAutoFit/>
          </a:bodyPr>
          <a:lstStyle/>
          <a:p>
            <a:pPr algn="ctr"/>
            <a:r>
              <a:rPr lang="en-US" altLang="zh-CN" sz="1400" dirty="0">
                <a:solidFill>
                  <a:schemeClr val="tx1">
                    <a:lumMod val="75000"/>
                    <a:lumOff val="25000"/>
                  </a:schemeClr>
                </a:solidFill>
              </a:rPr>
              <a:t>text</a:t>
            </a:r>
            <a:endParaRPr lang="zh-CN" altLang="en-US" sz="1400" dirty="0">
              <a:solidFill>
                <a:schemeClr val="tx1">
                  <a:lumMod val="75000"/>
                  <a:lumOff val="25000"/>
                </a:schemeClr>
              </a:solidFill>
            </a:endParaRPr>
          </a:p>
        </p:txBody>
      </p:sp>
      <p:sp>
        <p:nvSpPr>
          <p:cNvPr id="25" name="TextBox 30"/>
          <p:cNvSpPr txBox="1"/>
          <p:nvPr/>
        </p:nvSpPr>
        <p:spPr>
          <a:xfrm>
            <a:off x="6042035" y="3033085"/>
            <a:ext cx="697627" cy="646331"/>
          </a:xfrm>
          <a:prstGeom prst="rect">
            <a:avLst/>
          </a:prstGeom>
          <a:noFill/>
        </p:spPr>
        <p:txBody>
          <a:bodyPr wrap="none" rtlCol="0">
            <a:spAutoFit/>
          </a:bodyPr>
          <a:lstStyle/>
          <a:p>
            <a:r>
              <a:rPr lang="en-US" altLang="zh-CN" sz="3600" b="1" dirty="0">
                <a:solidFill>
                  <a:schemeClr val="accent1"/>
                </a:solidFill>
                <a:latin typeface="Arial Unicode MS" pitchFamily="34" charset="-122"/>
                <a:ea typeface="Arial Unicode MS" pitchFamily="34" charset="-122"/>
                <a:cs typeface="Arial Unicode MS" pitchFamily="34" charset="-122"/>
              </a:rPr>
              <a:t>03</a:t>
            </a:r>
            <a:endParaRPr lang="zh-CN" altLang="en-US" sz="900" b="1" dirty="0">
              <a:solidFill>
                <a:schemeClr val="accent1"/>
              </a:solidFill>
              <a:latin typeface="Arial Unicode MS" pitchFamily="34" charset="-122"/>
              <a:ea typeface="Arial Unicode MS" pitchFamily="34" charset="-122"/>
              <a:cs typeface="Arial Unicode MS" pitchFamily="34" charset="-122"/>
            </a:endParaRPr>
          </a:p>
        </p:txBody>
      </p:sp>
      <p:sp>
        <p:nvSpPr>
          <p:cNvPr id="26" name="TextBox 31"/>
          <p:cNvSpPr txBox="1"/>
          <p:nvPr/>
        </p:nvSpPr>
        <p:spPr>
          <a:xfrm>
            <a:off x="6173380" y="3613386"/>
            <a:ext cx="470706" cy="307777"/>
          </a:xfrm>
          <a:prstGeom prst="rect">
            <a:avLst/>
          </a:prstGeom>
          <a:noFill/>
        </p:spPr>
        <p:txBody>
          <a:bodyPr wrap="none" rtlCol="0">
            <a:spAutoFit/>
          </a:bodyPr>
          <a:lstStyle/>
          <a:p>
            <a:pPr algn="ctr"/>
            <a:r>
              <a:rPr lang="en-US" altLang="zh-CN" sz="1400" dirty="0">
                <a:solidFill>
                  <a:schemeClr val="bg1"/>
                </a:solidFill>
              </a:rPr>
              <a:t>text</a:t>
            </a:r>
            <a:endParaRPr lang="zh-CN" altLang="en-US" sz="1400" dirty="0">
              <a:solidFill>
                <a:schemeClr val="bg1"/>
              </a:solidFill>
            </a:endParaRPr>
          </a:p>
        </p:txBody>
      </p:sp>
      <p:sp>
        <p:nvSpPr>
          <p:cNvPr id="27" name="矩形 26"/>
          <p:cNvSpPr/>
          <p:nvPr/>
        </p:nvSpPr>
        <p:spPr>
          <a:xfrm>
            <a:off x="3249902" y="5193325"/>
            <a:ext cx="565348" cy="369332"/>
          </a:xfrm>
          <a:prstGeom prst="rect">
            <a:avLst/>
          </a:prstGeom>
        </p:spPr>
        <p:txBody>
          <a:bodyPr wrap="none">
            <a:spAutoFit/>
          </a:bodyPr>
          <a:lstStyle/>
          <a:p>
            <a:r>
              <a:rPr lang="en-US" altLang="zh-CN" dirty="0">
                <a:solidFill>
                  <a:schemeClr val="accent1"/>
                </a:solidFill>
              </a:rPr>
              <a:t>Text</a:t>
            </a:r>
          </a:p>
        </p:txBody>
      </p:sp>
      <p:sp>
        <p:nvSpPr>
          <p:cNvPr id="28" name="矩形 27"/>
          <p:cNvSpPr/>
          <p:nvPr/>
        </p:nvSpPr>
        <p:spPr>
          <a:xfrm>
            <a:off x="4704208" y="1160877"/>
            <a:ext cx="565348" cy="369332"/>
          </a:xfrm>
          <a:prstGeom prst="rect">
            <a:avLst/>
          </a:prstGeom>
        </p:spPr>
        <p:txBody>
          <a:bodyPr wrap="none">
            <a:spAutoFit/>
          </a:bodyPr>
          <a:lstStyle/>
          <a:p>
            <a:r>
              <a:rPr lang="en-US" altLang="zh-CN" dirty="0">
                <a:solidFill>
                  <a:schemeClr val="bg1"/>
                </a:solidFill>
              </a:rPr>
              <a:t>Text</a:t>
            </a:r>
          </a:p>
        </p:txBody>
      </p:sp>
      <p:sp>
        <p:nvSpPr>
          <p:cNvPr id="29" name="矩形 28"/>
          <p:cNvSpPr/>
          <p:nvPr/>
        </p:nvSpPr>
        <p:spPr>
          <a:xfrm>
            <a:off x="6136979" y="5193325"/>
            <a:ext cx="565348" cy="369332"/>
          </a:xfrm>
          <a:prstGeom prst="rect">
            <a:avLst/>
          </a:prstGeom>
        </p:spPr>
        <p:txBody>
          <a:bodyPr wrap="none">
            <a:spAutoFit/>
          </a:bodyPr>
          <a:lstStyle/>
          <a:p>
            <a:r>
              <a:rPr lang="en-US" altLang="zh-CN" dirty="0">
                <a:solidFill>
                  <a:schemeClr val="accent1"/>
                </a:solidFill>
              </a:rPr>
              <a:t>Text</a:t>
            </a:r>
          </a:p>
        </p:txBody>
      </p:sp>
      <p:sp>
        <p:nvSpPr>
          <p:cNvPr id="30" name="矩形 29"/>
          <p:cNvSpPr/>
          <p:nvPr/>
        </p:nvSpPr>
        <p:spPr>
          <a:xfrm>
            <a:off x="7579142" y="1160877"/>
            <a:ext cx="565348" cy="369332"/>
          </a:xfrm>
          <a:prstGeom prst="rect">
            <a:avLst/>
          </a:prstGeom>
        </p:spPr>
        <p:txBody>
          <a:bodyPr wrap="none">
            <a:spAutoFit/>
          </a:bodyPr>
          <a:lstStyle/>
          <a:p>
            <a:r>
              <a:rPr lang="en-US" altLang="zh-CN" dirty="0">
                <a:solidFill>
                  <a:schemeClr val="bg1"/>
                </a:solidFill>
              </a:rPr>
              <a:t>Text</a:t>
            </a:r>
          </a:p>
        </p:txBody>
      </p:sp>
      <p:sp>
        <p:nvSpPr>
          <p:cNvPr id="31" name="文本框 30"/>
          <p:cNvSpPr txBox="1"/>
          <p:nvPr/>
        </p:nvSpPr>
        <p:spPr>
          <a:xfrm>
            <a:off x="7890797" y="4465443"/>
            <a:ext cx="2556865" cy="1338828"/>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点击此处添加文字说明点击此处添加文字说明</a:t>
            </a: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点击此处添加文字说明</a:t>
            </a:r>
          </a:p>
        </p:txBody>
      </p:sp>
      <p:sp>
        <p:nvSpPr>
          <p:cNvPr id="32" name="文本框 31"/>
          <p:cNvSpPr txBox="1"/>
          <p:nvPr/>
        </p:nvSpPr>
        <p:spPr>
          <a:xfrm>
            <a:off x="7890797" y="3943411"/>
            <a:ext cx="255686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cs typeface="+mn-ea"/>
                <a:sym typeface="+mn-lt"/>
              </a:rPr>
              <a:t>添加标题</a:t>
            </a:r>
          </a:p>
        </p:txBody>
      </p:sp>
      <p:sp>
        <p:nvSpPr>
          <p:cNvPr id="33" name="Freeform 5"/>
          <p:cNvSpPr>
            <a:spLocks noEditPoints="1"/>
          </p:cNvSpPr>
          <p:nvPr/>
        </p:nvSpPr>
        <p:spPr bwMode="auto">
          <a:xfrm>
            <a:off x="4758346" y="1945117"/>
            <a:ext cx="457071" cy="43897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rgbClr val="B1352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9"/>
          <p:cNvSpPr>
            <a:spLocks noEditPoints="1"/>
          </p:cNvSpPr>
          <p:nvPr/>
        </p:nvSpPr>
        <p:spPr bwMode="auto">
          <a:xfrm>
            <a:off x="3333405" y="4290333"/>
            <a:ext cx="481845" cy="475706"/>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noEditPoints="1"/>
          </p:cNvSpPr>
          <p:nvPr/>
        </p:nvSpPr>
        <p:spPr bwMode="auto">
          <a:xfrm>
            <a:off x="6241979" y="4394876"/>
            <a:ext cx="402107" cy="402107"/>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7"/>
          <p:cNvSpPr>
            <a:spLocks noEditPoints="1"/>
          </p:cNvSpPr>
          <p:nvPr/>
        </p:nvSpPr>
        <p:spPr bwMode="auto">
          <a:xfrm>
            <a:off x="7665649" y="2023346"/>
            <a:ext cx="450296" cy="327312"/>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rgbClr val="B13528"/>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9871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十字箭头 6"/>
          <p:cNvSpPr/>
          <p:nvPr/>
        </p:nvSpPr>
        <p:spPr>
          <a:xfrm>
            <a:off x="718416" y="839587"/>
            <a:ext cx="5418667" cy="5418667"/>
          </a:xfrm>
          <a:prstGeom prst="quadArrow">
            <a:avLst>
              <a:gd name="adj1" fmla="val 2000"/>
              <a:gd name="adj2" fmla="val 4000"/>
              <a:gd name="adj3" fmla="val 5000"/>
            </a:avLst>
          </a:prstGeom>
          <a:solidFill>
            <a:schemeClr val="accent2">
              <a:lumMod val="60000"/>
              <a:lumOff val="4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 name="任意多边形 7"/>
          <p:cNvSpPr/>
          <p:nvPr/>
        </p:nvSpPr>
        <p:spPr>
          <a:xfrm>
            <a:off x="1070629" y="1191800"/>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9" name="任意多边形 8"/>
          <p:cNvSpPr/>
          <p:nvPr/>
        </p:nvSpPr>
        <p:spPr>
          <a:xfrm>
            <a:off x="3617403" y="1191800"/>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0" name="任意多边形 9"/>
          <p:cNvSpPr/>
          <p:nvPr/>
        </p:nvSpPr>
        <p:spPr>
          <a:xfrm>
            <a:off x="1070629" y="3738573"/>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1" name="任意多边形 10"/>
          <p:cNvSpPr/>
          <p:nvPr/>
        </p:nvSpPr>
        <p:spPr>
          <a:xfrm>
            <a:off x="3617403" y="3738573"/>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3" name="KSO_Shape"/>
          <p:cNvSpPr/>
          <p:nvPr/>
        </p:nvSpPr>
        <p:spPr>
          <a:xfrm>
            <a:off x="6904542" y="119180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KSO_Shape_7"/>
          <p:cNvSpPr/>
          <p:nvPr/>
        </p:nvSpPr>
        <p:spPr>
          <a:xfrm>
            <a:off x="1793066" y="4116771"/>
            <a:ext cx="722592" cy="120098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KSO_Shape_8"/>
          <p:cNvSpPr>
            <a:spLocks/>
          </p:cNvSpPr>
          <p:nvPr/>
        </p:nvSpPr>
        <p:spPr bwMode="auto">
          <a:xfrm>
            <a:off x="1573490" y="1547223"/>
            <a:ext cx="1200984" cy="1166957"/>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a:p>
        </p:txBody>
      </p:sp>
      <p:sp>
        <p:nvSpPr>
          <p:cNvPr id="17" name="KSO_Shape_9"/>
          <p:cNvSpPr>
            <a:spLocks/>
          </p:cNvSpPr>
          <p:nvPr/>
        </p:nvSpPr>
        <p:spPr bwMode="auto">
          <a:xfrm>
            <a:off x="4228748" y="4116771"/>
            <a:ext cx="944775" cy="120098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a:p>
        </p:txBody>
      </p:sp>
      <p:sp>
        <p:nvSpPr>
          <p:cNvPr id="18" name="KSO_Shape_10"/>
          <p:cNvSpPr>
            <a:spLocks/>
          </p:cNvSpPr>
          <p:nvPr/>
        </p:nvSpPr>
        <p:spPr bwMode="auto">
          <a:xfrm>
            <a:off x="4063854" y="1530209"/>
            <a:ext cx="1198983" cy="120098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a:p>
        </p:txBody>
      </p:sp>
      <p:sp>
        <p:nvSpPr>
          <p:cNvPr id="20" name="文本框 19"/>
          <p:cNvSpPr txBox="1"/>
          <p:nvPr/>
        </p:nvSpPr>
        <p:spPr>
          <a:xfrm>
            <a:off x="1573490" y="2822823"/>
            <a:ext cx="1346844"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027713" y="2822823"/>
            <a:ext cx="1346844"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4063854" y="5389668"/>
            <a:ext cx="1346844"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500560" y="5389668"/>
            <a:ext cx="1346844"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4" name="KSO_Shape_15"/>
          <p:cNvSpPr/>
          <p:nvPr/>
        </p:nvSpPr>
        <p:spPr>
          <a:xfrm>
            <a:off x="6904542" y="263523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KSO_Shape_16"/>
          <p:cNvSpPr/>
          <p:nvPr/>
        </p:nvSpPr>
        <p:spPr>
          <a:xfrm>
            <a:off x="6904542" y="407866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KSO_Shape_17"/>
          <p:cNvSpPr/>
          <p:nvPr/>
        </p:nvSpPr>
        <p:spPr>
          <a:xfrm>
            <a:off x="6904542" y="552209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文本框 26"/>
          <p:cNvSpPr txBox="1"/>
          <p:nvPr/>
        </p:nvSpPr>
        <p:spPr>
          <a:xfrm>
            <a:off x="7485363" y="1157332"/>
            <a:ext cx="1407758" cy="369332"/>
          </a:xfrm>
          <a:prstGeom prst="rect">
            <a:avLst/>
          </a:prstGeom>
          <a:noFill/>
        </p:spPr>
        <p:txBody>
          <a:bodyPr wrap="none" rtlCol="0">
            <a:spAutoFit/>
          </a:bodyPr>
          <a:lstStyle/>
          <a:p>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KEYWORD</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7485363" y="1428709"/>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29" name="文本框 28"/>
          <p:cNvSpPr txBox="1"/>
          <p:nvPr/>
        </p:nvSpPr>
        <p:spPr>
          <a:xfrm>
            <a:off x="7485363" y="2360174"/>
            <a:ext cx="1407758" cy="369332"/>
          </a:xfrm>
          <a:prstGeom prst="rect">
            <a:avLst/>
          </a:prstGeom>
          <a:noFill/>
        </p:spPr>
        <p:txBody>
          <a:bodyPr wrap="none" rtlCol="0">
            <a:spAutoFit/>
          </a:bodyPr>
          <a:lstStyle/>
          <a:p>
            <a:r>
              <a:rPr lang="en-US" altLang="zh-CN" b="1" dirty="0">
                <a:solidFill>
                  <a:schemeClr val="accent1"/>
                </a:solidFill>
                <a:latin typeface="微软雅黑" panose="020B0503020204020204" pitchFamily="34" charset="-122"/>
                <a:ea typeface="微软雅黑" panose="020B0503020204020204" pitchFamily="34" charset="-122"/>
              </a:rPr>
              <a:t>KEYWORD</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30" name="TextBox 15"/>
          <p:cNvSpPr txBox="1"/>
          <p:nvPr/>
        </p:nvSpPr>
        <p:spPr>
          <a:xfrm>
            <a:off x="7485363" y="2631551"/>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31" name="文本框 30"/>
          <p:cNvSpPr txBox="1"/>
          <p:nvPr/>
        </p:nvSpPr>
        <p:spPr>
          <a:xfrm>
            <a:off x="7485363" y="3709328"/>
            <a:ext cx="1407758" cy="369332"/>
          </a:xfrm>
          <a:prstGeom prst="rect">
            <a:avLst/>
          </a:prstGeom>
          <a:noFill/>
        </p:spPr>
        <p:txBody>
          <a:bodyPr wrap="none" rtlCol="0">
            <a:spAutoFit/>
          </a:bodyPr>
          <a:lstStyle/>
          <a:p>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KEYWORD</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Box 15"/>
          <p:cNvSpPr txBox="1"/>
          <p:nvPr/>
        </p:nvSpPr>
        <p:spPr>
          <a:xfrm>
            <a:off x="7485363" y="3980705"/>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33" name="文本框 32"/>
          <p:cNvSpPr txBox="1"/>
          <p:nvPr/>
        </p:nvSpPr>
        <p:spPr>
          <a:xfrm>
            <a:off x="7485363" y="5133089"/>
            <a:ext cx="1407758" cy="369332"/>
          </a:xfrm>
          <a:prstGeom prst="rect">
            <a:avLst/>
          </a:prstGeom>
          <a:noFill/>
        </p:spPr>
        <p:txBody>
          <a:bodyPr wrap="none" rtlCol="0">
            <a:spAutoFit/>
          </a:bodyPr>
          <a:lstStyle/>
          <a:p>
            <a:r>
              <a:rPr lang="en-US" altLang="zh-CN" b="1" dirty="0">
                <a:solidFill>
                  <a:schemeClr val="accent1"/>
                </a:solidFill>
                <a:latin typeface="微软雅黑" panose="020B0503020204020204" pitchFamily="34" charset="-122"/>
                <a:ea typeface="微软雅黑" panose="020B0503020204020204" pitchFamily="34" charset="-122"/>
              </a:rPr>
              <a:t>KEYWORD</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34" name="TextBox 15"/>
          <p:cNvSpPr txBox="1"/>
          <p:nvPr/>
        </p:nvSpPr>
        <p:spPr>
          <a:xfrm>
            <a:off x="7485363" y="5404466"/>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Tree>
    <p:extLst>
      <p:ext uri="{BB962C8B-B14F-4D97-AF65-F5344CB8AC3E}">
        <p14:creationId xmlns:p14="http://schemas.microsoft.com/office/powerpoint/2010/main" val="3282543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7"/>
          <p:cNvSpPr>
            <a:spLocks/>
          </p:cNvSpPr>
          <p:nvPr/>
        </p:nvSpPr>
        <p:spPr bwMode="auto">
          <a:xfrm>
            <a:off x="903288" y="1808163"/>
            <a:ext cx="7658863" cy="3673475"/>
          </a:xfrm>
          <a:custGeom>
            <a:avLst/>
            <a:gdLst>
              <a:gd name="T0" fmla="*/ 152343837 w 573"/>
              <a:gd name="T1" fmla="*/ 0 h 273"/>
              <a:gd name="T2" fmla="*/ 248631916 w 573"/>
              <a:gd name="T3" fmla="*/ 35200946 h 273"/>
              <a:gd name="T4" fmla="*/ 324720860 w 573"/>
              <a:gd name="T5" fmla="*/ 107853795 h 273"/>
              <a:gd name="T6" fmla="*/ 332528100 w 573"/>
              <a:gd name="T7" fmla="*/ 113736763 h 273"/>
              <a:gd name="T8" fmla="*/ 400809803 w 573"/>
              <a:gd name="T9" fmla="*/ 120748085 h 273"/>
              <a:gd name="T10" fmla="*/ 477064646 w 573"/>
              <a:gd name="T11" fmla="*/ 71527374 h 273"/>
              <a:gd name="T12" fmla="*/ 537539167 w 573"/>
              <a:gd name="T13" fmla="*/ 51601059 h 273"/>
              <a:gd name="T14" fmla="*/ 641657540 w 573"/>
              <a:gd name="T15" fmla="*/ 160729996 h 273"/>
              <a:gd name="T16" fmla="*/ 537539167 w 573"/>
              <a:gd name="T17" fmla="*/ 269685742 h 273"/>
              <a:gd name="T18" fmla="*/ 477064646 w 573"/>
              <a:gd name="T19" fmla="*/ 249783009 h 273"/>
              <a:gd name="T20" fmla="*/ 400809803 w 573"/>
              <a:gd name="T21" fmla="*/ 199436765 h 273"/>
              <a:gd name="T22" fmla="*/ 332528100 w 573"/>
              <a:gd name="T23" fmla="*/ 206445267 h 273"/>
              <a:gd name="T24" fmla="*/ 324720860 w 573"/>
              <a:gd name="T25" fmla="*/ 212331055 h 273"/>
              <a:gd name="T26" fmla="*/ 248631916 w 573"/>
              <a:gd name="T27" fmla="*/ 286085847 h 273"/>
              <a:gd name="T28" fmla="*/ 152343837 w 573"/>
              <a:gd name="T29" fmla="*/ 320184850 h 273"/>
              <a:gd name="T30" fmla="*/ 44857260 w 573"/>
              <a:gd name="T31" fmla="*/ 273191616 h 273"/>
              <a:gd name="T32" fmla="*/ 0 w 573"/>
              <a:gd name="T33" fmla="*/ 160729996 h 273"/>
              <a:gd name="T34" fmla="*/ 44857260 w 573"/>
              <a:gd name="T35" fmla="*/ 46993233 h 273"/>
              <a:gd name="T36" fmla="*/ 152343837 w 573"/>
              <a:gd name="T37" fmla="*/ 0 h 2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73" h="273">
                <a:moveTo>
                  <a:pt x="136" y="0"/>
                </a:moveTo>
                <a:cubicBezTo>
                  <a:pt x="169" y="0"/>
                  <a:pt x="198" y="11"/>
                  <a:pt x="222" y="30"/>
                </a:cubicBezTo>
                <a:cubicBezTo>
                  <a:pt x="254" y="56"/>
                  <a:pt x="274" y="78"/>
                  <a:pt x="290" y="92"/>
                </a:cubicBezTo>
                <a:cubicBezTo>
                  <a:pt x="292" y="94"/>
                  <a:pt x="294" y="96"/>
                  <a:pt x="297" y="97"/>
                </a:cubicBezTo>
                <a:cubicBezTo>
                  <a:pt x="313" y="108"/>
                  <a:pt x="333" y="114"/>
                  <a:pt x="358" y="103"/>
                </a:cubicBezTo>
                <a:cubicBezTo>
                  <a:pt x="375" y="96"/>
                  <a:pt x="396" y="82"/>
                  <a:pt x="426" y="61"/>
                </a:cubicBezTo>
                <a:cubicBezTo>
                  <a:pt x="441" y="50"/>
                  <a:pt x="460" y="44"/>
                  <a:pt x="480" y="44"/>
                </a:cubicBezTo>
                <a:cubicBezTo>
                  <a:pt x="531" y="44"/>
                  <a:pt x="573" y="86"/>
                  <a:pt x="573" y="137"/>
                </a:cubicBezTo>
                <a:cubicBezTo>
                  <a:pt x="573" y="188"/>
                  <a:pt x="531" y="230"/>
                  <a:pt x="480" y="230"/>
                </a:cubicBezTo>
                <a:cubicBezTo>
                  <a:pt x="460" y="230"/>
                  <a:pt x="441" y="224"/>
                  <a:pt x="426" y="213"/>
                </a:cubicBezTo>
                <a:cubicBezTo>
                  <a:pt x="396" y="192"/>
                  <a:pt x="375" y="178"/>
                  <a:pt x="358" y="170"/>
                </a:cubicBezTo>
                <a:cubicBezTo>
                  <a:pt x="333" y="160"/>
                  <a:pt x="313" y="166"/>
                  <a:pt x="297" y="176"/>
                </a:cubicBezTo>
                <a:cubicBezTo>
                  <a:pt x="294" y="178"/>
                  <a:pt x="292" y="179"/>
                  <a:pt x="290" y="181"/>
                </a:cubicBezTo>
                <a:cubicBezTo>
                  <a:pt x="274" y="196"/>
                  <a:pt x="254" y="218"/>
                  <a:pt x="222" y="244"/>
                </a:cubicBezTo>
                <a:cubicBezTo>
                  <a:pt x="198" y="262"/>
                  <a:pt x="169" y="273"/>
                  <a:pt x="136" y="273"/>
                </a:cubicBezTo>
                <a:cubicBezTo>
                  <a:pt x="99" y="273"/>
                  <a:pt x="65" y="258"/>
                  <a:pt x="40" y="233"/>
                </a:cubicBezTo>
                <a:cubicBezTo>
                  <a:pt x="15" y="209"/>
                  <a:pt x="0" y="174"/>
                  <a:pt x="0" y="137"/>
                </a:cubicBezTo>
                <a:cubicBezTo>
                  <a:pt x="0" y="99"/>
                  <a:pt x="15" y="65"/>
                  <a:pt x="40" y="40"/>
                </a:cubicBezTo>
                <a:cubicBezTo>
                  <a:pt x="65" y="16"/>
                  <a:pt x="99" y="0"/>
                  <a:pt x="136" y="0"/>
                </a:cubicBezTo>
                <a:close/>
              </a:path>
            </a:pathLst>
          </a:custGeom>
          <a:solidFill>
            <a:schemeClr val="accent4">
              <a:lumMod val="20000"/>
              <a:lumOff val="80000"/>
            </a:schemeClr>
          </a:solidFill>
          <a:ln>
            <a:noFill/>
          </a:ln>
          <a:extLst/>
        </p:spPr>
        <p:txBody>
          <a:bodyPr/>
          <a:lstStyle/>
          <a:p>
            <a:endParaRPr lang="zh-CN" altLang="en-US"/>
          </a:p>
        </p:txBody>
      </p:sp>
      <p:sp>
        <p:nvSpPr>
          <p:cNvPr id="4" name="Oval 8"/>
          <p:cNvSpPr>
            <a:spLocks noChangeArrowheads="1"/>
          </p:cNvSpPr>
          <p:nvPr/>
        </p:nvSpPr>
        <p:spPr bwMode="auto">
          <a:xfrm>
            <a:off x="1383909" y="2266890"/>
            <a:ext cx="2753974" cy="27706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5" name="Oval 9"/>
          <p:cNvSpPr>
            <a:spLocks noChangeArrowheads="1"/>
          </p:cNvSpPr>
          <p:nvPr/>
        </p:nvSpPr>
        <p:spPr bwMode="auto">
          <a:xfrm>
            <a:off x="1625133" y="2508134"/>
            <a:ext cx="2271526" cy="2288155"/>
          </a:xfrm>
          <a:prstGeom prst="ellipse">
            <a:avLst/>
          </a:prstGeom>
          <a:solidFill>
            <a:schemeClr val="accent1"/>
          </a:solidFill>
          <a:ln>
            <a:noFill/>
          </a:ln>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6" name="Freeform 10"/>
          <p:cNvSpPr>
            <a:spLocks/>
          </p:cNvSpPr>
          <p:nvPr/>
        </p:nvSpPr>
        <p:spPr bwMode="auto">
          <a:xfrm>
            <a:off x="6076812" y="2400305"/>
            <a:ext cx="5211901" cy="2503811"/>
          </a:xfrm>
          <a:custGeom>
            <a:avLst/>
            <a:gdLst>
              <a:gd name="T0" fmla="*/ 104003167 w 390"/>
              <a:gd name="T1" fmla="*/ 0 h 186"/>
              <a:gd name="T2" fmla="*/ 168832842 w 390"/>
              <a:gd name="T3" fmla="*/ 23478338 h 186"/>
              <a:gd name="T4" fmla="*/ 220386815 w 390"/>
              <a:gd name="T5" fmla="*/ 74099794 h 186"/>
              <a:gd name="T6" fmla="*/ 225886057 w 390"/>
              <a:gd name="T7" fmla="*/ 77611030 h 186"/>
              <a:gd name="T8" fmla="*/ 272836010 w 390"/>
              <a:gd name="T9" fmla="*/ 82402613 h 186"/>
              <a:gd name="T10" fmla="*/ 324367313 w 390"/>
              <a:gd name="T11" fmla="*/ 48213858 h 186"/>
              <a:gd name="T12" fmla="*/ 365671769 w 390"/>
              <a:gd name="T13" fmla="*/ 34165590 h 186"/>
              <a:gd name="T14" fmla="*/ 436169238 w 390"/>
              <a:gd name="T15" fmla="*/ 109369081 h 186"/>
              <a:gd name="T16" fmla="*/ 365671769 w 390"/>
              <a:gd name="T17" fmla="*/ 183468816 h 186"/>
              <a:gd name="T18" fmla="*/ 324367313 w 390"/>
              <a:gd name="T19" fmla="*/ 169420608 h 186"/>
              <a:gd name="T20" fmla="*/ 272836010 w 390"/>
              <a:gd name="T21" fmla="*/ 136361860 h 186"/>
              <a:gd name="T22" fmla="*/ 225886057 w 390"/>
              <a:gd name="T23" fmla="*/ 141150680 h 186"/>
              <a:gd name="T24" fmla="*/ 220386815 w 390"/>
              <a:gd name="T25" fmla="*/ 144664745 h 186"/>
              <a:gd name="T26" fmla="*/ 168832842 w 390"/>
              <a:gd name="T27" fmla="*/ 195283372 h 186"/>
              <a:gd name="T28" fmla="*/ 104003167 w 390"/>
              <a:gd name="T29" fmla="*/ 218761710 h 186"/>
              <a:gd name="T30" fmla="*/ 30137047 w 390"/>
              <a:gd name="T31" fmla="*/ 186980112 h 186"/>
              <a:gd name="T32" fmla="*/ 0 w 390"/>
              <a:gd name="T33" fmla="*/ 109369081 h 186"/>
              <a:gd name="T34" fmla="*/ 30137047 w 390"/>
              <a:gd name="T35" fmla="*/ 31781599 h 186"/>
              <a:gd name="T36" fmla="*/ 104003167 w 390"/>
              <a:gd name="T37" fmla="*/ 0 h 18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90" h="186">
                <a:moveTo>
                  <a:pt x="93" y="0"/>
                </a:moveTo>
                <a:cubicBezTo>
                  <a:pt x="115" y="0"/>
                  <a:pt x="135" y="7"/>
                  <a:pt x="151" y="20"/>
                </a:cubicBezTo>
                <a:cubicBezTo>
                  <a:pt x="173" y="38"/>
                  <a:pt x="186" y="53"/>
                  <a:pt x="197" y="63"/>
                </a:cubicBezTo>
                <a:cubicBezTo>
                  <a:pt x="199" y="64"/>
                  <a:pt x="200" y="65"/>
                  <a:pt x="202" y="66"/>
                </a:cubicBezTo>
                <a:cubicBezTo>
                  <a:pt x="213" y="73"/>
                  <a:pt x="226" y="77"/>
                  <a:pt x="244" y="70"/>
                </a:cubicBezTo>
                <a:cubicBezTo>
                  <a:pt x="255" y="65"/>
                  <a:pt x="270" y="55"/>
                  <a:pt x="290" y="41"/>
                </a:cubicBezTo>
                <a:cubicBezTo>
                  <a:pt x="300" y="34"/>
                  <a:pt x="313" y="29"/>
                  <a:pt x="327" y="29"/>
                </a:cubicBezTo>
                <a:cubicBezTo>
                  <a:pt x="362" y="29"/>
                  <a:pt x="390" y="58"/>
                  <a:pt x="390" y="93"/>
                </a:cubicBezTo>
                <a:cubicBezTo>
                  <a:pt x="390" y="128"/>
                  <a:pt x="362" y="156"/>
                  <a:pt x="327" y="156"/>
                </a:cubicBezTo>
                <a:cubicBezTo>
                  <a:pt x="313" y="156"/>
                  <a:pt x="300" y="152"/>
                  <a:pt x="290" y="144"/>
                </a:cubicBezTo>
                <a:cubicBezTo>
                  <a:pt x="270" y="130"/>
                  <a:pt x="255" y="121"/>
                  <a:pt x="244" y="116"/>
                </a:cubicBezTo>
                <a:cubicBezTo>
                  <a:pt x="226" y="108"/>
                  <a:pt x="213" y="112"/>
                  <a:pt x="202" y="120"/>
                </a:cubicBezTo>
                <a:cubicBezTo>
                  <a:pt x="200" y="121"/>
                  <a:pt x="199" y="122"/>
                  <a:pt x="197" y="123"/>
                </a:cubicBezTo>
                <a:cubicBezTo>
                  <a:pt x="186" y="133"/>
                  <a:pt x="173" y="148"/>
                  <a:pt x="151" y="166"/>
                </a:cubicBezTo>
                <a:cubicBezTo>
                  <a:pt x="135" y="178"/>
                  <a:pt x="115" y="186"/>
                  <a:pt x="93" y="186"/>
                </a:cubicBezTo>
                <a:cubicBezTo>
                  <a:pt x="67" y="186"/>
                  <a:pt x="44" y="175"/>
                  <a:pt x="27" y="159"/>
                </a:cubicBezTo>
                <a:cubicBezTo>
                  <a:pt x="10" y="142"/>
                  <a:pt x="0" y="118"/>
                  <a:pt x="0" y="93"/>
                </a:cubicBezTo>
                <a:cubicBezTo>
                  <a:pt x="0" y="67"/>
                  <a:pt x="10" y="44"/>
                  <a:pt x="27" y="27"/>
                </a:cubicBezTo>
                <a:cubicBezTo>
                  <a:pt x="44" y="10"/>
                  <a:pt x="67" y="0"/>
                  <a:pt x="93" y="0"/>
                </a:cubicBezTo>
                <a:close/>
              </a:path>
            </a:pathLst>
          </a:custGeom>
          <a:solidFill>
            <a:schemeClr val="accent4">
              <a:lumMod val="20000"/>
              <a:lumOff val="80000"/>
            </a:schemeClr>
          </a:solidFill>
          <a:ln>
            <a:noFill/>
          </a:ln>
          <a:extLst/>
        </p:spPr>
        <p:txBody>
          <a:bodyPr/>
          <a:lstStyle/>
          <a:p>
            <a:endParaRPr lang="zh-CN" altLang="en-US"/>
          </a:p>
        </p:txBody>
      </p:sp>
      <p:sp>
        <p:nvSpPr>
          <p:cNvPr id="7" name="Oval 11"/>
          <p:cNvSpPr>
            <a:spLocks noChangeArrowheads="1"/>
          </p:cNvSpPr>
          <p:nvPr/>
        </p:nvSpPr>
        <p:spPr bwMode="auto">
          <a:xfrm>
            <a:off x="6396617" y="2696376"/>
            <a:ext cx="1884106" cy="18970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8" name="Oval 12"/>
          <p:cNvSpPr>
            <a:spLocks noChangeArrowheads="1"/>
          </p:cNvSpPr>
          <p:nvPr/>
        </p:nvSpPr>
        <p:spPr bwMode="auto">
          <a:xfrm>
            <a:off x="6650633" y="2952240"/>
            <a:ext cx="1376073" cy="1399941"/>
          </a:xfrm>
          <a:prstGeom prst="ellipse">
            <a:avLst/>
          </a:prstGeom>
          <a:solidFill>
            <a:schemeClr val="accent4"/>
          </a:solidFill>
          <a:ln>
            <a:noFill/>
          </a:ln>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9" name="Oval 13"/>
          <p:cNvSpPr>
            <a:spLocks noChangeArrowheads="1"/>
          </p:cNvSpPr>
          <p:nvPr/>
        </p:nvSpPr>
        <p:spPr bwMode="auto">
          <a:xfrm>
            <a:off x="9817612" y="3005241"/>
            <a:ext cx="1284701" cy="1292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10" name="Oval 14"/>
          <p:cNvSpPr>
            <a:spLocks noChangeArrowheads="1"/>
          </p:cNvSpPr>
          <p:nvPr/>
        </p:nvSpPr>
        <p:spPr bwMode="auto">
          <a:xfrm>
            <a:off x="10071628" y="3248311"/>
            <a:ext cx="789460" cy="793178"/>
          </a:xfrm>
          <a:prstGeom prst="ellipse">
            <a:avLst/>
          </a:prstGeom>
          <a:solidFill>
            <a:schemeClr val="accent1"/>
          </a:solidFill>
          <a:ln>
            <a:noFill/>
          </a:ln>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11" name="Freeform 15"/>
          <p:cNvSpPr>
            <a:spLocks/>
          </p:cNvSpPr>
          <p:nvPr/>
        </p:nvSpPr>
        <p:spPr bwMode="auto">
          <a:xfrm>
            <a:off x="4552715" y="3368933"/>
            <a:ext cx="480621" cy="564728"/>
          </a:xfrm>
          <a:custGeom>
            <a:avLst/>
            <a:gdLst>
              <a:gd name="T0" fmla="*/ 0 w 263"/>
              <a:gd name="T1" fmla="*/ 0 h 309"/>
              <a:gd name="T2" fmla="*/ 263 w 263"/>
              <a:gd name="T3" fmla="*/ 155 h 309"/>
              <a:gd name="T4" fmla="*/ 0 w 263"/>
              <a:gd name="T5" fmla="*/ 309 h 309"/>
              <a:gd name="T6" fmla="*/ 0 w 263"/>
              <a:gd name="T7" fmla="*/ 0 h 309"/>
              <a:gd name="T8" fmla="*/ 0 w 263"/>
              <a:gd name="T9" fmla="*/ 0 h 3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 h="309">
                <a:moveTo>
                  <a:pt x="0" y="0"/>
                </a:moveTo>
                <a:lnTo>
                  <a:pt x="263" y="155"/>
                </a:lnTo>
                <a:lnTo>
                  <a:pt x="0" y="309"/>
                </a:lnTo>
                <a:lnTo>
                  <a:pt x="0" y="0"/>
                </a:lnTo>
                <a:close/>
              </a:path>
            </a:pathLst>
          </a:custGeom>
          <a:solidFill>
            <a:schemeClr val="accent4">
              <a:lumMod val="60000"/>
              <a:lumOff val="40000"/>
            </a:schemeClr>
          </a:solidFill>
          <a:ln>
            <a:noFill/>
          </a:ln>
          <a:extLst/>
        </p:spPr>
        <p:txBody>
          <a:bodyPr/>
          <a:lstStyle/>
          <a:p>
            <a:endParaRPr lang="zh-CN" altLang="en-US"/>
          </a:p>
        </p:txBody>
      </p:sp>
      <p:sp>
        <p:nvSpPr>
          <p:cNvPr id="12" name="Freeform 16"/>
          <p:cNvSpPr>
            <a:spLocks/>
          </p:cNvSpPr>
          <p:nvPr/>
        </p:nvSpPr>
        <p:spPr bwMode="auto">
          <a:xfrm>
            <a:off x="8562151" y="3449347"/>
            <a:ext cx="319805" cy="391106"/>
          </a:xfrm>
          <a:custGeom>
            <a:avLst/>
            <a:gdLst>
              <a:gd name="T0" fmla="*/ 0 w 175"/>
              <a:gd name="T1" fmla="*/ 0 h 214"/>
              <a:gd name="T2" fmla="*/ 175 w 175"/>
              <a:gd name="T3" fmla="*/ 111 h 214"/>
              <a:gd name="T4" fmla="*/ 0 w 175"/>
              <a:gd name="T5" fmla="*/ 214 h 214"/>
              <a:gd name="T6" fmla="*/ 0 w 175"/>
              <a:gd name="T7" fmla="*/ 0 h 214"/>
              <a:gd name="T8" fmla="*/ 0 w 175"/>
              <a:gd name="T9" fmla="*/ 0 h 2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214">
                <a:moveTo>
                  <a:pt x="0" y="0"/>
                </a:moveTo>
                <a:lnTo>
                  <a:pt x="175" y="111"/>
                </a:lnTo>
                <a:lnTo>
                  <a:pt x="0" y="214"/>
                </a:lnTo>
                <a:lnTo>
                  <a:pt x="0" y="0"/>
                </a:lnTo>
                <a:close/>
              </a:path>
            </a:pathLst>
          </a:custGeom>
          <a:solidFill>
            <a:schemeClr val="accent4">
              <a:lumMod val="60000"/>
              <a:lumOff val="40000"/>
            </a:schemeClr>
          </a:solidFill>
          <a:ln>
            <a:noFill/>
          </a:ln>
          <a:extLst/>
        </p:spPr>
        <p:txBody>
          <a:bodyPr/>
          <a:lstStyle/>
          <a:p>
            <a:endParaRPr lang="zh-CN" altLang="en-US"/>
          </a:p>
        </p:txBody>
      </p:sp>
      <p:sp>
        <p:nvSpPr>
          <p:cNvPr id="14" name="Freeform 99"/>
          <p:cNvSpPr>
            <a:spLocks noEditPoints="1"/>
          </p:cNvSpPr>
          <p:nvPr/>
        </p:nvSpPr>
        <p:spPr bwMode="auto">
          <a:xfrm>
            <a:off x="2569980" y="2976088"/>
            <a:ext cx="939259" cy="939259"/>
          </a:xfrm>
          <a:custGeom>
            <a:avLst/>
            <a:gdLst>
              <a:gd name="T0" fmla="*/ 256 w 282"/>
              <a:gd name="T1" fmla="*/ 25 h 282"/>
              <a:gd name="T2" fmla="*/ 164 w 282"/>
              <a:gd name="T3" fmla="*/ 25 h 282"/>
              <a:gd name="T4" fmla="*/ 0 w 282"/>
              <a:gd name="T5" fmla="*/ 189 h 282"/>
              <a:gd name="T6" fmla="*/ 92 w 282"/>
              <a:gd name="T7" fmla="*/ 282 h 282"/>
              <a:gd name="T8" fmla="*/ 256 w 282"/>
              <a:gd name="T9" fmla="*/ 118 h 282"/>
              <a:gd name="T10" fmla="*/ 256 w 282"/>
              <a:gd name="T11" fmla="*/ 25 h 282"/>
              <a:gd name="T12" fmla="*/ 55 w 282"/>
              <a:gd name="T13" fmla="*/ 191 h 282"/>
              <a:gd name="T14" fmla="*/ 44 w 282"/>
              <a:gd name="T15" fmla="*/ 180 h 282"/>
              <a:gd name="T16" fmla="*/ 183 w 282"/>
              <a:gd name="T17" fmla="*/ 42 h 282"/>
              <a:gd name="T18" fmla="*/ 194 w 282"/>
              <a:gd name="T19" fmla="*/ 42 h 282"/>
              <a:gd name="T20" fmla="*/ 194 w 282"/>
              <a:gd name="T21" fmla="*/ 53 h 282"/>
              <a:gd name="T22" fmla="*/ 55 w 282"/>
              <a:gd name="T23" fmla="*/ 191 h 282"/>
              <a:gd name="T24" fmla="*/ 78 w 282"/>
              <a:gd name="T25" fmla="*/ 214 h 282"/>
              <a:gd name="T26" fmla="*/ 67 w 282"/>
              <a:gd name="T27" fmla="*/ 203 h 282"/>
              <a:gd name="T28" fmla="*/ 217 w 282"/>
              <a:gd name="T29" fmla="*/ 53 h 282"/>
              <a:gd name="T30" fmla="*/ 228 w 282"/>
              <a:gd name="T31" fmla="*/ 53 h 282"/>
              <a:gd name="T32" fmla="*/ 228 w 282"/>
              <a:gd name="T33" fmla="*/ 64 h 282"/>
              <a:gd name="T34" fmla="*/ 78 w 282"/>
              <a:gd name="T35" fmla="*/ 214 h 282"/>
              <a:gd name="T36" fmla="*/ 101 w 282"/>
              <a:gd name="T37" fmla="*/ 237 h 282"/>
              <a:gd name="T38" fmla="*/ 90 w 282"/>
              <a:gd name="T39" fmla="*/ 226 h 282"/>
              <a:gd name="T40" fmla="*/ 229 w 282"/>
              <a:gd name="T41" fmla="*/ 88 h 282"/>
              <a:gd name="T42" fmla="*/ 240 w 282"/>
              <a:gd name="T43" fmla="*/ 88 h 282"/>
              <a:gd name="T44" fmla="*/ 240 w 282"/>
              <a:gd name="T45" fmla="*/ 99 h 282"/>
              <a:gd name="T46" fmla="*/ 101 w 282"/>
              <a:gd name="T47" fmla="*/ 23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5" name="Freeform 100"/>
          <p:cNvSpPr>
            <a:spLocks/>
          </p:cNvSpPr>
          <p:nvPr/>
        </p:nvSpPr>
        <p:spPr bwMode="auto">
          <a:xfrm>
            <a:off x="2050659" y="3775368"/>
            <a:ext cx="649502" cy="649502"/>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6" name="Freeform 101"/>
          <p:cNvSpPr>
            <a:spLocks/>
          </p:cNvSpPr>
          <p:nvPr/>
        </p:nvSpPr>
        <p:spPr bwMode="auto">
          <a:xfrm>
            <a:off x="1941475" y="2985887"/>
            <a:ext cx="685897" cy="690096"/>
          </a:xfrm>
          <a:custGeom>
            <a:avLst/>
            <a:gdLst>
              <a:gd name="T0" fmla="*/ 103 w 206"/>
              <a:gd name="T1" fmla="*/ 0 h 207"/>
              <a:gd name="T2" fmla="*/ 77 w 206"/>
              <a:gd name="T3" fmla="*/ 4 h 207"/>
              <a:gd name="T4" fmla="*/ 80 w 206"/>
              <a:gd name="T5" fmla="*/ 6 h 207"/>
              <a:gd name="T6" fmla="*/ 117 w 206"/>
              <a:gd name="T7" fmla="*/ 43 h 207"/>
              <a:gd name="T8" fmla="*/ 117 w 206"/>
              <a:gd name="T9" fmla="*/ 112 h 207"/>
              <a:gd name="T10" fmla="*/ 48 w 206"/>
              <a:gd name="T11" fmla="*/ 112 h 207"/>
              <a:gd name="T12" fmla="*/ 11 w 206"/>
              <a:gd name="T13" fmla="*/ 75 h 207"/>
              <a:gd name="T14" fmla="*/ 6 w 206"/>
              <a:gd name="T15" fmla="*/ 68 h 207"/>
              <a:gd name="T16" fmla="*/ 0 w 206"/>
              <a:gd name="T17" fmla="*/ 104 h 207"/>
              <a:gd name="T18" fmla="*/ 103 w 206"/>
              <a:gd name="T19" fmla="*/ 207 h 207"/>
              <a:gd name="T20" fmla="*/ 206 w 206"/>
              <a:gd name="T21" fmla="*/ 104 h 207"/>
              <a:gd name="T22" fmla="*/ 103 w 206"/>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7" name="Freeform 102"/>
          <p:cNvSpPr>
            <a:spLocks noEditPoints="1"/>
          </p:cNvSpPr>
          <p:nvPr/>
        </p:nvSpPr>
        <p:spPr bwMode="auto">
          <a:xfrm>
            <a:off x="2789747" y="3806163"/>
            <a:ext cx="622906" cy="618707"/>
          </a:xfrm>
          <a:custGeom>
            <a:avLst/>
            <a:gdLst>
              <a:gd name="T0" fmla="*/ 164 w 187"/>
              <a:gd name="T1" fmla="*/ 163 h 186"/>
              <a:gd name="T2" fmla="*/ 164 w 187"/>
              <a:gd name="T3" fmla="*/ 82 h 186"/>
              <a:gd name="T4" fmla="*/ 81 w 187"/>
              <a:gd name="T5" fmla="*/ 0 h 186"/>
              <a:gd name="T6" fmla="*/ 0 w 187"/>
              <a:gd name="T7" fmla="*/ 81 h 186"/>
              <a:gd name="T8" fmla="*/ 83 w 187"/>
              <a:gd name="T9" fmla="*/ 163 h 186"/>
              <a:gd name="T10" fmla="*/ 164 w 187"/>
              <a:gd name="T11" fmla="*/ 163 h 186"/>
              <a:gd name="T12" fmla="*/ 109 w 187"/>
              <a:gd name="T13" fmla="*/ 108 h 186"/>
              <a:gd name="T14" fmla="*/ 143 w 187"/>
              <a:gd name="T15" fmla="*/ 108 h 186"/>
              <a:gd name="T16" fmla="*/ 143 w 187"/>
              <a:gd name="T17" fmla="*/ 142 h 186"/>
              <a:gd name="T18" fmla="*/ 109 w 187"/>
              <a:gd name="T19" fmla="*/ 142 h 186"/>
              <a:gd name="T20" fmla="*/ 109 w 187"/>
              <a:gd name="T21" fmla="*/ 10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9" name="Oval 12"/>
          <p:cNvSpPr>
            <a:spLocks noChangeArrowheads="1"/>
          </p:cNvSpPr>
          <p:nvPr/>
        </p:nvSpPr>
        <p:spPr bwMode="auto">
          <a:xfrm>
            <a:off x="10338433" y="3368933"/>
            <a:ext cx="204679" cy="20330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0" name="Freeform 13"/>
          <p:cNvSpPr>
            <a:spLocks/>
          </p:cNvSpPr>
          <p:nvPr/>
        </p:nvSpPr>
        <p:spPr bwMode="auto">
          <a:xfrm>
            <a:off x="10277533" y="3588722"/>
            <a:ext cx="326479" cy="289390"/>
          </a:xfrm>
          <a:custGeom>
            <a:avLst/>
            <a:gdLst>
              <a:gd name="T0" fmla="*/ 200 w 300"/>
              <a:gd name="T1" fmla="*/ 0 h 266"/>
              <a:gd name="T2" fmla="*/ 150 w 300"/>
              <a:gd name="T3" fmla="*/ 67 h 266"/>
              <a:gd name="T4" fmla="*/ 100 w 300"/>
              <a:gd name="T5" fmla="*/ 0 h 266"/>
              <a:gd name="T6" fmla="*/ 0 w 300"/>
              <a:gd name="T7" fmla="*/ 144 h 266"/>
              <a:gd name="T8" fmla="*/ 0 w 300"/>
              <a:gd name="T9" fmla="*/ 236 h 266"/>
              <a:gd name="T10" fmla="*/ 0 w 300"/>
              <a:gd name="T11" fmla="*/ 236 h 266"/>
              <a:gd name="T12" fmla="*/ 150 w 300"/>
              <a:gd name="T13" fmla="*/ 266 h 266"/>
              <a:gd name="T14" fmla="*/ 300 w 300"/>
              <a:gd name="T15" fmla="*/ 236 h 266"/>
              <a:gd name="T16" fmla="*/ 300 w 300"/>
              <a:gd name="T17" fmla="*/ 236 h 266"/>
              <a:gd name="T18" fmla="*/ 300 w 300"/>
              <a:gd name="T19" fmla="*/ 144 h 266"/>
              <a:gd name="T20" fmla="*/ 200 w 300"/>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266">
                <a:moveTo>
                  <a:pt x="200" y="0"/>
                </a:moveTo>
                <a:cubicBezTo>
                  <a:pt x="150" y="67"/>
                  <a:pt x="150" y="67"/>
                  <a:pt x="150" y="67"/>
                </a:cubicBezTo>
                <a:cubicBezTo>
                  <a:pt x="100" y="0"/>
                  <a:pt x="100" y="0"/>
                  <a:pt x="100" y="0"/>
                </a:cubicBezTo>
                <a:cubicBezTo>
                  <a:pt x="41" y="21"/>
                  <a:pt x="0" y="78"/>
                  <a:pt x="0" y="144"/>
                </a:cubicBezTo>
                <a:cubicBezTo>
                  <a:pt x="0" y="236"/>
                  <a:pt x="0" y="236"/>
                  <a:pt x="0" y="236"/>
                </a:cubicBezTo>
                <a:cubicBezTo>
                  <a:pt x="0" y="236"/>
                  <a:pt x="0" y="236"/>
                  <a:pt x="0" y="236"/>
                </a:cubicBezTo>
                <a:cubicBezTo>
                  <a:pt x="3" y="253"/>
                  <a:pt x="69" y="266"/>
                  <a:pt x="150" y="266"/>
                </a:cubicBezTo>
                <a:cubicBezTo>
                  <a:pt x="231" y="266"/>
                  <a:pt x="297" y="253"/>
                  <a:pt x="300" y="236"/>
                </a:cubicBezTo>
                <a:cubicBezTo>
                  <a:pt x="300" y="236"/>
                  <a:pt x="300" y="236"/>
                  <a:pt x="300" y="236"/>
                </a:cubicBezTo>
                <a:cubicBezTo>
                  <a:pt x="300" y="144"/>
                  <a:pt x="300" y="144"/>
                  <a:pt x="300" y="144"/>
                </a:cubicBezTo>
                <a:cubicBezTo>
                  <a:pt x="300" y="78"/>
                  <a:pt x="259" y="21"/>
                  <a:pt x="20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1" name="Freeform 14"/>
          <p:cNvSpPr>
            <a:spLocks/>
          </p:cNvSpPr>
          <p:nvPr/>
        </p:nvSpPr>
        <p:spPr bwMode="auto">
          <a:xfrm>
            <a:off x="10425433" y="3580022"/>
            <a:ext cx="31595" cy="19232"/>
          </a:xfrm>
          <a:custGeom>
            <a:avLst/>
            <a:gdLst>
              <a:gd name="T0" fmla="*/ 29 w 29"/>
              <a:gd name="T1" fmla="*/ 0 h 18"/>
              <a:gd name="T2" fmla="*/ 14 w 29"/>
              <a:gd name="T3" fmla="*/ 0 h 18"/>
              <a:gd name="T4" fmla="*/ 0 w 29"/>
              <a:gd name="T5" fmla="*/ 0 h 18"/>
              <a:gd name="T6" fmla="*/ 6 w 29"/>
              <a:gd name="T7" fmla="*/ 18 h 18"/>
              <a:gd name="T8" fmla="*/ 23 w 29"/>
              <a:gd name="T9" fmla="*/ 17 h 18"/>
              <a:gd name="T10" fmla="*/ 29 w 29"/>
              <a:gd name="T11" fmla="*/ 0 h 18"/>
            </a:gdLst>
            <a:ahLst/>
            <a:cxnLst>
              <a:cxn ang="0">
                <a:pos x="T0" y="T1"/>
              </a:cxn>
              <a:cxn ang="0">
                <a:pos x="T2" y="T3"/>
              </a:cxn>
              <a:cxn ang="0">
                <a:pos x="T4" y="T5"/>
              </a:cxn>
              <a:cxn ang="0">
                <a:pos x="T6" y="T7"/>
              </a:cxn>
              <a:cxn ang="0">
                <a:pos x="T8" y="T9"/>
              </a:cxn>
              <a:cxn ang="0">
                <a:pos x="T10" y="T11"/>
              </a:cxn>
            </a:cxnLst>
            <a:rect l="0" t="0" r="r" b="b"/>
            <a:pathLst>
              <a:path w="29" h="18">
                <a:moveTo>
                  <a:pt x="29" y="0"/>
                </a:moveTo>
                <a:cubicBezTo>
                  <a:pt x="24" y="0"/>
                  <a:pt x="19" y="0"/>
                  <a:pt x="14" y="0"/>
                </a:cubicBezTo>
                <a:cubicBezTo>
                  <a:pt x="10" y="0"/>
                  <a:pt x="5" y="0"/>
                  <a:pt x="0" y="0"/>
                </a:cubicBezTo>
                <a:cubicBezTo>
                  <a:pt x="0" y="0"/>
                  <a:pt x="0" y="10"/>
                  <a:pt x="6" y="18"/>
                </a:cubicBezTo>
                <a:cubicBezTo>
                  <a:pt x="6" y="18"/>
                  <a:pt x="17" y="18"/>
                  <a:pt x="23" y="17"/>
                </a:cubicBezTo>
                <a:cubicBezTo>
                  <a:pt x="23" y="17"/>
                  <a:pt x="29" y="11"/>
                  <a:pt x="2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2" name="Freeform 15_18"/>
          <p:cNvSpPr>
            <a:spLocks/>
          </p:cNvSpPr>
          <p:nvPr/>
        </p:nvSpPr>
        <p:spPr bwMode="auto">
          <a:xfrm>
            <a:off x="10422228" y="3601544"/>
            <a:ext cx="37090" cy="48995"/>
          </a:xfrm>
          <a:custGeom>
            <a:avLst/>
            <a:gdLst>
              <a:gd name="T0" fmla="*/ 21 w 81"/>
              <a:gd name="T1" fmla="*/ 0 h 107"/>
              <a:gd name="T2" fmla="*/ 62 w 81"/>
              <a:gd name="T3" fmla="*/ 0 h 107"/>
              <a:gd name="T4" fmla="*/ 81 w 81"/>
              <a:gd name="T5" fmla="*/ 62 h 107"/>
              <a:gd name="T6" fmla="*/ 40 w 81"/>
              <a:gd name="T7" fmla="*/ 107 h 107"/>
              <a:gd name="T8" fmla="*/ 0 w 81"/>
              <a:gd name="T9" fmla="*/ 62 h 107"/>
              <a:gd name="T10" fmla="*/ 21 w 81"/>
              <a:gd name="T11" fmla="*/ 0 h 107"/>
            </a:gdLst>
            <a:ahLst/>
            <a:cxnLst>
              <a:cxn ang="0">
                <a:pos x="T0" y="T1"/>
              </a:cxn>
              <a:cxn ang="0">
                <a:pos x="T2" y="T3"/>
              </a:cxn>
              <a:cxn ang="0">
                <a:pos x="T4" y="T5"/>
              </a:cxn>
              <a:cxn ang="0">
                <a:pos x="T6" y="T7"/>
              </a:cxn>
              <a:cxn ang="0">
                <a:pos x="T8" y="T9"/>
              </a:cxn>
              <a:cxn ang="0">
                <a:pos x="T10" y="T11"/>
              </a:cxn>
            </a:cxnLst>
            <a:rect l="0" t="0" r="r" b="b"/>
            <a:pathLst>
              <a:path w="81" h="107">
                <a:moveTo>
                  <a:pt x="21" y="0"/>
                </a:moveTo>
                <a:lnTo>
                  <a:pt x="62" y="0"/>
                </a:lnTo>
                <a:lnTo>
                  <a:pt x="81" y="62"/>
                </a:lnTo>
                <a:lnTo>
                  <a:pt x="40" y="107"/>
                </a:lnTo>
                <a:lnTo>
                  <a:pt x="0" y="62"/>
                </a:lnTo>
                <a:lnTo>
                  <a:pt x="2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3" name="Freeform 16"/>
          <p:cNvSpPr>
            <a:spLocks/>
          </p:cNvSpPr>
          <p:nvPr/>
        </p:nvSpPr>
        <p:spPr bwMode="auto">
          <a:xfrm>
            <a:off x="10247312" y="3620317"/>
            <a:ext cx="27016" cy="36632"/>
          </a:xfrm>
          <a:custGeom>
            <a:avLst/>
            <a:gdLst>
              <a:gd name="T0" fmla="*/ 28 w 59"/>
              <a:gd name="T1" fmla="*/ 80 h 80"/>
              <a:gd name="T2" fmla="*/ 59 w 59"/>
              <a:gd name="T3" fmla="*/ 47 h 80"/>
              <a:gd name="T4" fmla="*/ 45 w 59"/>
              <a:gd name="T5" fmla="*/ 0 h 80"/>
              <a:gd name="T6" fmla="*/ 14 w 59"/>
              <a:gd name="T7" fmla="*/ 0 h 80"/>
              <a:gd name="T8" fmla="*/ 0 w 59"/>
              <a:gd name="T9" fmla="*/ 47 h 80"/>
              <a:gd name="T10" fmla="*/ 28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28" y="80"/>
                </a:moveTo>
                <a:lnTo>
                  <a:pt x="59" y="47"/>
                </a:lnTo>
                <a:lnTo>
                  <a:pt x="45" y="0"/>
                </a:lnTo>
                <a:lnTo>
                  <a:pt x="14" y="0"/>
                </a:lnTo>
                <a:lnTo>
                  <a:pt x="0" y="47"/>
                </a:lnTo>
                <a:lnTo>
                  <a:pt x="28" y="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4" name="Freeform 17"/>
          <p:cNvSpPr>
            <a:spLocks/>
          </p:cNvSpPr>
          <p:nvPr/>
        </p:nvSpPr>
        <p:spPr bwMode="auto">
          <a:xfrm>
            <a:off x="10137417" y="3610244"/>
            <a:ext cx="177205" cy="217500"/>
          </a:xfrm>
          <a:custGeom>
            <a:avLst/>
            <a:gdLst>
              <a:gd name="T0" fmla="*/ 151 w 163"/>
              <a:gd name="T1" fmla="*/ 0 h 200"/>
              <a:gd name="T2" fmla="*/ 113 w 163"/>
              <a:gd name="T3" fmla="*/ 51 h 200"/>
              <a:gd name="T4" fmla="*/ 75 w 163"/>
              <a:gd name="T5" fmla="*/ 0 h 200"/>
              <a:gd name="T6" fmla="*/ 0 w 163"/>
              <a:gd name="T7" fmla="*/ 108 h 200"/>
              <a:gd name="T8" fmla="*/ 0 w 163"/>
              <a:gd name="T9" fmla="*/ 177 h 200"/>
              <a:gd name="T10" fmla="*/ 0 w 163"/>
              <a:gd name="T11" fmla="*/ 177 h 200"/>
              <a:gd name="T12" fmla="*/ 113 w 163"/>
              <a:gd name="T13" fmla="*/ 200 h 200"/>
              <a:gd name="T14" fmla="*/ 115 w 163"/>
              <a:gd name="T15" fmla="*/ 200 h 200"/>
              <a:gd name="T16" fmla="*/ 115 w 163"/>
              <a:gd name="T17" fmla="*/ 124 h 200"/>
              <a:gd name="T18" fmla="*/ 163 w 163"/>
              <a:gd name="T19" fmla="*/ 6 h 200"/>
              <a:gd name="T20" fmla="*/ 151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151" y="0"/>
                </a:moveTo>
                <a:cubicBezTo>
                  <a:pt x="113" y="51"/>
                  <a:pt x="113" y="51"/>
                  <a:pt x="113" y="51"/>
                </a:cubicBezTo>
                <a:cubicBezTo>
                  <a:pt x="75" y="0"/>
                  <a:pt x="75" y="0"/>
                  <a:pt x="75" y="0"/>
                </a:cubicBezTo>
                <a:cubicBezTo>
                  <a:pt x="32" y="16"/>
                  <a:pt x="0" y="58"/>
                  <a:pt x="0" y="108"/>
                </a:cubicBezTo>
                <a:cubicBezTo>
                  <a:pt x="0" y="177"/>
                  <a:pt x="0" y="177"/>
                  <a:pt x="0" y="177"/>
                </a:cubicBezTo>
                <a:cubicBezTo>
                  <a:pt x="0" y="177"/>
                  <a:pt x="0" y="177"/>
                  <a:pt x="0" y="177"/>
                </a:cubicBezTo>
                <a:cubicBezTo>
                  <a:pt x="2" y="189"/>
                  <a:pt x="52" y="200"/>
                  <a:pt x="113" y="200"/>
                </a:cubicBezTo>
                <a:cubicBezTo>
                  <a:pt x="114" y="200"/>
                  <a:pt x="114" y="200"/>
                  <a:pt x="115" y="200"/>
                </a:cubicBezTo>
                <a:cubicBezTo>
                  <a:pt x="115" y="124"/>
                  <a:pt x="115" y="124"/>
                  <a:pt x="115" y="124"/>
                </a:cubicBezTo>
                <a:cubicBezTo>
                  <a:pt x="115" y="78"/>
                  <a:pt x="133" y="36"/>
                  <a:pt x="163" y="6"/>
                </a:cubicBezTo>
                <a:cubicBezTo>
                  <a:pt x="159" y="4"/>
                  <a:pt x="155" y="2"/>
                  <a:pt x="15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5" name="Freeform 18"/>
          <p:cNvSpPr>
            <a:spLocks/>
          </p:cNvSpPr>
          <p:nvPr/>
        </p:nvSpPr>
        <p:spPr bwMode="auto">
          <a:xfrm>
            <a:off x="10248228" y="3603833"/>
            <a:ext cx="25184" cy="14195"/>
          </a:xfrm>
          <a:custGeom>
            <a:avLst/>
            <a:gdLst>
              <a:gd name="T0" fmla="*/ 18 w 23"/>
              <a:gd name="T1" fmla="*/ 13 h 13"/>
              <a:gd name="T2" fmla="*/ 22 w 23"/>
              <a:gd name="T3" fmla="*/ 0 h 13"/>
              <a:gd name="T4" fmla="*/ 11 w 23"/>
              <a:gd name="T5" fmla="*/ 0 h 13"/>
              <a:gd name="T6" fmla="*/ 1 w 23"/>
              <a:gd name="T7" fmla="*/ 0 h 13"/>
              <a:gd name="T8" fmla="*/ 5 w 23"/>
              <a:gd name="T9" fmla="*/ 13 h 13"/>
              <a:gd name="T10" fmla="*/ 18 w 23"/>
              <a:gd name="T11" fmla="*/ 13 h 13"/>
            </a:gdLst>
            <a:ahLst/>
            <a:cxnLst>
              <a:cxn ang="0">
                <a:pos x="T0" y="T1"/>
              </a:cxn>
              <a:cxn ang="0">
                <a:pos x="T2" y="T3"/>
              </a:cxn>
              <a:cxn ang="0">
                <a:pos x="T4" y="T5"/>
              </a:cxn>
              <a:cxn ang="0">
                <a:pos x="T6" y="T7"/>
              </a:cxn>
              <a:cxn ang="0">
                <a:pos x="T8" y="T9"/>
              </a:cxn>
              <a:cxn ang="0">
                <a:pos x="T10" y="T11"/>
              </a:cxn>
            </a:cxnLst>
            <a:rect l="0" t="0" r="r" b="b"/>
            <a:pathLst>
              <a:path w="23" h="13">
                <a:moveTo>
                  <a:pt x="18" y="13"/>
                </a:moveTo>
                <a:cubicBezTo>
                  <a:pt x="18" y="13"/>
                  <a:pt x="23" y="8"/>
                  <a:pt x="22" y="0"/>
                </a:cubicBezTo>
                <a:cubicBezTo>
                  <a:pt x="19" y="0"/>
                  <a:pt x="15" y="0"/>
                  <a:pt x="11" y="0"/>
                </a:cubicBezTo>
                <a:cubicBezTo>
                  <a:pt x="8" y="0"/>
                  <a:pt x="4" y="0"/>
                  <a:pt x="1" y="0"/>
                </a:cubicBezTo>
                <a:cubicBezTo>
                  <a:pt x="1" y="0"/>
                  <a:pt x="0" y="8"/>
                  <a:pt x="5" y="13"/>
                </a:cubicBezTo>
                <a:cubicBezTo>
                  <a:pt x="5" y="13"/>
                  <a:pt x="14" y="13"/>
                  <a:pt x="18"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6" name="Oval 19"/>
          <p:cNvSpPr>
            <a:spLocks noChangeArrowheads="1"/>
          </p:cNvSpPr>
          <p:nvPr/>
        </p:nvSpPr>
        <p:spPr bwMode="auto">
          <a:xfrm>
            <a:off x="10184122" y="3444944"/>
            <a:ext cx="152021" cy="15339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7" name="Freeform 20"/>
          <p:cNvSpPr>
            <a:spLocks/>
          </p:cNvSpPr>
          <p:nvPr/>
        </p:nvSpPr>
        <p:spPr bwMode="auto">
          <a:xfrm>
            <a:off x="10609507" y="3603833"/>
            <a:ext cx="23811" cy="14195"/>
          </a:xfrm>
          <a:custGeom>
            <a:avLst/>
            <a:gdLst>
              <a:gd name="T0" fmla="*/ 18 w 22"/>
              <a:gd name="T1" fmla="*/ 13 h 13"/>
              <a:gd name="T2" fmla="*/ 22 w 22"/>
              <a:gd name="T3" fmla="*/ 0 h 13"/>
              <a:gd name="T4" fmla="*/ 11 w 22"/>
              <a:gd name="T5" fmla="*/ 0 h 13"/>
              <a:gd name="T6" fmla="*/ 1 w 22"/>
              <a:gd name="T7" fmla="*/ 0 h 13"/>
              <a:gd name="T8" fmla="*/ 5 w 22"/>
              <a:gd name="T9" fmla="*/ 13 h 13"/>
              <a:gd name="T10" fmla="*/ 18 w 22"/>
              <a:gd name="T11" fmla="*/ 13 h 13"/>
            </a:gdLst>
            <a:ahLst/>
            <a:cxnLst>
              <a:cxn ang="0">
                <a:pos x="T0" y="T1"/>
              </a:cxn>
              <a:cxn ang="0">
                <a:pos x="T2" y="T3"/>
              </a:cxn>
              <a:cxn ang="0">
                <a:pos x="T4" y="T5"/>
              </a:cxn>
              <a:cxn ang="0">
                <a:pos x="T6" y="T7"/>
              </a:cxn>
              <a:cxn ang="0">
                <a:pos x="T8" y="T9"/>
              </a:cxn>
              <a:cxn ang="0">
                <a:pos x="T10" y="T11"/>
              </a:cxn>
            </a:cxnLst>
            <a:rect l="0" t="0" r="r" b="b"/>
            <a:pathLst>
              <a:path w="22" h="13">
                <a:moveTo>
                  <a:pt x="18" y="13"/>
                </a:moveTo>
                <a:cubicBezTo>
                  <a:pt x="18" y="13"/>
                  <a:pt x="22" y="8"/>
                  <a:pt x="22" y="0"/>
                </a:cubicBezTo>
                <a:cubicBezTo>
                  <a:pt x="19" y="0"/>
                  <a:pt x="15" y="0"/>
                  <a:pt x="11" y="0"/>
                </a:cubicBezTo>
                <a:cubicBezTo>
                  <a:pt x="8" y="0"/>
                  <a:pt x="4" y="0"/>
                  <a:pt x="1" y="0"/>
                </a:cubicBezTo>
                <a:cubicBezTo>
                  <a:pt x="1" y="0"/>
                  <a:pt x="0" y="8"/>
                  <a:pt x="5" y="13"/>
                </a:cubicBezTo>
                <a:cubicBezTo>
                  <a:pt x="5" y="13"/>
                  <a:pt x="13" y="13"/>
                  <a:pt x="18"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8" name="Freeform 21"/>
          <p:cNvSpPr>
            <a:spLocks/>
          </p:cNvSpPr>
          <p:nvPr/>
        </p:nvSpPr>
        <p:spPr bwMode="auto">
          <a:xfrm>
            <a:off x="10607217" y="3620317"/>
            <a:ext cx="27016" cy="36632"/>
          </a:xfrm>
          <a:custGeom>
            <a:avLst/>
            <a:gdLst>
              <a:gd name="T0" fmla="*/ 31 w 59"/>
              <a:gd name="T1" fmla="*/ 80 h 80"/>
              <a:gd name="T2" fmla="*/ 59 w 59"/>
              <a:gd name="T3" fmla="*/ 47 h 80"/>
              <a:gd name="T4" fmla="*/ 47 w 59"/>
              <a:gd name="T5" fmla="*/ 0 h 80"/>
              <a:gd name="T6" fmla="*/ 16 w 59"/>
              <a:gd name="T7" fmla="*/ 0 h 80"/>
              <a:gd name="T8" fmla="*/ 0 w 59"/>
              <a:gd name="T9" fmla="*/ 47 h 80"/>
              <a:gd name="T10" fmla="*/ 31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31" y="80"/>
                </a:moveTo>
                <a:lnTo>
                  <a:pt x="59" y="47"/>
                </a:lnTo>
                <a:lnTo>
                  <a:pt x="47" y="0"/>
                </a:lnTo>
                <a:lnTo>
                  <a:pt x="16" y="0"/>
                </a:lnTo>
                <a:lnTo>
                  <a:pt x="0" y="47"/>
                </a:lnTo>
                <a:lnTo>
                  <a:pt x="31" y="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9" name="Oval 22"/>
          <p:cNvSpPr>
            <a:spLocks noChangeArrowheads="1"/>
          </p:cNvSpPr>
          <p:nvPr/>
        </p:nvSpPr>
        <p:spPr bwMode="auto">
          <a:xfrm>
            <a:off x="10544944" y="3444944"/>
            <a:ext cx="152479" cy="15339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0" name="Freeform 23"/>
          <p:cNvSpPr>
            <a:spLocks/>
          </p:cNvSpPr>
          <p:nvPr/>
        </p:nvSpPr>
        <p:spPr bwMode="auto">
          <a:xfrm>
            <a:off x="10566923" y="3610244"/>
            <a:ext cx="177205" cy="217500"/>
          </a:xfrm>
          <a:custGeom>
            <a:avLst/>
            <a:gdLst>
              <a:gd name="T0" fmla="*/ 88 w 163"/>
              <a:gd name="T1" fmla="*/ 0 h 200"/>
              <a:gd name="T2" fmla="*/ 50 w 163"/>
              <a:gd name="T3" fmla="*/ 51 h 200"/>
              <a:gd name="T4" fmla="*/ 12 w 163"/>
              <a:gd name="T5" fmla="*/ 0 h 200"/>
              <a:gd name="T6" fmla="*/ 0 w 163"/>
              <a:gd name="T7" fmla="*/ 6 h 200"/>
              <a:gd name="T8" fmla="*/ 48 w 163"/>
              <a:gd name="T9" fmla="*/ 124 h 200"/>
              <a:gd name="T10" fmla="*/ 48 w 163"/>
              <a:gd name="T11" fmla="*/ 200 h 200"/>
              <a:gd name="T12" fmla="*/ 50 w 163"/>
              <a:gd name="T13" fmla="*/ 200 h 200"/>
              <a:gd name="T14" fmla="*/ 163 w 163"/>
              <a:gd name="T15" fmla="*/ 177 h 200"/>
              <a:gd name="T16" fmla="*/ 163 w 163"/>
              <a:gd name="T17" fmla="*/ 177 h 200"/>
              <a:gd name="T18" fmla="*/ 163 w 163"/>
              <a:gd name="T19" fmla="*/ 108 h 200"/>
              <a:gd name="T20" fmla="*/ 88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88" y="0"/>
                </a:moveTo>
                <a:cubicBezTo>
                  <a:pt x="50" y="51"/>
                  <a:pt x="50" y="51"/>
                  <a:pt x="50" y="51"/>
                </a:cubicBezTo>
                <a:cubicBezTo>
                  <a:pt x="12" y="0"/>
                  <a:pt x="12" y="0"/>
                  <a:pt x="12" y="0"/>
                </a:cubicBezTo>
                <a:cubicBezTo>
                  <a:pt x="8" y="2"/>
                  <a:pt x="4" y="4"/>
                  <a:pt x="0" y="6"/>
                </a:cubicBezTo>
                <a:cubicBezTo>
                  <a:pt x="30" y="36"/>
                  <a:pt x="48" y="78"/>
                  <a:pt x="48" y="124"/>
                </a:cubicBezTo>
                <a:cubicBezTo>
                  <a:pt x="48" y="200"/>
                  <a:pt x="48" y="200"/>
                  <a:pt x="48" y="200"/>
                </a:cubicBezTo>
                <a:cubicBezTo>
                  <a:pt x="49" y="200"/>
                  <a:pt x="49" y="200"/>
                  <a:pt x="50" y="200"/>
                </a:cubicBezTo>
                <a:cubicBezTo>
                  <a:pt x="111" y="200"/>
                  <a:pt x="161" y="189"/>
                  <a:pt x="163" y="177"/>
                </a:cubicBezTo>
                <a:cubicBezTo>
                  <a:pt x="163" y="177"/>
                  <a:pt x="163" y="177"/>
                  <a:pt x="163" y="177"/>
                </a:cubicBezTo>
                <a:cubicBezTo>
                  <a:pt x="163" y="108"/>
                  <a:pt x="163" y="108"/>
                  <a:pt x="163" y="108"/>
                </a:cubicBezTo>
                <a:cubicBezTo>
                  <a:pt x="163" y="58"/>
                  <a:pt x="131" y="16"/>
                  <a:pt x="8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2" name="Freeform 82"/>
          <p:cNvSpPr>
            <a:spLocks noEditPoints="1"/>
          </p:cNvSpPr>
          <p:nvPr/>
        </p:nvSpPr>
        <p:spPr bwMode="auto">
          <a:xfrm>
            <a:off x="6828057" y="3244395"/>
            <a:ext cx="806891" cy="801031"/>
          </a:xfrm>
          <a:custGeom>
            <a:avLst/>
            <a:gdLst>
              <a:gd name="T0" fmla="*/ 248 w 406"/>
              <a:gd name="T1" fmla="*/ 20 h 403"/>
              <a:gd name="T2" fmla="*/ 199 w 406"/>
              <a:gd name="T3" fmla="*/ 3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7 w 406"/>
              <a:gd name="T23" fmla="*/ 284 h 403"/>
              <a:gd name="T24" fmla="*/ 141 w 406"/>
              <a:gd name="T25" fmla="*/ 276 h 403"/>
              <a:gd name="T26" fmla="*/ 142 w 406"/>
              <a:gd name="T27" fmla="*/ 233 h 403"/>
              <a:gd name="T28" fmla="*/ 186 w 406"/>
              <a:gd name="T29" fmla="*/ 210 h 403"/>
              <a:gd name="T30" fmla="*/ 191 w 406"/>
              <a:gd name="T31" fmla="*/ 171 h 403"/>
              <a:gd name="T32" fmla="*/ 248 w 406"/>
              <a:gd name="T33" fmla="*/ 127 h 403"/>
              <a:gd name="T34" fmla="*/ 263 w 406"/>
              <a:gd name="T35" fmla="*/ 120 h 403"/>
              <a:gd name="T36" fmla="*/ 286 w 406"/>
              <a:gd name="T37" fmla="*/ 90 h 403"/>
              <a:gd name="T38" fmla="*/ 317 w 406"/>
              <a:gd name="T39" fmla="*/ 101 h 403"/>
              <a:gd name="T40" fmla="*/ 350 w 406"/>
              <a:gd name="T41" fmla="*/ 56 h 403"/>
              <a:gd name="T42" fmla="*/ 349 w 406"/>
              <a:gd name="T43" fmla="*/ 46 h 403"/>
              <a:gd name="T44" fmla="*/ 368 w 406"/>
              <a:gd name="T45" fmla="*/ 71 h 403"/>
              <a:gd name="T46" fmla="*/ 389 w 406"/>
              <a:gd name="T47" fmla="*/ 98 h 403"/>
              <a:gd name="T48" fmla="*/ 395 w 406"/>
              <a:gd name="T49" fmla="*/ 97 h 403"/>
              <a:gd name="T50" fmla="*/ 245 w 406"/>
              <a:gd name="T51" fmla="*/ 173 h 403"/>
              <a:gd name="T52" fmla="*/ 231 w 406"/>
              <a:gd name="T53" fmla="*/ 187 h 403"/>
              <a:gd name="T54" fmla="*/ 254 w 406"/>
              <a:gd name="T55" fmla="*/ 176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3 w 406"/>
              <a:gd name="T67" fmla="*/ 256 h 403"/>
              <a:gd name="T68" fmla="*/ 181 w 406"/>
              <a:gd name="T69" fmla="*/ 282 h 403"/>
              <a:gd name="T70" fmla="*/ 167 w 406"/>
              <a:gd name="T71" fmla="*/ 282 h 403"/>
              <a:gd name="T72" fmla="*/ 185 w 406"/>
              <a:gd name="T73" fmla="*/ 284 h 403"/>
              <a:gd name="T74" fmla="*/ 180 w 406"/>
              <a:gd name="T75" fmla="*/ 309 h 403"/>
              <a:gd name="T76" fmla="*/ 206 w 406"/>
              <a:gd name="T77" fmla="*/ 269 h 403"/>
              <a:gd name="T78" fmla="*/ 206 w 406"/>
              <a:gd name="T79" fmla="*/ 282 h 403"/>
              <a:gd name="T80" fmla="*/ 189 w 406"/>
              <a:gd name="T81" fmla="*/ 298 h 403"/>
              <a:gd name="T82" fmla="*/ 198 w 406"/>
              <a:gd name="T83" fmla="*/ 300 h 403"/>
              <a:gd name="T84" fmla="*/ 211 w 406"/>
              <a:gd name="T85" fmla="*/ 309 h 403"/>
              <a:gd name="T86" fmla="*/ 187 w 406"/>
              <a:gd name="T87" fmla="*/ 307 h 403"/>
              <a:gd name="T88" fmla="*/ 272 w 406"/>
              <a:gd name="T89" fmla="*/ 310 h 403"/>
              <a:gd name="T90" fmla="*/ 236 w 406"/>
              <a:gd name="T91" fmla="*/ 297 h 403"/>
              <a:gd name="T92" fmla="*/ 249 w 406"/>
              <a:gd name="T93" fmla="*/ 309 h 403"/>
              <a:gd name="T94" fmla="*/ 286 w 406"/>
              <a:gd name="T95" fmla="*/ 293 h 403"/>
              <a:gd name="T96" fmla="*/ 287 w 406"/>
              <a:gd name="T97" fmla="*/ 295 h 403"/>
              <a:gd name="T98" fmla="*/ 267 w 406"/>
              <a:gd name="T99" fmla="*/ 346 h 403"/>
              <a:gd name="T100" fmla="*/ 239 w 406"/>
              <a:gd name="T101" fmla="*/ 325 h 403"/>
              <a:gd name="T102" fmla="*/ 200 w 406"/>
              <a:gd name="T103" fmla="*/ 344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3" name="Freeform 83"/>
          <p:cNvSpPr>
            <a:spLocks noEditPoints="1"/>
          </p:cNvSpPr>
          <p:nvPr/>
        </p:nvSpPr>
        <p:spPr bwMode="auto">
          <a:xfrm>
            <a:off x="7348686" y="3524798"/>
            <a:ext cx="435252" cy="435252"/>
          </a:xfrm>
          <a:custGeom>
            <a:avLst/>
            <a:gdLst>
              <a:gd name="T0" fmla="*/ 115 w 219"/>
              <a:gd name="T1" fmla="*/ 3 h 219"/>
              <a:gd name="T2" fmla="*/ 3 w 219"/>
              <a:gd name="T3" fmla="*/ 103 h 219"/>
              <a:gd name="T4" fmla="*/ 103 w 219"/>
              <a:gd name="T5" fmla="*/ 215 h 219"/>
              <a:gd name="T6" fmla="*/ 215 w 219"/>
              <a:gd name="T7" fmla="*/ 115 h 219"/>
              <a:gd name="T8" fmla="*/ 115 w 219"/>
              <a:gd name="T9" fmla="*/ 3 h 219"/>
              <a:gd name="T10" fmla="*/ 105 w 219"/>
              <a:gd name="T11" fmla="*/ 188 h 219"/>
              <a:gd name="T12" fmla="*/ 30 w 219"/>
              <a:gd name="T13" fmla="*/ 105 h 219"/>
              <a:gd name="T14" fmla="*/ 114 w 219"/>
              <a:gd name="T15" fmla="*/ 30 h 219"/>
              <a:gd name="T16" fmla="*/ 188 w 219"/>
              <a:gd name="T17" fmla="*/ 114 h 219"/>
              <a:gd name="T18" fmla="*/ 105 w 219"/>
              <a:gd name="T19" fmla="*/ 18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4" name="Freeform 84"/>
          <p:cNvSpPr>
            <a:spLocks/>
          </p:cNvSpPr>
          <p:nvPr/>
        </p:nvSpPr>
        <p:spPr bwMode="auto">
          <a:xfrm>
            <a:off x="7692702" y="3872162"/>
            <a:ext cx="43525" cy="43525"/>
          </a:xfrm>
          <a:custGeom>
            <a:avLst/>
            <a:gdLst>
              <a:gd name="T0" fmla="*/ 20 w 22"/>
              <a:gd name="T1" fmla="*/ 2 h 22"/>
              <a:gd name="T2" fmla="*/ 19 w 22"/>
              <a:gd name="T3" fmla="*/ 11 h 22"/>
              <a:gd name="T4" fmla="*/ 11 w 22"/>
              <a:gd name="T5" fmla="*/ 19 h 22"/>
              <a:gd name="T6" fmla="*/ 2 w 22"/>
              <a:gd name="T7" fmla="*/ 19 h 22"/>
              <a:gd name="T8" fmla="*/ 2 w 22"/>
              <a:gd name="T9" fmla="*/ 19 h 22"/>
              <a:gd name="T10" fmla="*/ 3 w 22"/>
              <a:gd name="T11" fmla="*/ 11 h 22"/>
              <a:gd name="T12" fmla="*/ 12 w 22"/>
              <a:gd name="T13" fmla="*/ 3 h 22"/>
              <a:gd name="T14" fmla="*/ 20 w 2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5" name="Freeform 85"/>
          <p:cNvSpPr>
            <a:spLocks/>
          </p:cNvSpPr>
          <p:nvPr/>
        </p:nvSpPr>
        <p:spPr bwMode="auto">
          <a:xfrm>
            <a:off x="7704421" y="3886392"/>
            <a:ext cx="186656" cy="188330"/>
          </a:xfrm>
          <a:custGeom>
            <a:avLst/>
            <a:gdLst>
              <a:gd name="T0" fmla="*/ 90 w 94"/>
              <a:gd name="T1" fmla="*/ 63 h 95"/>
              <a:gd name="T2" fmla="*/ 89 w 94"/>
              <a:gd name="T3" fmla="*/ 77 h 95"/>
              <a:gd name="T4" fmla="*/ 74 w 94"/>
              <a:gd name="T5" fmla="*/ 91 h 95"/>
              <a:gd name="T6" fmla="*/ 60 w 94"/>
              <a:gd name="T7" fmla="*/ 92 h 95"/>
              <a:gd name="T8" fmla="*/ 60 w 94"/>
              <a:gd name="T9" fmla="*/ 92 h 95"/>
              <a:gd name="T10" fmla="*/ 5 w 94"/>
              <a:gd name="T11" fmla="*/ 18 h 95"/>
              <a:gd name="T12" fmla="*/ 19 w 94"/>
              <a:gd name="T13" fmla="*/ 4 h 95"/>
              <a:gd name="T14" fmla="*/ 90 w 94"/>
              <a:gd name="T15" fmla="*/ 6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6" name="Freeform 86"/>
          <p:cNvSpPr>
            <a:spLocks noEditPoints="1"/>
          </p:cNvSpPr>
          <p:nvPr/>
        </p:nvSpPr>
        <p:spPr bwMode="auto">
          <a:xfrm>
            <a:off x="6816339" y="3168226"/>
            <a:ext cx="937466" cy="940814"/>
          </a:xfrm>
          <a:custGeom>
            <a:avLst/>
            <a:gdLst>
              <a:gd name="T0" fmla="*/ 446 w 472"/>
              <a:gd name="T1" fmla="*/ 292 h 473"/>
              <a:gd name="T2" fmla="*/ 446 w 472"/>
              <a:gd name="T3" fmla="*/ 288 h 473"/>
              <a:gd name="T4" fmla="*/ 443 w 472"/>
              <a:gd name="T5" fmla="*/ 267 h 473"/>
              <a:gd name="T6" fmla="*/ 413 w 472"/>
              <a:gd name="T7" fmla="*/ 347 h 473"/>
              <a:gd name="T8" fmla="*/ 446 w 472"/>
              <a:gd name="T9" fmla="*/ 292 h 473"/>
              <a:gd name="T10" fmla="*/ 370 w 472"/>
              <a:gd name="T11" fmla="*/ 404 h 473"/>
              <a:gd name="T12" fmla="*/ 362 w 472"/>
              <a:gd name="T13" fmla="*/ 403 h 473"/>
              <a:gd name="T14" fmla="*/ 237 w 472"/>
              <a:gd name="T15" fmla="*/ 445 h 473"/>
              <a:gd name="T16" fmla="*/ 89 w 472"/>
              <a:gd name="T17" fmla="*/ 384 h 473"/>
              <a:gd name="T18" fmla="*/ 28 w 472"/>
              <a:gd name="T19" fmla="*/ 236 h 473"/>
              <a:gd name="T20" fmla="*/ 89 w 472"/>
              <a:gd name="T21" fmla="*/ 89 h 473"/>
              <a:gd name="T22" fmla="*/ 237 w 472"/>
              <a:gd name="T23" fmla="*/ 28 h 473"/>
              <a:gd name="T24" fmla="*/ 384 w 472"/>
              <a:gd name="T25" fmla="*/ 89 h 473"/>
              <a:gd name="T26" fmla="*/ 440 w 472"/>
              <a:gd name="T27" fmla="*/ 191 h 473"/>
              <a:gd name="T28" fmla="*/ 472 w 472"/>
              <a:gd name="T29" fmla="*/ 222 h 473"/>
              <a:gd name="T30" fmla="*/ 237 w 472"/>
              <a:gd name="T31" fmla="*/ 0 h 473"/>
              <a:gd name="T32" fmla="*/ 0 w 472"/>
              <a:gd name="T33" fmla="*/ 236 h 473"/>
              <a:gd name="T34" fmla="*/ 237 w 472"/>
              <a:gd name="T35" fmla="*/ 473 h 473"/>
              <a:gd name="T36" fmla="*/ 406 w 472"/>
              <a:gd name="T37" fmla="*/ 401 h 473"/>
              <a:gd name="T38" fmla="*/ 377 w 472"/>
              <a:gd name="T39" fmla="*/ 404 h 473"/>
              <a:gd name="T40" fmla="*/ 370 w 472"/>
              <a:gd name="T41" fmla="*/ 40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7" name="矩形 1"/>
          <p:cNvSpPr>
            <a:spLocks noChangeArrowheads="1"/>
          </p:cNvSpPr>
          <p:nvPr/>
        </p:nvSpPr>
        <p:spPr bwMode="auto">
          <a:xfrm>
            <a:off x="4465453" y="756684"/>
            <a:ext cx="18845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endParaRPr lang="en-US" altLang="zh-CN" sz="1600" dirty="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p>
        </p:txBody>
      </p:sp>
      <p:sp>
        <p:nvSpPr>
          <p:cNvPr id="38" name="矩形 1"/>
          <p:cNvSpPr>
            <a:spLocks noChangeArrowheads="1"/>
          </p:cNvSpPr>
          <p:nvPr/>
        </p:nvSpPr>
        <p:spPr bwMode="auto">
          <a:xfrm>
            <a:off x="8299558" y="4824741"/>
            <a:ext cx="18845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endParaRPr lang="en-US" altLang="zh-CN" sz="1600" dirty="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p>
        </p:txBody>
      </p:sp>
      <p:sp>
        <p:nvSpPr>
          <p:cNvPr id="39" name="矩形 1"/>
          <p:cNvSpPr>
            <a:spLocks noChangeArrowheads="1"/>
          </p:cNvSpPr>
          <p:nvPr/>
        </p:nvSpPr>
        <p:spPr bwMode="auto">
          <a:xfrm>
            <a:off x="8218719" y="756684"/>
            <a:ext cx="18845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endParaRPr lang="en-US" altLang="zh-CN" sz="1600" dirty="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p>
        </p:txBody>
      </p:sp>
      <p:sp>
        <p:nvSpPr>
          <p:cNvPr id="40" name="矩形 1"/>
          <p:cNvSpPr>
            <a:spLocks noChangeArrowheads="1"/>
          </p:cNvSpPr>
          <p:nvPr/>
        </p:nvSpPr>
        <p:spPr bwMode="auto">
          <a:xfrm>
            <a:off x="4476065" y="4946577"/>
            <a:ext cx="18845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endParaRPr lang="en-US" altLang="zh-CN" sz="1600" dirty="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p>
        </p:txBody>
      </p:sp>
    </p:spTree>
    <p:extLst>
      <p:ext uri="{BB962C8B-B14F-4D97-AF65-F5344CB8AC3E}">
        <p14:creationId xmlns:p14="http://schemas.microsoft.com/office/powerpoint/2010/main" val="3861207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363606" y="-2303394"/>
            <a:ext cx="11464789" cy="11464789"/>
          </a:xfrm>
          <a:prstGeom prst="ellipse">
            <a:avLst/>
          </a:prstGeom>
          <a:solidFill>
            <a:schemeClr val="accent1"/>
          </a:solidFill>
          <a:ln w="76200">
            <a:solidFill>
              <a:srgbClr val="FFFDF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5"/>
          <p:cNvSpPr>
            <a:spLocks/>
          </p:cNvSpPr>
          <p:nvPr/>
        </p:nvSpPr>
        <p:spPr bwMode="auto">
          <a:xfrm>
            <a:off x="4002194" y="2258338"/>
            <a:ext cx="1275701" cy="794610"/>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solidFill>
            <a:schemeClr val="bg1"/>
          </a:solidFill>
          <a:ln w="12700">
            <a:solidFill>
              <a:srgbClr val="FFFDF8"/>
            </a:solid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Rectangle 6"/>
          <p:cNvSpPr>
            <a:spLocks noChangeArrowheads="1"/>
          </p:cNvSpPr>
          <p:nvPr/>
        </p:nvSpPr>
        <p:spPr bwMode="auto">
          <a:xfrm>
            <a:off x="4080574" y="3279979"/>
            <a:ext cx="229734" cy="318925"/>
          </a:xfrm>
          <a:prstGeom prst="rect">
            <a:avLst/>
          </a:prstGeom>
          <a:solidFill>
            <a:schemeClr val="bg1"/>
          </a:solidFill>
          <a:ln w="12700">
            <a:solidFill>
              <a:srgbClr val="FFFDF8"/>
            </a:solid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ectangle 7"/>
          <p:cNvSpPr>
            <a:spLocks noChangeArrowheads="1"/>
          </p:cNvSpPr>
          <p:nvPr/>
        </p:nvSpPr>
        <p:spPr bwMode="auto">
          <a:xfrm>
            <a:off x="4413013" y="2996190"/>
            <a:ext cx="216221" cy="602714"/>
          </a:xfrm>
          <a:prstGeom prst="rect">
            <a:avLst/>
          </a:prstGeom>
          <a:solidFill>
            <a:schemeClr val="bg1"/>
          </a:solidFill>
          <a:ln w="12700">
            <a:solidFill>
              <a:srgbClr val="FFFDF8"/>
            </a:solid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8"/>
          <p:cNvSpPr>
            <a:spLocks noChangeArrowheads="1"/>
          </p:cNvSpPr>
          <p:nvPr/>
        </p:nvSpPr>
        <p:spPr bwMode="auto">
          <a:xfrm>
            <a:off x="4731938" y="3144841"/>
            <a:ext cx="227032" cy="454063"/>
          </a:xfrm>
          <a:prstGeom prst="rect">
            <a:avLst/>
          </a:prstGeom>
          <a:solidFill>
            <a:schemeClr val="bg1"/>
          </a:solidFill>
          <a:ln w="12700">
            <a:solidFill>
              <a:srgbClr val="FFFDF8"/>
            </a:solid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Rectangle 9"/>
          <p:cNvSpPr>
            <a:spLocks noChangeArrowheads="1"/>
          </p:cNvSpPr>
          <p:nvPr/>
        </p:nvSpPr>
        <p:spPr bwMode="auto">
          <a:xfrm>
            <a:off x="5050863" y="2861052"/>
            <a:ext cx="216221" cy="737852"/>
          </a:xfrm>
          <a:prstGeom prst="rect">
            <a:avLst/>
          </a:prstGeom>
          <a:solidFill>
            <a:schemeClr val="bg1"/>
          </a:solidFill>
          <a:ln w="12700">
            <a:solidFill>
              <a:srgbClr val="FFFDF8"/>
            </a:solid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13"/>
          <p:cNvSpPr>
            <a:spLocks noEditPoints="1"/>
          </p:cNvSpPr>
          <p:nvPr/>
        </p:nvSpPr>
        <p:spPr bwMode="auto">
          <a:xfrm>
            <a:off x="1257568" y="2283408"/>
            <a:ext cx="1319039" cy="1290426"/>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chemeClr val="bg1"/>
          </a:solidFill>
          <a:ln w="12700">
            <a:solidFill>
              <a:srgbClr val="FFFDF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21"/>
          <p:cNvSpPr>
            <a:spLocks noEditPoints="1"/>
          </p:cNvSpPr>
          <p:nvPr/>
        </p:nvSpPr>
        <p:spPr bwMode="auto">
          <a:xfrm>
            <a:off x="6841727" y="2236198"/>
            <a:ext cx="1379124" cy="1384847"/>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bg1"/>
          </a:solidFill>
          <a:ln w="12700">
            <a:solidFill>
              <a:srgbClr val="FFFDF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25"/>
          <p:cNvSpPr>
            <a:spLocks noEditPoints="1"/>
          </p:cNvSpPr>
          <p:nvPr/>
        </p:nvSpPr>
        <p:spPr bwMode="auto">
          <a:xfrm>
            <a:off x="9756718" y="2244782"/>
            <a:ext cx="1364817" cy="1367679"/>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w="12700">
            <a:solidFill>
              <a:srgbClr val="FFFDF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1116876" y="4320618"/>
            <a:ext cx="1600422" cy="33314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sp>
        <p:nvSpPr>
          <p:cNvPr id="42" name="圆角矩形 41"/>
          <p:cNvSpPr/>
          <p:nvPr/>
        </p:nvSpPr>
        <p:spPr>
          <a:xfrm>
            <a:off x="3839833" y="4320618"/>
            <a:ext cx="1600422" cy="33314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sp>
        <p:nvSpPr>
          <p:cNvPr id="43" name="圆角矩形 42"/>
          <p:cNvSpPr/>
          <p:nvPr/>
        </p:nvSpPr>
        <p:spPr>
          <a:xfrm>
            <a:off x="6731078" y="4320618"/>
            <a:ext cx="1600422" cy="33314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sp>
        <p:nvSpPr>
          <p:cNvPr id="44" name="圆角矩形 43"/>
          <p:cNvSpPr/>
          <p:nvPr/>
        </p:nvSpPr>
        <p:spPr>
          <a:xfrm>
            <a:off x="9638915" y="4320618"/>
            <a:ext cx="1600422" cy="33314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spTree>
    <p:extLst>
      <p:ext uri="{BB962C8B-B14F-4D97-AF65-F5344CB8AC3E}">
        <p14:creationId xmlns:p14="http://schemas.microsoft.com/office/powerpoint/2010/main" val="3689560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012372" y="3946074"/>
            <a:ext cx="10167257" cy="0"/>
          </a:xfrm>
          <a:prstGeom prst="line">
            <a:avLst/>
          </a:prstGeom>
          <a:ln w="12700">
            <a:solidFill>
              <a:schemeClr val="bg1">
                <a:lumMod val="6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247483" y="3145349"/>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190333" y="4408092"/>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621973" y="2141980"/>
            <a:ext cx="1251020" cy="12510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4701129" y="3145349"/>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4643979" y="4408092"/>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715972" y="1209367"/>
            <a:ext cx="1970314" cy="1970314"/>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7474230" y="3145349"/>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7417080" y="4408092"/>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489073" y="1209367"/>
            <a:ext cx="1970314" cy="19703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a:off x="9907781" y="3145349"/>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9850631" y="4408092"/>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9282271" y="2141980"/>
            <a:ext cx="1251020" cy="125102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KSO_Shape"/>
          <p:cNvSpPr/>
          <p:nvPr/>
        </p:nvSpPr>
        <p:spPr>
          <a:xfrm>
            <a:off x="9655277" y="2406227"/>
            <a:ext cx="505007" cy="839347"/>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KSO_Shape"/>
          <p:cNvSpPr>
            <a:spLocks/>
          </p:cNvSpPr>
          <p:nvPr/>
        </p:nvSpPr>
        <p:spPr bwMode="auto">
          <a:xfrm>
            <a:off x="1831625" y="2421531"/>
            <a:ext cx="839347" cy="815566"/>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a:p>
        </p:txBody>
      </p:sp>
      <p:sp>
        <p:nvSpPr>
          <p:cNvPr id="29" name="KSO_Shape"/>
          <p:cNvSpPr>
            <a:spLocks/>
          </p:cNvSpPr>
          <p:nvPr/>
        </p:nvSpPr>
        <p:spPr bwMode="auto">
          <a:xfrm>
            <a:off x="7001842" y="1686910"/>
            <a:ext cx="944775" cy="120098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a:p>
        </p:txBody>
      </p:sp>
      <p:sp>
        <p:nvSpPr>
          <p:cNvPr id="30" name="KSO_Shape"/>
          <p:cNvSpPr>
            <a:spLocks/>
          </p:cNvSpPr>
          <p:nvPr/>
        </p:nvSpPr>
        <p:spPr bwMode="auto">
          <a:xfrm>
            <a:off x="4116912" y="1618851"/>
            <a:ext cx="1198983" cy="120098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a:p>
        </p:txBody>
      </p:sp>
      <p:sp>
        <p:nvSpPr>
          <p:cNvPr id="31" name="文本框 30"/>
          <p:cNvSpPr txBox="1"/>
          <p:nvPr/>
        </p:nvSpPr>
        <p:spPr>
          <a:xfrm>
            <a:off x="1574061" y="4597103"/>
            <a:ext cx="1346844" cy="369332"/>
          </a:xfrm>
          <a:prstGeom prst="rect">
            <a:avLst/>
          </a:prstGeom>
          <a:solidFill>
            <a:schemeClr val="accent1"/>
          </a:solid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4042982" y="4597103"/>
            <a:ext cx="1346844" cy="369332"/>
          </a:xfrm>
          <a:prstGeom prst="rect">
            <a:avLst/>
          </a:prstGeom>
          <a:solidFill>
            <a:schemeClr val="accent4">
              <a:lumMod val="75000"/>
            </a:schemeClr>
          </a:solidFill>
          <a:ln>
            <a:noFill/>
          </a:ln>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6803302" y="4597103"/>
            <a:ext cx="1346844" cy="369332"/>
          </a:xfrm>
          <a:prstGeom prst="rect">
            <a:avLst/>
          </a:prstGeom>
          <a:solidFill>
            <a:schemeClr val="accent1"/>
          </a:solid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9282271" y="4597103"/>
            <a:ext cx="1346844" cy="369332"/>
          </a:xfrm>
          <a:prstGeom prst="rect">
            <a:avLst/>
          </a:prstGeom>
          <a:solidFill>
            <a:schemeClr val="accent4">
              <a:lumMod val="75000"/>
            </a:schemeClr>
          </a:solid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5" name="TextBox 15"/>
          <p:cNvSpPr txBox="1"/>
          <p:nvPr/>
        </p:nvSpPr>
        <p:spPr>
          <a:xfrm>
            <a:off x="1245834" y="5160317"/>
            <a:ext cx="2003298" cy="923330"/>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a:t>
            </a:r>
          </a:p>
        </p:txBody>
      </p:sp>
      <p:sp>
        <p:nvSpPr>
          <p:cNvPr id="36" name="TextBox 15"/>
          <p:cNvSpPr txBox="1"/>
          <p:nvPr/>
        </p:nvSpPr>
        <p:spPr>
          <a:xfrm>
            <a:off x="3699480" y="5160317"/>
            <a:ext cx="2003298" cy="923330"/>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a:t>
            </a:r>
          </a:p>
        </p:txBody>
      </p:sp>
      <p:sp>
        <p:nvSpPr>
          <p:cNvPr id="37" name="TextBox 15"/>
          <p:cNvSpPr txBox="1"/>
          <p:nvPr/>
        </p:nvSpPr>
        <p:spPr>
          <a:xfrm>
            <a:off x="6415431" y="5160317"/>
            <a:ext cx="2003298" cy="923330"/>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a:t>
            </a:r>
          </a:p>
        </p:txBody>
      </p:sp>
      <p:sp>
        <p:nvSpPr>
          <p:cNvPr id="38" name="TextBox 15"/>
          <p:cNvSpPr txBox="1"/>
          <p:nvPr/>
        </p:nvSpPr>
        <p:spPr>
          <a:xfrm>
            <a:off x="8906131" y="5160317"/>
            <a:ext cx="2003298" cy="923330"/>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a:t>
            </a:r>
          </a:p>
        </p:txBody>
      </p:sp>
    </p:spTree>
    <p:extLst>
      <p:ext uri="{BB962C8B-B14F-4D97-AF65-F5344CB8AC3E}">
        <p14:creationId xmlns:p14="http://schemas.microsoft.com/office/powerpoint/2010/main" val="3468900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0809" y="1115560"/>
            <a:ext cx="12212809" cy="2774269"/>
          </a:xfrm>
          <a:prstGeom prst="rect">
            <a:avLst/>
          </a:prstGeom>
        </p:spPr>
      </p:pic>
      <p:sp>
        <p:nvSpPr>
          <p:cNvPr id="4" name="任意多边形 3"/>
          <p:cNvSpPr/>
          <p:nvPr/>
        </p:nvSpPr>
        <p:spPr>
          <a:xfrm rot="16200000" flipH="1">
            <a:off x="8881722" y="579553"/>
            <a:ext cx="2774271" cy="3846286"/>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9767087" y="1405843"/>
            <a:ext cx="1320800" cy="1306239"/>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chemeClr val="bg1"/>
          </a:solidFill>
          <a:ln>
            <a:noFill/>
          </a:ln>
        </p:spPr>
        <p:txBody>
          <a:bodyPr/>
          <a:lstStyle/>
          <a:p>
            <a:endParaRPr lang="zh-CN" altLang="en-US"/>
          </a:p>
        </p:txBody>
      </p:sp>
      <p:sp>
        <p:nvSpPr>
          <p:cNvPr id="6" name="矩形 13"/>
          <p:cNvSpPr>
            <a:spLocks noChangeArrowheads="1"/>
          </p:cNvSpPr>
          <p:nvPr/>
        </p:nvSpPr>
        <p:spPr bwMode="auto">
          <a:xfrm>
            <a:off x="9131294" y="2665738"/>
            <a:ext cx="2592387" cy="1162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a:solidFill>
                  <a:schemeClr val="bg1"/>
                </a:solidFill>
                <a:latin typeface="微软雅黑" panose="020B0503020204020204" pitchFamily="34" charset="-122"/>
                <a:ea typeface="微软雅黑" panose="020B0503020204020204" pitchFamily="34" charset="-122"/>
              </a:rPr>
              <a:t>点击添加标题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 name="TextBox 15"/>
          <p:cNvSpPr txBox="1"/>
          <p:nvPr/>
        </p:nvSpPr>
        <p:spPr>
          <a:xfrm>
            <a:off x="3635232" y="4117714"/>
            <a:ext cx="7687524" cy="2062103"/>
          </a:xfrm>
          <a:prstGeom prst="rect">
            <a:avLst/>
          </a:prstGeom>
          <a:noFill/>
        </p:spPr>
        <p:txBody>
          <a:bodyPr wrap="square" rtlCol="0">
            <a:spAutoFit/>
          </a:bodyPr>
          <a:lstStyle/>
          <a:p>
            <a:pPr>
              <a:lnSpc>
                <a:spcPct val="200000"/>
              </a:lnSpc>
            </a:pPr>
            <a:r>
              <a:rPr lang="zh-CN" altLang="en-US" sz="16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简单的文字概述</a:t>
            </a:r>
          </a:p>
        </p:txBody>
      </p:sp>
      <p:sp>
        <p:nvSpPr>
          <p:cNvPr id="8" name="任意多边形 7"/>
          <p:cNvSpPr/>
          <p:nvPr/>
        </p:nvSpPr>
        <p:spPr>
          <a:xfrm rot="5400000">
            <a:off x="391345" y="3599007"/>
            <a:ext cx="2200957" cy="3025266"/>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13"/>
          <p:cNvSpPr>
            <a:spLocks noChangeArrowheads="1"/>
          </p:cNvSpPr>
          <p:nvPr/>
        </p:nvSpPr>
        <p:spPr bwMode="auto">
          <a:xfrm>
            <a:off x="-187684" y="4530519"/>
            <a:ext cx="2592387" cy="1162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a:solidFill>
                  <a:schemeClr val="bg1"/>
                </a:solidFill>
                <a:latin typeface="微软雅黑" panose="020B0503020204020204" pitchFamily="34" charset="-122"/>
                <a:ea typeface="微软雅黑" panose="020B0503020204020204" pitchFamily="34" charset="-122"/>
              </a:rPr>
              <a:t>点击添加标题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1507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
          <p:cNvSpPr>
            <a:spLocks/>
          </p:cNvSpPr>
          <p:nvPr/>
        </p:nvSpPr>
        <p:spPr bwMode="auto">
          <a:xfrm>
            <a:off x="1131888" y="1122363"/>
            <a:ext cx="5175250" cy="54451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a:lnSpc>
                <a:spcPct val="100000"/>
              </a:lnSpc>
              <a:spcBef>
                <a:spcPct val="0"/>
              </a:spcBef>
              <a:buFontTx/>
              <a:buNone/>
            </a:pPr>
            <a:r>
              <a:rPr lang="zh-CN" altLang="zh-CN" sz="3200" b="1">
                <a:latin typeface="微软雅黑" panose="020B0503020204020204" pitchFamily="34" charset="-122"/>
                <a:ea typeface="微软雅黑" panose="020B0503020204020204" pitchFamily="34" charset="-122"/>
                <a:sym typeface="微软雅黑" panose="020B0503020204020204" pitchFamily="34" charset="-122"/>
              </a:rPr>
              <a:t>点击添加标题</a:t>
            </a:r>
            <a:r>
              <a:rPr lang="en-US" altLang="zh-CN" sz="3200" b="1">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sym typeface="微软雅黑" panose="020B0503020204020204" pitchFamily="34" charset="-122"/>
              </a:rPr>
              <a:t>Add To The Title</a:t>
            </a:r>
            <a:endParaRPr lang="zh-CN" altLang="zh-CN" sz="2000">
              <a:latin typeface="微软雅黑" panose="020B0503020204020204" pitchFamily="34" charset="-122"/>
              <a:ea typeface="微软雅黑" panose="020B0503020204020204" pitchFamily="34" charset="-122"/>
            </a:endParaRPr>
          </a:p>
        </p:txBody>
      </p:sp>
      <p:sp>
        <p:nvSpPr>
          <p:cNvPr id="3" name="AutoShape 2"/>
          <p:cNvSpPr>
            <a:spLocks/>
          </p:cNvSpPr>
          <p:nvPr/>
        </p:nvSpPr>
        <p:spPr bwMode="auto">
          <a:xfrm>
            <a:off x="1131888" y="1712913"/>
            <a:ext cx="5499100" cy="2873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a:lnSpc>
                <a:spcPct val="100000"/>
              </a:lnSpc>
              <a:spcBef>
                <a:spcPct val="0"/>
              </a:spcBef>
              <a:buFontTx/>
              <a:buNone/>
            </a:pPr>
            <a:r>
              <a:rPr lang="zh-CN" altLang="zh-CN" sz="1600">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点击添加备注信息把标题补充的更加清楚一些</a:t>
            </a:r>
            <a:endParaRPr lang="zh-CN" altLang="zh-CN" sz="1800">
              <a:ea typeface="微软雅黑" panose="020B0503020204020204" pitchFamily="34" charset="-122"/>
              <a:cs typeface="Helvetica" panose="020B0604020202020204" pitchFamily="34" charset="0"/>
            </a:endParaRPr>
          </a:p>
        </p:txBody>
      </p:sp>
      <p:sp>
        <p:nvSpPr>
          <p:cNvPr id="4" name="AutoShape 4"/>
          <p:cNvSpPr>
            <a:spLocks/>
          </p:cNvSpPr>
          <p:nvPr/>
        </p:nvSpPr>
        <p:spPr bwMode="auto">
          <a:xfrm>
            <a:off x="1252538" y="2589213"/>
            <a:ext cx="2730500" cy="2730500"/>
          </a:xfrm>
          <a:custGeom>
            <a:avLst/>
            <a:gdLst>
              <a:gd name="T0" fmla="*/ 189421552 w 19679"/>
              <a:gd name="T1" fmla="*/ 207922739 h 19679"/>
              <a:gd name="T2" fmla="*/ 189421552 w 19679"/>
              <a:gd name="T3" fmla="*/ 207922739 h 19679"/>
              <a:gd name="T4" fmla="*/ 189421552 w 19679"/>
              <a:gd name="T5" fmla="*/ 207922739 h 19679"/>
              <a:gd name="T6" fmla="*/ 189421552 w 19679"/>
              <a:gd name="T7" fmla="*/ 20792273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bg1">
              <a:lumMod val="95000"/>
            </a:schemeClr>
          </a:solidFill>
          <a:ln w="25400">
            <a:solidFill>
              <a:srgbClr val="C0C0C0"/>
            </a:solidFill>
            <a:round/>
            <a:headEnd/>
            <a:tailEnd/>
          </a:ln>
          <a:effectLst/>
        </p:spPr>
        <p:txBody>
          <a:bodyPr wrap="none" anchor="ctr"/>
          <a:lstStyle/>
          <a:p>
            <a:pPr eaLnBrk="1" hangingPunct="1">
              <a:defRPr/>
            </a:pPr>
            <a:endParaRPr lang="zh-CN" altLang="en-US" i="1">
              <a:latin typeface="微软雅黑" panose="020B0503020204020204" pitchFamily="34" charset="-122"/>
              <a:ea typeface="微软雅黑" panose="020B0503020204020204" pitchFamily="34" charset="-122"/>
            </a:endParaRPr>
          </a:p>
        </p:txBody>
      </p:sp>
      <p:sp>
        <p:nvSpPr>
          <p:cNvPr id="5" name="AutoShape 5"/>
          <p:cNvSpPr>
            <a:spLocks/>
          </p:cNvSpPr>
          <p:nvPr/>
        </p:nvSpPr>
        <p:spPr bwMode="auto">
          <a:xfrm>
            <a:off x="1549400" y="5448300"/>
            <a:ext cx="1931988" cy="101917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wrap="none" anchor="ctr"/>
          <a:lstStyle/>
          <a:p>
            <a:endParaRPr lang="zh-CN" altLang="en-US"/>
          </a:p>
        </p:txBody>
      </p:sp>
      <p:sp>
        <p:nvSpPr>
          <p:cNvPr id="6" name="AutoShape 6"/>
          <p:cNvSpPr>
            <a:spLocks/>
          </p:cNvSpPr>
          <p:nvPr/>
        </p:nvSpPr>
        <p:spPr bwMode="auto">
          <a:xfrm>
            <a:off x="1354138" y="3862388"/>
            <a:ext cx="2527300" cy="13557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576" y="540"/>
                </a:moveTo>
                <a:cubicBezTo>
                  <a:pt x="17588" y="844"/>
                  <a:pt x="17594" y="1150"/>
                  <a:pt x="17594" y="1456"/>
                </a:cubicBezTo>
                <a:cubicBezTo>
                  <a:pt x="17594" y="8454"/>
                  <a:pt x="14552" y="14128"/>
                  <a:pt x="10800" y="14128"/>
                </a:cubicBezTo>
                <a:cubicBezTo>
                  <a:pt x="7046" y="14128"/>
                  <a:pt x="4005" y="8454"/>
                  <a:pt x="4005" y="1456"/>
                </a:cubicBezTo>
                <a:cubicBezTo>
                  <a:pt x="4005" y="1150"/>
                  <a:pt x="4010" y="844"/>
                  <a:pt x="4022" y="540"/>
                </a:cubicBezTo>
                <a:lnTo>
                  <a:pt x="27" y="0"/>
                </a:lnTo>
                <a:cubicBezTo>
                  <a:pt x="8" y="484"/>
                  <a:pt x="0" y="969"/>
                  <a:pt x="0" y="1456"/>
                </a:cubicBezTo>
                <a:cubicBezTo>
                  <a:pt x="0" y="12580"/>
                  <a:pt x="4834" y="21599"/>
                  <a:pt x="10800" y="21599"/>
                </a:cubicBezTo>
                <a:cubicBezTo>
                  <a:pt x="16764" y="21599"/>
                  <a:pt x="21600" y="12580"/>
                  <a:pt x="21600" y="1456"/>
                </a:cubicBezTo>
                <a:cubicBezTo>
                  <a:pt x="21600" y="969"/>
                  <a:pt x="21590" y="484"/>
                  <a:pt x="21571" y="0"/>
                </a:cubicBezTo>
                <a:lnTo>
                  <a:pt x="17576" y="540"/>
                </a:lnTo>
                <a:close/>
              </a:path>
            </a:pathLst>
          </a:custGeom>
          <a:solidFill>
            <a:schemeClr val="accent4"/>
          </a:solidFill>
          <a:ln>
            <a:noFill/>
          </a:ln>
        </p:spPr>
        <p:txBody>
          <a:bodyPr lIns="0" tIns="0" rIns="0" bIns="0" anchor="ctr"/>
          <a:lstStyle/>
          <a:p>
            <a:endParaRPr lang="zh-CN" altLang="en-US"/>
          </a:p>
        </p:txBody>
      </p:sp>
      <p:sp>
        <p:nvSpPr>
          <p:cNvPr id="7" name="AutoShape 8"/>
          <p:cNvSpPr>
            <a:spLocks/>
          </p:cNvSpPr>
          <p:nvPr/>
        </p:nvSpPr>
        <p:spPr bwMode="auto">
          <a:xfrm>
            <a:off x="4913313"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solidFill>
          <a:ln w="25400">
            <a:solidFill>
              <a:srgbClr val="C0C0C0"/>
            </a:solidFill>
            <a:round/>
            <a:headEnd/>
            <a:tailEnd/>
          </a:ln>
        </p:spPr>
        <p:txBody>
          <a:bodyPr wrap="none" anchor="ctr"/>
          <a:lstStyle/>
          <a:p>
            <a:endParaRPr lang="zh-CN" altLang="en-US"/>
          </a:p>
        </p:txBody>
      </p:sp>
      <p:sp>
        <p:nvSpPr>
          <p:cNvPr id="8" name="AutoShape 10"/>
          <p:cNvSpPr>
            <a:spLocks/>
          </p:cNvSpPr>
          <p:nvPr/>
        </p:nvSpPr>
        <p:spPr bwMode="auto">
          <a:xfrm>
            <a:off x="5014913" y="2955925"/>
            <a:ext cx="2527300" cy="22621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965" y="3543"/>
                </a:moveTo>
                <a:cubicBezTo>
                  <a:pt x="16617" y="4979"/>
                  <a:pt x="17584" y="7188"/>
                  <a:pt x="17584" y="9528"/>
                </a:cubicBezTo>
                <a:cubicBezTo>
                  <a:pt x="17584" y="13715"/>
                  <a:pt x="14546" y="17111"/>
                  <a:pt x="10800" y="17111"/>
                </a:cubicBezTo>
                <a:cubicBezTo>
                  <a:pt x="7052" y="17111"/>
                  <a:pt x="4015" y="13715"/>
                  <a:pt x="4015" y="9528"/>
                </a:cubicBezTo>
                <a:cubicBezTo>
                  <a:pt x="4015" y="7188"/>
                  <a:pt x="4981" y="4979"/>
                  <a:pt x="6633" y="3543"/>
                </a:cubicBezTo>
                <a:lnTo>
                  <a:pt x="4167" y="0"/>
                </a:lnTo>
                <a:cubicBezTo>
                  <a:pt x="1537" y="2286"/>
                  <a:pt x="0" y="5803"/>
                  <a:pt x="0" y="9528"/>
                </a:cubicBezTo>
                <a:cubicBezTo>
                  <a:pt x="0" y="16194"/>
                  <a:pt x="4834" y="21600"/>
                  <a:pt x="10800" y="21600"/>
                </a:cubicBezTo>
                <a:cubicBezTo>
                  <a:pt x="16764" y="21600"/>
                  <a:pt x="21600" y="16194"/>
                  <a:pt x="21600" y="9528"/>
                </a:cubicBezTo>
                <a:cubicBezTo>
                  <a:pt x="21600" y="5803"/>
                  <a:pt x="20061" y="2286"/>
                  <a:pt x="17431" y="0"/>
                </a:cubicBezTo>
                <a:lnTo>
                  <a:pt x="14965" y="35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800" b="1">
              <a:latin typeface="微软雅黑" panose="020B0503020204020204" pitchFamily="34" charset="-122"/>
              <a:ea typeface="微软雅黑" panose="020B0503020204020204" pitchFamily="34" charset="-122"/>
            </a:endParaRPr>
          </a:p>
        </p:txBody>
      </p:sp>
      <p:sp>
        <p:nvSpPr>
          <p:cNvPr id="9" name="AutoShape 12"/>
          <p:cNvSpPr>
            <a:spLocks/>
          </p:cNvSpPr>
          <p:nvPr/>
        </p:nvSpPr>
        <p:spPr bwMode="auto">
          <a:xfrm>
            <a:off x="8574088"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solidFill>
          <a:ln w="25400">
            <a:solidFill>
              <a:srgbClr val="C0C0C0"/>
            </a:solidFill>
            <a:round/>
            <a:headEnd/>
            <a:tailEnd/>
          </a:ln>
        </p:spPr>
        <p:txBody>
          <a:bodyPr wrap="none" anchor="ctr"/>
          <a:lstStyle/>
          <a:p>
            <a:endParaRPr lang="zh-CN" altLang="en-US"/>
          </a:p>
        </p:txBody>
      </p:sp>
      <p:sp>
        <p:nvSpPr>
          <p:cNvPr id="10" name="AutoShape 14"/>
          <p:cNvSpPr>
            <a:spLocks/>
          </p:cNvSpPr>
          <p:nvPr/>
        </p:nvSpPr>
        <p:spPr bwMode="auto">
          <a:xfrm>
            <a:off x="8782050" y="4238625"/>
            <a:ext cx="2312988" cy="9794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855" y="0"/>
                </a:moveTo>
                <a:cubicBezTo>
                  <a:pt x="15800" y="5682"/>
                  <a:pt x="13425" y="9351"/>
                  <a:pt x="10800" y="9351"/>
                </a:cubicBezTo>
                <a:cubicBezTo>
                  <a:pt x="8174" y="9351"/>
                  <a:pt x="5799" y="5682"/>
                  <a:pt x="4744" y="0"/>
                </a:cubicBezTo>
                <a:lnTo>
                  <a:pt x="0" y="4926"/>
                </a:lnTo>
                <a:cubicBezTo>
                  <a:pt x="1881" y="15057"/>
                  <a:pt x="6119" y="21599"/>
                  <a:pt x="10800" y="21599"/>
                </a:cubicBezTo>
                <a:cubicBezTo>
                  <a:pt x="15480" y="21599"/>
                  <a:pt x="19718" y="15057"/>
                  <a:pt x="21599" y="4926"/>
                </a:cubicBezTo>
                <a:lnTo>
                  <a:pt x="16855" y="0"/>
                </a:lnTo>
                <a:close/>
              </a:path>
            </a:pathLst>
          </a:custGeom>
          <a:solidFill>
            <a:schemeClr val="accent4"/>
          </a:solidFill>
          <a:ln>
            <a:noFill/>
          </a:ln>
        </p:spPr>
        <p:txBody>
          <a:bodyPr lIns="0" tIns="0" rIns="0" bIns="0" anchor="ctr"/>
          <a:lstStyle/>
          <a:p>
            <a:endParaRPr lang="zh-CN" altLang="en-US"/>
          </a:p>
        </p:txBody>
      </p:sp>
      <p:sp>
        <p:nvSpPr>
          <p:cNvPr id="11" name="矩形 4"/>
          <p:cNvSpPr>
            <a:spLocks noChangeArrowheads="1"/>
          </p:cNvSpPr>
          <p:nvPr/>
        </p:nvSpPr>
        <p:spPr bwMode="auto">
          <a:xfrm>
            <a:off x="2057400" y="5588000"/>
            <a:ext cx="11191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标题</a:t>
            </a:r>
            <a:r>
              <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sym typeface="Bodoni MT Black" pitchFamily="18" charset="0"/>
              </a:rPr>
              <a:t>Title</a:t>
            </a:r>
            <a:endPar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endParaRPr>
          </a:p>
        </p:txBody>
      </p:sp>
      <p:sp>
        <p:nvSpPr>
          <p:cNvPr id="13" name="Freeform 15"/>
          <p:cNvSpPr>
            <a:spLocks/>
          </p:cNvSpPr>
          <p:nvPr/>
        </p:nvSpPr>
        <p:spPr bwMode="auto">
          <a:xfrm>
            <a:off x="5921626" y="3331020"/>
            <a:ext cx="801687" cy="717550"/>
          </a:xfrm>
          <a:custGeom>
            <a:avLst/>
            <a:gdLst>
              <a:gd name="T0" fmla="*/ 376 w 376"/>
              <a:gd name="T1" fmla="*/ 0 h 336"/>
              <a:gd name="T2" fmla="*/ 213 w 376"/>
              <a:gd name="T3" fmla="*/ 37 h 336"/>
              <a:gd name="T4" fmla="*/ 202 w 376"/>
              <a:gd name="T5" fmla="*/ 99 h 336"/>
              <a:gd name="T6" fmla="*/ 202 w 376"/>
              <a:gd name="T7" fmla="*/ 40 h 336"/>
              <a:gd name="T8" fmla="*/ 112 w 376"/>
              <a:gd name="T9" fmla="*/ 94 h 336"/>
              <a:gd name="T10" fmla="*/ 111 w 376"/>
              <a:gd name="T11" fmla="*/ 160 h 336"/>
              <a:gd name="T12" fmla="*/ 102 w 376"/>
              <a:gd name="T13" fmla="*/ 101 h 336"/>
              <a:gd name="T14" fmla="*/ 15 w 376"/>
              <a:gd name="T15" fmla="*/ 321 h 336"/>
              <a:gd name="T16" fmla="*/ 290 w 376"/>
              <a:gd name="T17" fmla="*/ 67 h 336"/>
              <a:gd name="T18" fmla="*/ 13 w 376"/>
              <a:gd name="T19" fmla="*/ 332 h 336"/>
              <a:gd name="T20" fmla="*/ 289 w 376"/>
              <a:gd name="T21" fmla="*/ 223 h 336"/>
              <a:gd name="T22" fmla="*/ 189 w 376"/>
              <a:gd name="T23" fmla="*/ 205 h 336"/>
              <a:gd name="T24" fmla="*/ 295 w 376"/>
              <a:gd name="T25" fmla="*/ 214 h 336"/>
              <a:gd name="T26" fmla="*/ 344 w 376"/>
              <a:gd name="T27" fmla="*/ 131 h 336"/>
              <a:gd name="T28" fmla="*/ 255 w 376"/>
              <a:gd name="T29" fmla="*/ 142 h 336"/>
              <a:gd name="T30" fmla="*/ 347 w 376"/>
              <a:gd name="T31" fmla="*/ 120 h 336"/>
              <a:gd name="T32" fmla="*/ 376 w 376"/>
              <a:gd name="T33"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336">
                <a:moveTo>
                  <a:pt x="376" y="0"/>
                </a:moveTo>
                <a:cubicBezTo>
                  <a:pt x="313" y="6"/>
                  <a:pt x="258" y="16"/>
                  <a:pt x="213" y="37"/>
                </a:cubicBezTo>
                <a:cubicBezTo>
                  <a:pt x="202" y="99"/>
                  <a:pt x="202" y="99"/>
                  <a:pt x="202" y="99"/>
                </a:cubicBezTo>
                <a:cubicBezTo>
                  <a:pt x="202" y="40"/>
                  <a:pt x="202" y="40"/>
                  <a:pt x="202" y="40"/>
                </a:cubicBezTo>
                <a:cubicBezTo>
                  <a:pt x="170" y="54"/>
                  <a:pt x="137" y="71"/>
                  <a:pt x="112" y="94"/>
                </a:cubicBezTo>
                <a:cubicBezTo>
                  <a:pt x="111" y="160"/>
                  <a:pt x="111" y="160"/>
                  <a:pt x="111" y="160"/>
                </a:cubicBezTo>
                <a:cubicBezTo>
                  <a:pt x="102" y="101"/>
                  <a:pt x="102" y="101"/>
                  <a:pt x="102" y="101"/>
                </a:cubicBezTo>
                <a:cubicBezTo>
                  <a:pt x="0" y="171"/>
                  <a:pt x="8" y="276"/>
                  <a:pt x="15" y="321"/>
                </a:cubicBezTo>
                <a:cubicBezTo>
                  <a:pt x="75" y="236"/>
                  <a:pt x="191" y="121"/>
                  <a:pt x="290" y="67"/>
                </a:cubicBezTo>
                <a:cubicBezTo>
                  <a:pt x="290" y="67"/>
                  <a:pt x="125" y="188"/>
                  <a:pt x="13" y="332"/>
                </a:cubicBezTo>
                <a:cubicBezTo>
                  <a:pt x="150" y="336"/>
                  <a:pt x="235" y="286"/>
                  <a:pt x="289" y="223"/>
                </a:cubicBezTo>
                <a:cubicBezTo>
                  <a:pt x="189" y="205"/>
                  <a:pt x="189" y="205"/>
                  <a:pt x="189" y="205"/>
                </a:cubicBezTo>
                <a:cubicBezTo>
                  <a:pt x="295" y="214"/>
                  <a:pt x="295" y="214"/>
                  <a:pt x="295" y="214"/>
                </a:cubicBezTo>
                <a:cubicBezTo>
                  <a:pt x="317" y="189"/>
                  <a:pt x="335" y="154"/>
                  <a:pt x="344" y="131"/>
                </a:cubicBezTo>
                <a:cubicBezTo>
                  <a:pt x="255" y="142"/>
                  <a:pt x="255" y="142"/>
                  <a:pt x="255" y="142"/>
                </a:cubicBezTo>
                <a:cubicBezTo>
                  <a:pt x="347" y="120"/>
                  <a:pt x="347" y="120"/>
                  <a:pt x="347" y="120"/>
                </a:cubicBezTo>
                <a:cubicBezTo>
                  <a:pt x="372" y="64"/>
                  <a:pt x="376" y="0"/>
                  <a:pt x="376" y="0"/>
                </a:cubicBezTo>
                <a:close/>
              </a:path>
            </a:pathLst>
          </a:custGeom>
          <a:solidFill>
            <a:schemeClr val="accent1"/>
          </a:solidFill>
          <a:ln w="9525">
            <a:noFill/>
            <a:round/>
            <a:headEnd/>
            <a:tailEnd/>
          </a:ln>
          <a:extLst/>
        </p:spPr>
        <p:txBody>
          <a:bodyPr/>
          <a:lstStyle/>
          <a:p>
            <a:pPr>
              <a:defRPr/>
            </a:pPr>
            <a:endParaRPr lang="zh-CN" altLang="en-US"/>
          </a:p>
        </p:txBody>
      </p:sp>
      <p:sp>
        <p:nvSpPr>
          <p:cNvPr id="14" name="Freeform 16"/>
          <p:cNvSpPr>
            <a:spLocks/>
          </p:cNvSpPr>
          <p:nvPr/>
        </p:nvSpPr>
        <p:spPr bwMode="auto">
          <a:xfrm>
            <a:off x="5712076" y="3991420"/>
            <a:ext cx="309562" cy="398463"/>
          </a:xfrm>
          <a:custGeom>
            <a:avLst/>
            <a:gdLst>
              <a:gd name="T0" fmla="*/ 129 w 145"/>
              <a:gd name="T1" fmla="*/ 0 h 187"/>
              <a:gd name="T2" fmla="*/ 0 w 145"/>
              <a:gd name="T3" fmla="*/ 187 h 187"/>
              <a:gd name="T4" fmla="*/ 145 w 145"/>
              <a:gd name="T5" fmla="*/ 7 h 187"/>
              <a:gd name="T6" fmla="*/ 129 w 145"/>
              <a:gd name="T7" fmla="*/ 5 h 187"/>
              <a:gd name="T8" fmla="*/ 129 w 145"/>
              <a:gd name="T9" fmla="*/ 0 h 187"/>
            </a:gdLst>
            <a:ahLst/>
            <a:cxnLst>
              <a:cxn ang="0">
                <a:pos x="T0" y="T1"/>
              </a:cxn>
              <a:cxn ang="0">
                <a:pos x="T2" y="T3"/>
              </a:cxn>
              <a:cxn ang="0">
                <a:pos x="T4" y="T5"/>
              </a:cxn>
              <a:cxn ang="0">
                <a:pos x="T6" y="T7"/>
              </a:cxn>
              <a:cxn ang="0">
                <a:pos x="T8" y="T9"/>
              </a:cxn>
            </a:cxnLst>
            <a:rect l="0" t="0" r="r" b="b"/>
            <a:pathLst>
              <a:path w="145" h="187">
                <a:moveTo>
                  <a:pt x="129" y="0"/>
                </a:moveTo>
                <a:cubicBezTo>
                  <a:pt x="49" y="99"/>
                  <a:pt x="0" y="187"/>
                  <a:pt x="0" y="187"/>
                </a:cubicBezTo>
                <a:cubicBezTo>
                  <a:pt x="46" y="121"/>
                  <a:pt x="96" y="61"/>
                  <a:pt x="145" y="7"/>
                </a:cubicBezTo>
                <a:cubicBezTo>
                  <a:pt x="139" y="7"/>
                  <a:pt x="134" y="6"/>
                  <a:pt x="129" y="5"/>
                </a:cubicBezTo>
                <a:cubicBezTo>
                  <a:pt x="129" y="5"/>
                  <a:pt x="129" y="3"/>
                  <a:pt x="129" y="0"/>
                </a:cubicBezTo>
                <a:close/>
              </a:path>
            </a:pathLst>
          </a:custGeom>
          <a:solidFill>
            <a:schemeClr val="accent1"/>
          </a:solidFill>
          <a:ln w="9525">
            <a:noFill/>
            <a:round/>
            <a:headEnd/>
            <a:tailEnd/>
          </a:ln>
          <a:extLst/>
        </p:spPr>
        <p:txBody>
          <a:bodyPr/>
          <a:lstStyle/>
          <a:p>
            <a:pPr>
              <a:defRPr/>
            </a:pPr>
            <a:endParaRPr lang="zh-CN" altLang="en-US"/>
          </a:p>
        </p:txBody>
      </p:sp>
      <p:sp>
        <p:nvSpPr>
          <p:cNvPr id="15" name="Freeform 17"/>
          <p:cNvSpPr>
            <a:spLocks/>
          </p:cNvSpPr>
          <p:nvPr/>
        </p:nvSpPr>
        <p:spPr bwMode="auto">
          <a:xfrm>
            <a:off x="5713663" y="4312095"/>
            <a:ext cx="923925" cy="150813"/>
          </a:xfrm>
          <a:custGeom>
            <a:avLst/>
            <a:gdLst>
              <a:gd name="T0" fmla="*/ 206 w 433"/>
              <a:gd name="T1" fmla="*/ 44 h 71"/>
              <a:gd name="T2" fmla="*/ 107 w 433"/>
              <a:gd name="T3" fmla="*/ 20 h 71"/>
              <a:gd name="T4" fmla="*/ 107 w 433"/>
              <a:gd name="T5" fmla="*/ 20 h 71"/>
              <a:gd name="T6" fmla="*/ 4 w 433"/>
              <a:gd name="T7" fmla="*/ 50 h 71"/>
              <a:gd name="T8" fmla="*/ 4 w 433"/>
              <a:gd name="T9" fmla="*/ 50 h 71"/>
              <a:gd name="T10" fmla="*/ 107 w 433"/>
              <a:gd name="T11" fmla="*/ 0 h 71"/>
              <a:gd name="T12" fmla="*/ 107 w 433"/>
              <a:gd name="T13" fmla="*/ 0 h 71"/>
              <a:gd name="T14" fmla="*/ 215 w 433"/>
              <a:gd name="T15" fmla="*/ 26 h 71"/>
              <a:gd name="T16" fmla="*/ 215 w 433"/>
              <a:gd name="T17" fmla="*/ 26 h 71"/>
              <a:gd name="T18" fmla="*/ 316 w 433"/>
              <a:gd name="T19" fmla="*/ 51 h 71"/>
              <a:gd name="T20" fmla="*/ 316 w 433"/>
              <a:gd name="T21" fmla="*/ 51 h 71"/>
              <a:gd name="T22" fmla="*/ 413 w 433"/>
              <a:gd name="T23" fmla="*/ 12 h 71"/>
              <a:gd name="T24" fmla="*/ 413 w 433"/>
              <a:gd name="T25" fmla="*/ 12 h 71"/>
              <a:gd name="T26" fmla="*/ 413 w 433"/>
              <a:gd name="T27" fmla="*/ 12 h 71"/>
              <a:gd name="T28" fmla="*/ 413 w 433"/>
              <a:gd name="T29" fmla="*/ 12 h 71"/>
              <a:gd name="T30" fmla="*/ 427 w 433"/>
              <a:gd name="T31" fmla="*/ 10 h 71"/>
              <a:gd name="T32" fmla="*/ 427 w 433"/>
              <a:gd name="T33" fmla="*/ 10 h 71"/>
              <a:gd name="T34" fmla="*/ 429 w 433"/>
              <a:gd name="T35" fmla="*/ 24 h 71"/>
              <a:gd name="T36" fmla="*/ 429 w 433"/>
              <a:gd name="T37" fmla="*/ 24 h 71"/>
              <a:gd name="T38" fmla="*/ 316 w 433"/>
              <a:gd name="T39" fmla="*/ 71 h 71"/>
              <a:gd name="T40" fmla="*/ 316 w 433"/>
              <a:gd name="T41" fmla="*/ 71 h 71"/>
              <a:gd name="T42" fmla="*/ 206 w 433"/>
              <a:gd name="T43" fmla="*/ 4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3" h="71">
                <a:moveTo>
                  <a:pt x="206" y="44"/>
                </a:moveTo>
                <a:cubicBezTo>
                  <a:pt x="167" y="26"/>
                  <a:pt x="134" y="20"/>
                  <a:pt x="107" y="20"/>
                </a:cubicBezTo>
                <a:cubicBezTo>
                  <a:pt x="107" y="20"/>
                  <a:pt x="107" y="20"/>
                  <a:pt x="107" y="20"/>
                </a:cubicBezTo>
                <a:cubicBezTo>
                  <a:pt x="50" y="20"/>
                  <a:pt x="8" y="54"/>
                  <a:pt x="4" y="50"/>
                </a:cubicBezTo>
                <a:cubicBezTo>
                  <a:pt x="4" y="50"/>
                  <a:pt x="4" y="50"/>
                  <a:pt x="4" y="50"/>
                </a:cubicBezTo>
                <a:cubicBezTo>
                  <a:pt x="0" y="46"/>
                  <a:pt x="39" y="0"/>
                  <a:pt x="107" y="0"/>
                </a:cubicBezTo>
                <a:cubicBezTo>
                  <a:pt x="107" y="0"/>
                  <a:pt x="107" y="0"/>
                  <a:pt x="107" y="0"/>
                </a:cubicBezTo>
                <a:cubicBezTo>
                  <a:pt x="137" y="0"/>
                  <a:pt x="173" y="6"/>
                  <a:pt x="215" y="26"/>
                </a:cubicBezTo>
                <a:cubicBezTo>
                  <a:pt x="215" y="26"/>
                  <a:pt x="215" y="26"/>
                  <a:pt x="215" y="26"/>
                </a:cubicBezTo>
                <a:cubicBezTo>
                  <a:pt x="255" y="45"/>
                  <a:pt x="289" y="51"/>
                  <a:pt x="316" y="51"/>
                </a:cubicBezTo>
                <a:cubicBezTo>
                  <a:pt x="316" y="51"/>
                  <a:pt x="316" y="51"/>
                  <a:pt x="316" y="51"/>
                </a:cubicBezTo>
                <a:cubicBezTo>
                  <a:pt x="380" y="51"/>
                  <a:pt x="410" y="15"/>
                  <a:pt x="413" y="12"/>
                </a:cubicBezTo>
                <a:cubicBezTo>
                  <a:pt x="413" y="12"/>
                  <a:pt x="413" y="12"/>
                  <a:pt x="413" y="12"/>
                </a:cubicBezTo>
                <a:cubicBezTo>
                  <a:pt x="413" y="12"/>
                  <a:pt x="413" y="12"/>
                  <a:pt x="413" y="12"/>
                </a:cubicBezTo>
                <a:cubicBezTo>
                  <a:pt x="413" y="12"/>
                  <a:pt x="413" y="12"/>
                  <a:pt x="413" y="12"/>
                </a:cubicBezTo>
                <a:cubicBezTo>
                  <a:pt x="417" y="7"/>
                  <a:pt x="423" y="6"/>
                  <a:pt x="427" y="10"/>
                </a:cubicBezTo>
                <a:cubicBezTo>
                  <a:pt x="427" y="10"/>
                  <a:pt x="427" y="10"/>
                  <a:pt x="427" y="10"/>
                </a:cubicBezTo>
                <a:cubicBezTo>
                  <a:pt x="432" y="13"/>
                  <a:pt x="433" y="19"/>
                  <a:pt x="429" y="24"/>
                </a:cubicBezTo>
                <a:cubicBezTo>
                  <a:pt x="429" y="24"/>
                  <a:pt x="429" y="24"/>
                  <a:pt x="429" y="24"/>
                </a:cubicBezTo>
                <a:cubicBezTo>
                  <a:pt x="429" y="25"/>
                  <a:pt x="393" y="71"/>
                  <a:pt x="316" y="71"/>
                </a:cubicBezTo>
                <a:cubicBezTo>
                  <a:pt x="316" y="71"/>
                  <a:pt x="316" y="71"/>
                  <a:pt x="316" y="71"/>
                </a:cubicBezTo>
                <a:cubicBezTo>
                  <a:pt x="286" y="71"/>
                  <a:pt x="249" y="64"/>
                  <a:pt x="206" y="44"/>
                </a:cubicBezTo>
                <a:close/>
              </a:path>
            </a:pathLst>
          </a:custGeom>
          <a:solidFill>
            <a:schemeClr val="accent1"/>
          </a:solidFill>
          <a:ln w="9525">
            <a:noFill/>
            <a:round/>
            <a:headEnd/>
            <a:tailEnd/>
          </a:ln>
          <a:extLst/>
        </p:spPr>
        <p:txBody>
          <a:bodyPr/>
          <a:lstStyle/>
          <a:p>
            <a:pPr>
              <a:defRPr/>
            </a:pPr>
            <a:endParaRPr lang="zh-CN" altLang="en-US"/>
          </a:p>
        </p:txBody>
      </p:sp>
      <p:sp>
        <p:nvSpPr>
          <p:cNvPr id="17" name="Freeform 21"/>
          <p:cNvSpPr>
            <a:spLocks noEditPoints="1"/>
          </p:cNvSpPr>
          <p:nvPr/>
        </p:nvSpPr>
        <p:spPr bwMode="auto">
          <a:xfrm>
            <a:off x="2057395" y="3291645"/>
            <a:ext cx="1141487" cy="1141486"/>
          </a:xfrm>
          <a:custGeom>
            <a:avLst/>
            <a:gdLst>
              <a:gd name="T0" fmla="*/ 0 w 507"/>
              <a:gd name="T1" fmla="*/ 253 h 507"/>
              <a:gd name="T2" fmla="*/ 253 w 507"/>
              <a:gd name="T3" fmla="*/ 0 h 507"/>
              <a:gd name="T4" fmla="*/ 253 w 507"/>
              <a:gd name="T5" fmla="*/ 0 h 507"/>
              <a:gd name="T6" fmla="*/ 507 w 507"/>
              <a:gd name="T7" fmla="*/ 253 h 507"/>
              <a:gd name="T8" fmla="*/ 507 w 507"/>
              <a:gd name="T9" fmla="*/ 253 h 507"/>
              <a:gd name="T10" fmla="*/ 253 w 507"/>
              <a:gd name="T11" fmla="*/ 507 h 507"/>
              <a:gd name="T12" fmla="*/ 253 w 507"/>
              <a:gd name="T13" fmla="*/ 507 h 507"/>
              <a:gd name="T14" fmla="*/ 0 w 507"/>
              <a:gd name="T15" fmla="*/ 253 h 507"/>
              <a:gd name="T16" fmla="*/ 42 w 507"/>
              <a:gd name="T17" fmla="*/ 253 h 507"/>
              <a:gd name="T18" fmla="*/ 104 w 507"/>
              <a:gd name="T19" fmla="*/ 403 h 507"/>
              <a:gd name="T20" fmla="*/ 104 w 507"/>
              <a:gd name="T21" fmla="*/ 403 h 507"/>
              <a:gd name="T22" fmla="*/ 253 w 507"/>
              <a:gd name="T23" fmla="*/ 465 h 507"/>
              <a:gd name="T24" fmla="*/ 253 w 507"/>
              <a:gd name="T25" fmla="*/ 465 h 507"/>
              <a:gd name="T26" fmla="*/ 403 w 507"/>
              <a:gd name="T27" fmla="*/ 403 h 507"/>
              <a:gd name="T28" fmla="*/ 403 w 507"/>
              <a:gd name="T29" fmla="*/ 403 h 507"/>
              <a:gd name="T30" fmla="*/ 465 w 507"/>
              <a:gd name="T31" fmla="*/ 253 h 507"/>
              <a:gd name="T32" fmla="*/ 465 w 507"/>
              <a:gd name="T33" fmla="*/ 253 h 507"/>
              <a:gd name="T34" fmla="*/ 403 w 507"/>
              <a:gd name="T35" fmla="*/ 104 h 507"/>
              <a:gd name="T36" fmla="*/ 403 w 507"/>
              <a:gd name="T37" fmla="*/ 104 h 507"/>
              <a:gd name="T38" fmla="*/ 253 w 507"/>
              <a:gd name="T39" fmla="*/ 42 h 507"/>
              <a:gd name="T40" fmla="*/ 253 w 507"/>
              <a:gd name="T41" fmla="*/ 42 h 507"/>
              <a:gd name="T42" fmla="*/ 104 w 507"/>
              <a:gd name="T43" fmla="*/ 104 h 507"/>
              <a:gd name="T44" fmla="*/ 104 w 507"/>
              <a:gd name="T45" fmla="*/ 104 h 507"/>
              <a:gd name="T46" fmla="*/ 42 w 507"/>
              <a:gd name="T47" fmla="*/ 253 h 507"/>
              <a:gd name="T48" fmla="*/ 42 w 507"/>
              <a:gd name="T49" fmla="*/ 253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7" h="507">
                <a:moveTo>
                  <a:pt x="0" y="253"/>
                </a:moveTo>
                <a:cubicBezTo>
                  <a:pt x="0" y="113"/>
                  <a:pt x="113" y="0"/>
                  <a:pt x="253" y="0"/>
                </a:cubicBezTo>
                <a:cubicBezTo>
                  <a:pt x="253" y="0"/>
                  <a:pt x="253" y="0"/>
                  <a:pt x="253" y="0"/>
                </a:cubicBezTo>
                <a:cubicBezTo>
                  <a:pt x="393" y="0"/>
                  <a:pt x="507" y="113"/>
                  <a:pt x="507" y="253"/>
                </a:cubicBezTo>
                <a:cubicBezTo>
                  <a:pt x="507" y="253"/>
                  <a:pt x="507" y="253"/>
                  <a:pt x="507" y="253"/>
                </a:cubicBezTo>
                <a:cubicBezTo>
                  <a:pt x="507" y="393"/>
                  <a:pt x="393" y="507"/>
                  <a:pt x="253" y="507"/>
                </a:cubicBezTo>
                <a:cubicBezTo>
                  <a:pt x="253" y="507"/>
                  <a:pt x="253" y="507"/>
                  <a:pt x="253" y="507"/>
                </a:cubicBezTo>
                <a:cubicBezTo>
                  <a:pt x="113" y="507"/>
                  <a:pt x="0" y="393"/>
                  <a:pt x="0" y="253"/>
                </a:cubicBezTo>
                <a:close/>
                <a:moveTo>
                  <a:pt x="42" y="253"/>
                </a:moveTo>
                <a:cubicBezTo>
                  <a:pt x="42" y="312"/>
                  <a:pt x="65" y="364"/>
                  <a:pt x="104" y="403"/>
                </a:cubicBezTo>
                <a:cubicBezTo>
                  <a:pt x="104" y="403"/>
                  <a:pt x="104" y="403"/>
                  <a:pt x="104" y="403"/>
                </a:cubicBezTo>
                <a:cubicBezTo>
                  <a:pt x="142" y="441"/>
                  <a:pt x="195" y="465"/>
                  <a:pt x="253" y="465"/>
                </a:cubicBezTo>
                <a:cubicBezTo>
                  <a:pt x="253" y="465"/>
                  <a:pt x="253" y="465"/>
                  <a:pt x="253" y="465"/>
                </a:cubicBezTo>
                <a:cubicBezTo>
                  <a:pt x="312" y="465"/>
                  <a:pt x="364" y="441"/>
                  <a:pt x="403" y="403"/>
                </a:cubicBezTo>
                <a:cubicBezTo>
                  <a:pt x="403" y="403"/>
                  <a:pt x="403" y="403"/>
                  <a:pt x="403" y="403"/>
                </a:cubicBezTo>
                <a:cubicBezTo>
                  <a:pt x="441" y="364"/>
                  <a:pt x="465" y="312"/>
                  <a:pt x="465" y="253"/>
                </a:cubicBezTo>
                <a:cubicBezTo>
                  <a:pt x="465" y="253"/>
                  <a:pt x="465" y="253"/>
                  <a:pt x="465" y="253"/>
                </a:cubicBezTo>
                <a:cubicBezTo>
                  <a:pt x="465" y="195"/>
                  <a:pt x="441" y="142"/>
                  <a:pt x="403" y="104"/>
                </a:cubicBezTo>
                <a:cubicBezTo>
                  <a:pt x="403" y="104"/>
                  <a:pt x="403" y="104"/>
                  <a:pt x="403" y="104"/>
                </a:cubicBezTo>
                <a:cubicBezTo>
                  <a:pt x="364" y="65"/>
                  <a:pt x="312" y="42"/>
                  <a:pt x="253" y="42"/>
                </a:cubicBezTo>
                <a:cubicBezTo>
                  <a:pt x="253" y="42"/>
                  <a:pt x="253" y="42"/>
                  <a:pt x="253" y="42"/>
                </a:cubicBezTo>
                <a:cubicBezTo>
                  <a:pt x="195" y="42"/>
                  <a:pt x="142" y="65"/>
                  <a:pt x="104" y="104"/>
                </a:cubicBezTo>
                <a:cubicBezTo>
                  <a:pt x="104" y="104"/>
                  <a:pt x="104" y="104"/>
                  <a:pt x="104" y="104"/>
                </a:cubicBezTo>
                <a:cubicBezTo>
                  <a:pt x="65" y="142"/>
                  <a:pt x="42" y="195"/>
                  <a:pt x="42" y="253"/>
                </a:cubicBezTo>
                <a:cubicBezTo>
                  <a:pt x="42" y="253"/>
                  <a:pt x="42" y="253"/>
                  <a:pt x="42" y="253"/>
                </a:cubicBezTo>
                <a:close/>
              </a:path>
            </a:pathLst>
          </a:custGeom>
          <a:solidFill>
            <a:schemeClr val="accent4"/>
          </a:solidFill>
          <a:ln>
            <a:noFill/>
          </a:ln>
          <a:extLst/>
        </p:spPr>
        <p:txBody>
          <a:bodyPr/>
          <a:lstStyle/>
          <a:p>
            <a:pPr>
              <a:defRPr/>
            </a:pPr>
            <a:endParaRPr lang="zh-CN" altLang="en-US"/>
          </a:p>
        </p:txBody>
      </p:sp>
      <p:sp>
        <p:nvSpPr>
          <p:cNvPr id="18" name="Freeform 22"/>
          <p:cNvSpPr>
            <a:spLocks/>
          </p:cNvSpPr>
          <p:nvPr/>
        </p:nvSpPr>
        <p:spPr bwMode="auto">
          <a:xfrm>
            <a:off x="2591668" y="3415740"/>
            <a:ext cx="71994" cy="137357"/>
          </a:xfrm>
          <a:custGeom>
            <a:avLst/>
            <a:gdLst>
              <a:gd name="T0" fmla="*/ 32 w 32"/>
              <a:gd name="T1" fmla="*/ 45 h 61"/>
              <a:gd name="T2" fmla="*/ 16 w 32"/>
              <a:gd name="T3" fmla="*/ 61 h 61"/>
              <a:gd name="T4" fmla="*/ 16 w 32"/>
              <a:gd name="T5" fmla="*/ 61 h 61"/>
              <a:gd name="T6" fmla="*/ 0 w 32"/>
              <a:gd name="T7" fmla="*/ 45 h 61"/>
              <a:gd name="T8" fmla="*/ 0 w 32"/>
              <a:gd name="T9" fmla="*/ 16 h 61"/>
              <a:gd name="T10" fmla="*/ 16 w 32"/>
              <a:gd name="T11" fmla="*/ 0 h 61"/>
              <a:gd name="T12" fmla="*/ 16 w 32"/>
              <a:gd name="T13" fmla="*/ 0 h 61"/>
              <a:gd name="T14" fmla="*/ 32 w 32"/>
              <a:gd name="T15" fmla="*/ 16 h 61"/>
              <a:gd name="T16" fmla="*/ 32 w 32"/>
              <a:gd name="T17" fmla="*/ 4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1">
                <a:moveTo>
                  <a:pt x="32" y="45"/>
                </a:moveTo>
                <a:cubicBezTo>
                  <a:pt x="32" y="54"/>
                  <a:pt x="25" y="61"/>
                  <a:pt x="16" y="61"/>
                </a:cubicBezTo>
                <a:cubicBezTo>
                  <a:pt x="16" y="61"/>
                  <a:pt x="16" y="61"/>
                  <a:pt x="16" y="61"/>
                </a:cubicBezTo>
                <a:cubicBezTo>
                  <a:pt x="7" y="61"/>
                  <a:pt x="0" y="54"/>
                  <a:pt x="0" y="45"/>
                </a:cubicBezTo>
                <a:cubicBezTo>
                  <a:pt x="0" y="16"/>
                  <a:pt x="0" y="16"/>
                  <a:pt x="0" y="16"/>
                </a:cubicBezTo>
                <a:cubicBezTo>
                  <a:pt x="0" y="7"/>
                  <a:pt x="7" y="0"/>
                  <a:pt x="16" y="0"/>
                </a:cubicBezTo>
                <a:cubicBezTo>
                  <a:pt x="16" y="0"/>
                  <a:pt x="16" y="0"/>
                  <a:pt x="16" y="0"/>
                </a:cubicBezTo>
                <a:cubicBezTo>
                  <a:pt x="25" y="0"/>
                  <a:pt x="32" y="7"/>
                  <a:pt x="32" y="16"/>
                </a:cubicBezTo>
                <a:lnTo>
                  <a:pt x="32" y="45"/>
                </a:lnTo>
                <a:close/>
              </a:path>
            </a:pathLst>
          </a:custGeom>
          <a:solidFill>
            <a:schemeClr val="accent4"/>
          </a:solidFill>
          <a:ln>
            <a:noFill/>
          </a:ln>
          <a:extLst/>
        </p:spPr>
        <p:txBody>
          <a:bodyPr/>
          <a:lstStyle/>
          <a:p>
            <a:pPr>
              <a:defRPr/>
            </a:pPr>
            <a:endParaRPr lang="zh-CN" altLang="en-US"/>
          </a:p>
        </p:txBody>
      </p:sp>
      <p:sp>
        <p:nvSpPr>
          <p:cNvPr id="19" name="Freeform 23"/>
          <p:cNvSpPr>
            <a:spLocks/>
          </p:cNvSpPr>
          <p:nvPr/>
        </p:nvSpPr>
        <p:spPr bwMode="auto">
          <a:xfrm>
            <a:off x="2591668" y="4169784"/>
            <a:ext cx="71994" cy="139252"/>
          </a:xfrm>
          <a:custGeom>
            <a:avLst/>
            <a:gdLst>
              <a:gd name="T0" fmla="*/ 32 w 32"/>
              <a:gd name="T1" fmla="*/ 46 h 62"/>
              <a:gd name="T2" fmla="*/ 16 w 32"/>
              <a:gd name="T3" fmla="*/ 62 h 62"/>
              <a:gd name="T4" fmla="*/ 16 w 32"/>
              <a:gd name="T5" fmla="*/ 62 h 62"/>
              <a:gd name="T6" fmla="*/ 0 w 32"/>
              <a:gd name="T7" fmla="*/ 46 h 62"/>
              <a:gd name="T8" fmla="*/ 0 w 32"/>
              <a:gd name="T9" fmla="*/ 16 h 62"/>
              <a:gd name="T10" fmla="*/ 16 w 32"/>
              <a:gd name="T11" fmla="*/ 0 h 62"/>
              <a:gd name="T12" fmla="*/ 16 w 32"/>
              <a:gd name="T13" fmla="*/ 0 h 62"/>
              <a:gd name="T14" fmla="*/ 32 w 32"/>
              <a:gd name="T15" fmla="*/ 16 h 62"/>
              <a:gd name="T16" fmla="*/ 32 w 32"/>
              <a:gd name="T17"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2">
                <a:moveTo>
                  <a:pt x="32" y="46"/>
                </a:moveTo>
                <a:cubicBezTo>
                  <a:pt x="32" y="55"/>
                  <a:pt x="25" y="62"/>
                  <a:pt x="16" y="62"/>
                </a:cubicBezTo>
                <a:cubicBezTo>
                  <a:pt x="16" y="62"/>
                  <a:pt x="16" y="62"/>
                  <a:pt x="16" y="62"/>
                </a:cubicBezTo>
                <a:cubicBezTo>
                  <a:pt x="7" y="62"/>
                  <a:pt x="0" y="55"/>
                  <a:pt x="0" y="46"/>
                </a:cubicBezTo>
                <a:cubicBezTo>
                  <a:pt x="0" y="16"/>
                  <a:pt x="0" y="16"/>
                  <a:pt x="0" y="16"/>
                </a:cubicBezTo>
                <a:cubicBezTo>
                  <a:pt x="0" y="7"/>
                  <a:pt x="7" y="0"/>
                  <a:pt x="16" y="0"/>
                </a:cubicBezTo>
                <a:cubicBezTo>
                  <a:pt x="16" y="0"/>
                  <a:pt x="16" y="0"/>
                  <a:pt x="16" y="0"/>
                </a:cubicBezTo>
                <a:cubicBezTo>
                  <a:pt x="25" y="0"/>
                  <a:pt x="32" y="7"/>
                  <a:pt x="32" y="16"/>
                </a:cubicBezTo>
                <a:lnTo>
                  <a:pt x="32" y="46"/>
                </a:lnTo>
                <a:close/>
              </a:path>
            </a:pathLst>
          </a:custGeom>
          <a:solidFill>
            <a:schemeClr val="accent4"/>
          </a:solidFill>
          <a:ln>
            <a:noFill/>
          </a:ln>
          <a:extLst/>
        </p:spPr>
        <p:txBody>
          <a:bodyPr/>
          <a:lstStyle/>
          <a:p>
            <a:pPr>
              <a:defRPr/>
            </a:pPr>
            <a:endParaRPr lang="zh-CN" altLang="en-US"/>
          </a:p>
        </p:txBody>
      </p:sp>
      <p:sp>
        <p:nvSpPr>
          <p:cNvPr id="20" name="Freeform 24"/>
          <p:cNvSpPr>
            <a:spLocks/>
          </p:cNvSpPr>
          <p:nvPr/>
        </p:nvSpPr>
        <p:spPr bwMode="auto">
          <a:xfrm>
            <a:off x="2181490" y="3827812"/>
            <a:ext cx="137357" cy="69152"/>
          </a:xfrm>
          <a:custGeom>
            <a:avLst/>
            <a:gdLst>
              <a:gd name="T0" fmla="*/ 45 w 61"/>
              <a:gd name="T1" fmla="*/ 0 h 31"/>
              <a:gd name="T2" fmla="*/ 61 w 61"/>
              <a:gd name="T3" fmla="*/ 15 h 31"/>
              <a:gd name="T4" fmla="*/ 61 w 61"/>
              <a:gd name="T5" fmla="*/ 15 h 31"/>
              <a:gd name="T6" fmla="*/ 45 w 61"/>
              <a:gd name="T7" fmla="*/ 31 h 31"/>
              <a:gd name="T8" fmla="*/ 16 w 61"/>
              <a:gd name="T9" fmla="*/ 31 h 31"/>
              <a:gd name="T10" fmla="*/ 0 w 61"/>
              <a:gd name="T11" fmla="*/ 15 h 31"/>
              <a:gd name="T12" fmla="*/ 0 w 61"/>
              <a:gd name="T13" fmla="*/ 15 h 31"/>
              <a:gd name="T14" fmla="*/ 16 w 61"/>
              <a:gd name="T15" fmla="*/ 0 h 31"/>
              <a:gd name="T16" fmla="*/ 45 w 61"/>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1">
                <a:moveTo>
                  <a:pt x="45" y="0"/>
                </a:moveTo>
                <a:cubicBezTo>
                  <a:pt x="54" y="0"/>
                  <a:pt x="61" y="7"/>
                  <a:pt x="61" y="15"/>
                </a:cubicBezTo>
                <a:cubicBezTo>
                  <a:pt x="61" y="15"/>
                  <a:pt x="61" y="15"/>
                  <a:pt x="61" y="15"/>
                </a:cubicBezTo>
                <a:cubicBezTo>
                  <a:pt x="61" y="24"/>
                  <a:pt x="54" y="31"/>
                  <a:pt x="45" y="31"/>
                </a:cubicBezTo>
                <a:cubicBezTo>
                  <a:pt x="16" y="31"/>
                  <a:pt x="16" y="31"/>
                  <a:pt x="16" y="31"/>
                </a:cubicBezTo>
                <a:cubicBezTo>
                  <a:pt x="7" y="31"/>
                  <a:pt x="0" y="24"/>
                  <a:pt x="0" y="15"/>
                </a:cubicBezTo>
                <a:cubicBezTo>
                  <a:pt x="0" y="15"/>
                  <a:pt x="0" y="15"/>
                  <a:pt x="0" y="15"/>
                </a:cubicBezTo>
                <a:cubicBezTo>
                  <a:pt x="0" y="7"/>
                  <a:pt x="7" y="0"/>
                  <a:pt x="16" y="0"/>
                </a:cubicBezTo>
                <a:lnTo>
                  <a:pt x="45" y="0"/>
                </a:lnTo>
                <a:close/>
              </a:path>
            </a:pathLst>
          </a:custGeom>
          <a:solidFill>
            <a:schemeClr val="accent4"/>
          </a:solidFill>
          <a:ln>
            <a:noFill/>
          </a:ln>
          <a:extLst/>
        </p:spPr>
        <p:txBody>
          <a:bodyPr/>
          <a:lstStyle/>
          <a:p>
            <a:pPr>
              <a:defRPr/>
            </a:pPr>
            <a:endParaRPr lang="zh-CN" altLang="en-US"/>
          </a:p>
        </p:txBody>
      </p:sp>
      <p:sp>
        <p:nvSpPr>
          <p:cNvPr id="21" name="Freeform 25"/>
          <p:cNvSpPr>
            <a:spLocks/>
          </p:cNvSpPr>
          <p:nvPr/>
        </p:nvSpPr>
        <p:spPr bwMode="auto">
          <a:xfrm>
            <a:off x="2935535" y="3827812"/>
            <a:ext cx="137357" cy="69152"/>
          </a:xfrm>
          <a:custGeom>
            <a:avLst/>
            <a:gdLst>
              <a:gd name="T0" fmla="*/ 46 w 61"/>
              <a:gd name="T1" fmla="*/ 0 h 31"/>
              <a:gd name="T2" fmla="*/ 61 w 61"/>
              <a:gd name="T3" fmla="*/ 15 h 31"/>
              <a:gd name="T4" fmla="*/ 61 w 61"/>
              <a:gd name="T5" fmla="*/ 15 h 31"/>
              <a:gd name="T6" fmla="*/ 46 w 61"/>
              <a:gd name="T7" fmla="*/ 31 h 31"/>
              <a:gd name="T8" fmla="*/ 16 w 61"/>
              <a:gd name="T9" fmla="*/ 31 h 31"/>
              <a:gd name="T10" fmla="*/ 0 w 61"/>
              <a:gd name="T11" fmla="*/ 15 h 31"/>
              <a:gd name="T12" fmla="*/ 0 w 61"/>
              <a:gd name="T13" fmla="*/ 15 h 31"/>
              <a:gd name="T14" fmla="*/ 16 w 61"/>
              <a:gd name="T15" fmla="*/ 0 h 31"/>
              <a:gd name="T16" fmla="*/ 46 w 61"/>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1">
                <a:moveTo>
                  <a:pt x="46" y="0"/>
                </a:moveTo>
                <a:cubicBezTo>
                  <a:pt x="54" y="0"/>
                  <a:pt x="61" y="7"/>
                  <a:pt x="61" y="15"/>
                </a:cubicBezTo>
                <a:cubicBezTo>
                  <a:pt x="61" y="15"/>
                  <a:pt x="61" y="15"/>
                  <a:pt x="61" y="15"/>
                </a:cubicBezTo>
                <a:cubicBezTo>
                  <a:pt x="61" y="24"/>
                  <a:pt x="54" y="31"/>
                  <a:pt x="46" y="31"/>
                </a:cubicBezTo>
                <a:cubicBezTo>
                  <a:pt x="16" y="31"/>
                  <a:pt x="16" y="31"/>
                  <a:pt x="16" y="31"/>
                </a:cubicBezTo>
                <a:cubicBezTo>
                  <a:pt x="7" y="31"/>
                  <a:pt x="0" y="24"/>
                  <a:pt x="0" y="15"/>
                </a:cubicBezTo>
                <a:cubicBezTo>
                  <a:pt x="0" y="15"/>
                  <a:pt x="0" y="15"/>
                  <a:pt x="0" y="15"/>
                </a:cubicBezTo>
                <a:cubicBezTo>
                  <a:pt x="0" y="7"/>
                  <a:pt x="7" y="0"/>
                  <a:pt x="16" y="0"/>
                </a:cubicBezTo>
                <a:lnTo>
                  <a:pt x="46" y="0"/>
                </a:lnTo>
                <a:close/>
              </a:path>
            </a:pathLst>
          </a:custGeom>
          <a:solidFill>
            <a:schemeClr val="accent4"/>
          </a:solidFill>
          <a:ln>
            <a:noFill/>
          </a:ln>
          <a:extLst/>
        </p:spPr>
        <p:txBody>
          <a:bodyPr/>
          <a:lstStyle/>
          <a:p>
            <a:pPr>
              <a:defRPr/>
            </a:pPr>
            <a:endParaRPr lang="zh-CN" altLang="en-US"/>
          </a:p>
        </p:txBody>
      </p:sp>
      <p:sp>
        <p:nvSpPr>
          <p:cNvPr id="22" name="Freeform 26"/>
          <p:cNvSpPr>
            <a:spLocks noEditPoints="1"/>
          </p:cNvSpPr>
          <p:nvPr/>
        </p:nvSpPr>
        <p:spPr bwMode="auto">
          <a:xfrm>
            <a:off x="2215593" y="3448895"/>
            <a:ext cx="824144" cy="826985"/>
          </a:xfrm>
          <a:custGeom>
            <a:avLst/>
            <a:gdLst>
              <a:gd name="T0" fmla="*/ 311 w 366"/>
              <a:gd name="T1" fmla="*/ 183 h 367"/>
              <a:gd name="T2" fmla="*/ 334 w 366"/>
              <a:gd name="T3" fmla="*/ 159 h 367"/>
              <a:gd name="T4" fmla="*/ 366 w 366"/>
              <a:gd name="T5" fmla="*/ 159 h 367"/>
              <a:gd name="T6" fmla="*/ 207 w 366"/>
              <a:gd name="T7" fmla="*/ 0 h 367"/>
              <a:gd name="T8" fmla="*/ 207 w 366"/>
              <a:gd name="T9" fmla="*/ 32 h 367"/>
              <a:gd name="T10" fmla="*/ 183 w 366"/>
              <a:gd name="T11" fmla="*/ 56 h 367"/>
              <a:gd name="T12" fmla="*/ 159 w 366"/>
              <a:gd name="T13" fmla="*/ 32 h 367"/>
              <a:gd name="T14" fmla="*/ 159 w 366"/>
              <a:gd name="T15" fmla="*/ 0 h 367"/>
              <a:gd name="T16" fmla="*/ 0 w 366"/>
              <a:gd name="T17" fmla="*/ 159 h 367"/>
              <a:gd name="T18" fmla="*/ 32 w 366"/>
              <a:gd name="T19" fmla="*/ 159 h 367"/>
              <a:gd name="T20" fmla="*/ 56 w 366"/>
              <a:gd name="T21" fmla="*/ 183 h 367"/>
              <a:gd name="T22" fmla="*/ 32 w 366"/>
              <a:gd name="T23" fmla="*/ 207 h 367"/>
              <a:gd name="T24" fmla="*/ 0 w 366"/>
              <a:gd name="T25" fmla="*/ 207 h 367"/>
              <a:gd name="T26" fmla="*/ 159 w 366"/>
              <a:gd name="T27" fmla="*/ 367 h 367"/>
              <a:gd name="T28" fmla="*/ 159 w 366"/>
              <a:gd name="T29" fmla="*/ 335 h 367"/>
              <a:gd name="T30" fmla="*/ 183 w 366"/>
              <a:gd name="T31" fmla="*/ 311 h 367"/>
              <a:gd name="T32" fmla="*/ 207 w 366"/>
              <a:gd name="T33" fmla="*/ 335 h 367"/>
              <a:gd name="T34" fmla="*/ 207 w 366"/>
              <a:gd name="T35" fmla="*/ 367 h 367"/>
              <a:gd name="T36" fmla="*/ 366 w 366"/>
              <a:gd name="T37" fmla="*/ 207 h 367"/>
              <a:gd name="T38" fmla="*/ 334 w 366"/>
              <a:gd name="T39" fmla="*/ 207 h 367"/>
              <a:gd name="T40" fmla="*/ 311 w 366"/>
              <a:gd name="T41" fmla="*/ 183 h 367"/>
              <a:gd name="T42" fmla="*/ 291 w 366"/>
              <a:gd name="T43" fmla="*/ 309 h 367"/>
              <a:gd name="T44" fmla="*/ 276 w 366"/>
              <a:gd name="T45" fmla="*/ 308 h 367"/>
              <a:gd name="T46" fmla="*/ 189 w 366"/>
              <a:gd name="T47" fmla="*/ 208 h 367"/>
              <a:gd name="T48" fmla="*/ 183 w 366"/>
              <a:gd name="T49" fmla="*/ 208 h 367"/>
              <a:gd name="T50" fmla="*/ 158 w 366"/>
              <a:gd name="T51" fmla="*/ 183 h 367"/>
              <a:gd name="T52" fmla="*/ 183 w 366"/>
              <a:gd name="T53" fmla="*/ 158 h 367"/>
              <a:gd name="T54" fmla="*/ 191 w 366"/>
              <a:gd name="T55" fmla="*/ 159 h 367"/>
              <a:gd name="T56" fmla="*/ 261 w 366"/>
              <a:gd name="T57" fmla="*/ 92 h 367"/>
              <a:gd name="T58" fmla="*/ 277 w 366"/>
              <a:gd name="T59" fmla="*/ 92 h 367"/>
              <a:gd name="T60" fmla="*/ 277 w 366"/>
              <a:gd name="T61" fmla="*/ 108 h 367"/>
              <a:gd name="T62" fmla="*/ 207 w 366"/>
              <a:gd name="T63" fmla="*/ 175 h 367"/>
              <a:gd name="T64" fmla="*/ 208 w 366"/>
              <a:gd name="T65" fmla="*/ 183 h 367"/>
              <a:gd name="T66" fmla="*/ 206 w 366"/>
              <a:gd name="T67" fmla="*/ 194 h 367"/>
              <a:gd name="T68" fmla="*/ 293 w 366"/>
              <a:gd name="T69" fmla="*/ 293 h 367"/>
              <a:gd name="T70" fmla="*/ 291 w 366"/>
              <a:gd name="T71" fmla="*/ 30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66" h="367">
                <a:moveTo>
                  <a:pt x="311" y="183"/>
                </a:moveTo>
                <a:cubicBezTo>
                  <a:pt x="311" y="170"/>
                  <a:pt x="321" y="159"/>
                  <a:pt x="334" y="159"/>
                </a:cubicBezTo>
                <a:cubicBezTo>
                  <a:pt x="366" y="159"/>
                  <a:pt x="366" y="159"/>
                  <a:pt x="366" y="159"/>
                </a:cubicBezTo>
                <a:cubicBezTo>
                  <a:pt x="356" y="76"/>
                  <a:pt x="290" y="11"/>
                  <a:pt x="207" y="0"/>
                </a:cubicBezTo>
                <a:cubicBezTo>
                  <a:pt x="207" y="32"/>
                  <a:pt x="207" y="32"/>
                  <a:pt x="207" y="32"/>
                </a:cubicBezTo>
                <a:cubicBezTo>
                  <a:pt x="207" y="45"/>
                  <a:pt x="196" y="56"/>
                  <a:pt x="183" y="56"/>
                </a:cubicBezTo>
                <a:cubicBezTo>
                  <a:pt x="170" y="56"/>
                  <a:pt x="159" y="45"/>
                  <a:pt x="159" y="32"/>
                </a:cubicBezTo>
                <a:cubicBezTo>
                  <a:pt x="159" y="0"/>
                  <a:pt x="159" y="0"/>
                  <a:pt x="159" y="0"/>
                </a:cubicBezTo>
                <a:cubicBezTo>
                  <a:pt x="76" y="11"/>
                  <a:pt x="11" y="76"/>
                  <a:pt x="0" y="159"/>
                </a:cubicBezTo>
                <a:cubicBezTo>
                  <a:pt x="32" y="159"/>
                  <a:pt x="32" y="159"/>
                  <a:pt x="32" y="159"/>
                </a:cubicBezTo>
                <a:cubicBezTo>
                  <a:pt x="45" y="159"/>
                  <a:pt x="56" y="170"/>
                  <a:pt x="56" y="183"/>
                </a:cubicBezTo>
                <a:cubicBezTo>
                  <a:pt x="56" y="196"/>
                  <a:pt x="45" y="207"/>
                  <a:pt x="32" y="207"/>
                </a:cubicBezTo>
                <a:cubicBezTo>
                  <a:pt x="0" y="207"/>
                  <a:pt x="0" y="207"/>
                  <a:pt x="0" y="207"/>
                </a:cubicBezTo>
                <a:cubicBezTo>
                  <a:pt x="10" y="290"/>
                  <a:pt x="76" y="356"/>
                  <a:pt x="159" y="367"/>
                </a:cubicBezTo>
                <a:cubicBezTo>
                  <a:pt x="159" y="335"/>
                  <a:pt x="159" y="335"/>
                  <a:pt x="159" y="335"/>
                </a:cubicBezTo>
                <a:cubicBezTo>
                  <a:pt x="159" y="321"/>
                  <a:pt x="170" y="311"/>
                  <a:pt x="183" y="311"/>
                </a:cubicBezTo>
                <a:cubicBezTo>
                  <a:pt x="196" y="311"/>
                  <a:pt x="207" y="321"/>
                  <a:pt x="207" y="335"/>
                </a:cubicBezTo>
                <a:cubicBezTo>
                  <a:pt x="207" y="367"/>
                  <a:pt x="207" y="367"/>
                  <a:pt x="207" y="367"/>
                </a:cubicBezTo>
                <a:cubicBezTo>
                  <a:pt x="290" y="356"/>
                  <a:pt x="356" y="290"/>
                  <a:pt x="366" y="207"/>
                </a:cubicBezTo>
                <a:cubicBezTo>
                  <a:pt x="334" y="207"/>
                  <a:pt x="334" y="207"/>
                  <a:pt x="334" y="207"/>
                </a:cubicBezTo>
                <a:cubicBezTo>
                  <a:pt x="321" y="207"/>
                  <a:pt x="311" y="196"/>
                  <a:pt x="311" y="183"/>
                </a:cubicBezTo>
                <a:close/>
                <a:moveTo>
                  <a:pt x="291" y="309"/>
                </a:moveTo>
                <a:cubicBezTo>
                  <a:pt x="287" y="313"/>
                  <a:pt x="280" y="312"/>
                  <a:pt x="276" y="308"/>
                </a:cubicBezTo>
                <a:cubicBezTo>
                  <a:pt x="189" y="208"/>
                  <a:pt x="189" y="208"/>
                  <a:pt x="189" y="208"/>
                </a:cubicBezTo>
                <a:cubicBezTo>
                  <a:pt x="187" y="208"/>
                  <a:pt x="185" y="208"/>
                  <a:pt x="183" y="208"/>
                </a:cubicBezTo>
                <a:cubicBezTo>
                  <a:pt x="169" y="208"/>
                  <a:pt x="158" y="197"/>
                  <a:pt x="158" y="183"/>
                </a:cubicBezTo>
                <a:cubicBezTo>
                  <a:pt x="158" y="169"/>
                  <a:pt x="169" y="158"/>
                  <a:pt x="183" y="158"/>
                </a:cubicBezTo>
                <a:cubicBezTo>
                  <a:pt x="186" y="158"/>
                  <a:pt x="188" y="158"/>
                  <a:pt x="191" y="159"/>
                </a:cubicBezTo>
                <a:cubicBezTo>
                  <a:pt x="261" y="92"/>
                  <a:pt x="261" y="92"/>
                  <a:pt x="261" y="92"/>
                </a:cubicBezTo>
                <a:cubicBezTo>
                  <a:pt x="266" y="87"/>
                  <a:pt x="273" y="88"/>
                  <a:pt x="277" y="92"/>
                </a:cubicBezTo>
                <a:cubicBezTo>
                  <a:pt x="281" y="96"/>
                  <a:pt x="281" y="104"/>
                  <a:pt x="277" y="108"/>
                </a:cubicBezTo>
                <a:cubicBezTo>
                  <a:pt x="207" y="175"/>
                  <a:pt x="207" y="175"/>
                  <a:pt x="207" y="175"/>
                </a:cubicBezTo>
                <a:cubicBezTo>
                  <a:pt x="208" y="177"/>
                  <a:pt x="208" y="180"/>
                  <a:pt x="208" y="183"/>
                </a:cubicBezTo>
                <a:cubicBezTo>
                  <a:pt x="208" y="187"/>
                  <a:pt x="208" y="190"/>
                  <a:pt x="206" y="194"/>
                </a:cubicBezTo>
                <a:cubicBezTo>
                  <a:pt x="293" y="293"/>
                  <a:pt x="293" y="293"/>
                  <a:pt x="293" y="293"/>
                </a:cubicBezTo>
                <a:cubicBezTo>
                  <a:pt x="297" y="298"/>
                  <a:pt x="296" y="305"/>
                  <a:pt x="291" y="309"/>
                </a:cubicBezTo>
                <a:close/>
              </a:path>
            </a:pathLst>
          </a:custGeom>
          <a:solidFill>
            <a:schemeClr val="accent4"/>
          </a:solidFill>
          <a:ln>
            <a:noFill/>
          </a:ln>
          <a:extLst/>
        </p:spPr>
        <p:txBody>
          <a:bodyPr/>
          <a:lstStyle/>
          <a:p>
            <a:pPr>
              <a:defRPr/>
            </a:pPr>
            <a:endParaRPr lang="zh-CN" altLang="en-US"/>
          </a:p>
        </p:txBody>
      </p:sp>
      <p:sp>
        <p:nvSpPr>
          <p:cNvPr id="24" name="Freeform 30"/>
          <p:cNvSpPr>
            <a:spLocks/>
          </p:cNvSpPr>
          <p:nvPr/>
        </p:nvSpPr>
        <p:spPr bwMode="auto">
          <a:xfrm>
            <a:off x="9512970" y="3439982"/>
            <a:ext cx="778172" cy="835898"/>
          </a:xfrm>
          <a:custGeom>
            <a:avLst/>
            <a:gdLst>
              <a:gd name="T0" fmla="*/ 415 w 437"/>
              <a:gd name="T1" fmla="*/ 365 h 470"/>
              <a:gd name="T2" fmla="*/ 388 w 437"/>
              <a:gd name="T3" fmla="*/ 336 h 470"/>
              <a:gd name="T4" fmla="*/ 307 w 437"/>
              <a:gd name="T5" fmla="*/ 291 h 470"/>
              <a:gd name="T6" fmla="*/ 273 w 437"/>
              <a:gd name="T7" fmla="*/ 257 h 470"/>
              <a:gd name="T8" fmla="*/ 262 w 437"/>
              <a:gd name="T9" fmla="*/ 240 h 470"/>
              <a:gd name="T10" fmla="*/ 288 w 437"/>
              <a:gd name="T11" fmla="*/ 200 h 470"/>
              <a:gd name="T12" fmla="*/ 294 w 437"/>
              <a:gd name="T13" fmla="*/ 186 h 470"/>
              <a:gd name="T14" fmla="*/ 297 w 437"/>
              <a:gd name="T15" fmla="*/ 147 h 470"/>
              <a:gd name="T16" fmla="*/ 285 w 437"/>
              <a:gd name="T17" fmla="*/ 57 h 470"/>
              <a:gd name="T18" fmla="*/ 280 w 437"/>
              <a:gd name="T19" fmla="*/ 52 h 470"/>
              <a:gd name="T20" fmla="*/ 261 w 437"/>
              <a:gd name="T21" fmla="*/ 37 h 470"/>
              <a:gd name="T22" fmla="*/ 155 w 437"/>
              <a:gd name="T23" fmla="*/ 50 h 470"/>
              <a:gd name="T24" fmla="*/ 139 w 437"/>
              <a:gd name="T25" fmla="*/ 141 h 470"/>
              <a:gd name="T26" fmla="*/ 142 w 437"/>
              <a:gd name="T27" fmla="*/ 180 h 470"/>
              <a:gd name="T28" fmla="*/ 150 w 437"/>
              <a:gd name="T29" fmla="*/ 196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6 h 470"/>
              <a:gd name="T42" fmla="*/ 21 w 437"/>
              <a:gd name="T43" fmla="*/ 365 h 470"/>
              <a:gd name="T44" fmla="*/ 0 w 437"/>
              <a:gd name="T45" fmla="*/ 452 h 470"/>
              <a:gd name="T46" fmla="*/ 0 w 437"/>
              <a:gd name="T47" fmla="*/ 470 h 470"/>
              <a:gd name="T48" fmla="*/ 437 w 437"/>
              <a:gd name="T49" fmla="*/ 470 h 470"/>
              <a:gd name="T50" fmla="*/ 437 w 437"/>
              <a:gd name="T51" fmla="*/ 452 h 470"/>
              <a:gd name="T52" fmla="*/ 415 w 437"/>
              <a:gd name="T53" fmla="*/ 365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5"/>
                </a:moveTo>
                <a:cubicBezTo>
                  <a:pt x="415" y="365"/>
                  <a:pt x="422" y="351"/>
                  <a:pt x="388" y="336"/>
                </a:cubicBezTo>
                <a:cubicBezTo>
                  <a:pt x="307" y="291"/>
                  <a:pt x="307" y="291"/>
                  <a:pt x="307" y="291"/>
                </a:cubicBezTo>
                <a:cubicBezTo>
                  <a:pt x="273" y="257"/>
                  <a:pt x="273" y="257"/>
                  <a:pt x="273" y="257"/>
                </a:cubicBezTo>
                <a:cubicBezTo>
                  <a:pt x="256" y="249"/>
                  <a:pt x="246" y="252"/>
                  <a:pt x="262" y="240"/>
                </a:cubicBezTo>
                <a:cubicBezTo>
                  <a:pt x="273" y="230"/>
                  <a:pt x="282" y="217"/>
                  <a:pt x="288" y="200"/>
                </a:cubicBezTo>
                <a:cubicBezTo>
                  <a:pt x="289" y="198"/>
                  <a:pt x="291" y="194"/>
                  <a:pt x="294" y="186"/>
                </a:cubicBezTo>
                <a:cubicBezTo>
                  <a:pt x="294" y="186"/>
                  <a:pt x="325" y="148"/>
                  <a:pt x="297" y="147"/>
                </a:cubicBezTo>
                <a:cubicBezTo>
                  <a:pt x="297" y="147"/>
                  <a:pt x="326" y="96"/>
                  <a:pt x="285" y="57"/>
                </a:cubicBezTo>
                <a:cubicBezTo>
                  <a:pt x="285" y="57"/>
                  <a:pt x="283" y="55"/>
                  <a:pt x="280" y="52"/>
                </a:cubicBezTo>
                <a:cubicBezTo>
                  <a:pt x="271" y="42"/>
                  <a:pt x="261" y="37"/>
                  <a:pt x="261" y="37"/>
                </a:cubicBezTo>
                <a:cubicBezTo>
                  <a:pt x="203" y="0"/>
                  <a:pt x="155" y="50"/>
                  <a:pt x="155" y="50"/>
                </a:cubicBezTo>
                <a:cubicBezTo>
                  <a:pt x="113" y="88"/>
                  <a:pt x="139" y="141"/>
                  <a:pt x="139" y="141"/>
                </a:cubicBezTo>
                <a:cubicBezTo>
                  <a:pt x="112" y="141"/>
                  <a:pt x="142" y="180"/>
                  <a:pt x="142" y="180"/>
                </a:cubicBezTo>
                <a:cubicBezTo>
                  <a:pt x="146" y="197"/>
                  <a:pt x="150" y="196"/>
                  <a:pt x="150" y="196"/>
                </a:cubicBezTo>
                <a:cubicBezTo>
                  <a:pt x="151" y="196"/>
                  <a:pt x="152" y="198"/>
                  <a:pt x="153" y="202"/>
                </a:cubicBezTo>
                <a:cubicBezTo>
                  <a:pt x="154" y="202"/>
                  <a:pt x="154" y="202"/>
                  <a:pt x="155" y="201"/>
                </a:cubicBezTo>
                <a:cubicBezTo>
                  <a:pt x="160" y="217"/>
                  <a:pt x="168" y="230"/>
                  <a:pt x="178" y="239"/>
                </a:cubicBezTo>
                <a:cubicBezTo>
                  <a:pt x="187" y="251"/>
                  <a:pt x="163" y="252"/>
                  <a:pt x="159" y="256"/>
                </a:cubicBezTo>
                <a:cubicBezTo>
                  <a:pt x="156" y="259"/>
                  <a:pt x="129" y="291"/>
                  <a:pt x="129" y="291"/>
                </a:cubicBezTo>
                <a:cubicBezTo>
                  <a:pt x="48" y="336"/>
                  <a:pt x="48" y="336"/>
                  <a:pt x="48" y="336"/>
                </a:cubicBezTo>
                <a:cubicBezTo>
                  <a:pt x="15" y="351"/>
                  <a:pt x="21" y="365"/>
                  <a:pt x="21" y="365"/>
                </a:cubicBezTo>
                <a:cubicBezTo>
                  <a:pt x="0" y="452"/>
                  <a:pt x="0" y="452"/>
                  <a:pt x="0" y="452"/>
                </a:cubicBezTo>
                <a:cubicBezTo>
                  <a:pt x="0" y="470"/>
                  <a:pt x="0" y="470"/>
                  <a:pt x="0" y="470"/>
                </a:cubicBezTo>
                <a:cubicBezTo>
                  <a:pt x="437" y="470"/>
                  <a:pt x="437" y="470"/>
                  <a:pt x="437" y="470"/>
                </a:cubicBezTo>
                <a:cubicBezTo>
                  <a:pt x="437" y="452"/>
                  <a:pt x="437" y="452"/>
                  <a:pt x="437" y="452"/>
                </a:cubicBezTo>
                <a:lnTo>
                  <a:pt x="415" y="365"/>
                </a:lnTo>
                <a:close/>
              </a:path>
            </a:pathLst>
          </a:custGeom>
          <a:solidFill>
            <a:schemeClr val="accent4"/>
          </a:solidFill>
          <a:ln>
            <a:noFill/>
          </a:ln>
          <a:extLst/>
        </p:spPr>
        <p:txBody>
          <a:bodyPr/>
          <a:lstStyle/>
          <a:p>
            <a:pPr>
              <a:defRPr/>
            </a:pPr>
            <a:endParaRPr lang="zh-CN" altLang="en-US"/>
          </a:p>
        </p:txBody>
      </p:sp>
      <p:sp>
        <p:nvSpPr>
          <p:cNvPr id="25" name="Freeform 31"/>
          <p:cNvSpPr>
            <a:spLocks noEditPoints="1"/>
          </p:cNvSpPr>
          <p:nvPr/>
        </p:nvSpPr>
        <p:spPr bwMode="auto">
          <a:xfrm>
            <a:off x="10037749" y="3208330"/>
            <a:ext cx="515033" cy="448311"/>
          </a:xfrm>
          <a:custGeom>
            <a:avLst/>
            <a:gdLst>
              <a:gd name="T0" fmla="*/ 143 w 289"/>
              <a:gd name="T1" fmla="*/ 1 h 252"/>
              <a:gd name="T2" fmla="*/ 0 w 289"/>
              <a:gd name="T3" fmla="*/ 111 h 252"/>
              <a:gd name="T4" fmla="*/ 73 w 289"/>
              <a:gd name="T5" fmla="*/ 204 h 252"/>
              <a:gd name="T6" fmla="*/ 47 w 289"/>
              <a:gd name="T7" fmla="*/ 252 h 252"/>
              <a:gd name="T8" fmla="*/ 120 w 289"/>
              <a:gd name="T9" fmla="*/ 216 h 252"/>
              <a:gd name="T10" fmla="*/ 146 w 289"/>
              <a:gd name="T11" fmla="*/ 218 h 252"/>
              <a:gd name="T12" fmla="*/ 288 w 289"/>
              <a:gd name="T13" fmla="*/ 108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2"/>
                  <a:pt x="0" y="111"/>
                </a:cubicBezTo>
                <a:cubicBezTo>
                  <a:pt x="1" y="151"/>
                  <a:pt x="30" y="185"/>
                  <a:pt x="73" y="204"/>
                </a:cubicBezTo>
                <a:cubicBezTo>
                  <a:pt x="47" y="252"/>
                  <a:pt x="47" y="252"/>
                  <a:pt x="47" y="252"/>
                </a:cubicBezTo>
                <a:cubicBezTo>
                  <a:pt x="120" y="216"/>
                  <a:pt x="120" y="216"/>
                  <a:pt x="120" y="216"/>
                </a:cubicBezTo>
                <a:cubicBezTo>
                  <a:pt x="129" y="217"/>
                  <a:pt x="137" y="218"/>
                  <a:pt x="146" y="218"/>
                </a:cubicBezTo>
                <a:cubicBezTo>
                  <a:pt x="225" y="217"/>
                  <a:pt x="289" y="167"/>
                  <a:pt x="288" y="108"/>
                </a:cubicBezTo>
                <a:cubicBezTo>
                  <a:pt x="287" y="48"/>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chemeClr val="accent4"/>
          </a:solidFill>
          <a:ln>
            <a:noFill/>
          </a:ln>
          <a:extLst/>
        </p:spPr>
        <p:txBody>
          <a:bodyPr/>
          <a:lstStyle/>
          <a:p>
            <a:pPr>
              <a:defRPr/>
            </a:pPr>
            <a:endParaRPr lang="zh-CN" altLang="en-US"/>
          </a:p>
        </p:txBody>
      </p:sp>
      <p:sp>
        <p:nvSpPr>
          <p:cNvPr id="26" name="矩形 37"/>
          <p:cNvSpPr>
            <a:spLocks noChangeArrowheads="1"/>
          </p:cNvSpPr>
          <p:nvPr/>
        </p:nvSpPr>
        <p:spPr bwMode="auto">
          <a:xfrm>
            <a:off x="5603875" y="5594350"/>
            <a:ext cx="11191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标题</a:t>
            </a:r>
            <a:r>
              <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sym typeface="Bodoni MT Black" pitchFamily="18" charset="0"/>
              </a:rPr>
              <a:t>Title</a:t>
            </a:r>
            <a:endPar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endParaRPr>
          </a:p>
        </p:txBody>
      </p:sp>
      <p:sp>
        <p:nvSpPr>
          <p:cNvPr id="27" name="矩形 38"/>
          <p:cNvSpPr>
            <a:spLocks noChangeArrowheads="1"/>
          </p:cNvSpPr>
          <p:nvPr/>
        </p:nvSpPr>
        <p:spPr bwMode="auto">
          <a:xfrm>
            <a:off x="9512300" y="5605463"/>
            <a:ext cx="11191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标题</a:t>
            </a:r>
            <a:r>
              <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sym typeface="Bodoni MT Black" pitchFamily="18" charset="0"/>
              </a:rPr>
              <a:t>Title</a:t>
            </a:r>
            <a:endPar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endParaRPr>
          </a:p>
        </p:txBody>
      </p:sp>
    </p:spTree>
    <p:extLst>
      <p:ext uri="{BB962C8B-B14F-4D97-AF65-F5344CB8AC3E}">
        <p14:creationId xmlns:p14="http://schemas.microsoft.com/office/powerpoint/2010/main" val="946928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9" name="椭圆 8"/>
          <p:cNvSpPr/>
          <p:nvPr/>
        </p:nvSpPr>
        <p:spPr>
          <a:xfrm>
            <a:off x="3175907" y="-909558"/>
            <a:ext cx="5840185" cy="5840185"/>
          </a:xfrm>
          <a:prstGeom prst="ellipse">
            <a:avLst/>
          </a:prstGeom>
          <a:solidFill>
            <a:schemeClr val="accent1"/>
          </a:solidFill>
          <a:ln w="76200">
            <a:solidFill>
              <a:srgbClr val="FFFDF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 Box 3"/>
          <p:cNvSpPr>
            <a:spLocks noChangeArrowheads="1"/>
          </p:cNvSpPr>
          <p:nvPr/>
        </p:nvSpPr>
        <p:spPr bwMode="auto">
          <a:xfrm>
            <a:off x="4467894" y="5841421"/>
            <a:ext cx="32496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r>
              <a:rPr lang="en-US" altLang="zh-CN" sz="3200" b="1" dirty="0">
                <a:solidFill>
                  <a:schemeClr val="accent1"/>
                </a:solidFill>
                <a:latin typeface="微软雅黑" panose="020B0503020204020204" pitchFamily="34" charset="-122"/>
                <a:ea typeface="微软雅黑" panose="020B0503020204020204" pitchFamily="34" charset="-122"/>
                <a:sym typeface="Calibri" panose="020F0502020204030204" pitchFamily="34" charset="0"/>
              </a:rPr>
              <a:t>2018</a:t>
            </a:r>
            <a:r>
              <a:rPr lang="zh-CN" altLang="en-US" sz="3200" b="1" dirty="0">
                <a:solidFill>
                  <a:schemeClr val="accent1"/>
                </a:solidFill>
                <a:latin typeface="微软雅黑" panose="020B0503020204020204" pitchFamily="34" charset="-122"/>
                <a:ea typeface="微软雅黑" panose="020B0503020204020204" pitchFamily="34" charset="-122"/>
                <a:sym typeface="Calibri" panose="020F0502020204030204" pitchFamily="34" charset="0"/>
              </a:rPr>
              <a:t>年工作重点</a:t>
            </a:r>
          </a:p>
        </p:txBody>
      </p:sp>
      <p:sp>
        <p:nvSpPr>
          <p:cNvPr id="14" name="矩形 13"/>
          <p:cNvSpPr/>
          <p:nvPr/>
        </p:nvSpPr>
        <p:spPr>
          <a:xfrm>
            <a:off x="4573885" y="5385265"/>
            <a:ext cx="3037626" cy="369332"/>
          </a:xfrm>
          <a:prstGeom prst="rect">
            <a:avLst/>
          </a:prstGeom>
        </p:spPr>
        <p:txBody>
          <a:bodyPr wrap="none">
            <a:spAutoFit/>
          </a:bodyPr>
          <a:lstStyle/>
          <a:p>
            <a:pPr algn="r">
              <a:buFont typeface="Arial" panose="020B0604020202020204" pitchFamily="34" charset="0"/>
              <a:buNone/>
              <a:defRPr/>
            </a:pPr>
            <a:r>
              <a:rPr lang="en-US" altLang="zh-CN" dirty="0">
                <a:solidFill>
                  <a:schemeClr val="accent1"/>
                </a:solidFill>
                <a:latin typeface="微软雅黑" panose="020B0503020204020204" pitchFamily="34" charset="-122"/>
                <a:ea typeface="微软雅黑" panose="020B0503020204020204" pitchFamily="34" charset="-122"/>
              </a:rPr>
              <a:t>The focus of work in 2018</a:t>
            </a:r>
          </a:p>
        </p:txBody>
      </p:sp>
      <p:cxnSp>
        <p:nvCxnSpPr>
          <p:cNvPr id="16" name="直接连接符 15"/>
          <p:cNvCxnSpPr/>
          <p:nvPr/>
        </p:nvCxnSpPr>
        <p:spPr>
          <a:xfrm>
            <a:off x="3428698" y="5800249"/>
            <a:ext cx="5328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770975" y="-153244"/>
            <a:ext cx="2388795" cy="5386090"/>
          </a:xfrm>
          <a:prstGeom prst="rect">
            <a:avLst/>
          </a:prstGeom>
        </p:spPr>
        <p:txBody>
          <a:bodyPr wrap="none">
            <a:spAutoFit/>
          </a:bodyPr>
          <a:lstStyle/>
          <a:p>
            <a:pPr algn="ctr"/>
            <a:r>
              <a:rPr lang="en-US" altLang="zh-CN" sz="34400" dirty="0">
                <a:solidFill>
                  <a:schemeClr val="bg1"/>
                </a:solidFill>
                <a:latin typeface="Impact" panose="020B0806030902050204" pitchFamily="34" charset="0"/>
                <a:ea typeface="微软雅黑" panose="020B0503020204020204" pitchFamily="34" charset="-122"/>
              </a:rPr>
              <a:t>4</a:t>
            </a:r>
            <a:endParaRPr lang="zh-CN" altLang="en-US" sz="344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182996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六边形 2"/>
          <p:cNvSpPr/>
          <p:nvPr/>
        </p:nvSpPr>
        <p:spPr>
          <a:xfrm>
            <a:off x="2522647" y="2368782"/>
            <a:ext cx="2047749" cy="176530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CBF00"/>
              </a:solidFill>
            </a:endParaRPr>
          </a:p>
        </p:txBody>
      </p:sp>
      <p:sp>
        <p:nvSpPr>
          <p:cNvPr id="4" name="六边形 3"/>
          <p:cNvSpPr/>
          <p:nvPr/>
        </p:nvSpPr>
        <p:spPr>
          <a:xfrm>
            <a:off x="4196076" y="3251432"/>
            <a:ext cx="2047749" cy="17653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5" name="六边形 4"/>
          <p:cNvSpPr/>
          <p:nvPr/>
        </p:nvSpPr>
        <p:spPr>
          <a:xfrm>
            <a:off x="5869505" y="2368782"/>
            <a:ext cx="2047749" cy="176530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7542934" y="3251432"/>
            <a:ext cx="2047749" cy="17653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9" name="六边形 18"/>
          <p:cNvSpPr/>
          <p:nvPr/>
        </p:nvSpPr>
        <p:spPr>
          <a:xfrm>
            <a:off x="849218" y="3251432"/>
            <a:ext cx="2047749" cy="1765300"/>
          </a:xfrm>
          <a:prstGeom prst="hexagon">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nvSpPr>
        <p:spPr>
          <a:xfrm>
            <a:off x="9216363" y="2393319"/>
            <a:ext cx="2047749" cy="1765300"/>
          </a:xfrm>
          <a:prstGeom prst="hexagon">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023324" y="2945099"/>
            <a:ext cx="1005403" cy="584775"/>
          </a:xfrm>
          <a:prstGeom prst="rect">
            <a:avLst/>
          </a:prstGeom>
          <a:noFill/>
        </p:spPr>
        <p:txBody>
          <a:bodyPr wrap="none" rtlCol="0">
            <a:spAutoFit/>
          </a:bodyPr>
          <a:lstStyle/>
          <a:p>
            <a:r>
              <a:rPr lang="zh-CN" altLang="en-US" sz="3200" b="1" dirty="0">
                <a:solidFill>
                  <a:srgbClr val="FFF6E7"/>
                </a:solidFill>
                <a:latin typeface="微软雅黑" panose="020B0503020204020204" pitchFamily="34" charset="-122"/>
                <a:ea typeface="微软雅黑" panose="020B0503020204020204" pitchFamily="34" charset="-122"/>
              </a:rPr>
              <a:t>标题</a:t>
            </a:r>
          </a:p>
        </p:txBody>
      </p:sp>
      <p:sp>
        <p:nvSpPr>
          <p:cNvPr id="22" name="文本框 21"/>
          <p:cNvSpPr txBox="1"/>
          <p:nvPr/>
        </p:nvSpPr>
        <p:spPr>
          <a:xfrm>
            <a:off x="4719831" y="3841694"/>
            <a:ext cx="1005404" cy="584775"/>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标题</a:t>
            </a:r>
          </a:p>
        </p:txBody>
      </p:sp>
      <p:sp>
        <p:nvSpPr>
          <p:cNvPr id="23" name="文本框 22"/>
          <p:cNvSpPr txBox="1"/>
          <p:nvPr/>
        </p:nvSpPr>
        <p:spPr>
          <a:xfrm>
            <a:off x="6388095" y="2945099"/>
            <a:ext cx="1005404" cy="584775"/>
          </a:xfrm>
          <a:prstGeom prst="rect">
            <a:avLst/>
          </a:prstGeom>
          <a:noFill/>
        </p:spPr>
        <p:txBody>
          <a:bodyPr wrap="none" rtlCol="0">
            <a:spAutoFit/>
          </a:bodyPr>
          <a:lstStyle/>
          <a:p>
            <a:pPr algn="ctr"/>
            <a:r>
              <a:rPr lang="zh-CN" altLang="en-US" sz="3200" b="1" dirty="0">
                <a:solidFill>
                  <a:srgbClr val="FFF6E7"/>
                </a:solidFill>
                <a:latin typeface="微软雅黑" panose="020B0503020204020204" pitchFamily="34" charset="-122"/>
                <a:ea typeface="微软雅黑" panose="020B0503020204020204" pitchFamily="34" charset="-122"/>
              </a:rPr>
              <a:t>标题</a:t>
            </a:r>
          </a:p>
        </p:txBody>
      </p:sp>
      <p:sp>
        <p:nvSpPr>
          <p:cNvPr id="24" name="文本框 23"/>
          <p:cNvSpPr txBox="1"/>
          <p:nvPr/>
        </p:nvSpPr>
        <p:spPr>
          <a:xfrm>
            <a:off x="8064106" y="3866231"/>
            <a:ext cx="1005404" cy="584775"/>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标题</a:t>
            </a:r>
          </a:p>
        </p:txBody>
      </p:sp>
      <p:sp>
        <p:nvSpPr>
          <p:cNvPr id="27" name="矩形 1"/>
          <p:cNvSpPr>
            <a:spLocks noChangeArrowheads="1"/>
          </p:cNvSpPr>
          <p:nvPr/>
        </p:nvSpPr>
        <p:spPr bwMode="auto">
          <a:xfrm>
            <a:off x="2896967" y="1704194"/>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a:solidFill>
                  <a:srgbClr val="000000"/>
                </a:solidFill>
                <a:latin typeface="微软雅黑" panose="020B0503020204020204" pitchFamily="34" charset="-122"/>
                <a:ea typeface="微软雅黑" panose="020B0503020204020204" pitchFamily="34" charset="-122"/>
              </a:rPr>
              <a:t>点击添加文字说明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a:solidFill>
                  <a:srgbClr val="000000"/>
                </a:solidFill>
                <a:latin typeface="微软雅黑" panose="020B0503020204020204" pitchFamily="34" charset="-122"/>
                <a:ea typeface="微软雅黑" panose="020B0503020204020204" pitchFamily="34" charset="-122"/>
              </a:rPr>
              <a:t>点击添加文字说明</a:t>
            </a:r>
          </a:p>
        </p:txBody>
      </p:sp>
      <p:sp>
        <p:nvSpPr>
          <p:cNvPr id="28" name="矩形 27"/>
          <p:cNvSpPr/>
          <p:nvPr/>
        </p:nvSpPr>
        <p:spPr>
          <a:xfrm>
            <a:off x="2896967" y="1204570"/>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29" name="矩形 1"/>
          <p:cNvSpPr>
            <a:spLocks noChangeArrowheads="1"/>
          </p:cNvSpPr>
          <p:nvPr/>
        </p:nvSpPr>
        <p:spPr bwMode="auto">
          <a:xfrm>
            <a:off x="6305185" y="1704194"/>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a:solidFill>
                  <a:srgbClr val="000000"/>
                </a:solidFill>
                <a:latin typeface="微软雅黑" panose="020B0503020204020204" pitchFamily="34" charset="-122"/>
                <a:ea typeface="微软雅黑" panose="020B0503020204020204" pitchFamily="34" charset="-122"/>
              </a:rPr>
              <a:t>点击添加文字说明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a:solidFill>
                  <a:srgbClr val="000000"/>
                </a:solidFill>
                <a:latin typeface="微软雅黑" panose="020B0503020204020204" pitchFamily="34" charset="-122"/>
                <a:ea typeface="微软雅黑" panose="020B0503020204020204" pitchFamily="34" charset="-122"/>
              </a:rPr>
              <a:t>点击添加文字说明</a:t>
            </a:r>
          </a:p>
        </p:txBody>
      </p:sp>
      <p:sp>
        <p:nvSpPr>
          <p:cNvPr id="30" name="矩形 29"/>
          <p:cNvSpPr/>
          <p:nvPr/>
        </p:nvSpPr>
        <p:spPr>
          <a:xfrm>
            <a:off x="6305185" y="1204570"/>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31" name="矩形 1"/>
          <p:cNvSpPr>
            <a:spLocks noChangeArrowheads="1"/>
          </p:cNvSpPr>
          <p:nvPr/>
        </p:nvSpPr>
        <p:spPr bwMode="auto">
          <a:xfrm>
            <a:off x="4580215" y="5751853"/>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a:solidFill>
                  <a:srgbClr val="000000"/>
                </a:solidFill>
                <a:latin typeface="微软雅黑" panose="020B0503020204020204" pitchFamily="34" charset="-122"/>
                <a:ea typeface="微软雅黑" panose="020B0503020204020204" pitchFamily="34" charset="-122"/>
              </a:rPr>
              <a:t>点击添加文字说明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a:solidFill>
                  <a:srgbClr val="000000"/>
                </a:solidFill>
                <a:latin typeface="微软雅黑" panose="020B0503020204020204" pitchFamily="34" charset="-122"/>
                <a:ea typeface="微软雅黑" panose="020B0503020204020204" pitchFamily="34" charset="-122"/>
              </a:rPr>
              <a:t>点击添加文字说明</a:t>
            </a:r>
          </a:p>
        </p:txBody>
      </p:sp>
      <p:sp>
        <p:nvSpPr>
          <p:cNvPr id="32" name="矩形 31"/>
          <p:cNvSpPr/>
          <p:nvPr/>
        </p:nvSpPr>
        <p:spPr>
          <a:xfrm>
            <a:off x="4580215" y="5252229"/>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7917254" y="5751853"/>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a:solidFill>
                  <a:srgbClr val="000000"/>
                </a:solidFill>
                <a:latin typeface="微软雅黑" panose="020B0503020204020204" pitchFamily="34" charset="-122"/>
                <a:ea typeface="微软雅黑" panose="020B0503020204020204" pitchFamily="34" charset="-122"/>
              </a:rPr>
              <a:t>点击添加文字说明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a:solidFill>
                  <a:srgbClr val="000000"/>
                </a:solidFill>
                <a:latin typeface="微软雅黑" panose="020B0503020204020204" pitchFamily="34" charset="-122"/>
                <a:ea typeface="微软雅黑" panose="020B0503020204020204" pitchFamily="34" charset="-122"/>
              </a:rPr>
              <a:t>点击添加文字说明</a:t>
            </a:r>
          </a:p>
        </p:txBody>
      </p:sp>
      <p:sp>
        <p:nvSpPr>
          <p:cNvPr id="34" name="矩形 33"/>
          <p:cNvSpPr/>
          <p:nvPr/>
        </p:nvSpPr>
        <p:spPr>
          <a:xfrm>
            <a:off x="7917254" y="5252229"/>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36" name="Freeform 99"/>
          <p:cNvSpPr>
            <a:spLocks noEditPoints="1"/>
          </p:cNvSpPr>
          <p:nvPr/>
        </p:nvSpPr>
        <p:spPr bwMode="auto">
          <a:xfrm>
            <a:off x="10134144" y="2756807"/>
            <a:ext cx="641339" cy="641339"/>
          </a:xfrm>
          <a:custGeom>
            <a:avLst/>
            <a:gdLst>
              <a:gd name="T0" fmla="*/ 256 w 282"/>
              <a:gd name="T1" fmla="*/ 25 h 282"/>
              <a:gd name="T2" fmla="*/ 164 w 282"/>
              <a:gd name="T3" fmla="*/ 25 h 282"/>
              <a:gd name="T4" fmla="*/ 0 w 282"/>
              <a:gd name="T5" fmla="*/ 189 h 282"/>
              <a:gd name="T6" fmla="*/ 92 w 282"/>
              <a:gd name="T7" fmla="*/ 282 h 282"/>
              <a:gd name="T8" fmla="*/ 256 w 282"/>
              <a:gd name="T9" fmla="*/ 118 h 282"/>
              <a:gd name="T10" fmla="*/ 256 w 282"/>
              <a:gd name="T11" fmla="*/ 25 h 282"/>
              <a:gd name="T12" fmla="*/ 55 w 282"/>
              <a:gd name="T13" fmla="*/ 191 h 282"/>
              <a:gd name="T14" fmla="*/ 44 w 282"/>
              <a:gd name="T15" fmla="*/ 180 h 282"/>
              <a:gd name="T16" fmla="*/ 183 w 282"/>
              <a:gd name="T17" fmla="*/ 42 h 282"/>
              <a:gd name="T18" fmla="*/ 194 w 282"/>
              <a:gd name="T19" fmla="*/ 42 h 282"/>
              <a:gd name="T20" fmla="*/ 194 w 282"/>
              <a:gd name="T21" fmla="*/ 53 h 282"/>
              <a:gd name="T22" fmla="*/ 55 w 282"/>
              <a:gd name="T23" fmla="*/ 191 h 282"/>
              <a:gd name="T24" fmla="*/ 78 w 282"/>
              <a:gd name="T25" fmla="*/ 214 h 282"/>
              <a:gd name="T26" fmla="*/ 67 w 282"/>
              <a:gd name="T27" fmla="*/ 203 h 282"/>
              <a:gd name="T28" fmla="*/ 217 w 282"/>
              <a:gd name="T29" fmla="*/ 53 h 282"/>
              <a:gd name="T30" fmla="*/ 228 w 282"/>
              <a:gd name="T31" fmla="*/ 53 h 282"/>
              <a:gd name="T32" fmla="*/ 228 w 282"/>
              <a:gd name="T33" fmla="*/ 64 h 282"/>
              <a:gd name="T34" fmla="*/ 78 w 282"/>
              <a:gd name="T35" fmla="*/ 214 h 282"/>
              <a:gd name="T36" fmla="*/ 101 w 282"/>
              <a:gd name="T37" fmla="*/ 237 h 282"/>
              <a:gd name="T38" fmla="*/ 90 w 282"/>
              <a:gd name="T39" fmla="*/ 226 h 282"/>
              <a:gd name="T40" fmla="*/ 229 w 282"/>
              <a:gd name="T41" fmla="*/ 88 h 282"/>
              <a:gd name="T42" fmla="*/ 240 w 282"/>
              <a:gd name="T43" fmla="*/ 88 h 282"/>
              <a:gd name="T44" fmla="*/ 240 w 282"/>
              <a:gd name="T45" fmla="*/ 99 h 282"/>
              <a:gd name="T46" fmla="*/ 101 w 282"/>
              <a:gd name="T47" fmla="*/ 23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solidFill>
            <a:schemeClr val="accent1"/>
          </a:solidFill>
          <a:ln>
            <a:noFill/>
          </a:ln>
          <a:extLst/>
        </p:spPr>
        <p:txBody>
          <a:bodyPr/>
          <a:lstStyle/>
          <a:p>
            <a:pPr>
              <a:defRPr/>
            </a:pPr>
            <a:endParaRPr lang="zh-CN" altLang="en-US"/>
          </a:p>
        </p:txBody>
      </p:sp>
      <p:sp>
        <p:nvSpPr>
          <p:cNvPr id="37" name="Freeform 100"/>
          <p:cNvSpPr>
            <a:spLocks/>
          </p:cNvSpPr>
          <p:nvPr/>
        </p:nvSpPr>
        <p:spPr bwMode="auto">
          <a:xfrm>
            <a:off x="9779543" y="3302567"/>
            <a:ext cx="443490" cy="443489"/>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solidFill>
            <a:schemeClr val="accent1"/>
          </a:solidFill>
          <a:ln>
            <a:noFill/>
          </a:ln>
          <a:extLst/>
        </p:spPr>
        <p:txBody>
          <a:bodyPr/>
          <a:lstStyle/>
          <a:p>
            <a:pPr>
              <a:defRPr/>
            </a:pPr>
            <a:endParaRPr lang="zh-CN" altLang="en-US"/>
          </a:p>
        </p:txBody>
      </p:sp>
      <p:sp>
        <p:nvSpPr>
          <p:cNvPr id="38" name="Freeform 101"/>
          <p:cNvSpPr>
            <a:spLocks/>
          </p:cNvSpPr>
          <p:nvPr/>
        </p:nvSpPr>
        <p:spPr bwMode="auto">
          <a:xfrm>
            <a:off x="9704991" y="2763498"/>
            <a:ext cx="468340" cy="471207"/>
          </a:xfrm>
          <a:custGeom>
            <a:avLst/>
            <a:gdLst>
              <a:gd name="T0" fmla="*/ 103 w 206"/>
              <a:gd name="T1" fmla="*/ 0 h 207"/>
              <a:gd name="T2" fmla="*/ 77 w 206"/>
              <a:gd name="T3" fmla="*/ 4 h 207"/>
              <a:gd name="T4" fmla="*/ 80 w 206"/>
              <a:gd name="T5" fmla="*/ 6 h 207"/>
              <a:gd name="T6" fmla="*/ 117 w 206"/>
              <a:gd name="T7" fmla="*/ 43 h 207"/>
              <a:gd name="T8" fmla="*/ 117 w 206"/>
              <a:gd name="T9" fmla="*/ 112 h 207"/>
              <a:gd name="T10" fmla="*/ 48 w 206"/>
              <a:gd name="T11" fmla="*/ 112 h 207"/>
              <a:gd name="T12" fmla="*/ 11 w 206"/>
              <a:gd name="T13" fmla="*/ 75 h 207"/>
              <a:gd name="T14" fmla="*/ 6 w 206"/>
              <a:gd name="T15" fmla="*/ 68 h 207"/>
              <a:gd name="T16" fmla="*/ 0 w 206"/>
              <a:gd name="T17" fmla="*/ 104 h 207"/>
              <a:gd name="T18" fmla="*/ 103 w 206"/>
              <a:gd name="T19" fmla="*/ 207 h 207"/>
              <a:gd name="T20" fmla="*/ 206 w 206"/>
              <a:gd name="T21" fmla="*/ 104 h 207"/>
              <a:gd name="T22" fmla="*/ 103 w 206"/>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solidFill>
            <a:schemeClr val="accent1"/>
          </a:solidFill>
          <a:ln>
            <a:noFill/>
          </a:ln>
          <a:extLst/>
        </p:spPr>
        <p:txBody>
          <a:bodyPr/>
          <a:lstStyle/>
          <a:p>
            <a:pPr>
              <a:defRPr/>
            </a:pPr>
            <a:endParaRPr lang="zh-CN" altLang="en-US"/>
          </a:p>
        </p:txBody>
      </p:sp>
      <p:sp>
        <p:nvSpPr>
          <p:cNvPr id="39" name="Freeform 102"/>
          <p:cNvSpPr>
            <a:spLocks noEditPoints="1"/>
          </p:cNvSpPr>
          <p:nvPr/>
        </p:nvSpPr>
        <p:spPr bwMode="auto">
          <a:xfrm>
            <a:off x="10284204" y="3323594"/>
            <a:ext cx="425329" cy="422462"/>
          </a:xfrm>
          <a:custGeom>
            <a:avLst/>
            <a:gdLst>
              <a:gd name="T0" fmla="*/ 164 w 187"/>
              <a:gd name="T1" fmla="*/ 163 h 186"/>
              <a:gd name="T2" fmla="*/ 164 w 187"/>
              <a:gd name="T3" fmla="*/ 82 h 186"/>
              <a:gd name="T4" fmla="*/ 81 w 187"/>
              <a:gd name="T5" fmla="*/ 0 h 186"/>
              <a:gd name="T6" fmla="*/ 0 w 187"/>
              <a:gd name="T7" fmla="*/ 81 h 186"/>
              <a:gd name="T8" fmla="*/ 83 w 187"/>
              <a:gd name="T9" fmla="*/ 163 h 186"/>
              <a:gd name="T10" fmla="*/ 164 w 187"/>
              <a:gd name="T11" fmla="*/ 163 h 186"/>
              <a:gd name="T12" fmla="*/ 109 w 187"/>
              <a:gd name="T13" fmla="*/ 108 h 186"/>
              <a:gd name="T14" fmla="*/ 143 w 187"/>
              <a:gd name="T15" fmla="*/ 108 h 186"/>
              <a:gd name="T16" fmla="*/ 143 w 187"/>
              <a:gd name="T17" fmla="*/ 142 h 186"/>
              <a:gd name="T18" fmla="*/ 109 w 187"/>
              <a:gd name="T19" fmla="*/ 142 h 186"/>
              <a:gd name="T20" fmla="*/ 109 w 187"/>
              <a:gd name="T21" fmla="*/ 10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solidFill>
            <a:schemeClr val="accent1"/>
          </a:solidFill>
          <a:ln>
            <a:noFill/>
          </a:ln>
          <a:extLst/>
        </p:spPr>
        <p:txBody>
          <a:bodyPr/>
          <a:lstStyle/>
          <a:p>
            <a:pPr>
              <a:defRPr/>
            </a:pPr>
            <a:endParaRPr lang="zh-CN" altLang="en-US"/>
          </a:p>
        </p:txBody>
      </p:sp>
      <p:sp>
        <p:nvSpPr>
          <p:cNvPr id="41" name="Freeform 82"/>
          <p:cNvSpPr>
            <a:spLocks noEditPoints="1"/>
          </p:cNvSpPr>
          <p:nvPr/>
        </p:nvSpPr>
        <p:spPr bwMode="auto">
          <a:xfrm>
            <a:off x="1310192" y="3676738"/>
            <a:ext cx="806891" cy="801031"/>
          </a:xfrm>
          <a:custGeom>
            <a:avLst/>
            <a:gdLst>
              <a:gd name="T0" fmla="*/ 248 w 406"/>
              <a:gd name="T1" fmla="*/ 20 h 403"/>
              <a:gd name="T2" fmla="*/ 199 w 406"/>
              <a:gd name="T3" fmla="*/ 3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7 w 406"/>
              <a:gd name="T23" fmla="*/ 284 h 403"/>
              <a:gd name="T24" fmla="*/ 141 w 406"/>
              <a:gd name="T25" fmla="*/ 276 h 403"/>
              <a:gd name="T26" fmla="*/ 142 w 406"/>
              <a:gd name="T27" fmla="*/ 233 h 403"/>
              <a:gd name="T28" fmla="*/ 186 w 406"/>
              <a:gd name="T29" fmla="*/ 210 h 403"/>
              <a:gd name="T30" fmla="*/ 191 w 406"/>
              <a:gd name="T31" fmla="*/ 171 h 403"/>
              <a:gd name="T32" fmla="*/ 248 w 406"/>
              <a:gd name="T33" fmla="*/ 127 h 403"/>
              <a:gd name="T34" fmla="*/ 263 w 406"/>
              <a:gd name="T35" fmla="*/ 120 h 403"/>
              <a:gd name="T36" fmla="*/ 286 w 406"/>
              <a:gd name="T37" fmla="*/ 90 h 403"/>
              <a:gd name="T38" fmla="*/ 317 w 406"/>
              <a:gd name="T39" fmla="*/ 101 h 403"/>
              <a:gd name="T40" fmla="*/ 350 w 406"/>
              <a:gd name="T41" fmla="*/ 56 h 403"/>
              <a:gd name="T42" fmla="*/ 349 w 406"/>
              <a:gd name="T43" fmla="*/ 46 h 403"/>
              <a:gd name="T44" fmla="*/ 368 w 406"/>
              <a:gd name="T45" fmla="*/ 71 h 403"/>
              <a:gd name="T46" fmla="*/ 389 w 406"/>
              <a:gd name="T47" fmla="*/ 98 h 403"/>
              <a:gd name="T48" fmla="*/ 395 w 406"/>
              <a:gd name="T49" fmla="*/ 97 h 403"/>
              <a:gd name="T50" fmla="*/ 245 w 406"/>
              <a:gd name="T51" fmla="*/ 173 h 403"/>
              <a:gd name="T52" fmla="*/ 231 w 406"/>
              <a:gd name="T53" fmla="*/ 187 h 403"/>
              <a:gd name="T54" fmla="*/ 254 w 406"/>
              <a:gd name="T55" fmla="*/ 176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3 w 406"/>
              <a:gd name="T67" fmla="*/ 256 h 403"/>
              <a:gd name="T68" fmla="*/ 181 w 406"/>
              <a:gd name="T69" fmla="*/ 282 h 403"/>
              <a:gd name="T70" fmla="*/ 167 w 406"/>
              <a:gd name="T71" fmla="*/ 282 h 403"/>
              <a:gd name="T72" fmla="*/ 185 w 406"/>
              <a:gd name="T73" fmla="*/ 284 h 403"/>
              <a:gd name="T74" fmla="*/ 180 w 406"/>
              <a:gd name="T75" fmla="*/ 309 h 403"/>
              <a:gd name="T76" fmla="*/ 206 w 406"/>
              <a:gd name="T77" fmla="*/ 269 h 403"/>
              <a:gd name="T78" fmla="*/ 206 w 406"/>
              <a:gd name="T79" fmla="*/ 282 h 403"/>
              <a:gd name="T80" fmla="*/ 189 w 406"/>
              <a:gd name="T81" fmla="*/ 298 h 403"/>
              <a:gd name="T82" fmla="*/ 198 w 406"/>
              <a:gd name="T83" fmla="*/ 300 h 403"/>
              <a:gd name="T84" fmla="*/ 211 w 406"/>
              <a:gd name="T85" fmla="*/ 309 h 403"/>
              <a:gd name="T86" fmla="*/ 187 w 406"/>
              <a:gd name="T87" fmla="*/ 307 h 403"/>
              <a:gd name="T88" fmla="*/ 272 w 406"/>
              <a:gd name="T89" fmla="*/ 310 h 403"/>
              <a:gd name="T90" fmla="*/ 236 w 406"/>
              <a:gd name="T91" fmla="*/ 297 h 403"/>
              <a:gd name="T92" fmla="*/ 249 w 406"/>
              <a:gd name="T93" fmla="*/ 309 h 403"/>
              <a:gd name="T94" fmla="*/ 286 w 406"/>
              <a:gd name="T95" fmla="*/ 293 h 403"/>
              <a:gd name="T96" fmla="*/ 287 w 406"/>
              <a:gd name="T97" fmla="*/ 295 h 403"/>
              <a:gd name="T98" fmla="*/ 267 w 406"/>
              <a:gd name="T99" fmla="*/ 346 h 403"/>
              <a:gd name="T100" fmla="*/ 239 w 406"/>
              <a:gd name="T101" fmla="*/ 325 h 403"/>
              <a:gd name="T102" fmla="*/ 200 w 406"/>
              <a:gd name="T103" fmla="*/ 344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solidFill>
            <a:schemeClr val="accent2"/>
          </a:solidFill>
          <a:ln>
            <a:noFill/>
          </a:ln>
          <a:extLst/>
        </p:spPr>
        <p:txBody>
          <a:bodyPr/>
          <a:lstStyle/>
          <a:p>
            <a:pPr>
              <a:defRPr/>
            </a:pPr>
            <a:endParaRPr lang="zh-CN" altLang="en-US"/>
          </a:p>
        </p:txBody>
      </p:sp>
      <p:sp>
        <p:nvSpPr>
          <p:cNvPr id="42" name="Freeform 83"/>
          <p:cNvSpPr>
            <a:spLocks noEditPoints="1"/>
          </p:cNvSpPr>
          <p:nvPr/>
        </p:nvSpPr>
        <p:spPr bwMode="auto">
          <a:xfrm>
            <a:off x="1830821" y="3957141"/>
            <a:ext cx="435252" cy="435252"/>
          </a:xfrm>
          <a:custGeom>
            <a:avLst/>
            <a:gdLst>
              <a:gd name="T0" fmla="*/ 115 w 219"/>
              <a:gd name="T1" fmla="*/ 3 h 219"/>
              <a:gd name="T2" fmla="*/ 3 w 219"/>
              <a:gd name="T3" fmla="*/ 103 h 219"/>
              <a:gd name="T4" fmla="*/ 103 w 219"/>
              <a:gd name="T5" fmla="*/ 215 h 219"/>
              <a:gd name="T6" fmla="*/ 215 w 219"/>
              <a:gd name="T7" fmla="*/ 115 h 219"/>
              <a:gd name="T8" fmla="*/ 115 w 219"/>
              <a:gd name="T9" fmla="*/ 3 h 219"/>
              <a:gd name="T10" fmla="*/ 105 w 219"/>
              <a:gd name="T11" fmla="*/ 188 h 219"/>
              <a:gd name="T12" fmla="*/ 30 w 219"/>
              <a:gd name="T13" fmla="*/ 105 h 219"/>
              <a:gd name="T14" fmla="*/ 114 w 219"/>
              <a:gd name="T15" fmla="*/ 30 h 219"/>
              <a:gd name="T16" fmla="*/ 188 w 219"/>
              <a:gd name="T17" fmla="*/ 114 h 219"/>
              <a:gd name="T18" fmla="*/ 105 w 219"/>
              <a:gd name="T19" fmla="*/ 18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solidFill>
            <a:schemeClr val="accent2"/>
          </a:solidFill>
          <a:ln>
            <a:noFill/>
          </a:ln>
          <a:extLst/>
        </p:spPr>
        <p:txBody>
          <a:bodyPr/>
          <a:lstStyle/>
          <a:p>
            <a:pPr>
              <a:defRPr/>
            </a:pPr>
            <a:endParaRPr lang="zh-CN" altLang="en-US"/>
          </a:p>
        </p:txBody>
      </p:sp>
      <p:sp>
        <p:nvSpPr>
          <p:cNvPr id="43" name="Freeform 84"/>
          <p:cNvSpPr>
            <a:spLocks/>
          </p:cNvSpPr>
          <p:nvPr/>
        </p:nvSpPr>
        <p:spPr bwMode="auto">
          <a:xfrm>
            <a:off x="2174837" y="4304505"/>
            <a:ext cx="43525" cy="43525"/>
          </a:xfrm>
          <a:custGeom>
            <a:avLst/>
            <a:gdLst>
              <a:gd name="T0" fmla="*/ 20 w 22"/>
              <a:gd name="T1" fmla="*/ 2 h 22"/>
              <a:gd name="T2" fmla="*/ 19 w 22"/>
              <a:gd name="T3" fmla="*/ 11 h 22"/>
              <a:gd name="T4" fmla="*/ 11 w 22"/>
              <a:gd name="T5" fmla="*/ 19 h 22"/>
              <a:gd name="T6" fmla="*/ 2 w 22"/>
              <a:gd name="T7" fmla="*/ 19 h 22"/>
              <a:gd name="T8" fmla="*/ 2 w 22"/>
              <a:gd name="T9" fmla="*/ 19 h 22"/>
              <a:gd name="T10" fmla="*/ 3 w 22"/>
              <a:gd name="T11" fmla="*/ 11 h 22"/>
              <a:gd name="T12" fmla="*/ 12 w 22"/>
              <a:gd name="T13" fmla="*/ 3 h 22"/>
              <a:gd name="T14" fmla="*/ 20 w 2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solidFill>
            <a:schemeClr val="accent2"/>
          </a:solidFill>
          <a:ln>
            <a:noFill/>
          </a:ln>
          <a:extLst/>
        </p:spPr>
        <p:txBody>
          <a:bodyPr/>
          <a:lstStyle/>
          <a:p>
            <a:pPr>
              <a:defRPr/>
            </a:pPr>
            <a:endParaRPr lang="zh-CN" altLang="en-US"/>
          </a:p>
        </p:txBody>
      </p:sp>
      <p:sp>
        <p:nvSpPr>
          <p:cNvPr id="44" name="Freeform 85"/>
          <p:cNvSpPr>
            <a:spLocks/>
          </p:cNvSpPr>
          <p:nvPr/>
        </p:nvSpPr>
        <p:spPr bwMode="auto">
          <a:xfrm>
            <a:off x="2186556" y="4318735"/>
            <a:ext cx="186656" cy="188330"/>
          </a:xfrm>
          <a:custGeom>
            <a:avLst/>
            <a:gdLst>
              <a:gd name="T0" fmla="*/ 90 w 94"/>
              <a:gd name="T1" fmla="*/ 63 h 95"/>
              <a:gd name="T2" fmla="*/ 89 w 94"/>
              <a:gd name="T3" fmla="*/ 77 h 95"/>
              <a:gd name="T4" fmla="*/ 74 w 94"/>
              <a:gd name="T5" fmla="*/ 91 h 95"/>
              <a:gd name="T6" fmla="*/ 60 w 94"/>
              <a:gd name="T7" fmla="*/ 92 h 95"/>
              <a:gd name="T8" fmla="*/ 60 w 94"/>
              <a:gd name="T9" fmla="*/ 92 h 95"/>
              <a:gd name="T10" fmla="*/ 5 w 94"/>
              <a:gd name="T11" fmla="*/ 18 h 95"/>
              <a:gd name="T12" fmla="*/ 19 w 94"/>
              <a:gd name="T13" fmla="*/ 4 h 95"/>
              <a:gd name="T14" fmla="*/ 90 w 94"/>
              <a:gd name="T15" fmla="*/ 6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solidFill>
            <a:schemeClr val="accent2"/>
          </a:solidFill>
          <a:ln>
            <a:noFill/>
          </a:ln>
          <a:extLst/>
        </p:spPr>
        <p:txBody>
          <a:bodyPr/>
          <a:lstStyle/>
          <a:p>
            <a:pPr>
              <a:defRPr/>
            </a:pPr>
            <a:endParaRPr lang="zh-CN" altLang="en-US"/>
          </a:p>
        </p:txBody>
      </p:sp>
      <p:sp>
        <p:nvSpPr>
          <p:cNvPr id="45" name="Freeform 86"/>
          <p:cNvSpPr>
            <a:spLocks noEditPoints="1"/>
          </p:cNvSpPr>
          <p:nvPr/>
        </p:nvSpPr>
        <p:spPr bwMode="auto">
          <a:xfrm>
            <a:off x="1298474" y="3600569"/>
            <a:ext cx="937466" cy="940814"/>
          </a:xfrm>
          <a:custGeom>
            <a:avLst/>
            <a:gdLst>
              <a:gd name="T0" fmla="*/ 446 w 472"/>
              <a:gd name="T1" fmla="*/ 292 h 473"/>
              <a:gd name="T2" fmla="*/ 446 w 472"/>
              <a:gd name="T3" fmla="*/ 288 h 473"/>
              <a:gd name="T4" fmla="*/ 443 w 472"/>
              <a:gd name="T5" fmla="*/ 267 h 473"/>
              <a:gd name="T6" fmla="*/ 413 w 472"/>
              <a:gd name="T7" fmla="*/ 347 h 473"/>
              <a:gd name="T8" fmla="*/ 446 w 472"/>
              <a:gd name="T9" fmla="*/ 292 h 473"/>
              <a:gd name="T10" fmla="*/ 370 w 472"/>
              <a:gd name="T11" fmla="*/ 404 h 473"/>
              <a:gd name="T12" fmla="*/ 362 w 472"/>
              <a:gd name="T13" fmla="*/ 403 h 473"/>
              <a:gd name="T14" fmla="*/ 237 w 472"/>
              <a:gd name="T15" fmla="*/ 445 h 473"/>
              <a:gd name="T16" fmla="*/ 89 w 472"/>
              <a:gd name="T17" fmla="*/ 384 h 473"/>
              <a:gd name="T18" fmla="*/ 28 w 472"/>
              <a:gd name="T19" fmla="*/ 236 h 473"/>
              <a:gd name="T20" fmla="*/ 89 w 472"/>
              <a:gd name="T21" fmla="*/ 89 h 473"/>
              <a:gd name="T22" fmla="*/ 237 w 472"/>
              <a:gd name="T23" fmla="*/ 28 h 473"/>
              <a:gd name="T24" fmla="*/ 384 w 472"/>
              <a:gd name="T25" fmla="*/ 89 h 473"/>
              <a:gd name="T26" fmla="*/ 440 w 472"/>
              <a:gd name="T27" fmla="*/ 191 h 473"/>
              <a:gd name="T28" fmla="*/ 472 w 472"/>
              <a:gd name="T29" fmla="*/ 222 h 473"/>
              <a:gd name="T30" fmla="*/ 237 w 472"/>
              <a:gd name="T31" fmla="*/ 0 h 473"/>
              <a:gd name="T32" fmla="*/ 0 w 472"/>
              <a:gd name="T33" fmla="*/ 236 h 473"/>
              <a:gd name="T34" fmla="*/ 237 w 472"/>
              <a:gd name="T35" fmla="*/ 473 h 473"/>
              <a:gd name="T36" fmla="*/ 406 w 472"/>
              <a:gd name="T37" fmla="*/ 401 h 473"/>
              <a:gd name="T38" fmla="*/ 377 w 472"/>
              <a:gd name="T39" fmla="*/ 404 h 473"/>
              <a:gd name="T40" fmla="*/ 370 w 472"/>
              <a:gd name="T41" fmla="*/ 40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solidFill>
            <a:schemeClr val="accent2"/>
          </a:solidFill>
          <a:ln>
            <a:noFill/>
          </a:ln>
          <a:extLst/>
        </p:spPr>
        <p:txBody>
          <a:bodyPr/>
          <a:lstStyle/>
          <a:p>
            <a:pPr>
              <a:defRPr/>
            </a:pPr>
            <a:endParaRPr lang="zh-CN" altLang="en-US"/>
          </a:p>
        </p:txBody>
      </p:sp>
    </p:spTree>
    <p:extLst>
      <p:ext uri="{BB962C8B-B14F-4D97-AF65-F5344CB8AC3E}">
        <p14:creationId xmlns:p14="http://schemas.microsoft.com/office/powerpoint/2010/main" val="3289376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1509484"/>
            <a:ext cx="6705600" cy="77235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五边形 29"/>
          <p:cNvSpPr/>
          <p:nvPr/>
        </p:nvSpPr>
        <p:spPr>
          <a:xfrm>
            <a:off x="0" y="2272528"/>
            <a:ext cx="6705600" cy="77235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五边形 37"/>
          <p:cNvSpPr/>
          <p:nvPr/>
        </p:nvSpPr>
        <p:spPr>
          <a:xfrm>
            <a:off x="0" y="3035573"/>
            <a:ext cx="6705600" cy="77235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五边形 38"/>
          <p:cNvSpPr/>
          <p:nvPr/>
        </p:nvSpPr>
        <p:spPr>
          <a:xfrm>
            <a:off x="0" y="3798618"/>
            <a:ext cx="6705600" cy="77235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五边形 39"/>
          <p:cNvSpPr/>
          <p:nvPr/>
        </p:nvSpPr>
        <p:spPr>
          <a:xfrm>
            <a:off x="0" y="4561661"/>
            <a:ext cx="6705600" cy="77235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417421" y="2383782"/>
            <a:ext cx="228600" cy="228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417421" y="4903427"/>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417421" y="4063546"/>
            <a:ext cx="228600" cy="228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7417421" y="1543900"/>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9467" y="458998"/>
            <a:ext cx="3073504" cy="5989508"/>
          </a:xfrm>
          <a:prstGeom prst="rect">
            <a:avLst/>
          </a:prstGeom>
        </p:spPr>
      </p:pic>
      <p:sp>
        <p:nvSpPr>
          <p:cNvPr id="32" name="椭圆 31"/>
          <p:cNvSpPr/>
          <p:nvPr/>
        </p:nvSpPr>
        <p:spPr>
          <a:xfrm>
            <a:off x="7417421" y="3223664"/>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13"/>
          <p:cNvSpPr>
            <a:spLocks noChangeArrowheads="1"/>
          </p:cNvSpPr>
          <p:nvPr/>
        </p:nvSpPr>
        <p:spPr bwMode="auto">
          <a:xfrm>
            <a:off x="7810494" y="1359454"/>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点击添加标题</a:t>
            </a:r>
            <a:endParaRPr lang="en-US" altLang="zh-CN" sz="2000" b="1" dirty="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rPr>
              <a:t>单击此处添加文字内容</a:t>
            </a:r>
            <a:endParaRPr lang="en-US" altLang="zh-CN" sz="1400" dirty="0">
              <a:latin typeface="微软雅黑" panose="020B0503020204020204" pitchFamily="34" charset="-122"/>
              <a:ea typeface="微软雅黑" panose="020B0503020204020204" pitchFamily="34" charset="-122"/>
            </a:endParaRPr>
          </a:p>
        </p:txBody>
      </p:sp>
      <p:sp>
        <p:nvSpPr>
          <p:cNvPr id="34" name="矩形 13"/>
          <p:cNvSpPr>
            <a:spLocks noChangeArrowheads="1"/>
          </p:cNvSpPr>
          <p:nvPr/>
        </p:nvSpPr>
        <p:spPr bwMode="auto">
          <a:xfrm>
            <a:off x="7810494" y="2280398"/>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点击添加标题</a:t>
            </a:r>
            <a:endParaRPr lang="en-US" altLang="zh-CN" sz="2000" b="1" dirty="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rPr>
              <a:t>单击此处添加文字内容</a:t>
            </a:r>
            <a:endParaRPr lang="en-US" altLang="zh-CN" sz="1400" dirty="0">
              <a:latin typeface="微软雅黑" panose="020B0503020204020204" pitchFamily="34" charset="-122"/>
              <a:ea typeface="微软雅黑" panose="020B0503020204020204" pitchFamily="34" charset="-122"/>
            </a:endParaRPr>
          </a:p>
        </p:txBody>
      </p:sp>
      <p:sp>
        <p:nvSpPr>
          <p:cNvPr id="35" name="矩形 13"/>
          <p:cNvSpPr>
            <a:spLocks noChangeArrowheads="1"/>
          </p:cNvSpPr>
          <p:nvPr/>
        </p:nvSpPr>
        <p:spPr bwMode="auto">
          <a:xfrm>
            <a:off x="7810494" y="2978064"/>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点击添加标题</a:t>
            </a:r>
            <a:endParaRPr lang="en-US" altLang="zh-CN" sz="2000" b="1" dirty="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rPr>
              <a:t>单击此处添加文字内容</a:t>
            </a:r>
            <a:endParaRPr lang="en-US" altLang="zh-CN" sz="1400" dirty="0">
              <a:latin typeface="微软雅黑" panose="020B0503020204020204" pitchFamily="34" charset="-122"/>
              <a:ea typeface="微软雅黑" panose="020B0503020204020204" pitchFamily="34" charset="-122"/>
            </a:endParaRPr>
          </a:p>
        </p:txBody>
      </p:sp>
      <p:sp>
        <p:nvSpPr>
          <p:cNvPr id="36" name="矩形 13"/>
          <p:cNvSpPr>
            <a:spLocks noChangeArrowheads="1"/>
          </p:cNvSpPr>
          <p:nvPr/>
        </p:nvSpPr>
        <p:spPr bwMode="auto">
          <a:xfrm>
            <a:off x="7810494" y="3935520"/>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点击添加标题</a:t>
            </a:r>
            <a:endParaRPr lang="en-US" altLang="zh-CN" sz="2000" b="1" dirty="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rPr>
              <a:t>单击此处添加文字内容</a:t>
            </a:r>
            <a:endParaRPr lang="en-US" altLang="zh-CN" sz="1400" dirty="0">
              <a:latin typeface="微软雅黑" panose="020B0503020204020204" pitchFamily="34" charset="-122"/>
              <a:ea typeface="微软雅黑" panose="020B0503020204020204" pitchFamily="34" charset="-122"/>
            </a:endParaRPr>
          </a:p>
        </p:txBody>
      </p:sp>
      <p:sp>
        <p:nvSpPr>
          <p:cNvPr id="37" name="矩形 13"/>
          <p:cNvSpPr>
            <a:spLocks noChangeArrowheads="1"/>
          </p:cNvSpPr>
          <p:nvPr/>
        </p:nvSpPr>
        <p:spPr bwMode="auto">
          <a:xfrm>
            <a:off x="7810494" y="4718463"/>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点击添加标题</a:t>
            </a:r>
            <a:endParaRPr lang="en-US" altLang="zh-CN" sz="2000" b="1" dirty="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rPr>
              <a:t>单击此处添加文字内容</a:t>
            </a:r>
            <a:endParaRPr lang="en-US" altLang="zh-CN" sz="1400" dirty="0">
              <a:latin typeface="微软雅黑" panose="020B0503020204020204" pitchFamily="34" charset="-122"/>
              <a:ea typeface="微软雅黑" panose="020B0503020204020204" pitchFamily="34" charset="-122"/>
            </a:endParaRPr>
          </a:p>
        </p:txBody>
      </p:sp>
      <p:sp>
        <p:nvSpPr>
          <p:cNvPr id="25" name="文本框 24"/>
          <p:cNvSpPr txBox="1"/>
          <p:nvPr/>
        </p:nvSpPr>
        <p:spPr>
          <a:xfrm>
            <a:off x="2120124" y="4009174"/>
            <a:ext cx="1726162"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2000" b="1" dirty="0">
              <a:solidFill>
                <a:schemeClr val="bg1"/>
              </a:solidFill>
            </a:endParaRPr>
          </a:p>
        </p:txBody>
      </p:sp>
      <p:sp>
        <p:nvSpPr>
          <p:cNvPr id="26" name="文本框 25"/>
          <p:cNvSpPr txBox="1"/>
          <p:nvPr/>
        </p:nvSpPr>
        <p:spPr>
          <a:xfrm>
            <a:off x="2120124" y="3254699"/>
            <a:ext cx="1726162"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2000" b="1" dirty="0">
              <a:solidFill>
                <a:schemeClr val="bg1"/>
              </a:solidFill>
            </a:endParaRPr>
          </a:p>
        </p:txBody>
      </p:sp>
      <p:sp>
        <p:nvSpPr>
          <p:cNvPr id="27" name="文本框 26"/>
          <p:cNvSpPr txBox="1"/>
          <p:nvPr/>
        </p:nvSpPr>
        <p:spPr>
          <a:xfrm>
            <a:off x="2120124" y="2500224"/>
            <a:ext cx="1726162"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2000" b="1" dirty="0">
              <a:solidFill>
                <a:schemeClr val="bg1"/>
              </a:solidFill>
            </a:endParaRPr>
          </a:p>
        </p:txBody>
      </p:sp>
      <p:sp>
        <p:nvSpPr>
          <p:cNvPr id="28" name="文本框 27"/>
          <p:cNvSpPr txBox="1"/>
          <p:nvPr/>
        </p:nvSpPr>
        <p:spPr>
          <a:xfrm>
            <a:off x="2120124" y="1745749"/>
            <a:ext cx="1726162"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2000" b="1" dirty="0">
              <a:solidFill>
                <a:schemeClr val="bg1"/>
              </a:solidFill>
            </a:endParaRPr>
          </a:p>
        </p:txBody>
      </p:sp>
      <p:sp>
        <p:nvSpPr>
          <p:cNvPr id="31" name="文本框 30"/>
          <p:cNvSpPr txBox="1"/>
          <p:nvPr/>
        </p:nvSpPr>
        <p:spPr>
          <a:xfrm>
            <a:off x="2120124" y="4763650"/>
            <a:ext cx="1726162"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2000" b="1" dirty="0">
              <a:solidFill>
                <a:schemeClr val="bg1"/>
              </a:solidFill>
            </a:endParaRPr>
          </a:p>
        </p:txBody>
      </p:sp>
    </p:spTree>
    <p:extLst>
      <p:ext uri="{BB962C8B-B14F-4D97-AF65-F5344CB8AC3E}">
        <p14:creationId xmlns:p14="http://schemas.microsoft.com/office/powerpoint/2010/main" val="2100304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p:cNvSpPr/>
          <p:nvPr/>
        </p:nvSpPr>
        <p:spPr>
          <a:xfrm rot="12600000" flipH="1">
            <a:off x="2847975" y="5465763"/>
            <a:ext cx="163513" cy="71437"/>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椭圆 2"/>
          <p:cNvSpPr/>
          <p:nvPr/>
        </p:nvSpPr>
        <p:spPr>
          <a:xfrm>
            <a:off x="-2276475" y="958850"/>
            <a:ext cx="5688013" cy="5686425"/>
          </a:xfrm>
          <a:prstGeom prst="ellipse">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矩形 3"/>
          <p:cNvSpPr/>
          <p:nvPr/>
        </p:nvSpPr>
        <p:spPr>
          <a:xfrm rot="1800000">
            <a:off x="2417763" y="4810125"/>
            <a:ext cx="785812" cy="5397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TextBox 53"/>
          <p:cNvSpPr txBox="1">
            <a:spLocks noChangeArrowheads="1"/>
          </p:cNvSpPr>
          <p:nvPr/>
        </p:nvSpPr>
        <p:spPr bwMode="auto">
          <a:xfrm rot="1800000">
            <a:off x="2501900" y="4805363"/>
            <a:ext cx="690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32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14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椭圆 5"/>
          <p:cNvSpPr/>
          <p:nvPr/>
        </p:nvSpPr>
        <p:spPr>
          <a:xfrm>
            <a:off x="-1704975" y="1533525"/>
            <a:ext cx="4535488" cy="4537075"/>
          </a:xfrm>
          <a:prstGeom prst="ellipse">
            <a:avLst/>
          </a:prstGeom>
          <a:solidFill>
            <a:schemeClr val="accent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直角三角形 7"/>
          <p:cNvSpPr/>
          <p:nvPr/>
        </p:nvSpPr>
        <p:spPr bwMode="auto">
          <a:xfrm rot="9000000" flipH="1">
            <a:off x="2630488" y="2825750"/>
            <a:ext cx="163512" cy="71438"/>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B13528"/>
              </a:solidFill>
            </a:endParaRPr>
          </a:p>
        </p:txBody>
      </p:sp>
      <p:sp>
        <p:nvSpPr>
          <p:cNvPr id="9" name="矩形 8"/>
          <p:cNvSpPr/>
          <p:nvPr/>
        </p:nvSpPr>
        <p:spPr bwMode="auto">
          <a:xfrm rot="19800000">
            <a:off x="1895475" y="2484438"/>
            <a:ext cx="785813" cy="53816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B13528"/>
              </a:solidFill>
            </a:endParaRPr>
          </a:p>
        </p:txBody>
      </p:sp>
      <p:sp>
        <p:nvSpPr>
          <p:cNvPr id="10" name="TextBox 34"/>
          <p:cNvSpPr txBox="1">
            <a:spLocks noChangeArrowheads="1"/>
          </p:cNvSpPr>
          <p:nvPr/>
        </p:nvSpPr>
        <p:spPr bwMode="auto">
          <a:xfrm rot="19800000">
            <a:off x="1924321" y="2470150"/>
            <a:ext cx="69121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3200" b="1" dirty="0">
                <a:solidFill>
                  <a:schemeClr val="accent1"/>
                </a:solidFill>
                <a:latin typeface="微软雅黑" panose="020B0503020204020204" pitchFamily="34" charset="-122"/>
                <a:ea typeface="微软雅黑" panose="020B0503020204020204" pitchFamily="34" charset="-122"/>
              </a:rPr>
              <a:t>03</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1123950" y="2109788"/>
            <a:ext cx="3382963" cy="3384550"/>
          </a:xfrm>
          <a:prstGeom prst="ellipse">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直角三角形 12"/>
          <p:cNvSpPr/>
          <p:nvPr/>
        </p:nvSpPr>
        <p:spPr bwMode="auto">
          <a:xfrm rot="12600000" flipH="1">
            <a:off x="1835150" y="4894263"/>
            <a:ext cx="163513" cy="71437"/>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65000"/>
                  <a:lumOff val="35000"/>
                </a:schemeClr>
              </a:solidFill>
            </a:endParaRPr>
          </a:p>
        </p:txBody>
      </p:sp>
      <p:sp>
        <p:nvSpPr>
          <p:cNvPr id="14" name="矩形 13"/>
          <p:cNvSpPr/>
          <p:nvPr/>
        </p:nvSpPr>
        <p:spPr bwMode="auto">
          <a:xfrm rot="1800000">
            <a:off x="1404938" y="4240213"/>
            <a:ext cx="785812" cy="53816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65000"/>
                  <a:lumOff val="35000"/>
                </a:schemeClr>
              </a:solidFill>
            </a:endParaRPr>
          </a:p>
        </p:txBody>
      </p:sp>
      <p:sp>
        <p:nvSpPr>
          <p:cNvPr id="15" name="TextBox 44"/>
          <p:cNvSpPr txBox="1">
            <a:spLocks noChangeArrowheads="1"/>
          </p:cNvSpPr>
          <p:nvPr/>
        </p:nvSpPr>
        <p:spPr bwMode="auto">
          <a:xfrm rot="1800000">
            <a:off x="1467570" y="4227513"/>
            <a:ext cx="691215" cy="584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32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14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直角三角形 15"/>
          <p:cNvSpPr/>
          <p:nvPr/>
        </p:nvSpPr>
        <p:spPr>
          <a:xfrm rot="9000000" flipH="1">
            <a:off x="1608138" y="3408363"/>
            <a:ext cx="163512" cy="73025"/>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椭圆 16"/>
          <p:cNvSpPr/>
          <p:nvPr/>
        </p:nvSpPr>
        <p:spPr>
          <a:xfrm>
            <a:off x="-547688" y="2686050"/>
            <a:ext cx="2230438" cy="2232025"/>
          </a:xfrm>
          <a:prstGeom prst="ellipse">
            <a:avLst/>
          </a:prstGeom>
          <a:solidFill>
            <a:schemeClr val="accent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rot="19800000">
            <a:off x="873125" y="3068638"/>
            <a:ext cx="785813" cy="5397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椭圆 19"/>
          <p:cNvSpPr/>
          <p:nvPr/>
        </p:nvSpPr>
        <p:spPr>
          <a:xfrm>
            <a:off x="8904" y="3211163"/>
            <a:ext cx="1116490" cy="111649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椭圆 4"/>
          <p:cNvSpPr/>
          <p:nvPr/>
        </p:nvSpPr>
        <p:spPr>
          <a:xfrm>
            <a:off x="64707" y="3257524"/>
            <a:ext cx="1004875" cy="703176"/>
          </a:xfrm>
          <a:custGeom>
            <a:avLst/>
            <a:gdLst>
              <a:gd name="connsiteX0" fmla="*/ 0 w 1728192"/>
              <a:gd name="connsiteY0" fmla="*/ 864096 h 1728192"/>
              <a:gd name="connsiteX1" fmla="*/ 864096 w 1728192"/>
              <a:gd name="connsiteY1" fmla="*/ 0 h 1728192"/>
              <a:gd name="connsiteX2" fmla="*/ 1728192 w 1728192"/>
              <a:gd name="connsiteY2" fmla="*/ 864096 h 1728192"/>
              <a:gd name="connsiteX3" fmla="*/ 864096 w 1728192"/>
              <a:gd name="connsiteY3" fmla="*/ 1728192 h 1728192"/>
              <a:gd name="connsiteX4" fmla="*/ 0 w 1728192"/>
              <a:gd name="connsiteY4" fmla="*/ 864096 h 1728192"/>
              <a:gd name="connsiteX0" fmla="*/ 0 w 1728192"/>
              <a:gd name="connsiteY0" fmla="*/ 864096 h 1728192"/>
              <a:gd name="connsiteX1" fmla="*/ 864096 w 1728192"/>
              <a:gd name="connsiteY1" fmla="*/ 0 h 1728192"/>
              <a:gd name="connsiteX2" fmla="*/ 1728192 w 1728192"/>
              <a:gd name="connsiteY2" fmla="*/ 864096 h 1728192"/>
              <a:gd name="connsiteX3" fmla="*/ 864096 w 1728192"/>
              <a:gd name="connsiteY3" fmla="*/ 1728192 h 1728192"/>
              <a:gd name="connsiteX4" fmla="*/ 0 w 1728192"/>
              <a:gd name="connsiteY4" fmla="*/ 864096 h 1728192"/>
              <a:gd name="connsiteX0" fmla="*/ 10 w 1728213"/>
              <a:gd name="connsiteY0" fmla="*/ 864096 h 1209079"/>
              <a:gd name="connsiteX1" fmla="*/ 864106 w 1728213"/>
              <a:gd name="connsiteY1" fmla="*/ 0 h 1209079"/>
              <a:gd name="connsiteX2" fmla="*/ 1728202 w 1728213"/>
              <a:gd name="connsiteY2" fmla="*/ 864096 h 1209079"/>
              <a:gd name="connsiteX3" fmla="*/ 878394 w 1728213"/>
              <a:gd name="connsiteY3" fmla="*/ 1209079 h 1209079"/>
              <a:gd name="connsiteX4" fmla="*/ 10 w 1728213"/>
              <a:gd name="connsiteY4" fmla="*/ 864096 h 1209079"/>
              <a:gd name="connsiteX0" fmla="*/ 26 w 1728229"/>
              <a:gd name="connsiteY0" fmla="*/ 864369 h 1209352"/>
              <a:gd name="connsiteX1" fmla="*/ 864122 w 1728229"/>
              <a:gd name="connsiteY1" fmla="*/ 273 h 1209352"/>
              <a:gd name="connsiteX2" fmla="*/ 1728218 w 1728229"/>
              <a:gd name="connsiteY2" fmla="*/ 864369 h 1209352"/>
              <a:gd name="connsiteX3" fmla="*/ 878410 w 1728229"/>
              <a:gd name="connsiteY3" fmla="*/ 1209352 h 1209352"/>
              <a:gd name="connsiteX4" fmla="*/ 26 w 1728229"/>
              <a:gd name="connsiteY4" fmla="*/ 864369 h 1209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229" h="1209352">
                <a:moveTo>
                  <a:pt x="26" y="864369"/>
                </a:moveTo>
                <a:cubicBezTo>
                  <a:pt x="-2355" y="662856"/>
                  <a:pt x="154064" y="-15601"/>
                  <a:pt x="864122" y="273"/>
                </a:cubicBezTo>
                <a:cubicBezTo>
                  <a:pt x="1574180" y="16147"/>
                  <a:pt x="1725837" y="662856"/>
                  <a:pt x="1728218" y="864369"/>
                </a:cubicBezTo>
                <a:cubicBezTo>
                  <a:pt x="1730599" y="1065882"/>
                  <a:pt x="1355637" y="1209352"/>
                  <a:pt x="878410" y="1209352"/>
                </a:cubicBezTo>
                <a:cubicBezTo>
                  <a:pt x="401183" y="1209352"/>
                  <a:pt x="2407" y="1065882"/>
                  <a:pt x="26" y="864369"/>
                </a:cubicBez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TextBox 16"/>
          <p:cNvSpPr txBox="1"/>
          <p:nvPr/>
        </p:nvSpPr>
        <p:spPr>
          <a:xfrm rot="19800000">
            <a:off x="954088" y="3028950"/>
            <a:ext cx="690562" cy="584200"/>
          </a:xfrm>
          <a:prstGeom prst="rect">
            <a:avLst/>
          </a:prstGeom>
          <a:noFill/>
        </p:spPr>
        <p:txBody>
          <a:bodyPr wrap="none">
            <a:spAutoFit/>
          </a:bodyPr>
          <a:lstStyle/>
          <a:p>
            <a:pPr algn="ctr">
              <a:defRPr/>
            </a:pPr>
            <a:r>
              <a:rPr lang="en-US" altLang="zh-CN" sz="3200" b="1" dirty="0">
                <a:solidFill>
                  <a:schemeClr val="accent1"/>
                </a:solidFill>
                <a:latin typeface="微软雅黑" panose="020B0503020204020204" pitchFamily="34" charset="-122"/>
                <a:ea typeface="微软雅黑" panose="020B0503020204020204" pitchFamily="34" charset="-122"/>
              </a:rPr>
              <a:t>01</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sp>
        <p:nvSpPr>
          <p:cNvPr id="23" name="AutoShape 6"/>
          <p:cNvSpPr>
            <a:spLocks noChangeAspect="1" noChangeArrowheads="1" noTextEdit="1"/>
          </p:cNvSpPr>
          <p:nvPr/>
        </p:nvSpPr>
        <p:spPr bwMode="auto">
          <a:xfrm>
            <a:off x="3886200" y="1460500"/>
            <a:ext cx="1989138" cy="457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 name="Freeform 8"/>
          <p:cNvSpPr>
            <a:spLocks/>
          </p:cNvSpPr>
          <p:nvPr/>
        </p:nvSpPr>
        <p:spPr bwMode="auto">
          <a:xfrm>
            <a:off x="3890963" y="5278438"/>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0" h="273">
                <a:moveTo>
                  <a:pt x="0" y="0"/>
                </a:moveTo>
                <a:lnTo>
                  <a:pt x="310" y="0"/>
                </a:lnTo>
                <a:lnTo>
                  <a:pt x="310" y="273"/>
                </a:lnTo>
                <a:lnTo>
                  <a:pt x="0" y="273"/>
                </a:lnTo>
                <a:lnTo>
                  <a:pt x="84" y="138"/>
                </a:lnTo>
                <a:lnTo>
                  <a:pt x="0" y="0"/>
                </a:lnTo>
                <a:close/>
              </a:path>
            </a:pathLst>
          </a:custGeom>
          <a:solidFill>
            <a:schemeClr val="accent4"/>
          </a:solidFill>
          <a:ln>
            <a:noFill/>
          </a:ln>
        </p:spPr>
        <p:txBody>
          <a:bodyPr/>
          <a:lstStyle/>
          <a:p>
            <a:endParaRPr lang="zh-CN" altLang="en-US"/>
          </a:p>
        </p:txBody>
      </p:sp>
      <p:sp>
        <p:nvSpPr>
          <p:cNvPr id="25" name="Freeform 9"/>
          <p:cNvSpPr>
            <a:spLocks noEditPoints="1"/>
          </p:cNvSpPr>
          <p:nvPr/>
        </p:nvSpPr>
        <p:spPr bwMode="auto">
          <a:xfrm>
            <a:off x="3971925" y="5322888"/>
            <a:ext cx="684213" cy="15875"/>
          </a:xfrm>
          <a:custGeom>
            <a:avLst/>
            <a:gdLst>
              <a:gd name="T0" fmla="*/ 2147483646 w 120"/>
              <a:gd name="T1" fmla="*/ 0 h 3"/>
              <a:gd name="T2" fmla="*/ 2147483646 w 120"/>
              <a:gd name="T3" fmla="*/ 0 h 3"/>
              <a:gd name="T4" fmla="*/ 2147483646 w 120"/>
              <a:gd name="T5" fmla="*/ 2147483646 h 3"/>
              <a:gd name="T6" fmla="*/ 2147483646 w 120"/>
              <a:gd name="T7" fmla="*/ 2147483646 h 3"/>
              <a:gd name="T8" fmla="*/ 2147483646 w 120"/>
              <a:gd name="T9" fmla="*/ 2147483646 h 3"/>
              <a:gd name="T10" fmla="*/ 2147483646 w 120"/>
              <a:gd name="T11" fmla="*/ 2147483646 h 3"/>
              <a:gd name="T12" fmla="*/ 0 w 120"/>
              <a:gd name="T13" fmla="*/ 2147483646 h 3"/>
              <a:gd name="T14" fmla="*/ 0 w 120"/>
              <a:gd name="T15" fmla="*/ 2147483646 h 3"/>
              <a:gd name="T16" fmla="*/ 2147483646 w 120"/>
              <a:gd name="T17" fmla="*/ 0 h 3"/>
              <a:gd name="T18" fmla="*/ 2147483646 w 120"/>
              <a:gd name="T19" fmla="*/ 0 h 3"/>
              <a:gd name="T20" fmla="*/ 2147483646 w 120"/>
              <a:gd name="T21" fmla="*/ 0 h 3"/>
              <a:gd name="T22" fmla="*/ 2147483646 w 120"/>
              <a:gd name="T23" fmla="*/ 2147483646 h 3"/>
              <a:gd name="T24" fmla="*/ 2147483646 w 120"/>
              <a:gd name="T25" fmla="*/ 2147483646 h 3"/>
              <a:gd name="T26" fmla="*/ 2147483646 w 120"/>
              <a:gd name="T27" fmla="*/ 2147483646 h 3"/>
              <a:gd name="T28" fmla="*/ 2147483646 w 120"/>
              <a:gd name="T29" fmla="*/ 2147483646 h 3"/>
              <a:gd name="T30" fmla="*/ 2147483646 w 120"/>
              <a:gd name="T31" fmla="*/ 2147483646 h 3"/>
              <a:gd name="T32" fmla="*/ 2147483646 w 120"/>
              <a:gd name="T33" fmla="*/ 2147483646 h 3"/>
              <a:gd name="T34" fmla="*/ 2147483646 w 120"/>
              <a:gd name="T35" fmla="*/ 0 h 3"/>
              <a:gd name="T36" fmla="*/ 2147483646 w 120"/>
              <a:gd name="T37" fmla="*/ 0 h 3"/>
              <a:gd name="T38" fmla="*/ 2147483646 w 120"/>
              <a:gd name="T39" fmla="*/ 0 h 3"/>
              <a:gd name="T40" fmla="*/ 2147483646 w 120"/>
              <a:gd name="T41" fmla="*/ 2147483646 h 3"/>
              <a:gd name="T42" fmla="*/ 2147483646 w 120"/>
              <a:gd name="T43" fmla="*/ 2147483646 h 3"/>
              <a:gd name="T44" fmla="*/ 2147483646 w 120"/>
              <a:gd name="T45" fmla="*/ 2147483646 h 3"/>
              <a:gd name="T46" fmla="*/ 2147483646 w 120"/>
              <a:gd name="T47" fmla="*/ 2147483646 h 3"/>
              <a:gd name="T48" fmla="*/ 2147483646 w 120"/>
              <a:gd name="T49" fmla="*/ 2147483646 h 3"/>
              <a:gd name="T50" fmla="*/ 2147483646 w 120"/>
              <a:gd name="T51" fmla="*/ 2147483646 h 3"/>
              <a:gd name="T52" fmla="*/ 2147483646 w 120"/>
              <a:gd name="T53" fmla="*/ 0 h 3"/>
              <a:gd name="T54" fmla="*/ 2147483646 w 120"/>
              <a:gd name="T55" fmla="*/ 0 h 3"/>
              <a:gd name="T56" fmla="*/ 2147483646 w 120"/>
              <a:gd name="T57" fmla="*/ 0 h 3"/>
              <a:gd name="T58" fmla="*/ 2147483646 w 120"/>
              <a:gd name="T59" fmla="*/ 2147483646 h 3"/>
              <a:gd name="T60" fmla="*/ 2147483646 w 120"/>
              <a:gd name="T61" fmla="*/ 2147483646 h 3"/>
              <a:gd name="T62" fmla="*/ 2147483646 w 120"/>
              <a:gd name="T63" fmla="*/ 2147483646 h 3"/>
              <a:gd name="T64" fmla="*/ 2147483646 w 120"/>
              <a:gd name="T65" fmla="*/ 2147483646 h 3"/>
              <a:gd name="T66" fmla="*/ 2147483646 w 120"/>
              <a:gd name="T67" fmla="*/ 2147483646 h 3"/>
              <a:gd name="T68" fmla="*/ 2147483646 w 120"/>
              <a:gd name="T69" fmla="*/ 2147483646 h 3"/>
              <a:gd name="T70" fmla="*/ 2147483646 w 120"/>
              <a:gd name="T71" fmla="*/ 0 h 3"/>
              <a:gd name="T72" fmla="*/ 2147483646 w 120"/>
              <a:gd name="T73" fmla="*/ 0 h 3"/>
              <a:gd name="T74" fmla="*/ 2147483646 w 120"/>
              <a:gd name="T75" fmla="*/ 0 h 3"/>
              <a:gd name="T76" fmla="*/ 2147483646 w 120"/>
              <a:gd name="T77" fmla="*/ 2147483646 h 3"/>
              <a:gd name="T78" fmla="*/ 2147483646 w 120"/>
              <a:gd name="T79" fmla="*/ 2147483646 h 3"/>
              <a:gd name="T80" fmla="*/ 2147483646 w 120"/>
              <a:gd name="T81" fmla="*/ 2147483646 h 3"/>
              <a:gd name="T82" fmla="*/ 2147483646 w 120"/>
              <a:gd name="T83" fmla="*/ 2147483646 h 3"/>
              <a:gd name="T84" fmla="*/ 2147483646 w 120"/>
              <a:gd name="T85" fmla="*/ 2147483646 h 3"/>
              <a:gd name="T86" fmla="*/ 2147483646 w 120"/>
              <a:gd name="T87" fmla="*/ 2147483646 h 3"/>
              <a:gd name="T88" fmla="*/ 2147483646 w 120"/>
              <a:gd name="T89" fmla="*/ 0 h 3"/>
              <a:gd name="T90" fmla="*/ 2147483646 w 120"/>
              <a:gd name="T91" fmla="*/ 0 h 3"/>
              <a:gd name="T92" fmla="*/ 2147483646 w 120"/>
              <a:gd name="T93" fmla="*/ 0 h 3"/>
              <a:gd name="T94" fmla="*/ 2147483646 w 120"/>
              <a:gd name="T95" fmla="*/ 2147483646 h 3"/>
              <a:gd name="T96" fmla="*/ 2147483646 w 120"/>
              <a:gd name="T97" fmla="*/ 2147483646 h 3"/>
              <a:gd name="T98" fmla="*/ 2147483646 w 120"/>
              <a:gd name="T99" fmla="*/ 2147483646 h 3"/>
              <a:gd name="T100" fmla="*/ 2147483646 w 120"/>
              <a:gd name="T101" fmla="*/ 2147483646 h 3"/>
              <a:gd name="T102" fmla="*/ 2147483646 w 120"/>
              <a:gd name="T103" fmla="*/ 2147483646 h 3"/>
              <a:gd name="T104" fmla="*/ 2147483646 w 120"/>
              <a:gd name="T105" fmla="*/ 2147483646 h 3"/>
              <a:gd name="T106" fmla="*/ 2147483646 w 120"/>
              <a:gd name="T107" fmla="*/ 0 h 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3">
                <a:moveTo>
                  <a:pt x="1" y="0"/>
                </a:moveTo>
                <a:cubicBezTo>
                  <a:pt x="5" y="0"/>
                  <a:pt x="9" y="0"/>
                  <a:pt x="13" y="0"/>
                </a:cubicBezTo>
                <a:cubicBezTo>
                  <a:pt x="14" y="0"/>
                  <a:pt x="15" y="0"/>
                  <a:pt x="15" y="1"/>
                </a:cubicBezTo>
                <a:cubicBezTo>
                  <a:pt x="15" y="1"/>
                  <a:pt x="15" y="1"/>
                  <a:pt x="15" y="1"/>
                </a:cubicBezTo>
                <a:cubicBezTo>
                  <a:pt x="15" y="2"/>
                  <a:pt x="14" y="3"/>
                  <a:pt x="13" y="3"/>
                </a:cubicBezTo>
                <a:cubicBezTo>
                  <a:pt x="9" y="3"/>
                  <a:pt x="5" y="3"/>
                  <a:pt x="1" y="3"/>
                </a:cubicBezTo>
                <a:cubicBezTo>
                  <a:pt x="0" y="3"/>
                  <a:pt x="0" y="2"/>
                  <a:pt x="0" y="1"/>
                </a:cubicBezTo>
                <a:cubicBezTo>
                  <a:pt x="0" y="1"/>
                  <a:pt x="0" y="1"/>
                  <a:pt x="0" y="1"/>
                </a:cubicBezTo>
                <a:cubicBezTo>
                  <a:pt x="0" y="0"/>
                  <a:pt x="0" y="0"/>
                  <a:pt x="1" y="0"/>
                </a:cubicBezTo>
                <a:close/>
                <a:moveTo>
                  <a:pt x="22" y="0"/>
                </a:moveTo>
                <a:cubicBezTo>
                  <a:pt x="26" y="0"/>
                  <a:pt x="30" y="0"/>
                  <a:pt x="34" y="0"/>
                </a:cubicBezTo>
                <a:cubicBezTo>
                  <a:pt x="35" y="0"/>
                  <a:pt x="36" y="0"/>
                  <a:pt x="36" y="1"/>
                </a:cubicBezTo>
                <a:cubicBezTo>
                  <a:pt x="36" y="1"/>
                  <a:pt x="36" y="1"/>
                  <a:pt x="36" y="1"/>
                </a:cubicBezTo>
                <a:cubicBezTo>
                  <a:pt x="36" y="2"/>
                  <a:pt x="35" y="3"/>
                  <a:pt x="34" y="3"/>
                </a:cubicBezTo>
                <a:cubicBezTo>
                  <a:pt x="30" y="3"/>
                  <a:pt x="26" y="3"/>
                  <a:pt x="22" y="3"/>
                </a:cubicBezTo>
                <a:cubicBezTo>
                  <a:pt x="21" y="3"/>
                  <a:pt x="21" y="2"/>
                  <a:pt x="21" y="1"/>
                </a:cubicBezTo>
                <a:cubicBezTo>
                  <a:pt x="21" y="1"/>
                  <a:pt x="21" y="1"/>
                  <a:pt x="21" y="1"/>
                </a:cubicBezTo>
                <a:cubicBezTo>
                  <a:pt x="21" y="0"/>
                  <a:pt x="21" y="0"/>
                  <a:pt x="22" y="0"/>
                </a:cubicBezTo>
                <a:close/>
                <a:moveTo>
                  <a:pt x="43" y="0"/>
                </a:moveTo>
                <a:cubicBezTo>
                  <a:pt x="47" y="0"/>
                  <a:pt x="51" y="0"/>
                  <a:pt x="55" y="0"/>
                </a:cubicBezTo>
                <a:cubicBezTo>
                  <a:pt x="56" y="0"/>
                  <a:pt x="57" y="0"/>
                  <a:pt x="57" y="1"/>
                </a:cubicBezTo>
                <a:cubicBezTo>
                  <a:pt x="57" y="1"/>
                  <a:pt x="57" y="1"/>
                  <a:pt x="57" y="1"/>
                </a:cubicBezTo>
                <a:cubicBezTo>
                  <a:pt x="57" y="2"/>
                  <a:pt x="56" y="3"/>
                  <a:pt x="55" y="3"/>
                </a:cubicBezTo>
                <a:cubicBezTo>
                  <a:pt x="51" y="3"/>
                  <a:pt x="47" y="3"/>
                  <a:pt x="43" y="3"/>
                </a:cubicBezTo>
                <a:cubicBezTo>
                  <a:pt x="42" y="3"/>
                  <a:pt x="42" y="2"/>
                  <a:pt x="42" y="1"/>
                </a:cubicBezTo>
                <a:cubicBezTo>
                  <a:pt x="42" y="1"/>
                  <a:pt x="42" y="1"/>
                  <a:pt x="42" y="1"/>
                </a:cubicBezTo>
                <a:cubicBezTo>
                  <a:pt x="42" y="0"/>
                  <a:pt x="42" y="0"/>
                  <a:pt x="43" y="0"/>
                </a:cubicBezTo>
                <a:close/>
                <a:moveTo>
                  <a:pt x="64" y="0"/>
                </a:moveTo>
                <a:cubicBezTo>
                  <a:pt x="68" y="0"/>
                  <a:pt x="72" y="0"/>
                  <a:pt x="76" y="0"/>
                </a:cubicBezTo>
                <a:cubicBezTo>
                  <a:pt x="77" y="0"/>
                  <a:pt x="78" y="0"/>
                  <a:pt x="78" y="1"/>
                </a:cubicBezTo>
                <a:cubicBezTo>
                  <a:pt x="78" y="1"/>
                  <a:pt x="78" y="1"/>
                  <a:pt x="78" y="1"/>
                </a:cubicBezTo>
                <a:cubicBezTo>
                  <a:pt x="78" y="2"/>
                  <a:pt x="77" y="3"/>
                  <a:pt x="76" y="3"/>
                </a:cubicBezTo>
                <a:cubicBezTo>
                  <a:pt x="72" y="3"/>
                  <a:pt x="68" y="3"/>
                  <a:pt x="64" y="3"/>
                </a:cubicBezTo>
                <a:cubicBezTo>
                  <a:pt x="63" y="3"/>
                  <a:pt x="63" y="2"/>
                  <a:pt x="63" y="1"/>
                </a:cubicBezTo>
                <a:cubicBezTo>
                  <a:pt x="63" y="1"/>
                  <a:pt x="63" y="1"/>
                  <a:pt x="63" y="1"/>
                </a:cubicBezTo>
                <a:cubicBezTo>
                  <a:pt x="63" y="0"/>
                  <a:pt x="63" y="0"/>
                  <a:pt x="64" y="0"/>
                </a:cubicBezTo>
                <a:close/>
                <a:moveTo>
                  <a:pt x="85" y="0"/>
                </a:moveTo>
                <a:cubicBezTo>
                  <a:pt x="89" y="0"/>
                  <a:pt x="93" y="0"/>
                  <a:pt x="97" y="0"/>
                </a:cubicBezTo>
                <a:cubicBezTo>
                  <a:pt x="98" y="0"/>
                  <a:pt x="99" y="0"/>
                  <a:pt x="99" y="1"/>
                </a:cubicBezTo>
                <a:cubicBezTo>
                  <a:pt x="99" y="1"/>
                  <a:pt x="99" y="1"/>
                  <a:pt x="99" y="1"/>
                </a:cubicBezTo>
                <a:cubicBezTo>
                  <a:pt x="99" y="2"/>
                  <a:pt x="98" y="3"/>
                  <a:pt x="97" y="3"/>
                </a:cubicBezTo>
                <a:cubicBezTo>
                  <a:pt x="93" y="3"/>
                  <a:pt x="89" y="3"/>
                  <a:pt x="85" y="3"/>
                </a:cubicBezTo>
                <a:cubicBezTo>
                  <a:pt x="84" y="3"/>
                  <a:pt x="84" y="2"/>
                  <a:pt x="84" y="1"/>
                </a:cubicBezTo>
                <a:cubicBezTo>
                  <a:pt x="84" y="1"/>
                  <a:pt x="84" y="1"/>
                  <a:pt x="84" y="1"/>
                </a:cubicBezTo>
                <a:cubicBezTo>
                  <a:pt x="84" y="0"/>
                  <a:pt x="84" y="0"/>
                  <a:pt x="85" y="0"/>
                </a:cubicBezTo>
                <a:close/>
                <a:moveTo>
                  <a:pt x="106" y="0"/>
                </a:moveTo>
                <a:cubicBezTo>
                  <a:pt x="110" y="0"/>
                  <a:pt x="114" y="0"/>
                  <a:pt x="118" y="0"/>
                </a:cubicBezTo>
                <a:cubicBezTo>
                  <a:pt x="119" y="0"/>
                  <a:pt x="120" y="0"/>
                  <a:pt x="120" y="1"/>
                </a:cubicBezTo>
                <a:cubicBezTo>
                  <a:pt x="120" y="1"/>
                  <a:pt x="120" y="1"/>
                  <a:pt x="120" y="1"/>
                </a:cubicBezTo>
                <a:cubicBezTo>
                  <a:pt x="120" y="2"/>
                  <a:pt x="119" y="3"/>
                  <a:pt x="118" y="3"/>
                </a:cubicBezTo>
                <a:cubicBezTo>
                  <a:pt x="114" y="3"/>
                  <a:pt x="110" y="3"/>
                  <a:pt x="106" y="3"/>
                </a:cubicBezTo>
                <a:cubicBezTo>
                  <a:pt x="105" y="3"/>
                  <a:pt x="105" y="2"/>
                  <a:pt x="105" y="1"/>
                </a:cubicBezTo>
                <a:cubicBezTo>
                  <a:pt x="105" y="1"/>
                  <a:pt x="105" y="1"/>
                  <a:pt x="105" y="1"/>
                </a:cubicBezTo>
                <a:cubicBezTo>
                  <a:pt x="105" y="0"/>
                  <a:pt x="105" y="0"/>
                  <a:pt x="106" y="0"/>
                </a:cubicBezTo>
                <a:close/>
              </a:path>
            </a:pathLst>
          </a:custGeom>
          <a:solidFill>
            <a:schemeClr val="bg1">
              <a:lumMod val="85000"/>
            </a:schemeClr>
          </a:solidFill>
          <a:ln>
            <a:noFill/>
          </a:ln>
        </p:spPr>
        <p:txBody>
          <a:bodyPr/>
          <a:lstStyle/>
          <a:p>
            <a:endParaRPr lang="zh-CN" altLang="en-US"/>
          </a:p>
        </p:txBody>
      </p:sp>
      <p:sp>
        <p:nvSpPr>
          <p:cNvPr id="26" name="Freeform 10"/>
          <p:cNvSpPr>
            <a:spLocks noEditPoints="1"/>
          </p:cNvSpPr>
          <p:nvPr/>
        </p:nvSpPr>
        <p:spPr bwMode="auto">
          <a:xfrm>
            <a:off x="3971925" y="5861050"/>
            <a:ext cx="684213" cy="15875"/>
          </a:xfrm>
          <a:custGeom>
            <a:avLst/>
            <a:gdLst>
              <a:gd name="T0" fmla="*/ 2147483646 w 120"/>
              <a:gd name="T1" fmla="*/ 0 h 3"/>
              <a:gd name="T2" fmla="*/ 2147483646 w 120"/>
              <a:gd name="T3" fmla="*/ 0 h 3"/>
              <a:gd name="T4" fmla="*/ 2147483646 w 120"/>
              <a:gd name="T5" fmla="*/ 2147483646 h 3"/>
              <a:gd name="T6" fmla="*/ 2147483646 w 120"/>
              <a:gd name="T7" fmla="*/ 2147483646 h 3"/>
              <a:gd name="T8" fmla="*/ 2147483646 w 120"/>
              <a:gd name="T9" fmla="*/ 2147483646 h 3"/>
              <a:gd name="T10" fmla="*/ 2147483646 w 120"/>
              <a:gd name="T11" fmla="*/ 2147483646 h 3"/>
              <a:gd name="T12" fmla="*/ 0 w 120"/>
              <a:gd name="T13" fmla="*/ 2147483646 h 3"/>
              <a:gd name="T14" fmla="*/ 0 w 120"/>
              <a:gd name="T15" fmla="*/ 2147483646 h 3"/>
              <a:gd name="T16" fmla="*/ 2147483646 w 120"/>
              <a:gd name="T17" fmla="*/ 0 h 3"/>
              <a:gd name="T18" fmla="*/ 2147483646 w 120"/>
              <a:gd name="T19" fmla="*/ 0 h 3"/>
              <a:gd name="T20" fmla="*/ 2147483646 w 120"/>
              <a:gd name="T21" fmla="*/ 0 h 3"/>
              <a:gd name="T22" fmla="*/ 2147483646 w 120"/>
              <a:gd name="T23" fmla="*/ 2147483646 h 3"/>
              <a:gd name="T24" fmla="*/ 2147483646 w 120"/>
              <a:gd name="T25" fmla="*/ 2147483646 h 3"/>
              <a:gd name="T26" fmla="*/ 2147483646 w 120"/>
              <a:gd name="T27" fmla="*/ 2147483646 h 3"/>
              <a:gd name="T28" fmla="*/ 2147483646 w 120"/>
              <a:gd name="T29" fmla="*/ 2147483646 h 3"/>
              <a:gd name="T30" fmla="*/ 2147483646 w 120"/>
              <a:gd name="T31" fmla="*/ 2147483646 h 3"/>
              <a:gd name="T32" fmla="*/ 2147483646 w 120"/>
              <a:gd name="T33" fmla="*/ 2147483646 h 3"/>
              <a:gd name="T34" fmla="*/ 2147483646 w 120"/>
              <a:gd name="T35" fmla="*/ 0 h 3"/>
              <a:gd name="T36" fmla="*/ 2147483646 w 120"/>
              <a:gd name="T37" fmla="*/ 0 h 3"/>
              <a:gd name="T38" fmla="*/ 2147483646 w 120"/>
              <a:gd name="T39" fmla="*/ 0 h 3"/>
              <a:gd name="T40" fmla="*/ 2147483646 w 120"/>
              <a:gd name="T41" fmla="*/ 2147483646 h 3"/>
              <a:gd name="T42" fmla="*/ 2147483646 w 120"/>
              <a:gd name="T43" fmla="*/ 2147483646 h 3"/>
              <a:gd name="T44" fmla="*/ 2147483646 w 120"/>
              <a:gd name="T45" fmla="*/ 2147483646 h 3"/>
              <a:gd name="T46" fmla="*/ 2147483646 w 120"/>
              <a:gd name="T47" fmla="*/ 2147483646 h 3"/>
              <a:gd name="T48" fmla="*/ 2147483646 w 120"/>
              <a:gd name="T49" fmla="*/ 2147483646 h 3"/>
              <a:gd name="T50" fmla="*/ 2147483646 w 120"/>
              <a:gd name="T51" fmla="*/ 2147483646 h 3"/>
              <a:gd name="T52" fmla="*/ 2147483646 w 120"/>
              <a:gd name="T53" fmla="*/ 0 h 3"/>
              <a:gd name="T54" fmla="*/ 2147483646 w 120"/>
              <a:gd name="T55" fmla="*/ 0 h 3"/>
              <a:gd name="T56" fmla="*/ 2147483646 w 120"/>
              <a:gd name="T57" fmla="*/ 0 h 3"/>
              <a:gd name="T58" fmla="*/ 2147483646 w 120"/>
              <a:gd name="T59" fmla="*/ 2147483646 h 3"/>
              <a:gd name="T60" fmla="*/ 2147483646 w 120"/>
              <a:gd name="T61" fmla="*/ 2147483646 h 3"/>
              <a:gd name="T62" fmla="*/ 2147483646 w 120"/>
              <a:gd name="T63" fmla="*/ 2147483646 h 3"/>
              <a:gd name="T64" fmla="*/ 2147483646 w 120"/>
              <a:gd name="T65" fmla="*/ 2147483646 h 3"/>
              <a:gd name="T66" fmla="*/ 2147483646 w 120"/>
              <a:gd name="T67" fmla="*/ 2147483646 h 3"/>
              <a:gd name="T68" fmla="*/ 2147483646 w 120"/>
              <a:gd name="T69" fmla="*/ 2147483646 h 3"/>
              <a:gd name="T70" fmla="*/ 2147483646 w 120"/>
              <a:gd name="T71" fmla="*/ 0 h 3"/>
              <a:gd name="T72" fmla="*/ 2147483646 w 120"/>
              <a:gd name="T73" fmla="*/ 0 h 3"/>
              <a:gd name="T74" fmla="*/ 2147483646 w 120"/>
              <a:gd name="T75" fmla="*/ 0 h 3"/>
              <a:gd name="T76" fmla="*/ 2147483646 w 120"/>
              <a:gd name="T77" fmla="*/ 2147483646 h 3"/>
              <a:gd name="T78" fmla="*/ 2147483646 w 120"/>
              <a:gd name="T79" fmla="*/ 2147483646 h 3"/>
              <a:gd name="T80" fmla="*/ 2147483646 w 120"/>
              <a:gd name="T81" fmla="*/ 2147483646 h 3"/>
              <a:gd name="T82" fmla="*/ 2147483646 w 120"/>
              <a:gd name="T83" fmla="*/ 2147483646 h 3"/>
              <a:gd name="T84" fmla="*/ 2147483646 w 120"/>
              <a:gd name="T85" fmla="*/ 2147483646 h 3"/>
              <a:gd name="T86" fmla="*/ 2147483646 w 120"/>
              <a:gd name="T87" fmla="*/ 2147483646 h 3"/>
              <a:gd name="T88" fmla="*/ 2147483646 w 120"/>
              <a:gd name="T89" fmla="*/ 0 h 3"/>
              <a:gd name="T90" fmla="*/ 2147483646 w 120"/>
              <a:gd name="T91" fmla="*/ 0 h 3"/>
              <a:gd name="T92" fmla="*/ 2147483646 w 120"/>
              <a:gd name="T93" fmla="*/ 0 h 3"/>
              <a:gd name="T94" fmla="*/ 2147483646 w 120"/>
              <a:gd name="T95" fmla="*/ 2147483646 h 3"/>
              <a:gd name="T96" fmla="*/ 2147483646 w 120"/>
              <a:gd name="T97" fmla="*/ 2147483646 h 3"/>
              <a:gd name="T98" fmla="*/ 2147483646 w 120"/>
              <a:gd name="T99" fmla="*/ 2147483646 h 3"/>
              <a:gd name="T100" fmla="*/ 2147483646 w 120"/>
              <a:gd name="T101" fmla="*/ 2147483646 h 3"/>
              <a:gd name="T102" fmla="*/ 2147483646 w 120"/>
              <a:gd name="T103" fmla="*/ 2147483646 h 3"/>
              <a:gd name="T104" fmla="*/ 2147483646 w 120"/>
              <a:gd name="T105" fmla="*/ 2147483646 h 3"/>
              <a:gd name="T106" fmla="*/ 2147483646 w 120"/>
              <a:gd name="T107" fmla="*/ 0 h 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3">
                <a:moveTo>
                  <a:pt x="1" y="0"/>
                </a:moveTo>
                <a:cubicBezTo>
                  <a:pt x="5" y="0"/>
                  <a:pt x="9" y="0"/>
                  <a:pt x="13" y="0"/>
                </a:cubicBezTo>
                <a:cubicBezTo>
                  <a:pt x="14" y="0"/>
                  <a:pt x="15" y="0"/>
                  <a:pt x="15" y="1"/>
                </a:cubicBezTo>
                <a:cubicBezTo>
                  <a:pt x="15" y="1"/>
                  <a:pt x="15" y="1"/>
                  <a:pt x="15" y="1"/>
                </a:cubicBezTo>
                <a:cubicBezTo>
                  <a:pt x="15" y="2"/>
                  <a:pt x="14" y="3"/>
                  <a:pt x="13" y="3"/>
                </a:cubicBezTo>
                <a:cubicBezTo>
                  <a:pt x="9" y="3"/>
                  <a:pt x="5" y="3"/>
                  <a:pt x="1" y="3"/>
                </a:cubicBezTo>
                <a:cubicBezTo>
                  <a:pt x="0" y="3"/>
                  <a:pt x="0" y="2"/>
                  <a:pt x="0" y="1"/>
                </a:cubicBezTo>
                <a:cubicBezTo>
                  <a:pt x="0" y="1"/>
                  <a:pt x="0" y="1"/>
                  <a:pt x="0" y="1"/>
                </a:cubicBezTo>
                <a:cubicBezTo>
                  <a:pt x="0" y="0"/>
                  <a:pt x="0" y="0"/>
                  <a:pt x="1" y="0"/>
                </a:cubicBezTo>
                <a:close/>
                <a:moveTo>
                  <a:pt x="22" y="0"/>
                </a:moveTo>
                <a:cubicBezTo>
                  <a:pt x="26" y="0"/>
                  <a:pt x="30" y="0"/>
                  <a:pt x="34" y="0"/>
                </a:cubicBezTo>
                <a:cubicBezTo>
                  <a:pt x="35" y="0"/>
                  <a:pt x="36" y="0"/>
                  <a:pt x="36" y="1"/>
                </a:cubicBezTo>
                <a:cubicBezTo>
                  <a:pt x="36" y="1"/>
                  <a:pt x="36" y="1"/>
                  <a:pt x="36" y="1"/>
                </a:cubicBezTo>
                <a:cubicBezTo>
                  <a:pt x="36" y="2"/>
                  <a:pt x="35" y="3"/>
                  <a:pt x="34" y="3"/>
                </a:cubicBezTo>
                <a:cubicBezTo>
                  <a:pt x="30" y="3"/>
                  <a:pt x="26" y="3"/>
                  <a:pt x="22" y="3"/>
                </a:cubicBezTo>
                <a:cubicBezTo>
                  <a:pt x="21" y="3"/>
                  <a:pt x="21" y="2"/>
                  <a:pt x="21" y="1"/>
                </a:cubicBezTo>
                <a:cubicBezTo>
                  <a:pt x="21" y="1"/>
                  <a:pt x="21" y="1"/>
                  <a:pt x="21" y="1"/>
                </a:cubicBezTo>
                <a:cubicBezTo>
                  <a:pt x="21" y="0"/>
                  <a:pt x="21" y="0"/>
                  <a:pt x="22" y="0"/>
                </a:cubicBezTo>
                <a:close/>
                <a:moveTo>
                  <a:pt x="43" y="0"/>
                </a:moveTo>
                <a:cubicBezTo>
                  <a:pt x="47" y="0"/>
                  <a:pt x="51" y="0"/>
                  <a:pt x="55" y="0"/>
                </a:cubicBezTo>
                <a:cubicBezTo>
                  <a:pt x="56" y="0"/>
                  <a:pt x="57" y="0"/>
                  <a:pt x="57" y="1"/>
                </a:cubicBezTo>
                <a:cubicBezTo>
                  <a:pt x="57" y="1"/>
                  <a:pt x="57" y="1"/>
                  <a:pt x="57" y="1"/>
                </a:cubicBezTo>
                <a:cubicBezTo>
                  <a:pt x="57" y="2"/>
                  <a:pt x="56" y="3"/>
                  <a:pt x="55" y="3"/>
                </a:cubicBezTo>
                <a:cubicBezTo>
                  <a:pt x="51" y="3"/>
                  <a:pt x="47" y="3"/>
                  <a:pt x="43" y="3"/>
                </a:cubicBezTo>
                <a:cubicBezTo>
                  <a:pt x="42" y="3"/>
                  <a:pt x="42" y="2"/>
                  <a:pt x="42" y="1"/>
                </a:cubicBezTo>
                <a:cubicBezTo>
                  <a:pt x="42" y="1"/>
                  <a:pt x="42" y="1"/>
                  <a:pt x="42" y="1"/>
                </a:cubicBezTo>
                <a:cubicBezTo>
                  <a:pt x="42" y="0"/>
                  <a:pt x="42" y="0"/>
                  <a:pt x="43" y="0"/>
                </a:cubicBezTo>
                <a:close/>
                <a:moveTo>
                  <a:pt x="64" y="0"/>
                </a:moveTo>
                <a:cubicBezTo>
                  <a:pt x="68" y="0"/>
                  <a:pt x="72" y="0"/>
                  <a:pt x="76" y="0"/>
                </a:cubicBezTo>
                <a:cubicBezTo>
                  <a:pt x="77" y="0"/>
                  <a:pt x="78" y="0"/>
                  <a:pt x="78" y="1"/>
                </a:cubicBezTo>
                <a:cubicBezTo>
                  <a:pt x="78" y="1"/>
                  <a:pt x="78" y="1"/>
                  <a:pt x="78" y="1"/>
                </a:cubicBezTo>
                <a:cubicBezTo>
                  <a:pt x="78" y="2"/>
                  <a:pt x="77" y="3"/>
                  <a:pt x="76" y="3"/>
                </a:cubicBezTo>
                <a:cubicBezTo>
                  <a:pt x="72" y="3"/>
                  <a:pt x="68" y="3"/>
                  <a:pt x="64" y="3"/>
                </a:cubicBezTo>
                <a:cubicBezTo>
                  <a:pt x="63" y="3"/>
                  <a:pt x="63" y="2"/>
                  <a:pt x="63" y="1"/>
                </a:cubicBezTo>
                <a:cubicBezTo>
                  <a:pt x="63" y="1"/>
                  <a:pt x="63" y="1"/>
                  <a:pt x="63" y="1"/>
                </a:cubicBezTo>
                <a:cubicBezTo>
                  <a:pt x="63" y="0"/>
                  <a:pt x="63" y="0"/>
                  <a:pt x="64" y="0"/>
                </a:cubicBezTo>
                <a:close/>
                <a:moveTo>
                  <a:pt x="85" y="0"/>
                </a:moveTo>
                <a:cubicBezTo>
                  <a:pt x="89" y="0"/>
                  <a:pt x="93" y="0"/>
                  <a:pt x="97" y="0"/>
                </a:cubicBezTo>
                <a:cubicBezTo>
                  <a:pt x="98" y="0"/>
                  <a:pt x="99" y="0"/>
                  <a:pt x="99" y="1"/>
                </a:cubicBezTo>
                <a:cubicBezTo>
                  <a:pt x="99" y="1"/>
                  <a:pt x="99" y="1"/>
                  <a:pt x="99" y="1"/>
                </a:cubicBezTo>
                <a:cubicBezTo>
                  <a:pt x="99" y="2"/>
                  <a:pt x="98" y="3"/>
                  <a:pt x="97" y="3"/>
                </a:cubicBezTo>
                <a:cubicBezTo>
                  <a:pt x="93" y="3"/>
                  <a:pt x="89" y="3"/>
                  <a:pt x="85" y="3"/>
                </a:cubicBezTo>
                <a:cubicBezTo>
                  <a:pt x="84" y="3"/>
                  <a:pt x="84" y="2"/>
                  <a:pt x="84" y="1"/>
                </a:cubicBezTo>
                <a:cubicBezTo>
                  <a:pt x="84" y="1"/>
                  <a:pt x="84" y="1"/>
                  <a:pt x="84" y="1"/>
                </a:cubicBezTo>
                <a:cubicBezTo>
                  <a:pt x="84" y="0"/>
                  <a:pt x="84" y="0"/>
                  <a:pt x="85" y="0"/>
                </a:cubicBezTo>
                <a:close/>
                <a:moveTo>
                  <a:pt x="106" y="0"/>
                </a:moveTo>
                <a:cubicBezTo>
                  <a:pt x="110" y="0"/>
                  <a:pt x="114" y="0"/>
                  <a:pt x="118" y="0"/>
                </a:cubicBezTo>
                <a:cubicBezTo>
                  <a:pt x="119" y="0"/>
                  <a:pt x="120" y="0"/>
                  <a:pt x="120" y="1"/>
                </a:cubicBezTo>
                <a:cubicBezTo>
                  <a:pt x="120" y="1"/>
                  <a:pt x="120" y="1"/>
                  <a:pt x="120" y="1"/>
                </a:cubicBezTo>
                <a:cubicBezTo>
                  <a:pt x="120" y="2"/>
                  <a:pt x="119" y="3"/>
                  <a:pt x="118" y="3"/>
                </a:cubicBezTo>
                <a:cubicBezTo>
                  <a:pt x="114" y="3"/>
                  <a:pt x="110" y="3"/>
                  <a:pt x="106" y="3"/>
                </a:cubicBezTo>
                <a:cubicBezTo>
                  <a:pt x="105" y="3"/>
                  <a:pt x="105" y="2"/>
                  <a:pt x="105" y="1"/>
                </a:cubicBezTo>
                <a:cubicBezTo>
                  <a:pt x="105" y="1"/>
                  <a:pt x="105" y="1"/>
                  <a:pt x="105" y="1"/>
                </a:cubicBezTo>
                <a:cubicBezTo>
                  <a:pt x="105" y="0"/>
                  <a:pt x="105" y="0"/>
                  <a:pt x="106" y="0"/>
                </a:cubicBezTo>
                <a:close/>
              </a:path>
            </a:pathLst>
          </a:custGeom>
          <a:solidFill>
            <a:schemeClr val="bg1">
              <a:lumMod val="85000"/>
            </a:schemeClr>
          </a:solidFill>
          <a:ln>
            <a:noFill/>
          </a:ln>
        </p:spPr>
        <p:txBody>
          <a:bodyPr/>
          <a:lstStyle/>
          <a:p>
            <a:endParaRPr lang="zh-CN" altLang="en-US"/>
          </a:p>
        </p:txBody>
      </p:sp>
      <p:sp>
        <p:nvSpPr>
          <p:cNvPr id="27" name="Freeform 11"/>
          <p:cNvSpPr>
            <a:spLocks/>
          </p:cNvSpPr>
          <p:nvPr/>
        </p:nvSpPr>
        <p:spPr bwMode="auto">
          <a:xfrm>
            <a:off x="4187825" y="5029200"/>
            <a:ext cx="344488" cy="952500"/>
          </a:xfrm>
          <a:custGeom>
            <a:avLst/>
            <a:gdLst>
              <a:gd name="T0" fmla="*/ 0 w 143"/>
              <a:gd name="T1" fmla="*/ 0 h 407"/>
              <a:gd name="T2" fmla="*/ 2147483646 w 143"/>
              <a:gd name="T3" fmla="*/ 2147483646 h 407"/>
              <a:gd name="T4" fmla="*/ 2147483646 w 143"/>
              <a:gd name="T5" fmla="*/ 2147483646 h 407"/>
              <a:gd name="T6" fmla="*/ 0 w 143"/>
              <a:gd name="T7" fmla="*/ 2147483646 h 407"/>
              <a:gd name="T8" fmla="*/ 0 w 143"/>
              <a:gd name="T9" fmla="*/ 0 h 407"/>
              <a:gd name="T10" fmla="*/ 0 w 143"/>
              <a:gd name="T11" fmla="*/ 0 h 4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 h="407">
                <a:moveTo>
                  <a:pt x="0" y="0"/>
                </a:moveTo>
                <a:lnTo>
                  <a:pt x="143" y="135"/>
                </a:lnTo>
                <a:lnTo>
                  <a:pt x="143" y="407"/>
                </a:lnTo>
                <a:lnTo>
                  <a:pt x="0" y="272"/>
                </a:lnTo>
                <a:lnTo>
                  <a:pt x="0" y="0"/>
                </a:lnTo>
                <a:close/>
              </a:path>
            </a:pathLst>
          </a:custGeom>
          <a:solidFill>
            <a:schemeClr val="bg2">
              <a:lumMod val="10000"/>
            </a:schemeClr>
          </a:solidFill>
          <a:ln>
            <a:noFill/>
          </a:ln>
        </p:spPr>
        <p:txBody>
          <a:bodyPr/>
          <a:lstStyle/>
          <a:p>
            <a:endParaRPr lang="zh-CN" altLang="en-US"/>
          </a:p>
        </p:txBody>
      </p:sp>
      <p:sp>
        <p:nvSpPr>
          <p:cNvPr id="28" name="Freeform 12"/>
          <p:cNvSpPr>
            <a:spLocks noEditPoints="1"/>
          </p:cNvSpPr>
          <p:nvPr/>
        </p:nvSpPr>
        <p:spPr bwMode="auto">
          <a:xfrm>
            <a:off x="4187825" y="5584825"/>
            <a:ext cx="344488" cy="344488"/>
          </a:xfrm>
          <a:custGeom>
            <a:avLst/>
            <a:gdLst>
              <a:gd name="T0" fmla="*/ 2147483646 w 60"/>
              <a:gd name="T1" fmla="*/ 2147483646 h 62"/>
              <a:gd name="T2" fmla="*/ 2147483646 w 60"/>
              <a:gd name="T3" fmla="*/ 2147483646 h 62"/>
              <a:gd name="T4" fmla="*/ 2147483646 w 60"/>
              <a:gd name="T5" fmla="*/ 2147483646 h 62"/>
              <a:gd name="T6" fmla="*/ 2147483646 w 60"/>
              <a:gd name="T7" fmla="*/ 2147483646 h 62"/>
              <a:gd name="T8" fmla="*/ 2147483646 w 60"/>
              <a:gd name="T9" fmla="*/ 2147483646 h 62"/>
              <a:gd name="T10" fmla="*/ 2147483646 w 60"/>
              <a:gd name="T11" fmla="*/ 2147483646 h 62"/>
              <a:gd name="T12" fmla="*/ 2147483646 w 60"/>
              <a:gd name="T13" fmla="*/ 2147483646 h 62"/>
              <a:gd name="T14" fmla="*/ 0 w 60"/>
              <a:gd name="T15" fmla="*/ 2147483646 h 62"/>
              <a:gd name="T16" fmla="*/ 0 w 60"/>
              <a:gd name="T17" fmla="*/ 0 h 62"/>
              <a:gd name="T18" fmla="*/ 2147483646 w 60"/>
              <a:gd name="T19" fmla="*/ 2147483646 h 62"/>
              <a:gd name="T20" fmla="*/ 2147483646 w 60"/>
              <a:gd name="T21" fmla="*/ 2147483646 h 62"/>
              <a:gd name="T22" fmla="*/ 2147483646 w 60"/>
              <a:gd name="T23" fmla="*/ 2147483646 h 62"/>
              <a:gd name="T24" fmla="*/ 2147483646 w 60"/>
              <a:gd name="T25" fmla="*/ 2147483646 h 62"/>
              <a:gd name="T26" fmla="*/ 0 w 60"/>
              <a:gd name="T27" fmla="*/ 2147483646 h 62"/>
              <a:gd name="T28" fmla="*/ 2147483646 w 60"/>
              <a:gd name="T29" fmla="*/ 2147483646 h 62"/>
              <a:gd name="T30" fmla="*/ 2147483646 w 60"/>
              <a:gd name="T31" fmla="*/ 2147483646 h 62"/>
              <a:gd name="T32" fmla="*/ 2147483646 w 60"/>
              <a:gd name="T33" fmla="*/ 2147483646 h 62"/>
              <a:gd name="T34" fmla="*/ 2147483646 w 60"/>
              <a:gd name="T35" fmla="*/ 2147483646 h 62"/>
              <a:gd name="T36" fmla="*/ 2147483646 w 60"/>
              <a:gd name="T37" fmla="*/ 2147483646 h 62"/>
              <a:gd name="T38" fmla="*/ 2147483646 w 60"/>
              <a:gd name="T39" fmla="*/ 2147483646 h 62"/>
              <a:gd name="T40" fmla="*/ 2147483646 w 60"/>
              <a:gd name="T41" fmla="*/ 2147483646 h 62"/>
              <a:gd name="T42" fmla="*/ 2147483646 w 60"/>
              <a:gd name="T43" fmla="*/ 2147483646 h 62"/>
              <a:gd name="T44" fmla="*/ 2147483646 w 60"/>
              <a:gd name="T45" fmla="*/ 2147483646 h 62"/>
              <a:gd name="T46" fmla="*/ 2147483646 w 60"/>
              <a:gd name="T47" fmla="*/ 2147483646 h 62"/>
              <a:gd name="T48" fmla="*/ 2147483646 w 60"/>
              <a:gd name="T49" fmla="*/ 2147483646 h 62"/>
              <a:gd name="T50" fmla="*/ 2147483646 w 60"/>
              <a:gd name="T51" fmla="*/ 2147483646 h 62"/>
              <a:gd name="T52" fmla="*/ 2147483646 w 60"/>
              <a:gd name="T53" fmla="*/ 2147483646 h 62"/>
              <a:gd name="T54" fmla="*/ 2147483646 w 60"/>
              <a:gd name="T55" fmla="*/ 2147483646 h 62"/>
              <a:gd name="T56" fmla="*/ 2147483646 w 60"/>
              <a:gd name="T57" fmla="*/ 2147483646 h 62"/>
              <a:gd name="T58" fmla="*/ 2147483646 w 60"/>
              <a:gd name="T59" fmla="*/ 2147483646 h 62"/>
              <a:gd name="T60" fmla="*/ 2147483646 w 60"/>
              <a:gd name="T61" fmla="*/ 2147483646 h 62"/>
              <a:gd name="T62" fmla="*/ 2147483646 w 60"/>
              <a:gd name="T63" fmla="*/ 2147483646 h 62"/>
              <a:gd name="T64" fmla="*/ 2147483646 w 60"/>
              <a:gd name="T65" fmla="*/ 2147483646 h 62"/>
              <a:gd name="T66" fmla="*/ 2147483646 w 60"/>
              <a:gd name="T67" fmla="*/ 2147483646 h 62"/>
              <a:gd name="T68" fmla="*/ 2147483646 w 60"/>
              <a:gd name="T69" fmla="*/ 2147483646 h 62"/>
              <a:gd name="T70" fmla="*/ 2147483646 w 60"/>
              <a:gd name="T71" fmla="*/ 2147483646 h 62"/>
              <a:gd name="T72" fmla="*/ 2147483646 w 60"/>
              <a:gd name="T73" fmla="*/ 2147483646 h 62"/>
              <a:gd name="T74" fmla="*/ 2147483646 w 60"/>
              <a:gd name="T75" fmla="*/ 2147483646 h 62"/>
              <a:gd name="T76" fmla="*/ 2147483646 w 60"/>
              <a:gd name="T77" fmla="*/ 2147483646 h 62"/>
              <a:gd name="T78" fmla="*/ 2147483646 w 60"/>
              <a:gd name="T79" fmla="*/ 2147483646 h 62"/>
              <a:gd name="T80" fmla="*/ 2147483646 w 60"/>
              <a:gd name="T81" fmla="*/ 2147483646 h 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 h="62">
                <a:moveTo>
                  <a:pt x="60" y="57"/>
                </a:moveTo>
                <a:cubicBezTo>
                  <a:pt x="60" y="62"/>
                  <a:pt x="60" y="62"/>
                  <a:pt x="60" y="62"/>
                </a:cubicBezTo>
                <a:cubicBezTo>
                  <a:pt x="58" y="60"/>
                  <a:pt x="56" y="58"/>
                  <a:pt x="53" y="56"/>
                </a:cubicBezTo>
                <a:cubicBezTo>
                  <a:pt x="53" y="55"/>
                  <a:pt x="53" y="54"/>
                  <a:pt x="53" y="53"/>
                </a:cubicBezTo>
                <a:cubicBezTo>
                  <a:pt x="53" y="53"/>
                  <a:pt x="53" y="53"/>
                  <a:pt x="53" y="53"/>
                </a:cubicBezTo>
                <a:cubicBezTo>
                  <a:pt x="54" y="53"/>
                  <a:pt x="55" y="53"/>
                  <a:pt x="56" y="53"/>
                </a:cubicBezTo>
                <a:cubicBezTo>
                  <a:pt x="57" y="55"/>
                  <a:pt x="58" y="56"/>
                  <a:pt x="60" y="57"/>
                </a:cubicBezTo>
                <a:close/>
                <a:moveTo>
                  <a:pt x="0" y="4"/>
                </a:moveTo>
                <a:cubicBezTo>
                  <a:pt x="0" y="0"/>
                  <a:pt x="0" y="0"/>
                  <a:pt x="0" y="0"/>
                </a:cubicBezTo>
                <a:cubicBezTo>
                  <a:pt x="1" y="1"/>
                  <a:pt x="2" y="2"/>
                  <a:pt x="3" y="3"/>
                </a:cubicBezTo>
                <a:cubicBezTo>
                  <a:pt x="4" y="4"/>
                  <a:pt x="4" y="5"/>
                  <a:pt x="4" y="6"/>
                </a:cubicBezTo>
                <a:cubicBezTo>
                  <a:pt x="4" y="6"/>
                  <a:pt x="4" y="6"/>
                  <a:pt x="4" y="6"/>
                </a:cubicBezTo>
                <a:cubicBezTo>
                  <a:pt x="3" y="7"/>
                  <a:pt x="2" y="7"/>
                  <a:pt x="1" y="6"/>
                </a:cubicBezTo>
                <a:cubicBezTo>
                  <a:pt x="1" y="5"/>
                  <a:pt x="0" y="5"/>
                  <a:pt x="0" y="4"/>
                </a:cubicBezTo>
                <a:close/>
                <a:moveTo>
                  <a:pt x="10" y="10"/>
                </a:moveTo>
                <a:cubicBezTo>
                  <a:pt x="13" y="13"/>
                  <a:pt x="16" y="15"/>
                  <a:pt x="19" y="18"/>
                </a:cubicBezTo>
                <a:cubicBezTo>
                  <a:pt x="19" y="19"/>
                  <a:pt x="19" y="20"/>
                  <a:pt x="19" y="20"/>
                </a:cubicBezTo>
                <a:cubicBezTo>
                  <a:pt x="19" y="20"/>
                  <a:pt x="19" y="20"/>
                  <a:pt x="19" y="20"/>
                </a:cubicBezTo>
                <a:cubicBezTo>
                  <a:pt x="18" y="21"/>
                  <a:pt x="17" y="21"/>
                  <a:pt x="16" y="20"/>
                </a:cubicBezTo>
                <a:cubicBezTo>
                  <a:pt x="14" y="18"/>
                  <a:pt x="11" y="15"/>
                  <a:pt x="8" y="12"/>
                </a:cubicBezTo>
                <a:cubicBezTo>
                  <a:pt x="7" y="12"/>
                  <a:pt x="7" y="11"/>
                  <a:pt x="8" y="10"/>
                </a:cubicBezTo>
                <a:cubicBezTo>
                  <a:pt x="8" y="10"/>
                  <a:pt x="8" y="10"/>
                  <a:pt x="8" y="10"/>
                </a:cubicBezTo>
                <a:cubicBezTo>
                  <a:pt x="8" y="9"/>
                  <a:pt x="9" y="9"/>
                  <a:pt x="10" y="10"/>
                </a:cubicBezTo>
                <a:close/>
                <a:moveTo>
                  <a:pt x="25" y="24"/>
                </a:moveTo>
                <a:cubicBezTo>
                  <a:pt x="28" y="27"/>
                  <a:pt x="31" y="30"/>
                  <a:pt x="34" y="32"/>
                </a:cubicBezTo>
                <a:cubicBezTo>
                  <a:pt x="35" y="33"/>
                  <a:pt x="35" y="34"/>
                  <a:pt x="34" y="35"/>
                </a:cubicBezTo>
                <a:cubicBezTo>
                  <a:pt x="34" y="35"/>
                  <a:pt x="34" y="35"/>
                  <a:pt x="34" y="35"/>
                </a:cubicBezTo>
                <a:cubicBezTo>
                  <a:pt x="33" y="35"/>
                  <a:pt x="32" y="35"/>
                  <a:pt x="32" y="35"/>
                </a:cubicBezTo>
                <a:cubicBezTo>
                  <a:pt x="29" y="32"/>
                  <a:pt x="26" y="29"/>
                  <a:pt x="23" y="27"/>
                </a:cubicBezTo>
                <a:cubicBezTo>
                  <a:pt x="22" y="26"/>
                  <a:pt x="22" y="25"/>
                  <a:pt x="23" y="24"/>
                </a:cubicBezTo>
                <a:cubicBezTo>
                  <a:pt x="23" y="24"/>
                  <a:pt x="23" y="24"/>
                  <a:pt x="23" y="24"/>
                </a:cubicBezTo>
                <a:cubicBezTo>
                  <a:pt x="24" y="24"/>
                  <a:pt x="25" y="24"/>
                  <a:pt x="25" y="24"/>
                </a:cubicBezTo>
                <a:close/>
                <a:moveTo>
                  <a:pt x="41" y="39"/>
                </a:moveTo>
                <a:cubicBezTo>
                  <a:pt x="43" y="42"/>
                  <a:pt x="46" y="44"/>
                  <a:pt x="49" y="47"/>
                </a:cubicBezTo>
                <a:cubicBezTo>
                  <a:pt x="50" y="48"/>
                  <a:pt x="50" y="49"/>
                  <a:pt x="49" y="49"/>
                </a:cubicBezTo>
                <a:cubicBezTo>
                  <a:pt x="49" y="49"/>
                  <a:pt x="49" y="49"/>
                  <a:pt x="49" y="49"/>
                </a:cubicBezTo>
                <a:cubicBezTo>
                  <a:pt x="48" y="50"/>
                  <a:pt x="47" y="50"/>
                  <a:pt x="47" y="49"/>
                </a:cubicBezTo>
                <a:cubicBezTo>
                  <a:pt x="44" y="47"/>
                  <a:pt x="41" y="44"/>
                  <a:pt x="38" y="41"/>
                </a:cubicBezTo>
                <a:cubicBezTo>
                  <a:pt x="38" y="41"/>
                  <a:pt x="38" y="40"/>
                  <a:pt x="38" y="39"/>
                </a:cubicBezTo>
                <a:cubicBezTo>
                  <a:pt x="38" y="39"/>
                  <a:pt x="38" y="39"/>
                  <a:pt x="38" y="39"/>
                </a:cubicBezTo>
                <a:cubicBezTo>
                  <a:pt x="39" y="38"/>
                  <a:pt x="40" y="38"/>
                  <a:pt x="41" y="39"/>
                </a:cubicBezTo>
                <a:close/>
              </a:path>
            </a:pathLst>
          </a:custGeom>
          <a:solidFill>
            <a:schemeClr val="bg1">
              <a:lumMod val="85000"/>
            </a:schemeClr>
          </a:solidFill>
          <a:ln>
            <a:noFill/>
          </a:ln>
        </p:spPr>
        <p:txBody>
          <a:bodyPr/>
          <a:lstStyle/>
          <a:p>
            <a:endParaRPr lang="zh-CN" altLang="en-US"/>
          </a:p>
        </p:txBody>
      </p:sp>
      <p:sp>
        <p:nvSpPr>
          <p:cNvPr id="29" name="Freeform 13"/>
          <p:cNvSpPr>
            <a:spLocks/>
          </p:cNvSpPr>
          <p:nvPr/>
        </p:nvSpPr>
        <p:spPr bwMode="auto">
          <a:xfrm>
            <a:off x="3890963" y="4197350"/>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0" h="273">
                <a:moveTo>
                  <a:pt x="0" y="0"/>
                </a:moveTo>
                <a:lnTo>
                  <a:pt x="310" y="0"/>
                </a:lnTo>
                <a:lnTo>
                  <a:pt x="310" y="273"/>
                </a:lnTo>
                <a:lnTo>
                  <a:pt x="0" y="273"/>
                </a:lnTo>
                <a:lnTo>
                  <a:pt x="84" y="138"/>
                </a:lnTo>
                <a:lnTo>
                  <a:pt x="0" y="0"/>
                </a:lnTo>
                <a:close/>
              </a:path>
            </a:pathLst>
          </a:custGeom>
          <a:solidFill>
            <a:schemeClr val="accent1"/>
          </a:solidFill>
          <a:ln>
            <a:noFill/>
          </a:ln>
        </p:spPr>
        <p:txBody>
          <a:bodyPr/>
          <a:lstStyle/>
          <a:p>
            <a:endParaRPr lang="zh-CN" altLang="en-US"/>
          </a:p>
        </p:txBody>
      </p:sp>
      <p:sp>
        <p:nvSpPr>
          <p:cNvPr id="30" name="Freeform 14"/>
          <p:cNvSpPr>
            <a:spLocks noEditPoints="1"/>
          </p:cNvSpPr>
          <p:nvPr/>
        </p:nvSpPr>
        <p:spPr bwMode="auto">
          <a:xfrm>
            <a:off x="3971925" y="4237038"/>
            <a:ext cx="684213" cy="20637"/>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chemeClr val="bg1">
              <a:lumMod val="85000"/>
            </a:schemeClr>
          </a:solidFill>
          <a:ln>
            <a:noFill/>
          </a:ln>
        </p:spPr>
        <p:txBody>
          <a:bodyPr/>
          <a:lstStyle/>
          <a:p>
            <a:endParaRPr lang="zh-CN" altLang="en-US"/>
          </a:p>
        </p:txBody>
      </p:sp>
      <p:sp>
        <p:nvSpPr>
          <p:cNvPr id="31" name="Freeform 15"/>
          <p:cNvSpPr>
            <a:spLocks noEditPoints="1"/>
          </p:cNvSpPr>
          <p:nvPr/>
        </p:nvSpPr>
        <p:spPr bwMode="auto">
          <a:xfrm>
            <a:off x="3971925" y="4775200"/>
            <a:ext cx="684213" cy="20638"/>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chemeClr val="bg1">
              <a:lumMod val="85000"/>
            </a:schemeClr>
          </a:solidFill>
          <a:ln>
            <a:noFill/>
          </a:ln>
        </p:spPr>
        <p:txBody>
          <a:bodyPr/>
          <a:lstStyle/>
          <a:p>
            <a:endParaRPr lang="zh-CN" altLang="en-US"/>
          </a:p>
        </p:txBody>
      </p:sp>
      <p:sp>
        <p:nvSpPr>
          <p:cNvPr id="32" name="Freeform 16"/>
          <p:cNvSpPr>
            <a:spLocks/>
          </p:cNvSpPr>
          <p:nvPr/>
        </p:nvSpPr>
        <p:spPr bwMode="auto">
          <a:xfrm>
            <a:off x="4187825" y="3946525"/>
            <a:ext cx="344488" cy="954088"/>
          </a:xfrm>
          <a:custGeom>
            <a:avLst/>
            <a:gdLst>
              <a:gd name="T0" fmla="*/ 0 w 143"/>
              <a:gd name="T1" fmla="*/ 0 h 408"/>
              <a:gd name="T2" fmla="*/ 2147483646 w 143"/>
              <a:gd name="T3" fmla="*/ 2147483646 h 408"/>
              <a:gd name="T4" fmla="*/ 2147483646 w 143"/>
              <a:gd name="T5" fmla="*/ 2147483646 h 408"/>
              <a:gd name="T6" fmla="*/ 0 w 143"/>
              <a:gd name="T7" fmla="*/ 2147483646 h 408"/>
              <a:gd name="T8" fmla="*/ 0 w 143"/>
              <a:gd name="T9" fmla="*/ 0 h 408"/>
              <a:gd name="T10" fmla="*/ 0 w 143"/>
              <a:gd name="T11" fmla="*/ 0 h 4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 h="408">
                <a:moveTo>
                  <a:pt x="0" y="0"/>
                </a:moveTo>
                <a:lnTo>
                  <a:pt x="143" y="135"/>
                </a:lnTo>
                <a:lnTo>
                  <a:pt x="143" y="408"/>
                </a:lnTo>
                <a:lnTo>
                  <a:pt x="0" y="273"/>
                </a:lnTo>
                <a:lnTo>
                  <a:pt x="0" y="0"/>
                </a:lnTo>
                <a:close/>
              </a:path>
            </a:pathLst>
          </a:custGeom>
          <a:solidFill>
            <a:schemeClr val="accent6">
              <a:lumMod val="50000"/>
            </a:schemeClr>
          </a:solidFill>
          <a:ln>
            <a:noFill/>
          </a:ln>
        </p:spPr>
        <p:txBody>
          <a:bodyPr/>
          <a:lstStyle/>
          <a:p>
            <a:endParaRPr lang="zh-CN" altLang="en-US"/>
          </a:p>
        </p:txBody>
      </p:sp>
      <p:sp>
        <p:nvSpPr>
          <p:cNvPr id="33" name="Freeform 17"/>
          <p:cNvSpPr>
            <a:spLocks noEditPoints="1"/>
          </p:cNvSpPr>
          <p:nvPr/>
        </p:nvSpPr>
        <p:spPr bwMode="auto">
          <a:xfrm>
            <a:off x="4187825" y="4500563"/>
            <a:ext cx="344488" cy="339725"/>
          </a:xfrm>
          <a:custGeom>
            <a:avLst/>
            <a:gdLst>
              <a:gd name="T0" fmla="*/ 2147483646 w 60"/>
              <a:gd name="T1" fmla="*/ 2147483646 h 61"/>
              <a:gd name="T2" fmla="*/ 2147483646 w 60"/>
              <a:gd name="T3" fmla="*/ 2147483646 h 61"/>
              <a:gd name="T4" fmla="*/ 2147483646 w 60"/>
              <a:gd name="T5" fmla="*/ 2147483646 h 61"/>
              <a:gd name="T6" fmla="*/ 2147483646 w 60"/>
              <a:gd name="T7" fmla="*/ 2147483646 h 61"/>
              <a:gd name="T8" fmla="*/ 2147483646 w 60"/>
              <a:gd name="T9" fmla="*/ 2147483646 h 61"/>
              <a:gd name="T10" fmla="*/ 2147483646 w 60"/>
              <a:gd name="T11" fmla="*/ 2147483646 h 61"/>
              <a:gd name="T12" fmla="*/ 2147483646 w 60"/>
              <a:gd name="T13" fmla="*/ 2147483646 h 61"/>
              <a:gd name="T14" fmla="*/ 0 w 60"/>
              <a:gd name="T15" fmla="*/ 2147483646 h 61"/>
              <a:gd name="T16" fmla="*/ 0 w 60"/>
              <a:gd name="T17" fmla="*/ 0 h 61"/>
              <a:gd name="T18" fmla="*/ 2147483646 w 60"/>
              <a:gd name="T19" fmla="*/ 2147483646 h 61"/>
              <a:gd name="T20" fmla="*/ 2147483646 w 60"/>
              <a:gd name="T21" fmla="*/ 2147483646 h 61"/>
              <a:gd name="T22" fmla="*/ 2147483646 w 60"/>
              <a:gd name="T23" fmla="*/ 2147483646 h 61"/>
              <a:gd name="T24" fmla="*/ 2147483646 w 60"/>
              <a:gd name="T25" fmla="*/ 2147483646 h 61"/>
              <a:gd name="T26" fmla="*/ 0 w 60"/>
              <a:gd name="T27" fmla="*/ 2147483646 h 61"/>
              <a:gd name="T28" fmla="*/ 2147483646 w 60"/>
              <a:gd name="T29" fmla="*/ 2147483646 h 61"/>
              <a:gd name="T30" fmla="*/ 2147483646 w 60"/>
              <a:gd name="T31" fmla="*/ 2147483646 h 61"/>
              <a:gd name="T32" fmla="*/ 2147483646 w 60"/>
              <a:gd name="T33" fmla="*/ 2147483646 h 61"/>
              <a:gd name="T34" fmla="*/ 2147483646 w 60"/>
              <a:gd name="T35" fmla="*/ 2147483646 h 61"/>
              <a:gd name="T36" fmla="*/ 2147483646 w 60"/>
              <a:gd name="T37" fmla="*/ 2147483646 h 61"/>
              <a:gd name="T38" fmla="*/ 2147483646 w 60"/>
              <a:gd name="T39" fmla="*/ 2147483646 h 61"/>
              <a:gd name="T40" fmla="*/ 2147483646 w 60"/>
              <a:gd name="T41" fmla="*/ 2147483646 h 61"/>
              <a:gd name="T42" fmla="*/ 2147483646 w 60"/>
              <a:gd name="T43" fmla="*/ 2147483646 h 61"/>
              <a:gd name="T44" fmla="*/ 2147483646 w 60"/>
              <a:gd name="T45" fmla="*/ 2147483646 h 61"/>
              <a:gd name="T46" fmla="*/ 2147483646 w 60"/>
              <a:gd name="T47" fmla="*/ 2147483646 h 61"/>
              <a:gd name="T48" fmla="*/ 2147483646 w 60"/>
              <a:gd name="T49" fmla="*/ 2147483646 h 61"/>
              <a:gd name="T50" fmla="*/ 2147483646 w 60"/>
              <a:gd name="T51" fmla="*/ 2147483646 h 61"/>
              <a:gd name="T52" fmla="*/ 2147483646 w 60"/>
              <a:gd name="T53" fmla="*/ 2147483646 h 61"/>
              <a:gd name="T54" fmla="*/ 2147483646 w 60"/>
              <a:gd name="T55" fmla="*/ 2147483646 h 61"/>
              <a:gd name="T56" fmla="*/ 2147483646 w 60"/>
              <a:gd name="T57" fmla="*/ 2147483646 h 61"/>
              <a:gd name="T58" fmla="*/ 2147483646 w 60"/>
              <a:gd name="T59" fmla="*/ 2147483646 h 61"/>
              <a:gd name="T60" fmla="*/ 2147483646 w 60"/>
              <a:gd name="T61" fmla="*/ 2147483646 h 61"/>
              <a:gd name="T62" fmla="*/ 2147483646 w 60"/>
              <a:gd name="T63" fmla="*/ 2147483646 h 61"/>
              <a:gd name="T64" fmla="*/ 2147483646 w 60"/>
              <a:gd name="T65" fmla="*/ 2147483646 h 61"/>
              <a:gd name="T66" fmla="*/ 2147483646 w 60"/>
              <a:gd name="T67" fmla="*/ 2147483646 h 61"/>
              <a:gd name="T68" fmla="*/ 2147483646 w 60"/>
              <a:gd name="T69" fmla="*/ 2147483646 h 61"/>
              <a:gd name="T70" fmla="*/ 2147483646 w 60"/>
              <a:gd name="T71" fmla="*/ 2147483646 h 61"/>
              <a:gd name="T72" fmla="*/ 2147483646 w 60"/>
              <a:gd name="T73" fmla="*/ 2147483646 h 61"/>
              <a:gd name="T74" fmla="*/ 2147483646 w 60"/>
              <a:gd name="T75" fmla="*/ 2147483646 h 61"/>
              <a:gd name="T76" fmla="*/ 2147483646 w 60"/>
              <a:gd name="T77" fmla="*/ 2147483646 h 61"/>
              <a:gd name="T78" fmla="*/ 2147483646 w 60"/>
              <a:gd name="T79" fmla="*/ 2147483646 h 61"/>
              <a:gd name="T80" fmla="*/ 2147483646 w 60"/>
              <a:gd name="T81" fmla="*/ 2147483646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 h="61">
                <a:moveTo>
                  <a:pt x="60" y="57"/>
                </a:moveTo>
                <a:cubicBezTo>
                  <a:pt x="60" y="61"/>
                  <a:pt x="60" y="61"/>
                  <a:pt x="60" y="61"/>
                </a:cubicBezTo>
                <a:cubicBezTo>
                  <a:pt x="58" y="59"/>
                  <a:pt x="56" y="57"/>
                  <a:pt x="53" y="55"/>
                </a:cubicBezTo>
                <a:cubicBezTo>
                  <a:pt x="53" y="55"/>
                  <a:pt x="53" y="54"/>
                  <a:pt x="53" y="53"/>
                </a:cubicBezTo>
                <a:cubicBezTo>
                  <a:pt x="53" y="53"/>
                  <a:pt x="53" y="53"/>
                  <a:pt x="53" y="53"/>
                </a:cubicBezTo>
                <a:cubicBezTo>
                  <a:pt x="54" y="52"/>
                  <a:pt x="55" y="52"/>
                  <a:pt x="56" y="53"/>
                </a:cubicBezTo>
                <a:cubicBezTo>
                  <a:pt x="57" y="54"/>
                  <a:pt x="58" y="56"/>
                  <a:pt x="60" y="57"/>
                </a:cubicBezTo>
                <a:close/>
                <a:moveTo>
                  <a:pt x="0" y="4"/>
                </a:moveTo>
                <a:cubicBezTo>
                  <a:pt x="0" y="0"/>
                  <a:pt x="0" y="0"/>
                  <a:pt x="0" y="0"/>
                </a:cubicBezTo>
                <a:cubicBezTo>
                  <a:pt x="1" y="1"/>
                  <a:pt x="2" y="2"/>
                  <a:pt x="3" y="3"/>
                </a:cubicBezTo>
                <a:cubicBezTo>
                  <a:pt x="4" y="4"/>
                  <a:pt x="4" y="5"/>
                  <a:pt x="4" y="6"/>
                </a:cubicBezTo>
                <a:cubicBezTo>
                  <a:pt x="4" y="6"/>
                  <a:pt x="4" y="6"/>
                  <a:pt x="4" y="6"/>
                </a:cubicBezTo>
                <a:cubicBezTo>
                  <a:pt x="3" y="6"/>
                  <a:pt x="2" y="6"/>
                  <a:pt x="1" y="6"/>
                </a:cubicBezTo>
                <a:cubicBezTo>
                  <a:pt x="1" y="5"/>
                  <a:pt x="0" y="5"/>
                  <a:pt x="0" y="4"/>
                </a:cubicBezTo>
                <a:close/>
                <a:moveTo>
                  <a:pt x="10" y="10"/>
                </a:moveTo>
                <a:cubicBezTo>
                  <a:pt x="13" y="12"/>
                  <a:pt x="16" y="15"/>
                  <a:pt x="19" y="18"/>
                </a:cubicBezTo>
                <a:cubicBezTo>
                  <a:pt x="19" y="18"/>
                  <a:pt x="19" y="19"/>
                  <a:pt x="19" y="20"/>
                </a:cubicBezTo>
                <a:cubicBezTo>
                  <a:pt x="19" y="20"/>
                  <a:pt x="19" y="20"/>
                  <a:pt x="19" y="20"/>
                </a:cubicBezTo>
                <a:cubicBezTo>
                  <a:pt x="18" y="21"/>
                  <a:pt x="17" y="21"/>
                  <a:pt x="16" y="20"/>
                </a:cubicBezTo>
                <a:cubicBezTo>
                  <a:pt x="14" y="17"/>
                  <a:pt x="11" y="15"/>
                  <a:pt x="8" y="12"/>
                </a:cubicBezTo>
                <a:cubicBezTo>
                  <a:pt x="7" y="11"/>
                  <a:pt x="7" y="10"/>
                  <a:pt x="8" y="10"/>
                </a:cubicBezTo>
                <a:cubicBezTo>
                  <a:pt x="8" y="10"/>
                  <a:pt x="8" y="10"/>
                  <a:pt x="8" y="10"/>
                </a:cubicBezTo>
                <a:cubicBezTo>
                  <a:pt x="8" y="9"/>
                  <a:pt x="9" y="9"/>
                  <a:pt x="10" y="10"/>
                </a:cubicBezTo>
                <a:close/>
                <a:moveTo>
                  <a:pt x="25" y="24"/>
                </a:moveTo>
                <a:cubicBezTo>
                  <a:pt x="28" y="27"/>
                  <a:pt x="31" y="30"/>
                  <a:pt x="34" y="32"/>
                </a:cubicBezTo>
                <a:cubicBezTo>
                  <a:pt x="35" y="33"/>
                  <a:pt x="35" y="34"/>
                  <a:pt x="34" y="35"/>
                </a:cubicBezTo>
                <a:cubicBezTo>
                  <a:pt x="34" y="35"/>
                  <a:pt x="34" y="35"/>
                  <a:pt x="34" y="35"/>
                </a:cubicBezTo>
                <a:cubicBezTo>
                  <a:pt x="33" y="35"/>
                  <a:pt x="32" y="35"/>
                  <a:pt x="32" y="35"/>
                </a:cubicBezTo>
                <a:cubicBezTo>
                  <a:pt x="29" y="32"/>
                  <a:pt x="26" y="29"/>
                  <a:pt x="23" y="27"/>
                </a:cubicBezTo>
                <a:cubicBezTo>
                  <a:pt x="22" y="26"/>
                  <a:pt x="22" y="25"/>
                  <a:pt x="23" y="24"/>
                </a:cubicBezTo>
                <a:cubicBezTo>
                  <a:pt x="23" y="24"/>
                  <a:pt x="23" y="24"/>
                  <a:pt x="23" y="24"/>
                </a:cubicBezTo>
                <a:cubicBezTo>
                  <a:pt x="24" y="23"/>
                  <a:pt x="25" y="23"/>
                  <a:pt x="25" y="24"/>
                </a:cubicBezTo>
                <a:close/>
                <a:moveTo>
                  <a:pt x="41" y="39"/>
                </a:moveTo>
                <a:cubicBezTo>
                  <a:pt x="43" y="41"/>
                  <a:pt x="46" y="44"/>
                  <a:pt x="49" y="47"/>
                </a:cubicBezTo>
                <a:cubicBezTo>
                  <a:pt x="50" y="47"/>
                  <a:pt x="50" y="48"/>
                  <a:pt x="49" y="49"/>
                </a:cubicBezTo>
                <a:cubicBezTo>
                  <a:pt x="49" y="49"/>
                  <a:pt x="49" y="49"/>
                  <a:pt x="49" y="49"/>
                </a:cubicBezTo>
                <a:cubicBezTo>
                  <a:pt x="48" y="50"/>
                  <a:pt x="47" y="50"/>
                  <a:pt x="47" y="49"/>
                </a:cubicBezTo>
                <a:cubicBezTo>
                  <a:pt x="44" y="46"/>
                  <a:pt x="41" y="44"/>
                  <a:pt x="38" y="41"/>
                </a:cubicBezTo>
                <a:cubicBezTo>
                  <a:pt x="38" y="40"/>
                  <a:pt x="38" y="39"/>
                  <a:pt x="38" y="39"/>
                </a:cubicBezTo>
                <a:cubicBezTo>
                  <a:pt x="38" y="39"/>
                  <a:pt x="38" y="39"/>
                  <a:pt x="38" y="39"/>
                </a:cubicBezTo>
                <a:cubicBezTo>
                  <a:pt x="39" y="38"/>
                  <a:pt x="40" y="38"/>
                  <a:pt x="41" y="39"/>
                </a:cubicBezTo>
                <a:close/>
              </a:path>
            </a:pathLst>
          </a:custGeom>
          <a:solidFill>
            <a:schemeClr val="bg1">
              <a:lumMod val="75000"/>
            </a:schemeClr>
          </a:solidFill>
          <a:ln>
            <a:noFill/>
          </a:ln>
        </p:spPr>
        <p:txBody>
          <a:bodyPr/>
          <a:lstStyle/>
          <a:p>
            <a:endParaRPr lang="zh-CN" altLang="en-US"/>
          </a:p>
        </p:txBody>
      </p:sp>
      <p:sp>
        <p:nvSpPr>
          <p:cNvPr id="34" name="Freeform 18"/>
          <p:cNvSpPr>
            <a:spLocks/>
          </p:cNvSpPr>
          <p:nvPr/>
        </p:nvSpPr>
        <p:spPr bwMode="auto">
          <a:xfrm>
            <a:off x="3890963" y="3108325"/>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0" h="273">
                <a:moveTo>
                  <a:pt x="0" y="0"/>
                </a:moveTo>
                <a:lnTo>
                  <a:pt x="310" y="0"/>
                </a:lnTo>
                <a:lnTo>
                  <a:pt x="310" y="273"/>
                </a:lnTo>
                <a:lnTo>
                  <a:pt x="0" y="273"/>
                </a:lnTo>
                <a:lnTo>
                  <a:pt x="84" y="138"/>
                </a:lnTo>
                <a:lnTo>
                  <a:pt x="0" y="0"/>
                </a:lnTo>
                <a:close/>
              </a:path>
            </a:pathLst>
          </a:custGeom>
          <a:solidFill>
            <a:schemeClr val="accent4"/>
          </a:solidFill>
          <a:ln>
            <a:noFill/>
          </a:ln>
        </p:spPr>
        <p:txBody>
          <a:bodyPr/>
          <a:lstStyle/>
          <a:p>
            <a:endParaRPr lang="zh-CN" altLang="en-US"/>
          </a:p>
        </p:txBody>
      </p:sp>
      <p:sp>
        <p:nvSpPr>
          <p:cNvPr id="35" name="Freeform 19"/>
          <p:cNvSpPr>
            <a:spLocks noEditPoints="1"/>
          </p:cNvSpPr>
          <p:nvPr/>
        </p:nvSpPr>
        <p:spPr bwMode="auto">
          <a:xfrm>
            <a:off x="3971925" y="3148013"/>
            <a:ext cx="684213" cy="20637"/>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97989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Freeform 20"/>
          <p:cNvSpPr>
            <a:spLocks noEditPoints="1"/>
          </p:cNvSpPr>
          <p:nvPr/>
        </p:nvSpPr>
        <p:spPr bwMode="auto">
          <a:xfrm>
            <a:off x="3971925" y="3686175"/>
            <a:ext cx="684213" cy="20638"/>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97989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21"/>
          <p:cNvSpPr>
            <a:spLocks/>
          </p:cNvSpPr>
          <p:nvPr/>
        </p:nvSpPr>
        <p:spPr bwMode="auto">
          <a:xfrm>
            <a:off x="4187825" y="2860675"/>
            <a:ext cx="344488" cy="952500"/>
          </a:xfrm>
          <a:custGeom>
            <a:avLst/>
            <a:gdLst>
              <a:gd name="T0" fmla="*/ 0 w 143"/>
              <a:gd name="T1" fmla="*/ 0 h 407"/>
              <a:gd name="T2" fmla="*/ 2147483646 w 143"/>
              <a:gd name="T3" fmla="*/ 2147483646 h 407"/>
              <a:gd name="T4" fmla="*/ 2147483646 w 143"/>
              <a:gd name="T5" fmla="*/ 2147483646 h 407"/>
              <a:gd name="T6" fmla="*/ 0 w 143"/>
              <a:gd name="T7" fmla="*/ 2147483646 h 407"/>
              <a:gd name="T8" fmla="*/ 0 w 143"/>
              <a:gd name="T9" fmla="*/ 0 h 407"/>
              <a:gd name="T10" fmla="*/ 0 w 143"/>
              <a:gd name="T11" fmla="*/ 0 h 4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 h="407">
                <a:moveTo>
                  <a:pt x="0" y="0"/>
                </a:moveTo>
                <a:lnTo>
                  <a:pt x="143" y="135"/>
                </a:lnTo>
                <a:lnTo>
                  <a:pt x="143" y="407"/>
                </a:lnTo>
                <a:lnTo>
                  <a:pt x="0" y="272"/>
                </a:lnTo>
                <a:lnTo>
                  <a:pt x="0" y="0"/>
                </a:lnTo>
                <a:close/>
              </a:path>
            </a:pathLst>
          </a:custGeom>
          <a:solidFill>
            <a:schemeClr val="tx1">
              <a:lumMod val="95000"/>
              <a:lumOff val="5000"/>
            </a:schemeClr>
          </a:solidFill>
          <a:ln>
            <a:noFill/>
          </a:ln>
        </p:spPr>
        <p:txBody>
          <a:bodyPr/>
          <a:lstStyle/>
          <a:p>
            <a:endParaRPr lang="zh-CN" altLang="en-US"/>
          </a:p>
        </p:txBody>
      </p:sp>
      <p:sp>
        <p:nvSpPr>
          <p:cNvPr id="38" name="Freeform 22"/>
          <p:cNvSpPr>
            <a:spLocks noEditPoints="1"/>
          </p:cNvSpPr>
          <p:nvPr/>
        </p:nvSpPr>
        <p:spPr bwMode="auto">
          <a:xfrm>
            <a:off x="4187825" y="3414713"/>
            <a:ext cx="344488" cy="336550"/>
          </a:xfrm>
          <a:custGeom>
            <a:avLst/>
            <a:gdLst>
              <a:gd name="T0" fmla="*/ 2147483646 w 60"/>
              <a:gd name="T1" fmla="*/ 2147483646 h 61"/>
              <a:gd name="T2" fmla="*/ 2147483646 w 60"/>
              <a:gd name="T3" fmla="*/ 2147483646 h 61"/>
              <a:gd name="T4" fmla="*/ 2147483646 w 60"/>
              <a:gd name="T5" fmla="*/ 2147483646 h 61"/>
              <a:gd name="T6" fmla="*/ 2147483646 w 60"/>
              <a:gd name="T7" fmla="*/ 2147483646 h 61"/>
              <a:gd name="T8" fmla="*/ 2147483646 w 60"/>
              <a:gd name="T9" fmla="*/ 2147483646 h 61"/>
              <a:gd name="T10" fmla="*/ 2147483646 w 60"/>
              <a:gd name="T11" fmla="*/ 2147483646 h 61"/>
              <a:gd name="T12" fmla="*/ 2147483646 w 60"/>
              <a:gd name="T13" fmla="*/ 2147483646 h 61"/>
              <a:gd name="T14" fmla="*/ 0 w 60"/>
              <a:gd name="T15" fmla="*/ 2147483646 h 61"/>
              <a:gd name="T16" fmla="*/ 0 w 60"/>
              <a:gd name="T17" fmla="*/ 0 h 61"/>
              <a:gd name="T18" fmla="*/ 2147483646 w 60"/>
              <a:gd name="T19" fmla="*/ 2147483646 h 61"/>
              <a:gd name="T20" fmla="*/ 2147483646 w 60"/>
              <a:gd name="T21" fmla="*/ 2147483646 h 61"/>
              <a:gd name="T22" fmla="*/ 2147483646 w 60"/>
              <a:gd name="T23" fmla="*/ 2147483646 h 61"/>
              <a:gd name="T24" fmla="*/ 2147483646 w 60"/>
              <a:gd name="T25" fmla="*/ 2147483646 h 61"/>
              <a:gd name="T26" fmla="*/ 0 w 60"/>
              <a:gd name="T27" fmla="*/ 2147483646 h 61"/>
              <a:gd name="T28" fmla="*/ 2147483646 w 60"/>
              <a:gd name="T29" fmla="*/ 2147483646 h 61"/>
              <a:gd name="T30" fmla="*/ 2147483646 w 60"/>
              <a:gd name="T31" fmla="*/ 2147483646 h 61"/>
              <a:gd name="T32" fmla="*/ 2147483646 w 60"/>
              <a:gd name="T33" fmla="*/ 2147483646 h 61"/>
              <a:gd name="T34" fmla="*/ 2147483646 w 60"/>
              <a:gd name="T35" fmla="*/ 2147483646 h 61"/>
              <a:gd name="T36" fmla="*/ 2147483646 w 60"/>
              <a:gd name="T37" fmla="*/ 2147483646 h 61"/>
              <a:gd name="T38" fmla="*/ 2147483646 w 60"/>
              <a:gd name="T39" fmla="*/ 2147483646 h 61"/>
              <a:gd name="T40" fmla="*/ 2147483646 w 60"/>
              <a:gd name="T41" fmla="*/ 2147483646 h 61"/>
              <a:gd name="T42" fmla="*/ 2147483646 w 60"/>
              <a:gd name="T43" fmla="*/ 2147483646 h 61"/>
              <a:gd name="T44" fmla="*/ 2147483646 w 60"/>
              <a:gd name="T45" fmla="*/ 2147483646 h 61"/>
              <a:gd name="T46" fmla="*/ 2147483646 w 60"/>
              <a:gd name="T47" fmla="*/ 2147483646 h 61"/>
              <a:gd name="T48" fmla="*/ 2147483646 w 60"/>
              <a:gd name="T49" fmla="*/ 2147483646 h 61"/>
              <a:gd name="T50" fmla="*/ 2147483646 w 60"/>
              <a:gd name="T51" fmla="*/ 2147483646 h 61"/>
              <a:gd name="T52" fmla="*/ 2147483646 w 60"/>
              <a:gd name="T53" fmla="*/ 2147483646 h 61"/>
              <a:gd name="T54" fmla="*/ 2147483646 w 60"/>
              <a:gd name="T55" fmla="*/ 2147483646 h 61"/>
              <a:gd name="T56" fmla="*/ 2147483646 w 60"/>
              <a:gd name="T57" fmla="*/ 2147483646 h 61"/>
              <a:gd name="T58" fmla="*/ 2147483646 w 60"/>
              <a:gd name="T59" fmla="*/ 2147483646 h 61"/>
              <a:gd name="T60" fmla="*/ 2147483646 w 60"/>
              <a:gd name="T61" fmla="*/ 2147483646 h 61"/>
              <a:gd name="T62" fmla="*/ 2147483646 w 60"/>
              <a:gd name="T63" fmla="*/ 2147483646 h 61"/>
              <a:gd name="T64" fmla="*/ 2147483646 w 60"/>
              <a:gd name="T65" fmla="*/ 2147483646 h 61"/>
              <a:gd name="T66" fmla="*/ 2147483646 w 60"/>
              <a:gd name="T67" fmla="*/ 2147483646 h 61"/>
              <a:gd name="T68" fmla="*/ 2147483646 w 60"/>
              <a:gd name="T69" fmla="*/ 2147483646 h 61"/>
              <a:gd name="T70" fmla="*/ 2147483646 w 60"/>
              <a:gd name="T71" fmla="*/ 2147483646 h 61"/>
              <a:gd name="T72" fmla="*/ 2147483646 w 60"/>
              <a:gd name="T73" fmla="*/ 2147483646 h 61"/>
              <a:gd name="T74" fmla="*/ 2147483646 w 60"/>
              <a:gd name="T75" fmla="*/ 2147483646 h 61"/>
              <a:gd name="T76" fmla="*/ 2147483646 w 60"/>
              <a:gd name="T77" fmla="*/ 2147483646 h 61"/>
              <a:gd name="T78" fmla="*/ 2147483646 w 60"/>
              <a:gd name="T79" fmla="*/ 2147483646 h 61"/>
              <a:gd name="T80" fmla="*/ 2147483646 w 60"/>
              <a:gd name="T81" fmla="*/ 2147483646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 h="61">
                <a:moveTo>
                  <a:pt x="60" y="57"/>
                </a:moveTo>
                <a:cubicBezTo>
                  <a:pt x="60" y="61"/>
                  <a:pt x="60" y="61"/>
                  <a:pt x="60" y="61"/>
                </a:cubicBezTo>
                <a:cubicBezTo>
                  <a:pt x="58" y="59"/>
                  <a:pt x="56" y="57"/>
                  <a:pt x="53" y="55"/>
                </a:cubicBezTo>
                <a:cubicBezTo>
                  <a:pt x="53" y="55"/>
                  <a:pt x="53" y="54"/>
                  <a:pt x="53" y="53"/>
                </a:cubicBezTo>
                <a:cubicBezTo>
                  <a:pt x="53" y="53"/>
                  <a:pt x="53" y="53"/>
                  <a:pt x="53" y="53"/>
                </a:cubicBezTo>
                <a:cubicBezTo>
                  <a:pt x="54" y="52"/>
                  <a:pt x="55" y="52"/>
                  <a:pt x="56" y="53"/>
                </a:cubicBezTo>
                <a:cubicBezTo>
                  <a:pt x="57" y="54"/>
                  <a:pt x="58" y="55"/>
                  <a:pt x="60" y="57"/>
                </a:cubicBezTo>
                <a:close/>
                <a:moveTo>
                  <a:pt x="0" y="4"/>
                </a:moveTo>
                <a:cubicBezTo>
                  <a:pt x="0" y="0"/>
                  <a:pt x="0" y="0"/>
                  <a:pt x="0" y="0"/>
                </a:cubicBezTo>
                <a:cubicBezTo>
                  <a:pt x="1" y="1"/>
                  <a:pt x="2" y="2"/>
                  <a:pt x="3" y="3"/>
                </a:cubicBezTo>
                <a:cubicBezTo>
                  <a:pt x="4" y="4"/>
                  <a:pt x="4" y="5"/>
                  <a:pt x="4" y="6"/>
                </a:cubicBezTo>
                <a:cubicBezTo>
                  <a:pt x="4" y="6"/>
                  <a:pt x="4" y="6"/>
                  <a:pt x="4" y="6"/>
                </a:cubicBezTo>
                <a:cubicBezTo>
                  <a:pt x="3" y="6"/>
                  <a:pt x="2" y="6"/>
                  <a:pt x="1" y="6"/>
                </a:cubicBezTo>
                <a:cubicBezTo>
                  <a:pt x="1" y="5"/>
                  <a:pt x="0" y="5"/>
                  <a:pt x="0" y="4"/>
                </a:cubicBezTo>
                <a:close/>
                <a:moveTo>
                  <a:pt x="10" y="10"/>
                </a:moveTo>
                <a:cubicBezTo>
                  <a:pt x="13" y="12"/>
                  <a:pt x="16" y="15"/>
                  <a:pt x="19" y="18"/>
                </a:cubicBezTo>
                <a:cubicBezTo>
                  <a:pt x="19" y="18"/>
                  <a:pt x="19" y="19"/>
                  <a:pt x="19" y="20"/>
                </a:cubicBezTo>
                <a:cubicBezTo>
                  <a:pt x="19" y="20"/>
                  <a:pt x="19" y="20"/>
                  <a:pt x="19" y="20"/>
                </a:cubicBezTo>
                <a:cubicBezTo>
                  <a:pt x="18" y="21"/>
                  <a:pt x="17" y="21"/>
                  <a:pt x="16" y="20"/>
                </a:cubicBezTo>
                <a:cubicBezTo>
                  <a:pt x="14" y="17"/>
                  <a:pt x="11" y="15"/>
                  <a:pt x="8" y="12"/>
                </a:cubicBezTo>
                <a:cubicBezTo>
                  <a:pt x="7" y="11"/>
                  <a:pt x="7" y="10"/>
                  <a:pt x="8" y="10"/>
                </a:cubicBezTo>
                <a:cubicBezTo>
                  <a:pt x="8" y="10"/>
                  <a:pt x="8" y="10"/>
                  <a:pt x="8" y="10"/>
                </a:cubicBezTo>
                <a:cubicBezTo>
                  <a:pt x="8" y="9"/>
                  <a:pt x="9" y="9"/>
                  <a:pt x="10" y="10"/>
                </a:cubicBezTo>
                <a:close/>
                <a:moveTo>
                  <a:pt x="25" y="24"/>
                </a:moveTo>
                <a:cubicBezTo>
                  <a:pt x="28" y="27"/>
                  <a:pt x="31" y="29"/>
                  <a:pt x="34" y="32"/>
                </a:cubicBezTo>
                <a:cubicBezTo>
                  <a:pt x="35" y="33"/>
                  <a:pt x="35" y="34"/>
                  <a:pt x="34" y="35"/>
                </a:cubicBezTo>
                <a:cubicBezTo>
                  <a:pt x="34" y="35"/>
                  <a:pt x="34" y="35"/>
                  <a:pt x="34" y="35"/>
                </a:cubicBezTo>
                <a:cubicBezTo>
                  <a:pt x="33" y="35"/>
                  <a:pt x="32" y="35"/>
                  <a:pt x="32" y="35"/>
                </a:cubicBezTo>
                <a:cubicBezTo>
                  <a:pt x="29" y="32"/>
                  <a:pt x="26" y="29"/>
                  <a:pt x="23" y="26"/>
                </a:cubicBezTo>
                <a:cubicBezTo>
                  <a:pt x="22" y="26"/>
                  <a:pt x="22" y="25"/>
                  <a:pt x="23" y="24"/>
                </a:cubicBezTo>
                <a:cubicBezTo>
                  <a:pt x="23" y="24"/>
                  <a:pt x="23" y="24"/>
                  <a:pt x="23" y="24"/>
                </a:cubicBezTo>
                <a:cubicBezTo>
                  <a:pt x="24" y="23"/>
                  <a:pt x="25" y="23"/>
                  <a:pt x="25" y="24"/>
                </a:cubicBezTo>
                <a:close/>
                <a:moveTo>
                  <a:pt x="41" y="39"/>
                </a:moveTo>
                <a:cubicBezTo>
                  <a:pt x="43" y="41"/>
                  <a:pt x="46" y="44"/>
                  <a:pt x="49" y="47"/>
                </a:cubicBezTo>
                <a:cubicBezTo>
                  <a:pt x="50" y="47"/>
                  <a:pt x="50" y="48"/>
                  <a:pt x="49" y="49"/>
                </a:cubicBezTo>
                <a:cubicBezTo>
                  <a:pt x="49" y="49"/>
                  <a:pt x="49" y="49"/>
                  <a:pt x="49" y="49"/>
                </a:cubicBezTo>
                <a:cubicBezTo>
                  <a:pt x="48" y="50"/>
                  <a:pt x="47" y="50"/>
                  <a:pt x="47" y="49"/>
                </a:cubicBezTo>
                <a:cubicBezTo>
                  <a:pt x="44" y="46"/>
                  <a:pt x="41" y="44"/>
                  <a:pt x="38" y="41"/>
                </a:cubicBezTo>
                <a:cubicBezTo>
                  <a:pt x="38" y="40"/>
                  <a:pt x="38" y="39"/>
                  <a:pt x="38" y="39"/>
                </a:cubicBezTo>
                <a:cubicBezTo>
                  <a:pt x="38" y="39"/>
                  <a:pt x="38" y="39"/>
                  <a:pt x="38" y="39"/>
                </a:cubicBezTo>
                <a:cubicBezTo>
                  <a:pt x="39" y="38"/>
                  <a:pt x="40" y="38"/>
                  <a:pt x="41" y="39"/>
                </a:cubicBezTo>
                <a:close/>
              </a:path>
            </a:pathLst>
          </a:custGeom>
          <a:solidFill>
            <a:srgbClr val="4B57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Freeform 23"/>
          <p:cNvSpPr>
            <a:spLocks/>
          </p:cNvSpPr>
          <p:nvPr/>
        </p:nvSpPr>
        <p:spPr bwMode="auto">
          <a:xfrm>
            <a:off x="3890963" y="2027238"/>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0" h="273">
                <a:moveTo>
                  <a:pt x="0" y="0"/>
                </a:moveTo>
                <a:lnTo>
                  <a:pt x="310" y="0"/>
                </a:lnTo>
                <a:lnTo>
                  <a:pt x="310" y="273"/>
                </a:lnTo>
                <a:lnTo>
                  <a:pt x="0" y="273"/>
                </a:lnTo>
                <a:lnTo>
                  <a:pt x="84" y="135"/>
                </a:lnTo>
                <a:lnTo>
                  <a:pt x="0" y="0"/>
                </a:lnTo>
                <a:close/>
              </a:path>
            </a:pathLst>
          </a:custGeom>
          <a:solidFill>
            <a:schemeClr val="accent1"/>
          </a:solidFill>
          <a:ln>
            <a:noFill/>
          </a:ln>
        </p:spPr>
        <p:txBody>
          <a:bodyPr/>
          <a:lstStyle/>
          <a:p>
            <a:endParaRPr lang="zh-CN" altLang="en-US"/>
          </a:p>
        </p:txBody>
      </p:sp>
      <p:sp>
        <p:nvSpPr>
          <p:cNvPr id="40" name="Freeform 24"/>
          <p:cNvSpPr>
            <a:spLocks noEditPoints="1"/>
          </p:cNvSpPr>
          <p:nvPr/>
        </p:nvSpPr>
        <p:spPr bwMode="auto">
          <a:xfrm>
            <a:off x="3971925" y="2063750"/>
            <a:ext cx="684213" cy="23813"/>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chemeClr val="bg1"/>
          </a:solidFill>
          <a:ln>
            <a:noFill/>
          </a:ln>
          <a:extLst/>
        </p:spPr>
        <p:txBody>
          <a:bodyPr/>
          <a:lstStyle/>
          <a:p>
            <a:endParaRPr lang="zh-CN" altLang="en-US"/>
          </a:p>
        </p:txBody>
      </p:sp>
      <p:sp>
        <p:nvSpPr>
          <p:cNvPr id="41" name="Freeform 25"/>
          <p:cNvSpPr>
            <a:spLocks noEditPoints="1"/>
          </p:cNvSpPr>
          <p:nvPr/>
        </p:nvSpPr>
        <p:spPr bwMode="auto">
          <a:xfrm>
            <a:off x="3971925" y="2603500"/>
            <a:ext cx="684213" cy="17463"/>
          </a:xfrm>
          <a:custGeom>
            <a:avLst/>
            <a:gdLst>
              <a:gd name="T0" fmla="*/ 2147483646 w 120"/>
              <a:gd name="T1" fmla="*/ 0 h 3"/>
              <a:gd name="T2" fmla="*/ 2147483646 w 120"/>
              <a:gd name="T3" fmla="*/ 0 h 3"/>
              <a:gd name="T4" fmla="*/ 2147483646 w 120"/>
              <a:gd name="T5" fmla="*/ 2147483646 h 3"/>
              <a:gd name="T6" fmla="*/ 2147483646 w 120"/>
              <a:gd name="T7" fmla="*/ 2147483646 h 3"/>
              <a:gd name="T8" fmla="*/ 2147483646 w 120"/>
              <a:gd name="T9" fmla="*/ 2147483646 h 3"/>
              <a:gd name="T10" fmla="*/ 2147483646 w 120"/>
              <a:gd name="T11" fmla="*/ 2147483646 h 3"/>
              <a:gd name="T12" fmla="*/ 0 w 120"/>
              <a:gd name="T13" fmla="*/ 2147483646 h 3"/>
              <a:gd name="T14" fmla="*/ 0 w 120"/>
              <a:gd name="T15" fmla="*/ 2147483646 h 3"/>
              <a:gd name="T16" fmla="*/ 2147483646 w 120"/>
              <a:gd name="T17" fmla="*/ 0 h 3"/>
              <a:gd name="T18" fmla="*/ 2147483646 w 120"/>
              <a:gd name="T19" fmla="*/ 0 h 3"/>
              <a:gd name="T20" fmla="*/ 2147483646 w 120"/>
              <a:gd name="T21" fmla="*/ 0 h 3"/>
              <a:gd name="T22" fmla="*/ 2147483646 w 120"/>
              <a:gd name="T23" fmla="*/ 2147483646 h 3"/>
              <a:gd name="T24" fmla="*/ 2147483646 w 120"/>
              <a:gd name="T25" fmla="*/ 2147483646 h 3"/>
              <a:gd name="T26" fmla="*/ 2147483646 w 120"/>
              <a:gd name="T27" fmla="*/ 2147483646 h 3"/>
              <a:gd name="T28" fmla="*/ 2147483646 w 120"/>
              <a:gd name="T29" fmla="*/ 2147483646 h 3"/>
              <a:gd name="T30" fmla="*/ 2147483646 w 120"/>
              <a:gd name="T31" fmla="*/ 2147483646 h 3"/>
              <a:gd name="T32" fmla="*/ 2147483646 w 120"/>
              <a:gd name="T33" fmla="*/ 2147483646 h 3"/>
              <a:gd name="T34" fmla="*/ 2147483646 w 120"/>
              <a:gd name="T35" fmla="*/ 0 h 3"/>
              <a:gd name="T36" fmla="*/ 2147483646 w 120"/>
              <a:gd name="T37" fmla="*/ 0 h 3"/>
              <a:gd name="T38" fmla="*/ 2147483646 w 120"/>
              <a:gd name="T39" fmla="*/ 0 h 3"/>
              <a:gd name="T40" fmla="*/ 2147483646 w 120"/>
              <a:gd name="T41" fmla="*/ 2147483646 h 3"/>
              <a:gd name="T42" fmla="*/ 2147483646 w 120"/>
              <a:gd name="T43" fmla="*/ 2147483646 h 3"/>
              <a:gd name="T44" fmla="*/ 2147483646 w 120"/>
              <a:gd name="T45" fmla="*/ 2147483646 h 3"/>
              <a:gd name="T46" fmla="*/ 2147483646 w 120"/>
              <a:gd name="T47" fmla="*/ 2147483646 h 3"/>
              <a:gd name="T48" fmla="*/ 2147483646 w 120"/>
              <a:gd name="T49" fmla="*/ 2147483646 h 3"/>
              <a:gd name="T50" fmla="*/ 2147483646 w 120"/>
              <a:gd name="T51" fmla="*/ 2147483646 h 3"/>
              <a:gd name="T52" fmla="*/ 2147483646 w 120"/>
              <a:gd name="T53" fmla="*/ 0 h 3"/>
              <a:gd name="T54" fmla="*/ 2147483646 w 120"/>
              <a:gd name="T55" fmla="*/ 0 h 3"/>
              <a:gd name="T56" fmla="*/ 2147483646 w 120"/>
              <a:gd name="T57" fmla="*/ 0 h 3"/>
              <a:gd name="T58" fmla="*/ 2147483646 w 120"/>
              <a:gd name="T59" fmla="*/ 2147483646 h 3"/>
              <a:gd name="T60" fmla="*/ 2147483646 w 120"/>
              <a:gd name="T61" fmla="*/ 2147483646 h 3"/>
              <a:gd name="T62" fmla="*/ 2147483646 w 120"/>
              <a:gd name="T63" fmla="*/ 2147483646 h 3"/>
              <a:gd name="T64" fmla="*/ 2147483646 w 120"/>
              <a:gd name="T65" fmla="*/ 2147483646 h 3"/>
              <a:gd name="T66" fmla="*/ 2147483646 w 120"/>
              <a:gd name="T67" fmla="*/ 2147483646 h 3"/>
              <a:gd name="T68" fmla="*/ 2147483646 w 120"/>
              <a:gd name="T69" fmla="*/ 2147483646 h 3"/>
              <a:gd name="T70" fmla="*/ 2147483646 w 120"/>
              <a:gd name="T71" fmla="*/ 0 h 3"/>
              <a:gd name="T72" fmla="*/ 2147483646 w 120"/>
              <a:gd name="T73" fmla="*/ 0 h 3"/>
              <a:gd name="T74" fmla="*/ 2147483646 w 120"/>
              <a:gd name="T75" fmla="*/ 0 h 3"/>
              <a:gd name="T76" fmla="*/ 2147483646 w 120"/>
              <a:gd name="T77" fmla="*/ 2147483646 h 3"/>
              <a:gd name="T78" fmla="*/ 2147483646 w 120"/>
              <a:gd name="T79" fmla="*/ 2147483646 h 3"/>
              <a:gd name="T80" fmla="*/ 2147483646 w 120"/>
              <a:gd name="T81" fmla="*/ 2147483646 h 3"/>
              <a:gd name="T82" fmla="*/ 2147483646 w 120"/>
              <a:gd name="T83" fmla="*/ 2147483646 h 3"/>
              <a:gd name="T84" fmla="*/ 2147483646 w 120"/>
              <a:gd name="T85" fmla="*/ 2147483646 h 3"/>
              <a:gd name="T86" fmla="*/ 2147483646 w 120"/>
              <a:gd name="T87" fmla="*/ 2147483646 h 3"/>
              <a:gd name="T88" fmla="*/ 2147483646 w 120"/>
              <a:gd name="T89" fmla="*/ 0 h 3"/>
              <a:gd name="T90" fmla="*/ 2147483646 w 120"/>
              <a:gd name="T91" fmla="*/ 0 h 3"/>
              <a:gd name="T92" fmla="*/ 2147483646 w 120"/>
              <a:gd name="T93" fmla="*/ 0 h 3"/>
              <a:gd name="T94" fmla="*/ 2147483646 w 120"/>
              <a:gd name="T95" fmla="*/ 2147483646 h 3"/>
              <a:gd name="T96" fmla="*/ 2147483646 w 120"/>
              <a:gd name="T97" fmla="*/ 2147483646 h 3"/>
              <a:gd name="T98" fmla="*/ 2147483646 w 120"/>
              <a:gd name="T99" fmla="*/ 2147483646 h 3"/>
              <a:gd name="T100" fmla="*/ 2147483646 w 120"/>
              <a:gd name="T101" fmla="*/ 2147483646 h 3"/>
              <a:gd name="T102" fmla="*/ 2147483646 w 120"/>
              <a:gd name="T103" fmla="*/ 2147483646 h 3"/>
              <a:gd name="T104" fmla="*/ 2147483646 w 120"/>
              <a:gd name="T105" fmla="*/ 2147483646 h 3"/>
              <a:gd name="T106" fmla="*/ 2147483646 w 120"/>
              <a:gd name="T107" fmla="*/ 0 h 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3">
                <a:moveTo>
                  <a:pt x="1" y="0"/>
                </a:moveTo>
                <a:cubicBezTo>
                  <a:pt x="5" y="0"/>
                  <a:pt x="9" y="0"/>
                  <a:pt x="13" y="0"/>
                </a:cubicBezTo>
                <a:cubicBezTo>
                  <a:pt x="14" y="0"/>
                  <a:pt x="15" y="1"/>
                  <a:pt x="15" y="2"/>
                </a:cubicBezTo>
                <a:cubicBezTo>
                  <a:pt x="15" y="2"/>
                  <a:pt x="15" y="2"/>
                  <a:pt x="15" y="2"/>
                </a:cubicBezTo>
                <a:cubicBezTo>
                  <a:pt x="15" y="3"/>
                  <a:pt x="14" y="3"/>
                  <a:pt x="13" y="3"/>
                </a:cubicBezTo>
                <a:cubicBezTo>
                  <a:pt x="9" y="3"/>
                  <a:pt x="5" y="3"/>
                  <a:pt x="1" y="3"/>
                </a:cubicBezTo>
                <a:cubicBezTo>
                  <a:pt x="0" y="3"/>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3"/>
                  <a:pt x="34" y="3"/>
                </a:cubicBezTo>
                <a:cubicBezTo>
                  <a:pt x="30" y="3"/>
                  <a:pt x="26" y="3"/>
                  <a:pt x="22" y="3"/>
                </a:cubicBezTo>
                <a:cubicBezTo>
                  <a:pt x="21" y="3"/>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3"/>
                  <a:pt x="55" y="3"/>
                </a:cubicBezTo>
                <a:cubicBezTo>
                  <a:pt x="51" y="3"/>
                  <a:pt x="47" y="3"/>
                  <a:pt x="43" y="3"/>
                </a:cubicBezTo>
                <a:cubicBezTo>
                  <a:pt x="42" y="3"/>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3"/>
                  <a:pt x="76" y="3"/>
                </a:cubicBezTo>
                <a:cubicBezTo>
                  <a:pt x="72" y="3"/>
                  <a:pt x="68" y="3"/>
                  <a:pt x="64" y="3"/>
                </a:cubicBezTo>
                <a:cubicBezTo>
                  <a:pt x="63" y="3"/>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3"/>
                  <a:pt x="97" y="3"/>
                </a:cubicBezTo>
                <a:cubicBezTo>
                  <a:pt x="93" y="3"/>
                  <a:pt x="89" y="3"/>
                  <a:pt x="85" y="3"/>
                </a:cubicBezTo>
                <a:cubicBezTo>
                  <a:pt x="84" y="3"/>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3"/>
                  <a:pt x="118" y="3"/>
                </a:cubicBezTo>
                <a:cubicBezTo>
                  <a:pt x="114" y="3"/>
                  <a:pt x="110" y="3"/>
                  <a:pt x="106" y="3"/>
                </a:cubicBezTo>
                <a:cubicBezTo>
                  <a:pt x="105" y="3"/>
                  <a:pt x="105" y="3"/>
                  <a:pt x="105" y="2"/>
                </a:cubicBezTo>
                <a:cubicBezTo>
                  <a:pt x="105" y="2"/>
                  <a:pt x="105" y="2"/>
                  <a:pt x="105" y="2"/>
                </a:cubicBezTo>
                <a:cubicBezTo>
                  <a:pt x="105" y="1"/>
                  <a:pt x="105" y="0"/>
                  <a:pt x="106" y="0"/>
                </a:cubicBezTo>
                <a:close/>
              </a:path>
            </a:pathLst>
          </a:custGeom>
          <a:solidFill>
            <a:schemeClr val="bg1"/>
          </a:solidFill>
          <a:ln>
            <a:noFill/>
          </a:ln>
          <a:extLst/>
        </p:spPr>
        <p:txBody>
          <a:bodyPr/>
          <a:lstStyle/>
          <a:p>
            <a:endParaRPr lang="zh-CN" altLang="en-US"/>
          </a:p>
        </p:txBody>
      </p:sp>
      <p:sp>
        <p:nvSpPr>
          <p:cNvPr id="42" name="Freeform 26"/>
          <p:cNvSpPr>
            <a:spLocks/>
          </p:cNvSpPr>
          <p:nvPr/>
        </p:nvSpPr>
        <p:spPr bwMode="auto">
          <a:xfrm>
            <a:off x="4187825" y="1776413"/>
            <a:ext cx="344488" cy="955675"/>
          </a:xfrm>
          <a:custGeom>
            <a:avLst/>
            <a:gdLst>
              <a:gd name="T0" fmla="*/ 0 w 143"/>
              <a:gd name="T1" fmla="*/ 0 h 408"/>
              <a:gd name="T2" fmla="*/ 2147483646 w 143"/>
              <a:gd name="T3" fmla="*/ 2147483646 h 408"/>
              <a:gd name="T4" fmla="*/ 2147483646 w 143"/>
              <a:gd name="T5" fmla="*/ 2147483646 h 408"/>
              <a:gd name="T6" fmla="*/ 0 w 143"/>
              <a:gd name="T7" fmla="*/ 2147483646 h 408"/>
              <a:gd name="T8" fmla="*/ 0 w 143"/>
              <a:gd name="T9" fmla="*/ 0 h 408"/>
              <a:gd name="T10" fmla="*/ 0 w 143"/>
              <a:gd name="T11" fmla="*/ 0 h 4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 h="408">
                <a:moveTo>
                  <a:pt x="0" y="0"/>
                </a:moveTo>
                <a:lnTo>
                  <a:pt x="143" y="135"/>
                </a:lnTo>
                <a:lnTo>
                  <a:pt x="143" y="408"/>
                </a:lnTo>
                <a:lnTo>
                  <a:pt x="0" y="273"/>
                </a:lnTo>
                <a:lnTo>
                  <a:pt x="0" y="0"/>
                </a:lnTo>
                <a:close/>
              </a:path>
            </a:pathLst>
          </a:custGeom>
          <a:solidFill>
            <a:schemeClr val="accent6">
              <a:lumMod val="50000"/>
            </a:schemeClr>
          </a:solidFill>
          <a:ln>
            <a:noFill/>
          </a:ln>
        </p:spPr>
        <p:txBody>
          <a:bodyPr/>
          <a:lstStyle/>
          <a:p>
            <a:endParaRPr lang="zh-CN" altLang="en-US"/>
          </a:p>
        </p:txBody>
      </p:sp>
      <p:sp>
        <p:nvSpPr>
          <p:cNvPr id="43" name="Freeform 27"/>
          <p:cNvSpPr>
            <a:spLocks noEditPoints="1"/>
          </p:cNvSpPr>
          <p:nvPr/>
        </p:nvSpPr>
        <p:spPr bwMode="auto">
          <a:xfrm>
            <a:off x="4187825" y="2327275"/>
            <a:ext cx="344488" cy="342900"/>
          </a:xfrm>
          <a:custGeom>
            <a:avLst/>
            <a:gdLst>
              <a:gd name="T0" fmla="*/ 2147483646 w 60"/>
              <a:gd name="T1" fmla="*/ 2147483646 h 62"/>
              <a:gd name="T2" fmla="*/ 2147483646 w 60"/>
              <a:gd name="T3" fmla="*/ 2147483646 h 62"/>
              <a:gd name="T4" fmla="*/ 2147483646 w 60"/>
              <a:gd name="T5" fmla="*/ 2147483646 h 62"/>
              <a:gd name="T6" fmla="*/ 2147483646 w 60"/>
              <a:gd name="T7" fmla="*/ 2147483646 h 62"/>
              <a:gd name="T8" fmla="*/ 2147483646 w 60"/>
              <a:gd name="T9" fmla="*/ 2147483646 h 62"/>
              <a:gd name="T10" fmla="*/ 2147483646 w 60"/>
              <a:gd name="T11" fmla="*/ 2147483646 h 62"/>
              <a:gd name="T12" fmla="*/ 2147483646 w 60"/>
              <a:gd name="T13" fmla="*/ 2147483646 h 62"/>
              <a:gd name="T14" fmla="*/ 0 w 60"/>
              <a:gd name="T15" fmla="*/ 2147483646 h 62"/>
              <a:gd name="T16" fmla="*/ 0 w 60"/>
              <a:gd name="T17" fmla="*/ 0 h 62"/>
              <a:gd name="T18" fmla="*/ 2147483646 w 60"/>
              <a:gd name="T19" fmla="*/ 2147483646 h 62"/>
              <a:gd name="T20" fmla="*/ 2147483646 w 60"/>
              <a:gd name="T21" fmla="*/ 2147483646 h 62"/>
              <a:gd name="T22" fmla="*/ 2147483646 w 60"/>
              <a:gd name="T23" fmla="*/ 2147483646 h 62"/>
              <a:gd name="T24" fmla="*/ 2147483646 w 60"/>
              <a:gd name="T25" fmla="*/ 2147483646 h 62"/>
              <a:gd name="T26" fmla="*/ 0 w 60"/>
              <a:gd name="T27" fmla="*/ 2147483646 h 62"/>
              <a:gd name="T28" fmla="*/ 2147483646 w 60"/>
              <a:gd name="T29" fmla="*/ 2147483646 h 62"/>
              <a:gd name="T30" fmla="*/ 2147483646 w 60"/>
              <a:gd name="T31" fmla="*/ 2147483646 h 62"/>
              <a:gd name="T32" fmla="*/ 2147483646 w 60"/>
              <a:gd name="T33" fmla="*/ 2147483646 h 62"/>
              <a:gd name="T34" fmla="*/ 2147483646 w 60"/>
              <a:gd name="T35" fmla="*/ 2147483646 h 62"/>
              <a:gd name="T36" fmla="*/ 2147483646 w 60"/>
              <a:gd name="T37" fmla="*/ 2147483646 h 62"/>
              <a:gd name="T38" fmla="*/ 2147483646 w 60"/>
              <a:gd name="T39" fmla="*/ 2147483646 h 62"/>
              <a:gd name="T40" fmla="*/ 2147483646 w 60"/>
              <a:gd name="T41" fmla="*/ 2147483646 h 62"/>
              <a:gd name="T42" fmla="*/ 2147483646 w 60"/>
              <a:gd name="T43" fmla="*/ 2147483646 h 62"/>
              <a:gd name="T44" fmla="*/ 2147483646 w 60"/>
              <a:gd name="T45" fmla="*/ 2147483646 h 62"/>
              <a:gd name="T46" fmla="*/ 2147483646 w 60"/>
              <a:gd name="T47" fmla="*/ 2147483646 h 62"/>
              <a:gd name="T48" fmla="*/ 2147483646 w 60"/>
              <a:gd name="T49" fmla="*/ 2147483646 h 62"/>
              <a:gd name="T50" fmla="*/ 2147483646 w 60"/>
              <a:gd name="T51" fmla="*/ 2147483646 h 62"/>
              <a:gd name="T52" fmla="*/ 2147483646 w 60"/>
              <a:gd name="T53" fmla="*/ 2147483646 h 62"/>
              <a:gd name="T54" fmla="*/ 2147483646 w 60"/>
              <a:gd name="T55" fmla="*/ 2147483646 h 62"/>
              <a:gd name="T56" fmla="*/ 2147483646 w 60"/>
              <a:gd name="T57" fmla="*/ 2147483646 h 62"/>
              <a:gd name="T58" fmla="*/ 2147483646 w 60"/>
              <a:gd name="T59" fmla="*/ 2147483646 h 62"/>
              <a:gd name="T60" fmla="*/ 2147483646 w 60"/>
              <a:gd name="T61" fmla="*/ 2147483646 h 62"/>
              <a:gd name="T62" fmla="*/ 2147483646 w 60"/>
              <a:gd name="T63" fmla="*/ 2147483646 h 62"/>
              <a:gd name="T64" fmla="*/ 2147483646 w 60"/>
              <a:gd name="T65" fmla="*/ 2147483646 h 62"/>
              <a:gd name="T66" fmla="*/ 2147483646 w 60"/>
              <a:gd name="T67" fmla="*/ 2147483646 h 62"/>
              <a:gd name="T68" fmla="*/ 2147483646 w 60"/>
              <a:gd name="T69" fmla="*/ 2147483646 h 62"/>
              <a:gd name="T70" fmla="*/ 2147483646 w 60"/>
              <a:gd name="T71" fmla="*/ 2147483646 h 62"/>
              <a:gd name="T72" fmla="*/ 2147483646 w 60"/>
              <a:gd name="T73" fmla="*/ 2147483646 h 62"/>
              <a:gd name="T74" fmla="*/ 2147483646 w 60"/>
              <a:gd name="T75" fmla="*/ 2147483646 h 62"/>
              <a:gd name="T76" fmla="*/ 2147483646 w 60"/>
              <a:gd name="T77" fmla="*/ 2147483646 h 62"/>
              <a:gd name="T78" fmla="*/ 2147483646 w 60"/>
              <a:gd name="T79" fmla="*/ 2147483646 h 62"/>
              <a:gd name="T80" fmla="*/ 2147483646 w 60"/>
              <a:gd name="T81" fmla="*/ 2147483646 h 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 h="62">
                <a:moveTo>
                  <a:pt x="60" y="57"/>
                </a:moveTo>
                <a:cubicBezTo>
                  <a:pt x="60" y="62"/>
                  <a:pt x="60" y="62"/>
                  <a:pt x="60" y="62"/>
                </a:cubicBezTo>
                <a:cubicBezTo>
                  <a:pt x="58" y="60"/>
                  <a:pt x="56" y="58"/>
                  <a:pt x="53" y="56"/>
                </a:cubicBezTo>
                <a:cubicBezTo>
                  <a:pt x="53" y="56"/>
                  <a:pt x="53" y="55"/>
                  <a:pt x="53" y="54"/>
                </a:cubicBezTo>
                <a:cubicBezTo>
                  <a:pt x="53" y="54"/>
                  <a:pt x="53" y="54"/>
                  <a:pt x="53" y="54"/>
                </a:cubicBezTo>
                <a:cubicBezTo>
                  <a:pt x="54" y="53"/>
                  <a:pt x="55" y="53"/>
                  <a:pt x="56" y="54"/>
                </a:cubicBezTo>
                <a:cubicBezTo>
                  <a:pt x="57" y="55"/>
                  <a:pt x="58" y="56"/>
                  <a:pt x="60" y="57"/>
                </a:cubicBezTo>
                <a:close/>
                <a:moveTo>
                  <a:pt x="0" y="5"/>
                </a:moveTo>
                <a:cubicBezTo>
                  <a:pt x="0" y="0"/>
                  <a:pt x="0" y="0"/>
                  <a:pt x="0" y="0"/>
                </a:cubicBezTo>
                <a:cubicBezTo>
                  <a:pt x="1" y="2"/>
                  <a:pt x="2" y="3"/>
                  <a:pt x="3" y="4"/>
                </a:cubicBezTo>
                <a:cubicBezTo>
                  <a:pt x="4" y="5"/>
                  <a:pt x="4" y="6"/>
                  <a:pt x="4" y="6"/>
                </a:cubicBezTo>
                <a:cubicBezTo>
                  <a:pt x="4" y="6"/>
                  <a:pt x="4" y="6"/>
                  <a:pt x="4" y="6"/>
                </a:cubicBezTo>
                <a:cubicBezTo>
                  <a:pt x="3" y="7"/>
                  <a:pt x="2" y="7"/>
                  <a:pt x="1" y="6"/>
                </a:cubicBezTo>
                <a:cubicBezTo>
                  <a:pt x="1" y="6"/>
                  <a:pt x="0" y="5"/>
                  <a:pt x="0" y="5"/>
                </a:cubicBezTo>
                <a:close/>
                <a:moveTo>
                  <a:pt x="10" y="10"/>
                </a:moveTo>
                <a:cubicBezTo>
                  <a:pt x="13" y="13"/>
                  <a:pt x="16" y="16"/>
                  <a:pt x="19" y="18"/>
                </a:cubicBezTo>
                <a:cubicBezTo>
                  <a:pt x="19" y="19"/>
                  <a:pt x="19" y="20"/>
                  <a:pt x="19" y="21"/>
                </a:cubicBezTo>
                <a:cubicBezTo>
                  <a:pt x="19" y="21"/>
                  <a:pt x="19" y="21"/>
                  <a:pt x="19" y="21"/>
                </a:cubicBezTo>
                <a:cubicBezTo>
                  <a:pt x="18" y="21"/>
                  <a:pt x="17" y="22"/>
                  <a:pt x="16" y="21"/>
                </a:cubicBezTo>
                <a:cubicBezTo>
                  <a:pt x="14" y="18"/>
                  <a:pt x="11" y="15"/>
                  <a:pt x="8" y="13"/>
                </a:cubicBezTo>
                <a:cubicBezTo>
                  <a:pt x="7" y="12"/>
                  <a:pt x="7" y="11"/>
                  <a:pt x="8" y="10"/>
                </a:cubicBezTo>
                <a:cubicBezTo>
                  <a:pt x="8" y="10"/>
                  <a:pt x="8" y="10"/>
                  <a:pt x="8" y="10"/>
                </a:cubicBezTo>
                <a:cubicBezTo>
                  <a:pt x="8" y="10"/>
                  <a:pt x="9" y="10"/>
                  <a:pt x="10" y="10"/>
                </a:cubicBezTo>
                <a:close/>
                <a:moveTo>
                  <a:pt x="25" y="25"/>
                </a:moveTo>
                <a:cubicBezTo>
                  <a:pt x="28" y="28"/>
                  <a:pt x="31" y="30"/>
                  <a:pt x="34" y="33"/>
                </a:cubicBezTo>
                <a:cubicBezTo>
                  <a:pt x="35" y="34"/>
                  <a:pt x="35" y="35"/>
                  <a:pt x="34" y="35"/>
                </a:cubicBezTo>
                <a:cubicBezTo>
                  <a:pt x="34" y="35"/>
                  <a:pt x="34" y="35"/>
                  <a:pt x="34" y="35"/>
                </a:cubicBezTo>
                <a:cubicBezTo>
                  <a:pt x="33" y="36"/>
                  <a:pt x="32" y="36"/>
                  <a:pt x="32" y="35"/>
                </a:cubicBezTo>
                <a:cubicBezTo>
                  <a:pt x="29" y="33"/>
                  <a:pt x="26" y="30"/>
                  <a:pt x="23" y="27"/>
                </a:cubicBezTo>
                <a:cubicBezTo>
                  <a:pt x="22" y="27"/>
                  <a:pt x="22" y="26"/>
                  <a:pt x="23" y="25"/>
                </a:cubicBezTo>
                <a:cubicBezTo>
                  <a:pt x="23" y="25"/>
                  <a:pt x="23" y="25"/>
                  <a:pt x="23" y="25"/>
                </a:cubicBezTo>
                <a:cubicBezTo>
                  <a:pt x="24" y="24"/>
                  <a:pt x="25" y="24"/>
                  <a:pt x="25" y="25"/>
                </a:cubicBezTo>
                <a:close/>
                <a:moveTo>
                  <a:pt x="41" y="39"/>
                </a:moveTo>
                <a:cubicBezTo>
                  <a:pt x="43" y="42"/>
                  <a:pt x="46" y="45"/>
                  <a:pt x="49" y="47"/>
                </a:cubicBezTo>
                <a:cubicBezTo>
                  <a:pt x="50" y="48"/>
                  <a:pt x="50" y="49"/>
                  <a:pt x="49" y="50"/>
                </a:cubicBezTo>
                <a:cubicBezTo>
                  <a:pt x="49" y="50"/>
                  <a:pt x="49" y="50"/>
                  <a:pt x="49" y="50"/>
                </a:cubicBezTo>
                <a:cubicBezTo>
                  <a:pt x="48" y="50"/>
                  <a:pt x="47" y="50"/>
                  <a:pt x="47" y="50"/>
                </a:cubicBezTo>
                <a:cubicBezTo>
                  <a:pt x="44" y="47"/>
                  <a:pt x="41" y="44"/>
                  <a:pt x="38" y="42"/>
                </a:cubicBezTo>
                <a:cubicBezTo>
                  <a:pt x="38" y="41"/>
                  <a:pt x="38" y="40"/>
                  <a:pt x="38" y="39"/>
                </a:cubicBezTo>
                <a:cubicBezTo>
                  <a:pt x="38" y="39"/>
                  <a:pt x="38" y="39"/>
                  <a:pt x="38" y="39"/>
                </a:cubicBezTo>
                <a:cubicBezTo>
                  <a:pt x="39" y="39"/>
                  <a:pt x="40" y="39"/>
                  <a:pt x="41" y="39"/>
                </a:cubicBezTo>
                <a:close/>
              </a:path>
            </a:pathLst>
          </a:custGeom>
          <a:solidFill>
            <a:schemeClr val="bg1"/>
          </a:solidFill>
          <a:ln>
            <a:noFill/>
          </a:ln>
          <a:extLst/>
        </p:spPr>
        <p:txBody>
          <a:bodyPr/>
          <a:lstStyle/>
          <a:p>
            <a:endParaRPr lang="zh-CN" altLang="en-US"/>
          </a:p>
        </p:txBody>
      </p:sp>
      <p:sp>
        <p:nvSpPr>
          <p:cNvPr id="44" name="Freeform 28"/>
          <p:cNvSpPr>
            <a:spLocks/>
          </p:cNvSpPr>
          <p:nvPr/>
        </p:nvSpPr>
        <p:spPr bwMode="auto">
          <a:xfrm>
            <a:off x="4398963" y="1455738"/>
            <a:ext cx="7300912" cy="4578350"/>
          </a:xfrm>
          <a:custGeom>
            <a:avLst/>
            <a:gdLst>
              <a:gd name="T0" fmla="*/ 0 w 617"/>
              <a:gd name="T1" fmla="*/ 0 h 1956"/>
              <a:gd name="T2" fmla="*/ 2147483646 w 617"/>
              <a:gd name="T3" fmla="*/ 0 h 1956"/>
              <a:gd name="T4" fmla="*/ 2147483646 w 617"/>
              <a:gd name="T5" fmla="*/ 2147483646 h 1956"/>
              <a:gd name="T6" fmla="*/ 0 w 617"/>
              <a:gd name="T7" fmla="*/ 2147483646 h 1956"/>
              <a:gd name="T8" fmla="*/ 0 w 617"/>
              <a:gd name="T9" fmla="*/ 0 h 1956"/>
              <a:gd name="T10" fmla="*/ 0 w 617"/>
              <a:gd name="T11" fmla="*/ 0 h 19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7" h="1956">
                <a:moveTo>
                  <a:pt x="0" y="0"/>
                </a:moveTo>
                <a:lnTo>
                  <a:pt x="617" y="0"/>
                </a:lnTo>
                <a:lnTo>
                  <a:pt x="617" y="1956"/>
                </a:lnTo>
                <a:lnTo>
                  <a:pt x="0" y="1956"/>
                </a:lnTo>
                <a:lnTo>
                  <a:pt x="0" y="0"/>
                </a:lnTo>
                <a:close/>
              </a:path>
            </a:pathLst>
          </a:custGeom>
          <a:solidFill>
            <a:schemeClr val="bg1">
              <a:lumMod val="95000"/>
            </a:schemeClr>
          </a:solidFill>
          <a:ln>
            <a:noFill/>
          </a:ln>
          <a:extLst/>
        </p:spPr>
        <p:txBody>
          <a:bodyPr/>
          <a:lstStyle/>
          <a:p>
            <a:endParaRPr lang="zh-CN" altLang="en-US"/>
          </a:p>
        </p:txBody>
      </p:sp>
      <p:sp>
        <p:nvSpPr>
          <p:cNvPr id="45" name="Freeform 29"/>
          <p:cNvSpPr>
            <a:spLocks/>
          </p:cNvSpPr>
          <p:nvPr/>
        </p:nvSpPr>
        <p:spPr bwMode="auto">
          <a:xfrm>
            <a:off x="4398963" y="1844675"/>
            <a:ext cx="1196975" cy="636588"/>
          </a:xfrm>
          <a:custGeom>
            <a:avLst/>
            <a:gdLst>
              <a:gd name="T0" fmla="*/ 0 w 498"/>
              <a:gd name="T1" fmla="*/ 0 h 272"/>
              <a:gd name="T2" fmla="*/ 2147483646 w 498"/>
              <a:gd name="T3" fmla="*/ 0 h 272"/>
              <a:gd name="T4" fmla="*/ 2147483646 w 498"/>
              <a:gd name="T5" fmla="*/ 2147483646 h 272"/>
              <a:gd name="T6" fmla="*/ 2147483646 w 498"/>
              <a:gd name="T7" fmla="*/ 2147483646 h 272"/>
              <a:gd name="T8" fmla="*/ 0 w 498"/>
              <a:gd name="T9" fmla="*/ 2147483646 h 272"/>
              <a:gd name="T10" fmla="*/ 0 w 498"/>
              <a:gd name="T11" fmla="*/ 0 h 272"/>
              <a:gd name="T12" fmla="*/ 0 w 498"/>
              <a:gd name="T13" fmla="*/ 0 h 2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8" h="272">
                <a:moveTo>
                  <a:pt x="0" y="0"/>
                </a:moveTo>
                <a:lnTo>
                  <a:pt x="415" y="0"/>
                </a:lnTo>
                <a:lnTo>
                  <a:pt x="498" y="137"/>
                </a:lnTo>
                <a:lnTo>
                  <a:pt x="415" y="272"/>
                </a:lnTo>
                <a:lnTo>
                  <a:pt x="0" y="272"/>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30"/>
          <p:cNvSpPr>
            <a:spLocks/>
          </p:cNvSpPr>
          <p:nvPr/>
        </p:nvSpPr>
        <p:spPr bwMode="auto">
          <a:xfrm>
            <a:off x="4187825" y="1776413"/>
            <a:ext cx="1344613" cy="639762"/>
          </a:xfrm>
          <a:custGeom>
            <a:avLst/>
            <a:gdLst>
              <a:gd name="T0" fmla="*/ 0 w 560"/>
              <a:gd name="T1" fmla="*/ 0 h 273"/>
              <a:gd name="T2" fmla="*/ 2147483646 w 560"/>
              <a:gd name="T3" fmla="*/ 0 h 273"/>
              <a:gd name="T4" fmla="*/ 2147483646 w 560"/>
              <a:gd name="T5" fmla="*/ 2147483646 h 273"/>
              <a:gd name="T6" fmla="*/ 2147483646 w 560"/>
              <a:gd name="T7" fmla="*/ 2147483646 h 273"/>
              <a:gd name="T8" fmla="*/ 0 w 560"/>
              <a:gd name="T9" fmla="*/ 2147483646 h 273"/>
              <a:gd name="T10" fmla="*/ 0 w 560"/>
              <a:gd name="T11" fmla="*/ 0 h 273"/>
              <a:gd name="T12" fmla="*/ 0 w 560"/>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0" h="273">
                <a:moveTo>
                  <a:pt x="0" y="0"/>
                </a:moveTo>
                <a:lnTo>
                  <a:pt x="477" y="0"/>
                </a:lnTo>
                <a:lnTo>
                  <a:pt x="560" y="135"/>
                </a:lnTo>
                <a:lnTo>
                  <a:pt x="477" y="273"/>
                </a:lnTo>
                <a:lnTo>
                  <a:pt x="0" y="273"/>
                </a:lnTo>
                <a:lnTo>
                  <a:pt x="0" y="0"/>
                </a:lnTo>
                <a:close/>
              </a:path>
            </a:pathLst>
          </a:custGeom>
          <a:solidFill>
            <a:schemeClr val="accent1"/>
          </a:solidFill>
          <a:ln>
            <a:noFill/>
          </a:ln>
        </p:spPr>
        <p:txBody>
          <a:bodyPr/>
          <a:lstStyle/>
          <a:p>
            <a:endParaRPr lang="zh-CN" altLang="en-US"/>
          </a:p>
        </p:txBody>
      </p:sp>
      <p:sp>
        <p:nvSpPr>
          <p:cNvPr id="47" name="Freeform 31"/>
          <p:cNvSpPr>
            <a:spLocks noEditPoints="1"/>
          </p:cNvSpPr>
          <p:nvPr/>
        </p:nvSpPr>
        <p:spPr bwMode="auto">
          <a:xfrm>
            <a:off x="4187825" y="2127250"/>
            <a:ext cx="1265238" cy="244475"/>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2147483646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21" h="44">
                <a:moveTo>
                  <a:pt x="19" y="44"/>
                </a:moveTo>
                <a:cubicBezTo>
                  <a:pt x="22" y="44"/>
                  <a:pt x="26" y="44"/>
                  <a:pt x="30" y="44"/>
                </a:cubicBezTo>
                <a:cubicBezTo>
                  <a:pt x="31" y="44"/>
                  <a:pt x="32" y="44"/>
                  <a:pt x="32" y="43"/>
                </a:cubicBezTo>
                <a:cubicBezTo>
                  <a:pt x="32" y="43"/>
                  <a:pt x="32" y="43"/>
                  <a:pt x="32" y="43"/>
                </a:cubicBezTo>
                <a:cubicBezTo>
                  <a:pt x="32" y="42"/>
                  <a:pt x="31" y="41"/>
                  <a:pt x="30" y="41"/>
                </a:cubicBezTo>
                <a:cubicBezTo>
                  <a:pt x="26" y="41"/>
                  <a:pt x="22" y="41"/>
                  <a:pt x="19" y="41"/>
                </a:cubicBezTo>
                <a:cubicBezTo>
                  <a:pt x="18" y="41"/>
                  <a:pt x="17" y="42"/>
                  <a:pt x="17" y="43"/>
                </a:cubicBezTo>
                <a:cubicBezTo>
                  <a:pt x="17" y="43"/>
                  <a:pt x="17" y="43"/>
                  <a:pt x="17" y="43"/>
                </a:cubicBezTo>
                <a:cubicBezTo>
                  <a:pt x="17" y="44"/>
                  <a:pt x="18" y="44"/>
                  <a:pt x="19" y="44"/>
                </a:cubicBezTo>
                <a:close/>
                <a:moveTo>
                  <a:pt x="196" y="43"/>
                </a:moveTo>
                <a:cubicBezTo>
                  <a:pt x="196" y="42"/>
                  <a:pt x="197" y="40"/>
                  <a:pt x="198" y="39"/>
                </a:cubicBezTo>
                <a:cubicBezTo>
                  <a:pt x="199" y="38"/>
                  <a:pt x="198" y="37"/>
                  <a:pt x="198" y="37"/>
                </a:cubicBezTo>
                <a:cubicBezTo>
                  <a:pt x="198" y="37"/>
                  <a:pt x="198" y="37"/>
                  <a:pt x="198" y="37"/>
                </a:cubicBezTo>
                <a:cubicBezTo>
                  <a:pt x="197" y="36"/>
                  <a:pt x="196" y="37"/>
                  <a:pt x="195" y="37"/>
                </a:cubicBezTo>
                <a:cubicBezTo>
                  <a:pt x="195" y="39"/>
                  <a:pt x="194" y="40"/>
                  <a:pt x="193" y="41"/>
                </a:cubicBezTo>
                <a:cubicBezTo>
                  <a:pt x="190" y="41"/>
                  <a:pt x="190" y="41"/>
                  <a:pt x="186" y="41"/>
                </a:cubicBezTo>
                <a:cubicBezTo>
                  <a:pt x="186" y="41"/>
                  <a:pt x="185" y="42"/>
                  <a:pt x="185" y="43"/>
                </a:cubicBezTo>
                <a:cubicBezTo>
                  <a:pt x="185" y="43"/>
                  <a:pt x="185" y="43"/>
                  <a:pt x="185" y="43"/>
                </a:cubicBezTo>
                <a:cubicBezTo>
                  <a:pt x="185" y="44"/>
                  <a:pt x="186" y="44"/>
                  <a:pt x="186" y="44"/>
                </a:cubicBezTo>
                <a:cubicBezTo>
                  <a:pt x="194" y="44"/>
                  <a:pt x="194" y="44"/>
                  <a:pt x="194" y="44"/>
                </a:cubicBezTo>
                <a:cubicBezTo>
                  <a:pt x="195" y="44"/>
                  <a:pt x="195" y="44"/>
                  <a:pt x="196" y="43"/>
                </a:cubicBezTo>
                <a:close/>
                <a:moveTo>
                  <a:pt x="217" y="1"/>
                </a:moveTo>
                <a:cubicBezTo>
                  <a:pt x="215" y="5"/>
                  <a:pt x="213" y="8"/>
                  <a:pt x="211" y="12"/>
                </a:cubicBezTo>
                <a:cubicBezTo>
                  <a:pt x="211" y="12"/>
                  <a:pt x="211" y="13"/>
                  <a:pt x="212" y="14"/>
                </a:cubicBezTo>
                <a:cubicBezTo>
                  <a:pt x="212" y="14"/>
                  <a:pt x="212" y="14"/>
                  <a:pt x="212" y="14"/>
                </a:cubicBezTo>
                <a:cubicBezTo>
                  <a:pt x="212" y="14"/>
                  <a:pt x="213" y="14"/>
                  <a:pt x="214" y="13"/>
                </a:cubicBezTo>
                <a:cubicBezTo>
                  <a:pt x="216" y="10"/>
                  <a:pt x="218" y="7"/>
                  <a:pt x="220" y="3"/>
                </a:cubicBezTo>
                <a:cubicBezTo>
                  <a:pt x="221" y="2"/>
                  <a:pt x="220" y="1"/>
                  <a:pt x="219" y="1"/>
                </a:cubicBezTo>
                <a:cubicBezTo>
                  <a:pt x="219" y="1"/>
                  <a:pt x="219" y="1"/>
                  <a:pt x="219" y="1"/>
                </a:cubicBezTo>
                <a:cubicBezTo>
                  <a:pt x="219" y="0"/>
                  <a:pt x="218" y="1"/>
                  <a:pt x="217" y="1"/>
                </a:cubicBezTo>
                <a:close/>
                <a:moveTo>
                  <a:pt x="206" y="19"/>
                </a:moveTo>
                <a:cubicBezTo>
                  <a:pt x="204" y="23"/>
                  <a:pt x="202" y="26"/>
                  <a:pt x="200" y="29"/>
                </a:cubicBezTo>
                <a:cubicBezTo>
                  <a:pt x="200" y="30"/>
                  <a:pt x="200" y="31"/>
                  <a:pt x="201" y="32"/>
                </a:cubicBezTo>
                <a:cubicBezTo>
                  <a:pt x="201" y="32"/>
                  <a:pt x="201" y="32"/>
                  <a:pt x="201" y="32"/>
                </a:cubicBezTo>
                <a:cubicBezTo>
                  <a:pt x="201" y="32"/>
                  <a:pt x="203" y="32"/>
                  <a:pt x="203" y="31"/>
                </a:cubicBezTo>
                <a:cubicBezTo>
                  <a:pt x="205" y="28"/>
                  <a:pt x="207" y="24"/>
                  <a:pt x="209" y="21"/>
                </a:cubicBezTo>
                <a:cubicBezTo>
                  <a:pt x="210" y="20"/>
                  <a:pt x="209" y="19"/>
                  <a:pt x="209" y="19"/>
                </a:cubicBezTo>
                <a:cubicBezTo>
                  <a:pt x="209" y="19"/>
                  <a:pt x="209" y="19"/>
                  <a:pt x="209" y="19"/>
                </a:cubicBezTo>
                <a:cubicBezTo>
                  <a:pt x="208" y="18"/>
                  <a:pt x="207" y="19"/>
                  <a:pt x="206" y="19"/>
                </a:cubicBezTo>
                <a:close/>
                <a:moveTo>
                  <a:pt x="0" y="41"/>
                </a:moveTo>
                <a:cubicBezTo>
                  <a:pt x="0" y="44"/>
                  <a:pt x="0" y="44"/>
                  <a:pt x="0" y="44"/>
                </a:cubicBezTo>
                <a:cubicBezTo>
                  <a:pt x="8" y="44"/>
                  <a:pt x="8" y="44"/>
                  <a:pt x="8" y="44"/>
                </a:cubicBezTo>
                <a:cubicBezTo>
                  <a:pt x="9" y="44"/>
                  <a:pt x="10" y="44"/>
                  <a:pt x="10" y="43"/>
                </a:cubicBezTo>
                <a:cubicBezTo>
                  <a:pt x="10" y="43"/>
                  <a:pt x="10" y="43"/>
                  <a:pt x="10" y="43"/>
                </a:cubicBezTo>
                <a:cubicBezTo>
                  <a:pt x="10" y="42"/>
                  <a:pt x="9" y="41"/>
                  <a:pt x="8" y="41"/>
                </a:cubicBezTo>
                <a:cubicBezTo>
                  <a:pt x="0" y="41"/>
                  <a:pt x="0" y="41"/>
                  <a:pt x="0" y="41"/>
                </a:cubicBezTo>
                <a:close/>
                <a:moveTo>
                  <a:pt x="40" y="44"/>
                </a:moveTo>
                <a:cubicBezTo>
                  <a:pt x="43" y="44"/>
                  <a:pt x="47" y="44"/>
                  <a:pt x="51" y="44"/>
                </a:cubicBezTo>
                <a:cubicBezTo>
                  <a:pt x="52" y="44"/>
                  <a:pt x="53" y="44"/>
                  <a:pt x="53" y="43"/>
                </a:cubicBezTo>
                <a:cubicBezTo>
                  <a:pt x="53" y="43"/>
                  <a:pt x="53" y="43"/>
                  <a:pt x="53" y="43"/>
                </a:cubicBezTo>
                <a:cubicBezTo>
                  <a:pt x="53" y="42"/>
                  <a:pt x="52" y="41"/>
                  <a:pt x="51" y="41"/>
                </a:cubicBezTo>
                <a:cubicBezTo>
                  <a:pt x="47" y="41"/>
                  <a:pt x="43" y="41"/>
                  <a:pt x="40" y="41"/>
                </a:cubicBezTo>
                <a:cubicBezTo>
                  <a:pt x="39" y="41"/>
                  <a:pt x="38" y="42"/>
                  <a:pt x="38" y="43"/>
                </a:cubicBezTo>
                <a:cubicBezTo>
                  <a:pt x="38" y="43"/>
                  <a:pt x="38" y="43"/>
                  <a:pt x="38" y="43"/>
                </a:cubicBezTo>
                <a:cubicBezTo>
                  <a:pt x="38" y="44"/>
                  <a:pt x="39" y="44"/>
                  <a:pt x="40" y="44"/>
                </a:cubicBezTo>
                <a:close/>
                <a:moveTo>
                  <a:pt x="60" y="44"/>
                </a:moveTo>
                <a:cubicBezTo>
                  <a:pt x="64" y="44"/>
                  <a:pt x="68" y="44"/>
                  <a:pt x="72" y="44"/>
                </a:cubicBezTo>
                <a:cubicBezTo>
                  <a:pt x="73" y="44"/>
                  <a:pt x="74" y="44"/>
                  <a:pt x="74" y="43"/>
                </a:cubicBezTo>
                <a:cubicBezTo>
                  <a:pt x="74" y="43"/>
                  <a:pt x="74" y="43"/>
                  <a:pt x="74" y="43"/>
                </a:cubicBezTo>
                <a:cubicBezTo>
                  <a:pt x="74" y="42"/>
                  <a:pt x="73" y="41"/>
                  <a:pt x="72" y="41"/>
                </a:cubicBezTo>
                <a:cubicBezTo>
                  <a:pt x="68" y="41"/>
                  <a:pt x="64" y="41"/>
                  <a:pt x="60" y="41"/>
                </a:cubicBezTo>
                <a:cubicBezTo>
                  <a:pt x="60" y="41"/>
                  <a:pt x="59" y="42"/>
                  <a:pt x="59" y="43"/>
                </a:cubicBezTo>
                <a:cubicBezTo>
                  <a:pt x="59" y="43"/>
                  <a:pt x="59" y="43"/>
                  <a:pt x="59" y="43"/>
                </a:cubicBezTo>
                <a:cubicBezTo>
                  <a:pt x="59" y="44"/>
                  <a:pt x="60" y="44"/>
                  <a:pt x="60" y="44"/>
                </a:cubicBezTo>
                <a:close/>
                <a:moveTo>
                  <a:pt x="81" y="44"/>
                </a:moveTo>
                <a:cubicBezTo>
                  <a:pt x="85" y="44"/>
                  <a:pt x="89" y="44"/>
                  <a:pt x="93" y="44"/>
                </a:cubicBezTo>
                <a:cubicBezTo>
                  <a:pt x="94" y="44"/>
                  <a:pt x="95" y="44"/>
                  <a:pt x="95" y="43"/>
                </a:cubicBezTo>
                <a:cubicBezTo>
                  <a:pt x="95" y="43"/>
                  <a:pt x="95" y="43"/>
                  <a:pt x="95" y="43"/>
                </a:cubicBezTo>
                <a:cubicBezTo>
                  <a:pt x="95" y="42"/>
                  <a:pt x="94" y="41"/>
                  <a:pt x="93" y="41"/>
                </a:cubicBezTo>
                <a:cubicBezTo>
                  <a:pt x="89" y="41"/>
                  <a:pt x="85" y="41"/>
                  <a:pt x="81" y="41"/>
                </a:cubicBezTo>
                <a:cubicBezTo>
                  <a:pt x="81" y="41"/>
                  <a:pt x="80" y="42"/>
                  <a:pt x="80" y="43"/>
                </a:cubicBezTo>
                <a:cubicBezTo>
                  <a:pt x="80" y="43"/>
                  <a:pt x="80" y="43"/>
                  <a:pt x="80" y="43"/>
                </a:cubicBezTo>
                <a:cubicBezTo>
                  <a:pt x="80" y="44"/>
                  <a:pt x="81" y="44"/>
                  <a:pt x="81" y="44"/>
                </a:cubicBezTo>
                <a:close/>
                <a:moveTo>
                  <a:pt x="102" y="44"/>
                </a:moveTo>
                <a:cubicBezTo>
                  <a:pt x="106" y="44"/>
                  <a:pt x="110" y="44"/>
                  <a:pt x="114" y="44"/>
                </a:cubicBezTo>
                <a:cubicBezTo>
                  <a:pt x="115" y="44"/>
                  <a:pt x="116" y="44"/>
                  <a:pt x="116" y="43"/>
                </a:cubicBezTo>
                <a:cubicBezTo>
                  <a:pt x="116" y="43"/>
                  <a:pt x="116" y="43"/>
                  <a:pt x="116" y="43"/>
                </a:cubicBezTo>
                <a:cubicBezTo>
                  <a:pt x="116" y="42"/>
                  <a:pt x="115" y="41"/>
                  <a:pt x="114" y="41"/>
                </a:cubicBezTo>
                <a:cubicBezTo>
                  <a:pt x="110" y="41"/>
                  <a:pt x="106" y="41"/>
                  <a:pt x="102" y="41"/>
                </a:cubicBezTo>
                <a:cubicBezTo>
                  <a:pt x="102" y="41"/>
                  <a:pt x="101" y="42"/>
                  <a:pt x="101" y="43"/>
                </a:cubicBezTo>
                <a:cubicBezTo>
                  <a:pt x="101" y="43"/>
                  <a:pt x="101" y="43"/>
                  <a:pt x="101" y="43"/>
                </a:cubicBezTo>
                <a:cubicBezTo>
                  <a:pt x="101" y="44"/>
                  <a:pt x="102" y="44"/>
                  <a:pt x="102" y="44"/>
                </a:cubicBezTo>
                <a:close/>
                <a:moveTo>
                  <a:pt x="123" y="44"/>
                </a:moveTo>
                <a:cubicBezTo>
                  <a:pt x="127" y="44"/>
                  <a:pt x="131" y="44"/>
                  <a:pt x="135" y="44"/>
                </a:cubicBezTo>
                <a:cubicBezTo>
                  <a:pt x="136" y="44"/>
                  <a:pt x="137" y="44"/>
                  <a:pt x="137" y="43"/>
                </a:cubicBezTo>
                <a:cubicBezTo>
                  <a:pt x="137" y="43"/>
                  <a:pt x="137" y="43"/>
                  <a:pt x="137" y="43"/>
                </a:cubicBezTo>
                <a:cubicBezTo>
                  <a:pt x="137" y="42"/>
                  <a:pt x="136" y="41"/>
                  <a:pt x="135" y="41"/>
                </a:cubicBezTo>
                <a:cubicBezTo>
                  <a:pt x="131" y="41"/>
                  <a:pt x="127" y="41"/>
                  <a:pt x="123" y="41"/>
                </a:cubicBezTo>
                <a:cubicBezTo>
                  <a:pt x="123" y="41"/>
                  <a:pt x="122" y="42"/>
                  <a:pt x="122" y="43"/>
                </a:cubicBezTo>
                <a:cubicBezTo>
                  <a:pt x="122" y="43"/>
                  <a:pt x="122" y="43"/>
                  <a:pt x="122" y="43"/>
                </a:cubicBezTo>
                <a:cubicBezTo>
                  <a:pt x="122" y="44"/>
                  <a:pt x="123" y="44"/>
                  <a:pt x="123" y="44"/>
                </a:cubicBezTo>
                <a:close/>
                <a:moveTo>
                  <a:pt x="144" y="44"/>
                </a:moveTo>
                <a:cubicBezTo>
                  <a:pt x="148" y="44"/>
                  <a:pt x="152" y="44"/>
                  <a:pt x="156" y="44"/>
                </a:cubicBezTo>
                <a:cubicBezTo>
                  <a:pt x="157" y="44"/>
                  <a:pt x="158" y="44"/>
                  <a:pt x="158" y="43"/>
                </a:cubicBezTo>
                <a:cubicBezTo>
                  <a:pt x="158" y="43"/>
                  <a:pt x="158" y="43"/>
                  <a:pt x="158" y="43"/>
                </a:cubicBezTo>
                <a:cubicBezTo>
                  <a:pt x="158" y="42"/>
                  <a:pt x="157" y="41"/>
                  <a:pt x="156" y="41"/>
                </a:cubicBezTo>
                <a:cubicBezTo>
                  <a:pt x="152" y="41"/>
                  <a:pt x="148" y="41"/>
                  <a:pt x="144" y="41"/>
                </a:cubicBezTo>
                <a:cubicBezTo>
                  <a:pt x="144" y="41"/>
                  <a:pt x="143" y="42"/>
                  <a:pt x="143" y="43"/>
                </a:cubicBezTo>
                <a:cubicBezTo>
                  <a:pt x="143" y="43"/>
                  <a:pt x="143" y="43"/>
                  <a:pt x="143" y="43"/>
                </a:cubicBezTo>
                <a:cubicBezTo>
                  <a:pt x="143" y="44"/>
                  <a:pt x="144" y="44"/>
                  <a:pt x="144" y="44"/>
                </a:cubicBezTo>
                <a:close/>
                <a:moveTo>
                  <a:pt x="165" y="44"/>
                </a:moveTo>
                <a:cubicBezTo>
                  <a:pt x="169" y="44"/>
                  <a:pt x="173" y="44"/>
                  <a:pt x="177" y="44"/>
                </a:cubicBezTo>
                <a:cubicBezTo>
                  <a:pt x="178" y="44"/>
                  <a:pt x="179" y="44"/>
                  <a:pt x="179" y="43"/>
                </a:cubicBezTo>
                <a:cubicBezTo>
                  <a:pt x="179" y="43"/>
                  <a:pt x="179" y="43"/>
                  <a:pt x="179" y="43"/>
                </a:cubicBezTo>
                <a:cubicBezTo>
                  <a:pt x="179" y="42"/>
                  <a:pt x="178" y="41"/>
                  <a:pt x="177" y="41"/>
                </a:cubicBezTo>
                <a:cubicBezTo>
                  <a:pt x="173" y="41"/>
                  <a:pt x="169" y="41"/>
                  <a:pt x="165" y="41"/>
                </a:cubicBezTo>
                <a:cubicBezTo>
                  <a:pt x="165" y="41"/>
                  <a:pt x="164" y="42"/>
                  <a:pt x="164" y="43"/>
                </a:cubicBezTo>
                <a:cubicBezTo>
                  <a:pt x="164" y="43"/>
                  <a:pt x="164" y="43"/>
                  <a:pt x="164" y="43"/>
                </a:cubicBezTo>
                <a:cubicBezTo>
                  <a:pt x="164" y="44"/>
                  <a:pt x="165" y="44"/>
                  <a:pt x="165" y="44"/>
                </a:cubicBezTo>
                <a:close/>
              </a:path>
            </a:pathLst>
          </a:custGeom>
          <a:solidFill>
            <a:schemeClr val="bg1"/>
          </a:solidFill>
          <a:ln w="9525">
            <a:noFill/>
            <a:round/>
            <a:headEnd/>
            <a:tailEnd/>
          </a:ln>
          <a:extLst/>
        </p:spPr>
        <p:txBody>
          <a:bodyPr/>
          <a:lstStyle/>
          <a:p>
            <a:endParaRPr lang="zh-CN" altLang="en-US"/>
          </a:p>
        </p:txBody>
      </p:sp>
      <p:sp>
        <p:nvSpPr>
          <p:cNvPr id="48" name="Freeform 32"/>
          <p:cNvSpPr>
            <a:spLocks noEditPoints="1"/>
          </p:cNvSpPr>
          <p:nvPr/>
        </p:nvSpPr>
        <p:spPr bwMode="auto">
          <a:xfrm>
            <a:off x="4187825" y="1816100"/>
            <a:ext cx="1287463" cy="287338"/>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3"/>
                  <a:pt x="30" y="3"/>
                </a:cubicBezTo>
                <a:cubicBezTo>
                  <a:pt x="26" y="3"/>
                  <a:pt x="22" y="3"/>
                  <a:pt x="19" y="3"/>
                </a:cubicBezTo>
                <a:cubicBezTo>
                  <a:pt x="18" y="3"/>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3"/>
                  <a:pt x="197" y="4"/>
                  <a:pt x="198" y="5"/>
                </a:cubicBezTo>
                <a:cubicBezTo>
                  <a:pt x="199" y="6"/>
                  <a:pt x="198" y="7"/>
                  <a:pt x="198" y="8"/>
                </a:cubicBezTo>
                <a:cubicBezTo>
                  <a:pt x="198" y="8"/>
                  <a:pt x="198" y="8"/>
                  <a:pt x="198" y="8"/>
                </a:cubicBezTo>
                <a:cubicBezTo>
                  <a:pt x="197" y="8"/>
                  <a:pt x="196" y="8"/>
                  <a:pt x="195" y="7"/>
                </a:cubicBezTo>
                <a:cubicBezTo>
                  <a:pt x="195" y="6"/>
                  <a:pt x="194" y="5"/>
                  <a:pt x="193" y="3"/>
                </a:cubicBezTo>
                <a:cubicBezTo>
                  <a:pt x="190" y="3"/>
                  <a:pt x="190" y="3"/>
                  <a:pt x="186" y="3"/>
                </a:cubicBezTo>
                <a:cubicBezTo>
                  <a:pt x="186" y="3"/>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0"/>
                  <a:pt x="214" y="31"/>
                </a:cubicBezTo>
                <a:cubicBezTo>
                  <a:pt x="216" y="34"/>
                  <a:pt x="218" y="38"/>
                  <a:pt x="220" y="41"/>
                </a:cubicBezTo>
                <a:cubicBezTo>
                  <a:pt x="221" y="42"/>
                  <a:pt x="220" y="43"/>
                  <a:pt x="219" y="43"/>
                </a:cubicBezTo>
                <a:cubicBezTo>
                  <a:pt x="219" y="43"/>
                  <a:pt x="219" y="43"/>
                  <a:pt x="219" y="43"/>
                </a:cubicBezTo>
                <a:cubicBezTo>
                  <a:pt x="219" y="44"/>
                  <a:pt x="218" y="44"/>
                  <a:pt x="217" y="43"/>
                </a:cubicBezTo>
                <a:close/>
                <a:moveTo>
                  <a:pt x="206" y="25"/>
                </a:moveTo>
                <a:cubicBezTo>
                  <a:pt x="204" y="22"/>
                  <a:pt x="202" y="18"/>
                  <a:pt x="200" y="15"/>
                </a:cubicBezTo>
                <a:cubicBezTo>
                  <a:pt x="200" y="14"/>
                  <a:pt x="200" y="13"/>
                  <a:pt x="201" y="13"/>
                </a:cubicBezTo>
                <a:cubicBezTo>
                  <a:pt x="201" y="13"/>
                  <a:pt x="201" y="13"/>
                  <a:pt x="201" y="13"/>
                </a:cubicBezTo>
                <a:cubicBezTo>
                  <a:pt x="201" y="12"/>
                  <a:pt x="203" y="12"/>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3"/>
                </a:moveTo>
                <a:cubicBezTo>
                  <a:pt x="0" y="0"/>
                  <a:pt x="0" y="0"/>
                  <a:pt x="0" y="0"/>
                </a:cubicBezTo>
                <a:cubicBezTo>
                  <a:pt x="8" y="0"/>
                  <a:pt x="8" y="0"/>
                  <a:pt x="8" y="0"/>
                </a:cubicBezTo>
                <a:cubicBezTo>
                  <a:pt x="9" y="0"/>
                  <a:pt x="10" y="1"/>
                  <a:pt x="10" y="2"/>
                </a:cubicBezTo>
                <a:cubicBezTo>
                  <a:pt x="10" y="2"/>
                  <a:pt x="10" y="2"/>
                  <a:pt x="10" y="2"/>
                </a:cubicBezTo>
                <a:cubicBezTo>
                  <a:pt x="10" y="3"/>
                  <a:pt x="9" y="3"/>
                  <a:pt x="8" y="3"/>
                </a:cubicBezTo>
                <a:cubicBezTo>
                  <a:pt x="0" y="3"/>
                  <a:pt x="0" y="3"/>
                  <a:pt x="0" y="3"/>
                </a:cubicBezTo>
                <a:close/>
                <a:moveTo>
                  <a:pt x="40" y="0"/>
                </a:moveTo>
                <a:cubicBezTo>
                  <a:pt x="43" y="0"/>
                  <a:pt x="47" y="0"/>
                  <a:pt x="51" y="0"/>
                </a:cubicBezTo>
                <a:cubicBezTo>
                  <a:pt x="52" y="0"/>
                  <a:pt x="53" y="1"/>
                  <a:pt x="53" y="2"/>
                </a:cubicBezTo>
                <a:cubicBezTo>
                  <a:pt x="53" y="2"/>
                  <a:pt x="53" y="2"/>
                  <a:pt x="53" y="2"/>
                </a:cubicBezTo>
                <a:cubicBezTo>
                  <a:pt x="53" y="3"/>
                  <a:pt x="52" y="3"/>
                  <a:pt x="51" y="3"/>
                </a:cubicBezTo>
                <a:cubicBezTo>
                  <a:pt x="47" y="3"/>
                  <a:pt x="43" y="3"/>
                  <a:pt x="40" y="3"/>
                </a:cubicBezTo>
                <a:cubicBezTo>
                  <a:pt x="39" y="3"/>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3"/>
                  <a:pt x="72" y="3"/>
                </a:cubicBezTo>
                <a:cubicBezTo>
                  <a:pt x="68" y="3"/>
                  <a:pt x="64" y="3"/>
                  <a:pt x="60" y="3"/>
                </a:cubicBezTo>
                <a:cubicBezTo>
                  <a:pt x="60" y="3"/>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3"/>
                  <a:pt x="93" y="3"/>
                </a:cubicBezTo>
                <a:cubicBezTo>
                  <a:pt x="89" y="3"/>
                  <a:pt x="85" y="3"/>
                  <a:pt x="81" y="3"/>
                </a:cubicBezTo>
                <a:cubicBezTo>
                  <a:pt x="81" y="3"/>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3"/>
                  <a:pt x="114" y="3"/>
                </a:cubicBezTo>
                <a:cubicBezTo>
                  <a:pt x="110" y="3"/>
                  <a:pt x="106" y="3"/>
                  <a:pt x="102" y="3"/>
                </a:cubicBezTo>
                <a:cubicBezTo>
                  <a:pt x="102" y="3"/>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3"/>
                  <a:pt x="135" y="3"/>
                </a:cubicBezTo>
                <a:cubicBezTo>
                  <a:pt x="131" y="3"/>
                  <a:pt x="127" y="3"/>
                  <a:pt x="123" y="3"/>
                </a:cubicBezTo>
                <a:cubicBezTo>
                  <a:pt x="123" y="3"/>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3"/>
                  <a:pt x="156" y="3"/>
                </a:cubicBezTo>
                <a:cubicBezTo>
                  <a:pt x="152" y="3"/>
                  <a:pt x="148" y="3"/>
                  <a:pt x="144" y="3"/>
                </a:cubicBezTo>
                <a:cubicBezTo>
                  <a:pt x="144" y="3"/>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3"/>
                  <a:pt x="177" y="3"/>
                </a:cubicBezTo>
                <a:cubicBezTo>
                  <a:pt x="173" y="3"/>
                  <a:pt x="169" y="3"/>
                  <a:pt x="165" y="3"/>
                </a:cubicBezTo>
                <a:cubicBezTo>
                  <a:pt x="165" y="3"/>
                  <a:pt x="164" y="3"/>
                  <a:pt x="164" y="2"/>
                </a:cubicBezTo>
                <a:cubicBezTo>
                  <a:pt x="164" y="2"/>
                  <a:pt x="164" y="2"/>
                  <a:pt x="164" y="2"/>
                </a:cubicBezTo>
                <a:cubicBezTo>
                  <a:pt x="164" y="1"/>
                  <a:pt x="165" y="0"/>
                  <a:pt x="165" y="0"/>
                </a:cubicBezTo>
                <a:close/>
              </a:path>
            </a:pathLst>
          </a:custGeom>
          <a:solidFill>
            <a:schemeClr val="bg1"/>
          </a:solidFill>
          <a:ln>
            <a:noFill/>
          </a:ln>
          <a:extLst/>
        </p:spPr>
        <p:txBody>
          <a:bodyPr/>
          <a:lstStyle/>
          <a:p>
            <a:endParaRPr lang="zh-CN" altLang="en-US"/>
          </a:p>
        </p:txBody>
      </p:sp>
      <p:sp>
        <p:nvSpPr>
          <p:cNvPr id="49" name="Freeform 36"/>
          <p:cNvSpPr>
            <a:spLocks/>
          </p:cNvSpPr>
          <p:nvPr/>
        </p:nvSpPr>
        <p:spPr bwMode="auto">
          <a:xfrm>
            <a:off x="4398963" y="2925763"/>
            <a:ext cx="1196975" cy="638175"/>
          </a:xfrm>
          <a:custGeom>
            <a:avLst/>
            <a:gdLst>
              <a:gd name="T0" fmla="*/ 0 w 498"/>
              <a:gd name="T1" fmla="*/ 0 h 273"/>
              <a:gd name="T2" fmla="*/ 2147483646 w 498"/>
              <a:gd name="T3" fmla="*/ 0 h 273"/>
              <a:gd name="T4" fmla="*/ 2147483646 w 498"/>
              <a:gd name="T5" fmla="*/ 2147483646 h 273"/>
              <a:gd name="T6" fmla="*/ 2147483646 w 498"/>
              <a:gd name="T7" fmla="*/ 2147483646 h 273"/>
              <a:gd name="T8" fmla="*/ 0 w 498"/>
              <a:gd name="T9" fmla="*/ 2147483646 h 273"/>
              <a:gd name="T10" fmla="*/ 0 w 498"/>
              <a:gd name="T11" fmla="*/ 0 h 273"/>
              <a:gd name="T12" fmla="*/ 0 w 498"/>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8" h="273">
                <a:moveTo>
                  <a:pt x="0" y="0"/>
                </a:moveTo>
                <a:lnTo>
                  <a:pt x="415" y="0"/>
                </a:lnTo>
                <a:lnTo>
                  <a:pt x="498" y="138"/>
                </a:lnTo>
                <a:lnTo>
                  <a:pt x="415" y="273"/>
                </a:lnTo>
                <a:lnTo>
                  <a:pt x="0" y="273"/>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37"/>
          <p:cNvSpPr>
            <a:spLocks/>
          </p:cNvSpPr>
          <p:nvPr/>
        </p:nvSpPr>
        <p:spPr bwMode="auto">
          <a:xfrm>
            <a:off x="4187825" y="2860675"/>
            <a:ext cx="1344613" cy="636588"/>
          </a:xfrm>
          <a:custGeom>
            <a:avLst/>
            <a:gdLst>
              <a:gd name="T0" fmla="*/ 0 w 560"/>
              <a:gd name="T1" fmla="*/ 0 h 272"/>
              <a:gd name="T2" fmla="*/ 2147483646 w 560"/>
              <a:gd name="T3" fmla="*/ 0 h 272"/>
              <a:gd name="T4" fmla="*/ 2147483646 w 560"/>
              <a:gd name="T5" fmla="*/ 2147483646 h 272"/>
              <a:gd name="T6" fmla="*/ 2147483646 w 560"/>
              <a:gd name="T7" fmla="*/ 2147483646 h 272"/>
              <a:gd name="T8" fmla="*/ 0 w 560"/>
              <a:gd name="T9" fmla="*/ 2147483646 h 272"/>
              <a:gd name="T10" fmla="*/ 0 w 560"/>
              <a:gd name="T11" fmla="*/ 0 h 272"/>
              <a:gd name="T12" fmla="*/ 0 w 560"/>
              <a:gd name="T13" fmla="*/ 0 h 2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0" h="272">
                <a:moveTo>
                  <a:pt x="0" y="0"/>
                </a:moveTo>
                <a:lnTo>
                  <a:pt x="477" y="0"/>
                </a:lnTo>
                <a:lnTo>
                  <a:pt x="560" y="135"/>
                </a:lnTo>
                <a:lnTo>
                  <a:pt x="477" y="272"/>
                </a:lnTo>
                <a:lnTo>
                  <a:pt x="0" y="272"/>
                </a:lnTo>
                <a:lnTo>
                  <a:pt x="0" y="0"/>
                </a:lnTo>
                <a:close/>
              </a:path>
            </a:pathLst>
          </a:custGeom>
          <a:solidFill>
            <a:schemeClr val="accent4"/>
          </a:solidFill>
          <a:ln>
            <a:noFill/>
          </a:ln>
        </p:spPr>
        <p:txBody>
          <a:bodyPr/>
          <a:lstStyle/>
          <a:p>
            <a:endParaRPr lang="zh-CN" altLang="en-US"/>
          </a:p>
        </p:txBody>
      </p:sp>
      <p:sp>
        <p:nvSpPr>
          <p:cNvPr id="51" name="Freeform 38"/>
          <p:cNvSpPr>
            <a:spLocks noEditPoints="1"/>
          </p:cNvSpPr>
          <p:nvPr/>
        </p:nvSpPr>
        <p:spPr bwMode="auto">
          <a:xfrm>
            <a:off x="4187825" y="3213100"/>
            <a:ext cx="1265238" cy="246063"/>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0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21" h="44">
                <a:moveTo>
                  <a:pt x="19" y="44"/>
                </a:moveTo>
                <a:cubicBezTo>
                  <a:pt x="22" y="44"/>
                  <a:pt x="26" y="44"/>
                  <a:pt x="30" y="44"/>
                </a:cubicBezTo>
                <a:cubicBezTo>
                  <a:pt x="31" y="44"/>
                  <a:pt x="32" y="43"/>
                  <a:pt x="32" y="42"/>
                </a:cubicBezTo>
                <a:cubicBezTo>
                  <a:pt x="32" y="42"/>
                  <a:pt x="32" y="42"/>
                  <a:pt x="32" y="42"/>
                </a:cubicBezTo>
                <a:cubicBezTo>
                  <a:pt x="32" y="41"/>
                  <a:pt x="31" y="40"/>
                  <a:pt x="30" y="40"/>
                </a:cubicBezTo>
                <a:cubicBezTo>
                  <a:pt x="26" y="40"/>
                  <a:pt x="22" y="40"/>
                  <a:pt x="19" y="40"/>
                </a:cubicBezTo>
                <a:cubicBezTo>
                  <a:pt x="18" y="40"/>
                  <a:pt x="17" y="41"/>
                  <a:pt x="17" y="42"/>
                </a:cubicBezTo>
                <a:cubicBezTo>
                  <a:pt x="17" y="42"/>
                  <a:pt x="17" y="42"/>
                  <a:pt x="17" y="42"/>
                </a:cubicBezTo>
                <a:cubicBezTo>
                  <a:pt x="17" y="43"/>
                  <a:pt x="18" y="44"/>
                  <a:pt x="19" y="44"/>
                </a:cubicBezTo>
                <a:close/>
                <a:moveTo>
                  <a:pt x="196" y="42"/>
                </a:moveTo>
                <a:cubicBezTo>
                  <a:pt x="196" y="41"/>
                  <a:pt x="197" y="40"/>
                  <a:pt x="198" y="38"/>
                </a:cubicBezTo>
                <a:cubicBezTo>
                  <a:pt x="199" y="38"/>
                  <a:pt x="198" y="36"/>
                  <a:pt x="198" y="36"/>
                </a:cubicBezTo>
                <a:cubicBezTo>
                  <a:pt x="198" y="36"/>
                  <a:pt x="198" y="36"/>
                  <a:pt x="198" y="36"/>
                </a:cubicBezTo>
                <a:cubicBezTo>
                  <a:pt x="197" y="36"/>
                  <a:pt x="196" y="36"/>
                  <a:pt x="195" y="37"/>
                </a:cubicBezTo>
                <a:cubicBezTo>
                  <a:pt x="195" y="38"/>
                  <a:pt x="194" y="39"/>
                  <a:pt x="193" y="40"/>
                </a:cubicBezTo>
                <a:cubicBezTo>
                  <a:pt x="190" y="40"/>
                  <a:pt x="190" y="40"/>
                  <a:pt x="186" y="40"/>
                </a:cubicBezTo>
                <a:cubicBezTo>
                  <a:pt x="186" y="40"/>
                  <a:pt x="185" y="41"/>
                  <a:pt x="185" y="42"/>
                </a:cubicBezTo>
                <a:cubicBezTo>
                  <a:pt x="185" y="42"/>
                  <a:pt x="185" y="42"/>
                  <a:pt x="185" y="42"/>
                </a:cubicBezTo>
                <a:cubicBezTo>
                  <a:pt x="185" y="43"/>
                  <a:pt x="186" y="44"/>
                  <a:pt x="186" y="44"/>
                </a:cubicBezTo>
                <a:cubicBezTo>
                  <a:pt x="194" y="44"/>
                  <a:pt x="194" y="44"/>
                  <a:pt x="194" y="44"/>
                </a:cubicBezTo>
                <a:cubicBezTo>
                  <a:pt x="195" y="44"/>
                  <a:pt x="195" y="43"/>
                  <a:pt x="196" y="42"/>
                </a:cubicBezTo>
                <a:close/>
                <a:moveTo>
                  <a:pt x="217" y="1"/>
                </a:moveTo>
                <a:cubicBezTo>
                  <a:pt x="215" y="4"/>
                  <a:pt x="213" y="7"/>
                  <a:pt x="211" y="11"/>
                </a:cubicBezTo>
                <a:cubicBezTo>
                  <a:pt x="211" y="12"/>
                  <a:pt x="211" y="13"/>
                  <a:pt x="212" y="13"/>
                </a:cubicBezTo>
                <a:cubicBezTo>
                  <a:pt x="212" y="13"/>
                  <a:pt x="212" y="13"/>
                  <a:pt x="212" y="13"/>
                </a:cubicBezTo>
                <a:cubicBezTo>
                  <a:pt x="212" y="14"/>
                  <a:pt x="213" y="13"/>
                  <a:pt x="214" y="12"/>
                </a:cubicBezTo>
                <a:cubicBezTo>
                  <a:pt x="216" y="9"/>
                  <a:pt x="218" y="6"/>
                  <a:pt x="220" y="2"/>
                </a:cubicBezTo>
                <a:cubicBezTo>
                  <a:pt x="221" y="2"/>
                  <a:pt x="220" y="1"/>
                  <a:pt x="219" y="0"/>
                </a:cubicBezTo>
                <a:cubicBezTo>
                  <a:pt x="219" y="0"/>
                  <a:pt x="219" y="0"/>
                  <a:pt x="219" y="0"/>
                </a:cubicBezTo>
                <a:cubicBezTo>
                  <a:pt x="219" y="0"/>
                  <a:pt x="218" y="0"/>
                  <a:pt x="217" y="1"/>
                </a:cubicBezTo>
                <a:close/>
                <a:moveTo>
                  <a:pt x="206" y="19"/>
                </a:moveTo>
                <a:cubicBezTo>
                  <a:pt x="204" y="22"/>
                  <a:pt x="202" y="25"/>
                  <a:pt x="200" y="29"/>
                </a:cubicBezTo>
                <a:cubicBezTo>
                  <a:pt x="200" y="29"/>
                  <a:pt x="200" y="30"/>
                  <a:pt x="201" y="31"/>
                </a:cubicBezTo>
                <a:cubicBezTo>
                  <a:pt x="201" y="31"/>
                  <a:pt x="201" y="31"/>
                  <a:pt x="201" y="31"/>
                </a:cubicBezTo>
                <a:cubicBezTo>
                  <a:pt x="201" y="31"/>
                  <a:pt x="203" y="31"/>
                  <a:pt x="203" y="30"/>
                </a:cubicBezTo>
                <a:cubicBezTo>
                  <a:pt x="205" y="27"/>
                  <a:pt x="207" y="24"/>
                  <a:pt x="209" y="20"/>
                </a:cubicBezTo>
                <a:cubicBezTo>
                  <a:pt x="210" y="20"/>
                  <a:pt x="209" y="19"/>
                  <a:pt x="209" y="18"/>
                </a:cubicBezTo>
                <a:cubicBezTo>
                  <a:pt x="209" y="18"/>
                  <a:pt x="209" y="18"/>
                  <a:pt x="209" y="18"/>
                </a:cubicBezTo>
                <a:cubicBezTo>
                  <a:pt x="208" y="18"/>
                  <a:pt x="207" y="18"/>
                  <a:pt x="206" y="19"/>
                </a:cubicBezTo>
                <a:close/>
                <a:moveTo>
                  <a:pt x="0" y="40"/>
                </a:moveTo>
                <a:cubicBezTo>
                  <a:pt x="0" y="44"/>
                  <a:pt x="0" y="44"/>
                  <a:pt x="0" y="44"/>
                </a:cubicBezTo>
                <a:cubicBezTo>
                  <a:pt x="8" y="44"/>
                  <a:pt x="8" y="44"/>
                  <a:pt x="8" y="44"/>
                </a:cubicBezTo>
                <a:cubicBezTo>
                  <a:pt x="9" y="44"/>
                  <a:pt x="10" y="43"/>
                  <a:pt x="10" y="42"/>
                </a:cubicBezTo>
                <a:cubicBezTo>
                  <a:pt x="10" y="42"/>
                  <a:pt x="10" y="42"/>
                  <a:pt x="10" y="42"/>
                </a:cubicBezTo>
                <a:cubicBezTo>
                  <a:pt x="10" y="41"/>
                  <a:pt x="9" y="40"/>
                  <a:pt x="8" y="40"/>
                </a:cubicBezTo>
                <a:cubicBezTo>
                  <a:pt x="0" y="40"/>
                  <a:pt x="0" y="40"/>
                  <a:pt x="0" y="40"/>
                </a:cubicBezTo>
                <a:close/>
                <a:moveTo>
                  <a:pt x="40" y="44"/>
                </a:moveTo>
                <a:cubicBezTo>
                  <a:pt x="43" y="44"/>
                  <a:pt x="47" y="44"/>
                  <a:pt x="51" y="44"/>
                </a:cubicBezTo>
                <a:cubicBezTo>
                  <a:pt x="52" y="44"/>
                  <a:pt x="53" y="43"/>
                  <a:pt x="53" y="42"/>
                </a:cubicBezTo>
                <a:cubicBezTo>
                  <a:pt x="53" y="42"/>
                  <a:pt x="53" y="42"/>
                  <a:pt x="53" y="42"/>
                </a:cubicBezTo>
                <a:cubicBezTo>
                  <a:pt x="53" y="41"/>
                  <a:pt x="52" y="40"/>
                  <a:pt x="51" y="40"/>
                </a:cubicBezTo>
                <a:cubicBezTo>
                  <a:pt x="47" y="40"/>
                  <a:pt x="43" y="40"/>
                  <a:pt x="40" y="40"/>
                </a:cubicBezTo>
                <a:cubicBezTo>
                  <a:pt x="39" y="40"/>
                  <a:pt x="38" y="41"/>
                  <a:pt x="38" y="42"/>
                </a:cubicBezTo>
                <a:cubicBezTo>
                  <a:pt x="38" y="42"/>
                  <a:pt x="38" y="42"/>
                  <a:pt x="38" y="42"/>
                </a:cubicBezTo>
                <a:cubicBezTo>
                  <a:pt x="38" y="43"/>
                  <a:pt x="39" y="44"/>
                  <a:pt x="40" y="44"/>
                </a:cubicBezTo>
                <a:close/>
                <a:moveTo>
                  <a:pt x="60" y="44"/>
                </a:moveTo>
                <a:cubicBezTo>
                  <a:pt x="64" y="44"/>
                  <a:pt x="68" y="44"/>
                  <a:pt x="72" y="44"/>
                </a:cubicBezTo>
                <a:cubicBezTo>
                  <a:pt x="73" y="44"/>
                  <a:pt x="74" y="43"/>
                  <a:pt x="74" y="42"/>
                </a:cubicBezTo>
                <a:cubicBezTo>
                  <a:pt x="74" y="42"/>
                  <a:pt x="74" y="42"/>
                  <a:pt x="74" y="42"/>
                </a:cubicBezTo>
                <a:cubicBezTo>
                  <a:pt x="74" y="41"/>
                  <a:pt x="73" y="40"/>
                  <a:pt x="72" y="40"/>
                </a:cubicBezTo>
                <a:cubicBezTo>
                  <a:pt x="68" y="40"/>
                  <a:pt x="64" y="40"/>
                  <a:pt x="60" y="40"/>
                </a:cubicBezTo>
                <a:cubicBezTo>
                  <a:pt x="60" y="40"/>
                  <a:pt x="59" y="41"/>
                  <a:pt x="59" y="42"/>
                </a:cubicBezTo>
                <a:cubicBezTo>
                  <a:pt x="59" y="42"/>
                  <a:pt x="59" y="42"/>
                  <a:pt x="59" y="42"/>
                </a:cubicBezTo>
                <a:cubicBezTo>
                  <a:pt x="59" y="43"/>
                  <a:pt x="60" y="44"/>
                  <a:pt x="60" y="44"/>
                </a:cubicBezTo>
                <a:close/>
                <a:moveTo>
                  <a:pt x="81" y="44"/>
                </a:moveTo>
                <a:cubicBezTo>
                  <a:pt x="85" y="44"/>
                  <a:pt x="89" y="44"/>
                  <a:pt x="93" y="44"/>
                </a:cubicBezTo>
                <a:cubicBezTo>
                  <a:pt x="94" y="44"/>
                  <a:pt x="95" y="43"/>
                  <a:pt x="95" y="42"/>
                </a:cubicBezTo>
                <a:cubicBezTo>
                  <a:pt x="95" y="42"/>
                  <a:pt x="95" y="42"/>
                  <a:pt x="95" y="42"/>
                </a:cubicBezTo>
                <a:cubicBezTo>
                  <a:pt x="95" y="41"/>
                  <a:pt x="94" y="40"/>
                  <a:pt x="93" y="40"/>
                </a:cubicBezTo>
                <a:cubicBezTo>
                  <a:pt x="89" y="40"/>
                  <a:pt x="85" y="40"/>
                  <a:pt x="81" y="40"/>
                </a:cubicBezTo>
                <a:cubicBezTo>
                  <a:pt x="81" y="40"/>
                  <a:pt x="80" y="41"/>
                  <a:pt x="80" y="42"/>
                </a:cubicBezTo>
                <a:cubicBezTo>
                  <a:pt x="80" y="42"/>
                  <a:pt x="80" y="42"/>
                  <a:pt x="80" y="42"/>
                </a:cubicBezTo>
                <a:cubicBezTo>
                  <a:pt x="80" y="43"/>
                  <a:pt x="81" y="44"/>
                  <a:pt x="81" y="44"/>
                </a:cubicBezTo>
                <a:close/>
                <a:moveTo>
                  <a:pt x="102" y="44"/>
                </a:moveTo>
                <a:cubicBezTo>
                  <a:pt x="106" y="44"/>
                  <a:pt x="110" y="44"/>
                  <a:pt x="114" y="44"/>
                </a:cubicBezTo>
                <a:cubicBezTo>
                  <a:pt x="115" y="44"/>
                  <a:pt x="116" y="43"/>
                  <a:pt x="116" y="42"/>
                </a:cubicBezTo>
                <a:cubicBezTo>
                  <a:pt x="116" y="42"/>
                  <a:pt x="116" y="42"/>
                  <a:pt x="116" y="42"/>
                </a:cubicBezTo>
                <a:cubicBezTo>
                  <a:pt x="116" y="41"/>
                  <a:pt x="115" y="40"/>
                  <a:pt x="114" y="40"/>
                </a:cubicBezTo>
                <a:cubicBezTo>
                  <a:pt x="110" y="40"/>
                  <a:pt x="106" y="40"/>
                  <a:pt x="102" y="40"/>
                </a:cubicBezTo>
                <a:cubicBezTo>
                  <a:pt x="102" y="40"/>
                  <a:pt x="101" y="41"/>
                  <a:pt x="101" y="42"/>
                </a:cubicBezTo>
                <a:cubicBezTo>
                  <a:pt x="101" y="42"/>
                  <a:pt x="101" y="42"/>
                  <a:pt x="101" y="42"/>
                </a:cubicBezTo>
                <a:cubicBezTo>
                  <a:pt x="101" y="43"/>
                  <a:pt x="102" y="44"/>
                  <a:pt x="102" y="44"/>
                </a:cubicBezTo>
                <a:close/>
                <a:moveTo>
                  <a:pt x="123" y="44"/>
                </a:moveTo>
                <a:cubicBezTo>
                  <a:pt x="127" y="44"/>
                  <a:pt x="131" y="44"/>
                  <a:pt x="135" y="44"/>
                </a:cubicBezTo>
                <a:cubicBezTo>
                  <a:pt x="136" y="44"/>
                  <a:pt x="137" y="43"/>
                  <a:pt x="137" y="42"/>
                </a:cubicBezTo>
                <a:cubicBezTo>
                  <a:pt x="137" y="42"/>
                  <a:pt x="137" y="42"/>
                  <a:pt x="137" y="42"/>
                </a:cubicBezTo>
                <a:cubicBezTo>
                  <a:pt x="137" y="41"/>
                  <a:pt x="136" y="40"/>
                  <a:pt x="135" y="40"/>
                </a:cubicBezTo>
                <a:cubicBezTo>
                  <a:pt x="131" y="40"/>
                  <a:pt x="127" y="40"/>
                  <a:pt x="123" y="40"/>
                </a:cubicBezTo>
                <a:cubicBezTo>
                  <a:pt x="123" y="40"/>
                  <a:pt x="122" y="41"/>
                  <a:pt x="122" y="42"/>
                </a:cubicBezTo>
                <a:cubicBezTo>
                  <a:pt x="122" y="42"/>
                  <a:pt x="122" y="42"/>
                  <a:pt x="122" y="42"/>
                </a:cubicBezTo>
                <a:cubicBezTo>
                  <a:pt x="122" y="43"/>
                  <a:pt x="123" y="44"/>
                  <a:pt x="123" y="44"/>
                </a:cubicBezTo>
                <a:close/>
                <a:moveTo>
                  <a:pt x="144" y="44"/>
                </a:moveTo>
                <a:cubicBezTo>
                  <a:pt x="148" y="44"/>
                  <a:pt x="152" y="44"/>
                  <a:pt x="156" y="44"/>
                </a:cubicBezTo>
                <a:cubicBezTo>
                  <a:pt x="157" y="44"/>
                  <a:pt x="158" y="43"/>
                  <a:pt x="158" y="42"/>
                </a:cubicBezTo>
                <a:cubicBezTo>
                  <a:pt x="158" y="42"/>
                  <a:pt x="158" y="42"/>
                  <a:pt x="158" y="42"/>
                </a:cubicBezTo>
                <a:cubicBezTo>
                  <a:pt x="158" y="41"/>
                  <a:pt x="157" y="40"/>
                  <a:pt x="156" y="40"/>
                </a:cubicBezTo>
                <a:cubicBezTo>
                  <a:pt x="152" y="40"/>
                  <a:pt x="148" y="40"/>
                  <a:pt x="144" y="40"/>
                </a:cubicBezTo>
                <a:cubicBezTo>
                  <a:pt x="144" y="40"/>
                  <a:pt x="143" y="41"/>
                  <a:pt x="143" y="42"/>
                </a:cubicBezTo>
                <a:cubicBezTo>
                  <a:pt x="143" y="42"/>
                  <a:pt x="143" y="42"/>
                  <a:pt x="143" y="42"/>
                </a:cubicBezTo>
                <a:cubicBezTo>
                  <a:pt x="143" y="43"/>
                  <a:pt x="144" y="44"/>
                  <a:pt x="144" y="44"/>
                </a:cubicBezTo>
                <a:close/>
                <a:moveTo>
                  <a:pt x="165" y="44"/>
                </a:moveTo>
                <a:cubicBezTo>
                  <a:pt x="169" y="44"/>
                  <a:pt x="173" y="44"/>
                  <a:pt x="177" y="44"/>
                </a:cubicBezTo>
                <a:cubicBezTo>
                  <a:pt x="178" y="44"/>
                  <a:pt x="179" y="43"/>
                  <a:pt x="179" y="42"/>
                </a:cubicBezTo>
                <a:cubicBezTo>
                  <a:pt x="179" y="42"/>
                  <a:pt x="179" y="42"/>
                  <a:pt x="179" y="42"/>
                </a:cubicBezTo>
                <a:cubicBezTo>
                  <a:pt x="179" y="41"/>
                  <a:pt x="178" y="40"/>
                  <a:pt x="177" y="40"/>
                </a:cubicBezTo>
                <a:cubicBezTo>
                  <a:pt x="173" y="40"/>
                  <a:pt x="169" y="40"/>
                  <a:pt x="165" y="40"/>
                </a:cubicBezTo>
                <a:cubicBezTo>
                  <a:pt x="165" y="40"/>
                  <a:pt x="164" y="41"/>
                  <a:pt x="164" y="42"/>
                </a:cubicBezTo>
                <a:cubicBezTo>
                  <a:pt x="164" y="42"/>
                  <a:pt x="164" y="42"/>
                  <a:pt x="164" y="42"/>
                </a:cubicBezTo>
                <a:cubicBezTo>
                  <a:pt x="164" y="43"/>
                  <a:pt x="165" y="44"/>
                  <a:pt x="165" y="44"/>
                </a:cubicBezTo>
                <a:close/>
              </a:path>
            </a:pathLst>
          </a:custGeom>
          <a:solidFill>
            <a:srgbClr val="7579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39"/>
          <p:cNvSpPr>
            <a:spLocks noEditPoints="1"/>
          </p:cNvSpPr>
          <p:nvPr/>
        </p:nvSpPr>
        <p:spPr bwMode="auto">
          <a:xfrm>
            <a:off x="4187825" y="2897188"/>
            <a:ext cx="1287463" cy="288925"/>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4"/>
                  <a:pt x="30" y="4"/>
                </a:cubicBezTo>
                <a:cubicBezTo>
                  <a:pt x="26" y="4"/>
                  <a:pt x="22" y="4"/>
                  <a:pt x="19" y="4"/>
                </a:cubicBezTo>
                <a:cubicBezTo>
                  <a:pt x="18" y="4"/>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1"/>
                  <a:pt x="225" y="51"/>
                  <a:pt x="225" y="51"/>
                </a:cubicBezTo>
                <a:cubicBezTo>
                  <a:pt x="225" y="52"/>
                  <a:pt x="225" y="52"/>
                  <a:pt x="224" y="52"/>
                </a:cubicBezTo>
                <a:cubicBezTo>
                  <a:pt x="224" y="52"/>
                  <a:pt x="224" y="52"/>
                  <a:pt x="224" y="52"/>
                </a:cubicBezTo>
                <a:cubicBezTo>
                  <a:pt x="223" y="52"/>
                  <a:pt x="222" y="52"/>
                  <a:pt x="222" y="51"/>
                </a:cubicBezTo>
                <a:cubicBezTo>
                  <a:pt x="222" y="50"/>
                  <a:pt x="222" y="50"/>
                  <a:pt x="222" y="50"/>
                </a:cubicBezTo>
                <a:cubicBezTo>
                  <a:pt x="222" y="49"/>
                  <a:pt x="223" y="48"/>
                  <a:pt x="224" y="48"/>
                </a:cubicBezTo>
                <a:close/>
                <a:moveTo>
                  <a:pt x="196" y="1"/>
                </a:moveTo>
                <a:cubicBezTo>
                  <a:pt x="196" y="3"/>
                  <a:pt x="197" y="4"/>
                  <a:pt x="198" y="6"/>
                </a:cubicBezTo>
                <a:cubicBezTo>
                  <a:pt x="199" y="6"/>
                  <a:pt x="198" y="7"/>
                  <a:pt x="198" y="8"/>
                </a:cubicBezTo>
                <a:cubicBezTo>
                  <a:pt x="198" y="8"/>
                  <a:pt x="198" y="8"/>
                  <a:pt x="198" y="8"/>
                </a:cubicBezTo>
                <a:cubicBezTo>
                  <a:pt x="197" y="8"/>
                  <a:pt x="196" y="8"/>
                  <a:pt x="195" y="7"/>
                </a:cubicBezTo>
                <a:cubicBezTo>
                  <a:pt x="195" y="6"/>
                  <a:pt x="194" y="5"/>
                  <a:pt x="193" y="4"/>
                </a:cubicBezTo>
                <a:cubicBezTo>
                  <a:pt x="190" y="4"/>
                  <a:pt x="190" y="4"/>
                  <a:pt x="186" y="4"/>
                </a:cubicBezTo>
                <a:cubicBezTo>
                  <a:pt x="186" y="4"/>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1"/>
                  <a:pt x="214" y="31"/>
                </a:cubicBezTo>
                <a:cubicBezTo>
                  <a:pt x="216" y="35"/>
                  <a:pt x="218" y="38"/>
                  <a:pt x="220" y="41"/>
                </a:cubicBezTo>
                <a:cubicBezTo>
                  <a:pt x="221" y="42"/>
                  <a:pt x="220" y="43"/>
                  <a:pt x="219" y="44"/>
                </a:cubicBezTo>
                <a:cubicBezTo>
                  <a:pt x="219" y="44"/>
                  <a:pt x="219" y="44"/>
                  <a:pt x="219" y="44"/>
                </a:cubicBezTo>
                <a:cubicBezTo>
                  <a:pt x="219" y="44"/>
                  <a:pt x="218" y="44"/>
                  <a:pt x="217" y="43"/>
                </a:cubicBezTo>
                <a:close/>
                <a:moveTo>
                  <a:pt x="206" y="25"/>
                </a:moveTo>
                <a:cubicBezTo>
                  <a:pt x="204" y="22"/>
                  <a:pt x="202" y="19"/>
                  <a:pt x="200" y="15"/>
                </a:cubicBezTo>
                <a:cubicBezTo>
                  <a:pt x="200" y="14"/>
                  <a:pt x="200" y="13"/>
                  <a:pt x="201" y="13"/>
                </a:cubicBezTo>
                <a:cubicBezTo>
                  <a:pt x="201" y="13"/>
                  <a:pt x="201" y="13"/>
                  <a:pt x="201" y="13"/>
                </a:cubicBezTo>
                <a:cubicBezTo>
                  <a:pt x="201" y="12"/>
                  <a:pt x="203" y="13"/>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4"/>
                </a:moveTo>
                <a:cubicBezTo>
                  <a:pt x="0" y="0"/>
                  <a:pt x="0" y="0"/>
                  <a:pt x="0" y="0"/>
                </a:cubicBezTo>
                <a:cubicBezTo>
                  <a:pt x="8" y="0"/>
                  <a:pt x="8" y="0"/>
                  <a:pt x="8" y="0"/>
                </a:cubicBezTo>
                <a:cubicBezTo>
                  <a:pt x="9" y="0"/>
                  <a:pt x="10" y="1"/>
                  <a:pt x="10" y="2"/>
                </a:cubicBezTo>
                <a:cubicBezTo>
                  <a:pt x="10" y="2"/>
                  <a:pt x="10" y="2"/>
                  <a:pt x="10" y="2"/>
                </a:cubicBezTo>
                <a:cubicBezTo>
                  <a:pt x="10" y="3"/>
                  <a:pt x="9" y="4"/>
                  <a:pt x="8" y="4"/>
                </a:cubicBezTo>
                <a:cubicBezTo>
                  <a:pt x="0" y="4"/>
                  <a:pt x="0" y="4"/>
                  <a:pt x="0" y="4"/>
                </a:cubicBezTo>
                <a:close/>
                <a:moveTo>
                  <a:pt x="40" y="0"/>
                </a:moveTo>
                <a:cubicBezTo>
                  <a:pt x="43" y="0"/>
                  <a:pt x="47" y="0"/>
                  <a:pt x="51" y="0"/>
                </a:cubicBezTo>
                <a:cubicBezTo>
                  <a:pt x="52" y="0"/>
                  <a:pt x="53" y="1"/>
                  <a:pt x="53" y="2"/>
                </a:cubicBezTo>
                <a:cubicBezTo>
                  <a:pt x="53" y="2"/>
                  <a:pt x="53" y="2"/>
                  <a:pt x="53" y="2"/>
                </a:cubicBezTo>
                <a:cubicBezTo>
                  <a:pt x="53" y="3"/>
                  <a:pt x="52" y="4"/>
                  <a:pt x="51" y="4"/>
                </a:cubicBezTo>
                <a:cubicBezTo>
                  <a:pt x="47" y="4"/>
                  <a:pt x="43" y="4"/>
                  <a:pt x="40" y="4"/>
                </a:cubicBezTo>
                <a:cubicBezTo>
                  <a:pt x="39" y="4"/>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4"/>
                  <a:pt x="72" y="4"/>
                </a:cubicBezTo>
                <a:cubicBezTo>
                  <a:pt x="68" y="4"/>
                  <a:pt x="64" y="4"/>
                  <a:pt x="60" y="4"/>
                </a:cubicBezTo>
                <a:cubicBezTo>
                  <a:pt x="60" y="4"/>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4"/>
                  <a:pt x="93" y="4"/>
                </a:cubicBezTo>
                <a:cubicBezTo>
                  <a:pt x="89" y="4"/>
                  <a:pt x="85" y="4"/>
                  <a:pt x="81" y="4"/>
                </a:cubicBezTo>
                <a:cubicBezTo>
                  <a:pt x="81" y="4"/>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4"/>
                  <a:pt x="114" y="4"/>
                </a:cubicBezTo>
                <a:cubicBezTo>
                  <a:pt x="110" y="4"/>
                  <a:pt x="106" y="4"/>
                  <a:pt x="102" y="4"/>
                </a:cubicBezTo>
                <a:cubicBezTo>
                  <a:pt x="102" y="4"/>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4"/>
                  <a:pt x="135" y="4"/>
                </a:cubicBezTo>
                <a:cubicBezTo>
                  <a:pt x="131" y="4"/>
                  <a:pt x="127" y="4"/>
                  <a:pt x="123" y="4"/>
                </a:cubicBezTo>
                <a:cubicBezTo>
                  <a:pt x="123" y="4"/>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4"/>
                  <a:pt x="156" y="4"/>
                </a:cubicBezTo>
                <a:cubicBezTo>
                  <a:pt x="152" y="4"/>
                  <a:pt x="148" y="4"/>
                  <a:pt x="144" y="4"/>
                </a:cubicBezTo>
                <a:cubicBezTo>
                  <a:pt x="144" y="4"/>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4"/>
                  <a:pt x="177" y="4"/>
                </a:cubicBezTo>
                <a:cubicBezTo>
                  <a:pt x="173" y="4"/>
                  <a:pt x="169" y="4"/>
                  <a:pt x="165" y="4"/>
                </a:cubicBezTo>
                <a:cubicBezTo>
                  <a:pt x="165" y="4"/>
                  <a:pt x="164" y="3"/>
                  <a:pt x="164" y="2"/>
                </a:cubicBezTo>
                <a:cubicBezTo>
                  <a:pt x="164" y="2"/>
                  <a:pt x="164" y="2"/>
                  <a:pt x="164" y="2"/>
                </a:cubicBezTo>
                <a:cubicBezTo>
                  <a:pt x="164" y="1"/>
                  <a:pt x="165" y="0"/>
                  <a:pt x="165" y="0"/>
                </a:cubicBezTo>
                <a:close/>
              </a:path>
            </a:pathLst>
          </a:custGeom>
          <a:solidFill>
            <a:srgbClr val="7579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43"/>
          <p:cNvSpPr>
            <a:spLocks/>
          </p:cNvSpPr>
          <p:nvPr/>
        </p:nvSpPr>
        <p:spPr bwMode="auto">
          <a:xfrm>
            <a:off x="4398963" y="4014788"/>
            <a:ext cx="1196975" cy="636587"/>
          </a:xfrm>
          <a:custGeom>
            <a:avLst/>
            <a:gdLst>
              <a:gd name="T0" fmla="*/ 0 w 498"/>
              <a:gd name="T1" fmla="*/ 0 h 272"/>
              <a:gd name="T2" fmla="*/ 2147483646 w 498"/>
              <a:gd name="T3" fmla="*/ 0 h 272"/>
              <a:gd name="T4" fmla="*/ 2147483646 w 498"/>
              <a:gd name="T5" fmla="*/ 2147483646 h 272"/>
              <a:gd name="T6" fmla="*/ 2147483646 w 498"/>
              <a:gd name="T7" fmla="*/ 2147483646 h 272"/>
              <a:gd name="T8" fmla="*/ 0 w 498"/>
              <a:gd name="T9" fmla="*/ 2147483646 h 272"/>
              <a:gd name="T10" fmla="*/ 0 w 498"/>
              <a:gd name="T11" fmla="*/ 0 h 272"/>
              <a:gd name="T12" fmla="*/ 0 w 498"/>
              <a:gd name="T13" fmla="*/ 0 h 2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8" h="272">
                <a:moveTo>
                  <a:pt x="0" y="0"/>
                </a:moveTo>
                <a:lnTo>
                  <a:pt x="415" y="0"/>
                </a:lnTo>
                <a:lnTo>
                  <a:pt x="498" y="137"/>
                </a:lnTo>
                <a:lnTo>
                  <a:pt x="415" y="272"/>
                </a:lnTo>
                <a:lnTo>
                  <a:pt x="0" y="272"/>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44"/>
          <p:cNvSpPr>
            <a:spLocks/>
          </p:cNvSpPr>
          <p:nvPr/>
        </p:nvSpPr>
        <p:spPr bwMode="auto">
          <a:xfrm>
            <a:off x="4398963" y="5100638"/>
            <a:ext cx="1196975" cy="633412"/>
          </a:xfrm>
          <a:custGeom>
            <a:avLst/>
            <a:gdLst>
              <a:gd name="T0" fmla="*/ 0 w 498"/>
              <a:gd name="T1" fmla="*/ 0 h 271"/>
              <a:gd name="T2" fmla="*/ 2147483646 w 498"/>
              <a:gd name="T3" fmla="*/ 0 h 271"/>
              <a:gd name="T4" fmla="*/ 2147483646 w 498"/>
              <a:gd name="T5" fmla="*/ 2147483646 h 271"/>
              <a:gd name="T6" fmla="*/ 2147483646 w 498"/>
              <a:gd name="T7" fmla="*/ 2147483646 h 271"/>
              <a:gd name="T8" fmla="*/ 0 w 498"/>
              <a:gd name="T9" fmla="*/ 2147483646 h 271"/>
              <a:gd name="T10" fmla="*/ 0 w 498"/>
              <a:gd name="T11" fmla="*/ 0 h 271"/>
              <a:gd name="T12" fmla="*/ 0 w 498"/>
              <a:gd name="T13" fmla="*/ 0 h 2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8" h="271">
                <a:moveTo>
                  <a:pt x="0" y="0"/>
                </a:moveTo>
                <a:lnTo>
                  <a:pt x="415" y="0"/>
                </a:lnTo>
                <a:lnTo>
                  <a:pt x="498" y="136"/>
                </a:lnTo>
                <a:lnTo>
                  <a:pt x="415" y="271"/>
                </a:lnTo>
                <a:lnTo>
                  <a:pt x="0" y="271"/>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45"/>
          <p:cNvSpPr>
            <a:spLocks/>
          </p:cNvSpPr>
          <p:nvPr/>
        </p:nvSpPr>
        <p:spPr bwMode="auto">
          <a:xfrm>
            <a:off x="4187825" y="3946525"/>
            <a:ext cx="1344613" cy="638175"/>
          </a:xfrm>
          <a:custGeom>
            <a:avLst/>
            <a:gdLst>
              <a:gd name="T0" fmla="*/ 0 w 560"/>
              <a:gd name="T1" fmla="*/ 0 h 273"/>
              <a:gd name="T2" fmla="*/ 2147483646 w 560"/>
              <a:gd name="T3" fmla="*/ 0 h 273"/>
              <a:gd name="T4" fmla="*/ 2147483646 w 560"/>
              <a:gd name="T5" fmla="*/ 2147483646 h 273"/>
              <a:gd name="T6" fmla="*/ 2147483646 w 560"/>
              <a:gd name="T7" fmla="*/ 2147483646 h 273"/>
              <a:gd name="T8" fmla="*/ 0 w 560"/>
              <a:gd name="T9" fmla="*/ 2147483646 h 273"/>
              <a:gd name="T10" fmla="*/ 0 w 560"/>
              <a:gd name="T11" fmla="*/ 0 h 273"/>
              <a:gd name="T12" fmla="*/ 0 w 560"/>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0" h="273">
                <a:moveTo>
                  <a:pt x="0" y="0"/>
                </a:moveTo>
                <a:lnTo>
                  <a:pt x="477" y="0"/>
                </a:lnTo>
                <a:lnTo>
                  <a:pt x="560" y="135"/>
                </a:lnTo>
                <a:lnTo>
                  <a:pt x="477" y="273"/>
                </a:lnTo>
                <a:lnTo>
                  <a:pt x="0" y="273"/>
                </a:lnTo>
                <a:lnTo>
                  <a:pt x="0" y="0"/>
                </a:lnTo>
                <a:close/>
              </a:path>
            </a:pathLst>
          </a:custGeom>
          <a:solidFill>
            <a:schemeClr val="accent1"/>
          </a:solidFill>
          <a:ln>
            <a:noFill/>
          </a:ln>
        </p:spPr>
        <p:txBody>
          <a:bodyPr/>
          <a:lstStyle/>
          <a:p>
            <a:endParaRPr lang="zh-CN" altLang="en-US"/>
          </a:p>
        </p:txBody>
      </p:sp>
      <p:sp>
        <p:nvSpPr>
          <p:cNvPr id="56" name="Freeform 46"/>
          <p:cNvSpPr>
            <a:spLocks/>
          </p:cNvSpPr>
          <p:nvPr/>
        </p:nvSpPr>
        <p:spPr bwMode="auto">
          <a:xfrm>
            <a:off x="4187825" y="5029200"/>
            <a:ext cx="1344613" cy="636588"/>
          </a:xfrm>
          <a:custGeom>
            <a:avLst/>
            <a:gdLst>
              <a:gd name="T0" fmla="*/ 0 w 560"/>
              <a:gd name="T1" fmla="*/ 0 h 272"/>
              <a:gd name="T2" fmla="*/ 2147483646 w 560"/>
              <a:gd name="T3" fmla="*/ 0 h 272"/>
              <a:gd name="T4" fmla="*/ 2147483646 w 560"/>
              <a:gd name="T5" fmla="*/ 2147483646 h 272"/>
              <a:gd name="T6" fmla="*/ 2147483646 w 560"/>
              <a:gd name="T7" fmla="*/ 2147483646 h 272"/>
              <a:gd name="T8" fmla="*/ 0 w 560"/>
              <a:gd name="T9" fmla="*/ 2147483646 h 272"/>
              <a:gd name="T10" fmla="*/ 0 w 560"/>
              <a:gd name="T11" fmla="*/ 0 h 272"/>
              <a:gd name="T12" fmla="*/ 0 w 560"/>
              <a:gd name="T13" fmla="*/ 0 h 2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0" h="272">
                <a:moveTo>
                  <a:pt x="0" y="0"/>
                </a:moveTo>
                <a:lnTo>
                  <a:pt x="477" y="0"/>
                </a:lnTo>
                <a:lnTo>
                  <a:pt x="560" y="137"/>
                </a:lnTo>
                <a:lnTo>
                  <a:pt x="477" y="272"/>
                </a:lnTo>
                <a:lnTo>
                  <a:pt x="0" y="272"/>
                </a:lnTo>
                <a:lnTo>
                  <a:pt x="0" y="0"/>
                </a:lnTo>
                <a:close/>
              </a:path>
            </a:pathLst>
          </a:custGeom>
          <a:solidFill>
            <a:schemeClr val="accent4"/>
          </a:solidFill>
          <a:ln>
            <a:noFill/>
          </a:ln>
        </p:spPr>
        <p:txBody>
          <a:bodyPr/>
          <a:lstStyle/>
          <a:p>
            <a:endParaRPr lang="zh-CN" altLang="en-US"/>
          </a:p>
        </p:txBody>
      </p:sp>
      <p:sp>
        <p:nvSpPr>
          <p:cNvPr id="57" name="Freeform 47"/>
          <p:cNvSpPr>
            <a:spLocks noEditPoints="1"/>
          </p:cNvSpPr>
          <p:nvPr/>
        </p:nvSpPr>
        <p:spPr bwMode="auto">
          <a:xfrm>
            <a:off x="4187825" y="4302125"/>
            <a:ext cx="1265238" cy="242888"/>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0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21" h="44">
                <a:moveTo>
                  <a:pt x="19" y="44"/>
                </a:moveTo>
                <a:cubicBezTo>
                  <a:pt x="22" y="44"/>
                  <a:pt x="26" y="44"/>
                  <a:pt x="30" y="44"/>
                </a:cubicBezTo>
                <a:cubicBezTo>
                  <a:pt x="31" y="44"/>
                  <a:pt x="32" y="43"/>
                  <a:pt x="32" y="42"/>
                </a:cubicBezTo>
                <a:cubicBezTo>
                  <a:pt x="32" y="42"/>
                  <a:pt x="32" y="42"/>
                  <a:pt x="32" y="42"/>
                </a:cubicBezTo>
                <a:cubicBezTo>
                  <a:pt x="32" y="41"/>
                  <a:pt x="31" y="40"/>
                  <a:pt x="30" y="40"/>
                </a:cubicBezTo>
                <a:cubicBezTo>
                  <a:pt x="26" y="40"/>
                  <a:pt x="22" y="40"/>
                  <a:pt x="19" y="40"/>
                </a:cubicBezTo>
                <a:cubicBezTo>
                  <a:pt x="18" y="40"/>
                  <a:pt x="17" y="41"/>
                  <a:pt x="17" y="42"/>
                </a:cubicBezTo>
                <a:cubicBezTo>
                  <a:pt x="17" y="42"/>
                  <a:pt x="17" y="42"/>
                  <a:pt x="17" y="42"/>
                </a:cubicBezTo>
                <a:cubicBezTo>
                  <a:pt x="17" y="43"/>
                  <a:pt x="18" y="44"/>
                  <a:pt x="19" y="44"/>
                </a:cubicBezTo>
                <a:close/>
                <a:moveTo>
                  <a:pt x="196" y="43"/>
                </a:moveTo>
                <a:cubicBezTo>
                  <a:pt x="196" y="41"/>
                  <a:pt x="197" y="40"/>
                  <a:pt x="198" y="38"/>
                </a:cubicBezTo>
                <a:cubicBezTo>
                  <a:pt x="199" y="38"/>
                  <a:pt x="198" y="37"/>
                  <a:pt x="198" y="36"/>
                </a:cubicBezTo>
                <a:cubicBezTo>
                  <a:pt x="198" y="36"/>
                  <a:pt x="198" y="36"/>
                  <a:pt x="198" y="36"/>
                </a:cubicBezTo>
                <a:cubicBezTo>
                  <a:pt x="197" y="36"/>
                  <a:pt x="196" y="36"/>
                  <a:pt x="195" y="37"/>
                </a:cubicBezTo>
                <a:cubicBezTo>
                  <a:pt x="195" y="38"/>
                  <a:pt x="194" y="39"/>
                  <a:pt x="193" y="40"/>
                </a:cubicBezTo>
                <a:cubicBezTo>
                  <a:pt x="190" y="40"/>
                  <a:pt x="190" y="40"/>
                  <a:pt x="186" y="40"/>
                </a:cubicBezTo>
                <a:cubicBezTo>
                  <a:pt x="186" y="40"/>
                  <a:pt x="185" y="41"/>
                  <a:pt x="185" y="42"/>
                </a:cubicBezTo>
                <a:cubicBezTo>
                  <a:pt x="185" y="42"/>
                  <a:pt x="185" y="42"/>
                  <a:pt x="185" y="42"/>
                </a:cubicBezTo>
                <a:cubicBezTo>
                  <a:pt x="185" y="43"/>
                  <a:pt x="186" y="44"/>
                  <a:pt x="186" y="44"/>
                </a:cubicBezTo>
                <a:cubicBezTo>
                  <a:pt x="194" y="44"/>
                  <a:pt x="194" y="44"/>
                  <a:pt x="194" y="44"/>
                </a:cubicBezTo>
                <a:cubicBezTo>
                  <a:pt x="195" y="44"/>
                  <a:pt x="195" y="43"/>
                  <a:pt x="196" y="43"/>
                </a:cubicBezTo>
                <a:close/>
                <a:moveTo>
                  <a:pt x="217" y="1"/>
                </a:moveTo>
                <a:cubicBezTo>
                  <a:pt x="215" y="4"/>
                  <a:pt x="213" y="7"/>
                  <a:pt x="211" y="11"/>
                </a:cubicBezTo>
                <a:cubicBezTo>
                  <a:pt x="211" y="12"/>
                  <a:pt x="211" y="13"/>
                  <a:pt x="212" y="13"/>
                </a:cubicBezTo>
                <a:cubicBezTo>
                  <a:pt x="212" y="13"/>
                  <a:pt x="212" y="13"/>
                  <a:pt x="212" y="13"/>
                </a:cubicBezTo>
                <a:cubicBezTo>
                  <a:pt x="212" y="14"/>
                  <a:pt x="213" y="13"/>
                  <a:pt x="214" y="13"/>
                </a:cubicBezTo>
                <a:cubicBezTo>
                  <a:pt x="216" y="9"/>
                  <a:pt x="218" y="6"/>
                  <a:pt x="220" y="3"/>
                </a:cubicBezTo>
                <a:cubicBezTo>
                  <a:pt x="221" y="2"/>
                  <a:pt x="220" y="1"/>
                  <a:pt x="219" y="0"/>
                </a:cubicBezTo>
                <a:cubicBezTo>
                  <a:pt x="219" y="0"/>
                  <a:pt x="219" y="0"/>
                  <a:pt x="219" y="0"/>
                </a:cubicBezTo>
                <a:cubicBezTo>
                  <a:pt x="219" y="0"/>
                  <a:pt x="218" y="0"/>
                  <a:pt x="217" y="1"/>
                </a:cubicBezTo>
                <a:close/>
                <a:moveTo>
                  <a:pt x="206" y="19"/>
                </a:moveTo>
                <a:cubicBezTo>
                  <a:pt x="204" y="22"/>
                  <a:pt x="202" y="25"/>
                  <a:pt x="200" y="29"/>
                </a:cubicBezTo>
                <a:cubicBezTo>
                  <a:pt x="200" y="29"/>
                  <a:pt x="200" y="31"/>
                  <a:pt x="201" y="31"/>
                </a:cubicBezTo>
                <a:cubicBezTo>
                  <a:pt x="201" y="31"/>
                  <a:pt x="201" y="31"/>
                  <a:pt x="201" y="31"/>
                </a:cubicBezTo>
                <a:cubicBezTo>
                  <a:pt x="201" y="31"/>
                  <a:pt x="203" y="31"/>
                  <a:pt x="203" y="30"/>
                </a:cubicBezTo>
                <a:cubicBezTo>
                  <a:pt x="205" y="27"/>
                  <a:pt x="207" y="24"/>
                  <a:pt x="209" y="20"/>
                </a:cubicBezTo>
                <a:cubicBezTo>
                  <a:pt x="210" y="20"/>
                  <a:pt x="209" y="19"/>
                  <a:pt x="209" y="18"/>
                </a:cubicBezTo>
                <a:cubicBezTo>
                  <a:pt x="209" y="18"/>
                  <a:pt x="209" y="18"/>
                  <a:pt x="209" y="18"/>
                </a:cubicBezTo>
                <a:cubicBezTo>
                  <a:pt x="208" y="18"/>
                  <a:pt x="207" y="18"/>
                  <a:pt x="206" y="19"/>
                </a:cubicBezTo>
                <a:close/>
                <a:moveTo>
                  <a:pt x="0" y="40"/>
                </a:moveTo>
                <a:cubicBezTo>
                  <a:pt x="0" y="44"/>
                  <a:pt x="0" y="44"/>
                  <a:pt x="0" y="44"/>
                </a:cubicBezTo>
                <a:cubicBezTo>
                  <a:pt x="8" y="44"/>
                  <a:pt x="8" y="44"/>
                  <a:pt x="8" y="44"/>
                </a:cubicBezTo>
                <a:cubicBezTo>
                  <a:pt x="9" y="44"/>
                  <a:pt x="10" y="43"/>
                  <a:pt x="10" y="42"/>
                </a:cubicBezTo>
                <a:cubicBezTo>
                  <a:pt x="10" y="42"/>
                  <a:pt x="10" y="42"/>
                  <a:pt x="10" y="42"/>
                </a:cubicBezTo>
                <a:cubicBezTo>
                  <a:pt x="10" y="41"/>
                  <a:pt x="9" y="40"/>
                  <a:pt x="8" y="40"/>
                </a:cubicBezTo>
                <a:cubicBezTo>
                  <a:pt x="0" y="40"/>
                  <a:pt x="0" y="40"/>
                  <a:pt x="0" y="40"/>
                </a:cubicBezTo>
                <a:close/>
                <a:moveTo>
                  <a:pt x="40" y="44"/>
                </a:moveTo>
                <a:cubicBezTo>
                  <a:pt x="43" y="44"/>
                  <a:pt x="47" y="44"/>
                  <a:pt x="51" y="44"/>
                </a:cubicBezTo>
                <a:cubicBezTo>
                  <a:pt x="52" y="44"/>
                  <a:pt x="53" y="43"/>
                  <a:pt x="53" y="42"/>
                </a:cubicBezTo>
                <a:cubicBezTo>
                  <a:pt x="53" y="42"/>
                  <a:pt x="53" y="42"/>
                  <a:pt x="53" y="42"/>
                </a:cubicBezTo>
                <a:cubicBezTo>
                  <a:pt x="53" y="41"/>
                  <a:pt x="52" y="40"/>
                  <a:pt x="51" y="40"/>
                </a:cubicBezTo>
                <a:cubicBezTo>
                  <a:pt x="47" y="40"/>
                  <a:pt x="43" y="40"/>
                  <a:pt x="40" y="40"/>
                </a:cubicBezTo>
                <a:cubicBezTo>
                  <a:pt x="39" y="40"/>
                  <a:pt x="38" y="41"/>
                  <a:pt x="38" y="42"/>
                </a:cubicBezTo>
                <a:cubicBezTo>
                  <a:pt x="38" y="42"/>
                  <a:pt x="38" y="42"/>
                  <a:pt x="38" y="42"/>
                </a:cubicBezTo>
                <a:cubicBezTo>
                  <a:pt x="38" y="43"/>
                  <a:pt x="39" y="44"/>
                  <a:pt x="40" y="44"/>
                </a:cubicBezTo>
                <a:close/>
                <a:moveTo>
                  <a:pt x="60" y="44"/>
                </a:moveTo>
                <a:cubicBezTo>
                  <a:pt x="64" y="44"/>
                  <a:pt x="68" y="44"/>
                  <a:pt x="72" y="44"/>
                </a:cubicBezTo>
                <a:cubicBezTo>
                  <a:pt x="73" y="44"/>
                  <a:pt x="74" y="43"/>
                  <a:pt x="74" y="42"/>
                </a:cubicBezTo>
                <a:cubicBezTo>
                  <a:pt x="74" y="42"/>
                  <a:pt x="74" y="42"/>
                  <a:pt x="74" y="42"/>
                </a:cubicBezTo>
                <a:cubicBezTo>
                  <a:pt x="74" y="41"/>
                  <a:pt x="73" y="40"/>
                  <a:pt x="72" y="40"/>
                </a:cubicBezTo>
                <a:cubicBezTo>
                  <a:pt x="68" y="40"/>
                  <a:pt x="64" y="40"/>
                  <a:pt x="60" y="40"/>
                </a:cubicBezTo>
                <a:cubicBezTo>
                  <a:pt x="60" y="40"/>
                  <a:pt x="59" y="41"/>
                  <a:pt x="59" y="42"/>
                </a:cubicBezTo>
                <a:cubicBezTo>
                  <a:pt x="59" y="42"/>
                  <a:pt x="59" y="42"/>
                  <a:pt x="59" y="42"/>
                </a:cubicBezTo>
                <a:cubicBezTo>
                  <a:pt x="59" y="43"/>
                  <a:pt x="60" y="44"/>
                  <a:pt x="60" y="44"/>
                </a:cubicBezTo>
                <a:close/>
                <a:moveTo>
                  <a:pt x="81" y="44"/>
                </a:moveTo>
                <a:cubicBezTo>
                  <a:pt x="85" y="44"/>
                  <a:pt x="89" y="44"/>
                  <a:pt x="93" y="44"/>
                </a:cubicBezTo>
                <a:cubicBezTo>
                  <a:pt x="94" y="44"/>
                  <a:pt x="95" y="43"/>
                  <a:pt x="95" y="42"/>
                </a:cubicBezTo>
                <a:cubicBezTo>
                  <a:pt x="95" y="42"/>
                  <a:pt x="95" y="42"/>
                  <a:pt x="95" y="42"/>
                </a:cubicBezTo>
                <a:cubicBezTo>
                  <a:pt x="95" y="41"/>
                  <a:pt x="94" y="40"/>
                  <a:pt x="93" y="40"/>
                </a:cubicBezTo>
                <a:cubicBezTo>
                  <a:pt x="89" y="40"/>
                  <a:pt x="85" y="40"/>
                  <a:pt x="81" y="40"/>
                </a:cubicBezTo>
                <a:cubicBezTo>
                  <a:pt x="81" y="40"/>
                  <a:pt x="80" y="41"/>
                  <a:pt x="80" y="42"/>
                </a:cubicBezTo>
                <a:cubicBezTo>
                  <a:pt x="80" y="42"/>
                  <a:pt x="80" y="42"/>
                  <a:pt x="80" y="42"/>
                </a:cubicBezTo>
                <a:cubicBezTo>
                  <a:pt x="80" y="43"/>
                  <a:pt x="81" y="44"/>
                  <a:pt x="81" y="44"/>
                </a:cubicBezTo>
                <a:close/>
                <a:moveTo>
                  <a:pt x="102" y="44"/>
                </a:moveTo>
                <a:cubicBezTo>
                  <a:pt x="106" y="44"/>
                  <a:pt x="110" y="44"/>
                  <a:pt x="114" y="44"/>
                </a:cubicBezTo>
                <a:cubicBezTo>
                  <a:pt x="115" y="44"/>
                  <a:pt x="116" y="43"/>
                  <a:pt x="116" y="42"/>
                </a:cubicBezTo>
                <a:cubicBezTo>
                  <a:pt x="116" y="42"/>
                  <a:pt x="116" y="42"/>
                  <a:pt x="116" y="42"/>
                </a:cubicBezTo>
                <a:cubicBezTo>
                  <a:pt x="116" y="41"/>
                  <a:pt x="115" y="40"/>
                  <a:pt x="114" y="40"/>
                </a:cubicBezTo>
                <a:cubicBezTo>
                  <a:pt x="110" y="40"/>
                  <a:pt x="106" y="40"/>
                  <a:pt x="102" y="40"/>
                </a:cubicBezTo>
                <a:cubicBezTo>
                  <a:pt x="102" y="40"/>
                  <a:pt x="101" y="41"/>
                  <a:pt x="101" y="42"/>
                </a:cubicBezTo>
                <a:cubicBezTo>
                  <a:pt x="101" y="42"/>
                  <a:pt x="101" y="42"/>
                  <a:pt x="101" y="42"/>
                </a:cubicBezTo>
                <a:cubicBezTo>
                  <a:pt x="101" y="43"/>
                  <a:pt x="102" y="44"/>
                  <a:pt x="102" y="44"/>
                </a:cubicBezTo>
                <a:close/>
                <a:moveTo>
                  <a:pt x="123" y="44"/>
                </a:moveTo>
                <a:cubicBezTo>
                  <a:pt x="127" y="44"/>
                  <a:pt x="131" y="44"/>
                  <a:pt x="135" y="44"/>
                </a:cubicBezTo>
                <a:cubicBezTo>
                  <a:pt x="136" y="44"/>
                  <a:pt x="137" y="43"/>
                  <a:pt x="137" y="42"/>
                </a:cubicBezTo>
                <a:cubicBezTo>
                  <a:pt x="137" y="42"/>
                  <a:pt x="137" y="42"/>
                  <a:pt x="137" y="42"/>
                </a:cubicBezTo>
                <a:cubicBezTo>
                  <a:pt x="137" y="41"/>
                  <a:pt x="136" y="40"/>
                  <a:pt x="135" y="40"/>
                </a:cubicBezTo>
                <a:cubicBezTo>
                  <a:pt x="131" y="40"/>
                  <a:pt x="127" y="40"/>
                  <a:pt x="123" y="40"/>
                </a:cubicBezTo>
                <a:cubicBezTo>
                  <a:pt x="123" y="40"/>
                  <a:pt x="122" y="41"/>
                  <a:pt x="122" y="42"/>
                </a:cubicBezTo>
                <a:cubicBezTo>
                  <a:pt x="122" y="42"/>
                  <a:pt x="122" y="42"/>
                  <a:pt x="122" y="42"/>
                </a:cubicBezTo>
                <a:cubicBezTo>
                  <a:pt x="122" y="43"/>
                  <a:pt x="123" y="44"/>
                  <a:pt x="123" y="44"/>
                </a:cubicBezTo>
                <a:close/>
                <a:moveTo>
                  <a:pt x="144" y="44"/>
                </a:moveTo>
                <a:cubicBezTo>
                  <a:pt x="148" y="44"/>
                  <a:pt x="152" y="44"/>
                  <a:pt x="156" y="44"/>
                </a:cubicBezTo>
                <a:cubicBezTo>
                  <a:pt x="157" y="44"/>
                  <a:pt x="158" y="43"/>
                  <a:pt x="158" y="42"/>
                </a:cubicBezTo>
                <a:cubicBezTo>
                  <a:pt x="158" y="42"/>
                  <a:pt x="158" y="42"/>
                  <a:pt x="158" y="42"/>
                </a:cubicBezTo>
                <a:cubicBezTo>
                  <a:pt x="158" y="41"/>
                  <a:pt x="157" y="40"/>
                  <a:pt x="156" y="40"/>
                </a:cubicBezTo>
                <a:cubicBezTo>
                  <a:pt x="152" y="40"/>
                  <a:pt x="148" y="40"/>
                  <a:pt x="144" y="40"/>
                </a:cubicBezTo>
                <a:cubicBezTo>
                  <a:pt x="144" y="40"/>
                  <a:pt x="143" y="41"/>
                  <a:pt x="143" y="42"/>
                </a:cubicBezTo>
                <a:cubicBezTo>
                  <a:pt x="143" y="42"/>
                  <a:pt x="143" y="42"/>
                  <a:pt x="143" y="42"/>
                </a:cubicBezTo>
                <a:cubicBezTo>
                  <a:pt x="143" y="43"/>
                  <a:pt x="144" y="44"/>
                  <a:pt x="144" y="44"/>
                </a:cubicBezTo>
                <a:close/>
                <a:moveTo>
                  <a:pt x="165" y="44"/>
                </a:moveTo>
                <a:cubicBezTo>
                  <a:pt x="169" y="44"/>
                  <a:pt x="173" y="44"/>
                  <a:pt x="177" y="44"/>
                </a:cubicBezTo>
                <a:cubicBezTo>
                  <a:pt x="178" y="44"/>
                  <a:pt x="179" y="43"/>
                  <a:pt x="179" y="42"/>
                </a:cubicBezTo>
                <a:cubicBezTo>
                  <a:pt x="179" y="42"/>
                  <a:pt x="179" y="42"/>
                  <a:pt x="179" y="42"/>
                </a:cubicBezTo>
                <a:cubicBezTo>
                  <a:pt x="179" y="41"/>
                  <a:pt x="178" y="40"/>
                  <a:pt x="177" y="40"/>
                </a:cubicBezTo>
                <a:cubicBezTo>
                  <a:pt x="173" y="40"/>
                  <a:pt x="169" y="40"/>
                  <a:pt x="165" y="40"/>
                </a:cubicBezTo>
                <a:cubicBezTo>
                  <a:pt x="165" y="40"/>
                  <a:pt x="164" y="41"/>
                  <a:pt x="164" y="42"/>
                </a:cubicBezTo>
                <a:cubicBezTo>
                  <a:pt x="164" y="42"/>
                  <a:pt x="164" y="42"/>
                  <a:pt x="164" y="42"/>
                </a:cubicBezTo>
                <a:cubicBezTo>
                  <a:pt x="164" y="43"/>
                  <a:pt x="165" y="44"/>
                  <a:pt x="165" y="44"/>
                </a:cubicBezTo>
                <a:close/>
              </a:path>
            </a:pathLst>
          </a:custGeom>
          <a:solidFill>
            <a:schemeClr val="bg1">
              <a:lumMod val="85000"/>
            </a:schemeClr>
          </a:solidFill>
          <a:ln>
            <a:noFill/>
          </a:ln>
        </p:spPr>
        <p:txBody>
          <a:bodyPr/>
          <a:lstStyle/>
          <a:p>
            <a:endParaRPr lang="zh-CN" altLang="en-US"/>
          </a:p>
        </p:txBody>
      </p:sp>
      <p:sp>
        <p:nvSpPr>
          <p:cNvPr id="58" name="Freeform 48"/>
          <p:cNvSpPr>
            <a:spLocks noEditPoints="1"/>
          </p:cNvSpPr>
          <p:nvPr/>
        </p:nvSpPr>
        <p:spPr bwMode="auto">
          <a:xfrm>
            <a:off x="4187825" y="5383213"/>
            <a:ext cx="1265238" cy="246062"/>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0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21" h="44">
                <a:moveTo>
                  <a:pt x="19" y="44"/>
                </a:moveTo>
                <a:cubicBezTo>
                  <a:pt x="22" y="44"/>
                  <a:pt x="26" y="44"/>
                  <a:pt x="30" y="44"/>
                </a:cubicBezTo>
                <a:cubicBezTo>
                  <a:pt x="31" y="44"/>
                  <a:pt x="32" y="43"/>
                  <a:pt x="32" y="42"/>
                </a:cubicBezTo>
                <a:cubicBezTo>
                  <a:pt x="32" y="42"/>
                  <a:pt x="32" y="42"/>
                  <a:pt x="32" y="42"/>
                </a:cubicBezTo>
                <a:cubicBezTo>
                  <a:pt x="32" y="41"/>
                  <a:pt x="31" y="40"/>
                  <a:pt x="30" y="40"/>
                </a:cubicBezTo>
                <a:cubicBezTo>
                  <a:pt x="26" y="40"/>
                  <a:pt x="22" y="40"/>
                  <a:pt x="19" y="40"/>
                </a:cubicBezTo>
                <a:cubicBezTo>
                  <a:pt x="18" y="40"/>
                  <a:pt x="17" y="41"/>
                  <a:pt x="17" y="42"/>
                </a:cubicBezTo>
                <a:cubicBezTo>
                  <a:pt x="17" y="42"/>
                  <a:pt x="17" y="42"/>
                  <a:pt x="17" y="42"/>
                </a:cubicBezTo>
                <a:cubicBezTo>
                  <a:pt x="17" y="43"/>
                  <a:pt x="18" y="44"/>
                  <a:pt x="19" y="44"/>
                </a:cubicBezTo>
                <a:close/>
                <a:moveTo>
                  <a:pt x="196" y="43"/>
                </a:moveTo>
                <a:cubicBezTo>
                  <a:pt x="196" y="41"/>
                  <a:pt x="197" y="40"/>
                  <a:pt x="198" y="39"/>
                </a:cubicBezTo>
                <a:cubicBezTo>
                  <a:pt x="199" y="38"/>
                  <a:pt x="198" y="37"/>
                  <a:pt x="198" y="36"/>
                </a:cubicBezTo>
                <a:cubicBezTo>
                  <a:pt x="198" y="36"/>
                  <a:pt x="198" y="36"/>
                  <a:pt x="198" y="36"/>
                </a:cubicBezTo>
                <a:cubicBezTo>
                  <a:pt x="197" y="36"/>
                  <a:pt x="196" y="36"/>
                  <a:pt x="195" y="37"/>
                </a:cubicBezTo>
                <a:cubicBezTo>
                  <a:pt x="195" y="38"/>
                  <a:pt x="194" y="39"/>
                  <a:pt x="193" y="40"/>
                </a:cubicBezTo>
                <a:cubicBezTo>
                  <a:pt x="190" y="40"/>
                  <a:pt x="190" y="40"/>
                  <a:pt x="186" y="40"/>
                </a:cubicBezTo>
                <a:cubicBezTo>
                  <a:pt x="186" y="40"/>
                  <a:pt x="185" y="41"/>
                  <a:pt x="185" y="42"/>
                </a:cubicBezTo>
                <a:cubicBezTo>
                  <a:pt x="185" y="42"/>
                  <a:pt x="185" y="42"/>
                  <a:pt x="185" y="42"/>
                </a:cubicBezTo>
                <a:cubicBezTo>
                  <a:pt x="185" y="43"/>
                  <a:pt x="186" y="44"/>
                  <a:pt x="186" y="44"/>
                </a:cubicBezTo>
                <a:cubicBezTo>
                  <a:pt x="194" y="44"/>
                  <a:pt x="194" y="44"/>
                  <a:pt x="194" y="44"/>
                </a:cubicBezTo>
                <a:cubicBezTo>
                  <a:pt x="195" y="44"/>
                  <a:pt x="195" y="43"/>
                  <a:pt x="196" y="43"/>
                </a:cubicBezTo>
                <a:close/>
                <a:moveTo>
                  <a:pt x="217" y="1"/>
                </a:moveTo>
                <a:cubicBezTo>
                  <a:pt x="215" y="4"/>
                  <a:pt x="213" y="8"/>
                  <a:pt x="211" y="11"/>
                </a:cubicBezTo>
                <a:cubicBezTo>
                  <a:pt x="211" y="12"/>
                  <a:pt x="211" y="13"/>
                  <a:pt x="212" y="13"/>
                </a:cubicBezTo>
                <a:cubicBezTo>
                  <a:pt x="212" y="13"/>
                  <a:pt x="212" y="13"/>
                  <a:pt x="212" y="13"/>
                </a:cubicBezTo>
                <a:cubicBezTo>
                  <a:pt x="212" y="14"/>
                  <a:pt x="213" y="14"/>
                  <a:pt x="214" y="13"/>
                </a:cubicBezTo>
                <a:cubicBezTo>
                  <a:pt x="216" y="9"/>
                  <a:pt x="218" y="6"/>
                  <a:pt x="220" y="3"/>
                </a:cubicBezTo>
                <a:cubicBezTo>
                  <a:pt x="221" y="2"/>
                  <a:pt x="220" y="1"/>
                  <a:pt x="219" y="0"/>
                </a:cubicBezTo>
                <a:cubicBezTo>
                  <a:pt x="219" y="0"/>
                  <a:pt x="219" y="0"/>
                  <a:pt x="219" y="0"/>
                </a:cubicBezTo>
                <a:cubicBezTo>
                  <a:pt x="219" y="0"/>
                  <a:pt x="218" y="0"/>
                  <a:pt x="217" y="1"/>
                </a:cubicBezTo>
                <a:close/>
                <a:moveTo>
                  <a:pt x="206" y="19"/>
                </a:moveTo>
                <a:cubicBezTo>
                  <a:pt x="204" y="22"/>
                  <a:pt x="202" y="26"/>
                  <a:pt x="200" y="29"/>
                </a:cubicBezTo>
                <a:cubicBezTo>
                  <a:pt x="200" y="30"/>
                  <a:pt x="200" y="31"/>
                  <a:pt x="201" y="31"/>
                </a:cubicBezTo>
                <a:cubicBezTo>
                  <a:pt x="201" y="31"/>
                  <a:pt x="201" y="31"/>
                  <a:pt x="201" y="31"/>
                </a:cubicBezTo>
                <a:cubicBezTo>
                  <a:pt x="201" y="32"/>
                  <a:pt x="203" y="31"/>
                  <a:pt x="203" y="31"/>
                </a:cubicBezTo>
                <a:cubicBezTo>
                  <a:pt x="205" y="27"/>
                  <a:pt x="207" y="24"/>
                  <a:pt x="209" y="21"/>
                </a:cubicBezTo>
                <a:cubicBezTo>
                  <a:pt x="210" y="20"/>
                  <a:pt x="209" y="19"/>
                  <a:pt x="209" y="18"/>
                </a:cubicBezTo>
                <a:cubicBezTo>
                  <a:pt x="209" y="18"/>
                  <a:pt x="209" y="18"/>
                  <a:pt x="209" y="18"/>
                </a:cubicBezTo>
                <a:cubicBezTo>
                  <a:pt x="208" y="18"/>
                  <a:pt x="207" y="18"/>
                  <a:pt x="206" y="19"/>
                </a:cubicBezTo>
                <a:close/>
                <a:moveTo>
                  <a:pt x="0" y="40"/>
                </a:moveTo>
                <a:cubicBezTo>
                  <a:pt x="0" y="44"/>
                  <a:pt x="0" y="44"/>
                  <a:pt x="0" y="44"/>
                </a:cubicBezTo>
                <a:cubicBezTo>
                  <a:pt x="8" y="44"/>
                  <a:pt x="8" y="44"/>
                  <a:pt x="8" y="44"/>
                </a:cubicBezTo>
                <a:cubicBezTo>
                  <a:pt x="9" y="44"/>
                  <a:pt x="10" y="43"/>
                  <a:pt x="10" y="42"/>
                </a:cubicBezTo>
                <a:cubicBezTo>
                  <a:pt x="10" y="42"/>
                  <a:pt x="10" y="42"/>
                  <a:pt x="10" y="42"/>
                </a:cubicBezTo>
                <a:cubicBezTo>
                  <a:pt x="10" y="41"/>
                  <a:pt x="9" y="40"/>
                  <a:pt x="8" y="40"/>
                </a:cubicBezTo>
                <a:cubicBezTo>
                  <a:pt x="0" y="40"/>
                  <a:pt x="0" y="40"/>
                  <a:pt x="0" y="40"/>
                </a:cubicBezTo>
                <a:close/>
                <a:moveTo>
                  <a:pt x="40" y="44"/>
                </a:moveTo>
                <a:cubicBezTo>
                  <a:pt x="43" y="44"/>
                  <a:pt x="47" y="44"/>
                  <a:pt x="51" y="44"/>
                </a:cubicBezTo>
                <a:cubicBezTo>
                  <a:pt x="52" y="44"/>
                  <a:pt x="53" y="43"/>
                  <a:pt x="53" y="42"/>
                </a:cubicBezTo>
                <a:cubicBezTo>
                  <a:pt x="53" y="42"/>
                  <a:pt x="53" y="42"/>
                  <a:pt x="53" y="42"/>
                </a:cubicBezTo>
                <a:cubicBezTo>
                  <a:pt x="53" y="41"/>
                  <a:pt x="52" y="40"/>
                  <a:pt x="51" y="40"/>
                </a:cubicBezTo>
                <a:cubicBezTo>
                  <a:pt x="47" y="40"/>
                  <a:pt x="43" y="40"/>
                  <a:pt x="40" y="40"/>
                </a:cubicBezTo>
                <a:cubicBezTo>
                  <a:pt x="39" y="40"/>
                  <a:pt x="38" y="41"/>
                  <a:pt x="38" y="42"/>
                </a:cubicBezTo>
                <a:cubicBezTo>
                  <a:pt x="38" y="42"/>
                  <a:pt x="38" y="42"/>
                  <a:pt x="38" y="42"/>
                </a:cubicBezTo>
                <a:cubicBezTo>
                  <a:pt x="38" y="43"/>
                  <a:pt x="39" y="44"/>
                  <a:pt x="40" y="44"/>
                </a:cubicBezTo>
                <a:close/>
                <a:moveTo>
                  <a:pt x="60" y="44"/>
                </a:moveTo>
                <a:cubicBezTo>
                  <a:pt x="64" y="44"/>
                  <a:pt x="68" y="44"/>
                  <a:pt x="72" y="44"/>
                </a:cubicBezTo>
                <a:cubicBezTo>
                  <a:pt x="73" y="44"/>
                  <a:pt x="74" y="43"/>
                  <a:pt x="74" y="42"/>
                </a:cubicBezTo>
                <a:cubicBezTo>
                  <a:pt x="74" y="42"/>
                  <a:pt x="74" y="42"/>
                  <a:pt x="74" y="42"/>
                </a:cubicBezTo>
                <a:cubicBezTo>
                  <a:pt x="74" y="41"/>
                  <a:pt x="73" y="40"/>
                  <a:pt x="72" y="40"/>
                </a:cubicBezTo>
                <a:cubicBezTo>
                  <a:pt x="68" y="40"/>
                  <a:pt x="64" y="40"/>
                  <a:pt x="60" y="40"/>
                </a:cubicBezTo>
                <a:cubicBezTo>
                  <a:pt x="60" y="40"/>
                  <a:pt x="59" y="41"/>
                  <a:pt x="59" y="42"/>
                </a:cubicBezTo>
                <a:cubicBezTo>
                  <a:pt x="59" y="42"/>
                  <a:pt x="59" y="42"/>
                  <a:pt x="59" y="42"/>
                </a:cubicBezTo>
                <a:cubicBezTo>
                  <a:pt x="59" y="43"/>
                  <a:pt x="60" y="44"/>
                  <a:pt x="60" y="44"/>
                </a:cubicBezTo>
                <a:close/>
                <a:moveTo>
                  <a:pt x="81" y="44"/>
                </a:moveTo>
                <a:cubicBezTo>
                  <a:pt x="85" y="44"/>
                  <a:pt x="89" y="44"/>
                  <a:pt x="93" y="44"/>
                </a:cubicBezTo>
                <a:cubicBezTo>
                  <a:pt x="94" y="44"/>
                  <a:pt x="95" y="43"/>
                  <a:pt x="95" y="42"/>
                </a:cubicBezTo>
                <a:cubicBezTo>
                  <a:pt x="95" y="42"/>
                  <a:pt x="95" y="42"/>
                  <a:pt x="95" y="42"/>
                </a:cubicBezTo>
                <a:cubicBezTo>
                  <a:pt x="95" y="41"/>
                  <a:pt x="94" y="40"/>
                  <a:pt x="93" y="40"/>
                </a:cubicBezTo>
                <a:cubicBezTo>
                  <a:pt x="89" y="40"/>
                  <a:pt x="85" y="40"/>
                  <a:pt x="81" y="40"/>
                </a:cubicBezTo>
                <a:cubicBezTo>
                  <a:pt x="81" y="40"/>
                  <a:pt x="80" y="41"/>
                  <a:pt x="80" y="42"/>
                </a:cubicBezTo>
                <a:cubicBezTo>
                  <a:pt x="80" y="42"/>
                  <a:pt x="80" y="42"/>
                  <a:pt x="80" y="42"/>
                </a:cubicBezTo>
                <a:cubicBezTo>
                  <a:pt x="80" y="43"/>
                  <a:pt x="81" y="44"/>
                  <a:pt x="81" y="44"/>
                </a:cubicBezTo>
                <a:close/>
                <a:moveTo>
                  <a:pt x="102" y="44"/>
                </a:moveTo>
                <a:cubicBezTo>
                  <a:pt x="106" y="44"/>
                  <a:pt x="110" y="44"/>
                  <a:pt x="114" y="44"/>
                </a:cubicBezTo>
                <a:cubicBezTo>
                  <a:pt x="115" y="44"/>
                  <a:pt x="116" y="43"/>
                  <a:pt x="116" y="42"/>
                </a:cubicBezTo>
                <a:cubicBezTo>
                  <a:pt x="116" y="42"/>
                  <a:pt x="116" y="42"/>
                  <a:pt x="116" y="42"/>
                </a:cubicBezTo>
                <a:cubicBezTo>
                  <a:pt x="116" y="41"/>
                  <a:pt x="115" y="40"/>
                  <a:pt x="114" y="40"/>
                </a:cubicBezTo>
                <a:cubicBezTo>
                  <a:pt x="110" y="40"/>
                  <a:pt x="106" y="40"/>
                  <a:pt x="102" y="40"/>
                </a:cubicBezTo>
                <a:cubicBezTo>
                  <a:pt x="102" y="40"/>
                  <a:pt x="101" y="41"/>
                  <a:pt x="101" y="42"/>
                </a:cubicBezTo>
                <a:cubicBezTo>
                  <a:pt x="101" y="42"/>
                  <a:pt x="101" y="42"/>
                  <a:pt x="101" y="42"/>
                </a:cubicBezTo>
                <a:cubicBezTo>
                  <a:pt x="101" y="43"/>
                  <a:pt x="102" y="44"/>
                  <a:pt x="102" y="44"/>
                </a:cubicBezTo>
                <a:close/>
                <a:moveTo>
                  <a:pt x="123" y="44"/>
                </a:moveTo>
                <a:cubicBezTo>
                  <a:pt x="127" y="44"/>
                  <a:pt x="131" y="44"/>
                  <a:pt x="135" y="44"/>
                </a:cubicBezTo>
                <a:cubicBezTo>
                  <a:pt x="136" y="44"/>
                  <a:pt x="137" y="43"/>
                  <a:pt x="137" y="42"/>
                </a:cubicBezTo>
                <a:cubicBezTo>
                  <a:pt x="137" y="42"/>
                  <a:pt x="137" y="42"/>
                  <a:pt x="137" y="42"/>
                </a:cubicBezTo>
                <a:cubicBezTo>
                  <a:pt x="137" y="41"/>
                  <a:pt x="136" y="40"/>
                  <a:pt x="135" y="40"/>
                </a:cubicBezTo>
                <a:cubicBezTo>
                  <a:pt x="131" y="40"/>
                  <a:pt x="127" y="40"/>
                  <a:pt x="123" y="40"/>
                </a:cubicBezTo>
                <a:cubicBezTo>
                  <a:pt x="123" y="40"/>
                  <a:pt x="122" y="41"/>
                  <a:pt x="122" y="42"/>
                </a:cubicBezTo>
                <a:cubicBezTo>
                  <a:pt x="122" y="42"/>
                  <a:pt x="122" y="42"/>
                  <a:pt x="122" y="42"/>
                </a:cubicBezTo>
                <a:cubicBezTo>
                  <a:pt x="122" y="43"/>
                  <a:pt x="123" y="44"/>
                  <a:pt x="123" y="44"/>
                </a:cubicBezTo>
                <a:close/>
                <a:moveTo>
                  <a:pt x="144" y="44"/>
                </a:moveTo>
                <a:cubicBezTo>
                  <a:pt x="148" y="44"/>
                  <a:pt x="152" y="44"/>
                  <a:pt x="156" y="44"/>
                </a:cubicBezTo>
                <a:cubicBezTo>
                  <a:pt x="157" y="44"/>
                  <a:pt x="158" y="43"/>
                  <a:pt x="158" y="42"/>
                </a:cubicBezTo>
                <a:cubicBezTo>
                  <a:pt x="158" y="42"/>
                  <a:pt x="158" y="42"/>
                  <a:pt x="158" y="42"/>
                </a:cubicBezTo>
                <a:cubicBezTo>
                  <a:pt x="158" y="41"/>
                  <a:pt x="157" y="40"/>
                  <a:pt x="156" y="40"/>
                </a:cubicBezTo>
                <a:cubicBezTo>
                  <a:pt x="152" y="40"/>
                  <a:pt x="148" y="40"/>
                  <a:pt x="144" y="40"/>
                </a:cubicBezTo>
                <a:cubicBezTo>
                  <a:pt x="144" y="40"/>
                  <a:pt x="143" y="41"/>
                  <a:pt x="143" y="42"/>
                </a:cubicBezTo>
                <a:cubicBezTo>
                  <a:pt x="143" y="42"/>
                  <a:pt x="143" y="42"/>
                  <a:pt x="143" y="42"/>
                </a:cubicBezTo>
                <a:cubicBezTo>
                  <a:pt x="143" y="43"/>
                  <a:pt x="144" y="44"/>
                  <a:pt x="144" y="44"/>
                </a:cubicBezTo>
                <a:close/>
                <a:moveTo>
                  <a:pt x="165" y="44"/>
                </a:moveTo>
                <a:cubicBezTo>
                  <a:pt x="169" y="44"/>
                  <a:pt x="173" y="44"/>
                  <a:pt x="177" y="44"/>
                </a:cubicBezTo>
                <a:cubicBezTo>
                  <a:pt x="178" y="44"/>
                  <a:pt x="179" y="43"/>
                  <a:pt x="179" y="42"/>
                </a:cubicBezTo>
                <a:cubicBezTo>
                  <a:pt x="179" y="42"/>
                  <a:pt x="179" y="42"/>
                  <a:pt x="179" y="42"/>
                </a:cubicBezTo>
                <a:cubicBezTo>
                  <a:pt x="179" y="41"/>
                  <a:pt x="178" y="40"/>
                  <a:pt x="177" y="40"/>
                </a:cubicBezTo>
                <a:cubicBezTo>
                  <a:pt x="173" y="40"/>
                  <a:pt x="169" y="40"/>
                  <a:pt x="165" y="40"/>
                </a:cubicBezTo>
                <a:cubicBezTo>
                  <a:pt x="165" y="40"/>
                  <a:pt x="164" y="41"/>
                  <a:pt x="164" y="42"/>
                </a:cubicBezTo>
                <a:cubicBezTo>
                  <a:pt x="164" y="42"/>
                  <a:pt x="164" y="42"/>
                  <a:pt x="164" y="42"/>
                </a:cubicBezTo>
                <a:cubicBezTo>
                  <a:pt x="164" y="43"/>
                  <a:pt x="165" y="44"/>
                  <a:pt x="165" y="44"/>
                </a:cubicBezTo>
                <a:close/>
              </a:path>
            </a:pathLst>
          </a:custGeom>
          <a:solidFill>
            <a:schemeClr val="bg1">
              <a:lumMod val="75000"/>
            </a:schemeClr>
          </a:solidFill>
          <a:ln>
            <a:noFill/>
          </a:ln>
        </p:spPr>
        <p:txBody>
          <a:bodyPr/>
          <a:lstStyle/>
          <a:p>
            <a:endParaRPr lang="zh-CN" altLang="en-US"/>
          </a:p>
        </p:txBody>
      </p:sp>
      <p:sp>
        <p:nvSpPr>
          <p:cNvPr id="59" name="Freeform 49"/>
          <p:cNvSpPr>
            <a:spLocks noEditPoints="1"/>
          </p:cNvSpPr>
          <p:nvPr/>
        </p:nvSpPr>
        <p:spPr bwMode="auto">
          <a:xfrm>
            <a:off x="4187825" y="3986213"/>
            <a:ext cx="1287463" cy="287337"/>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4"/>
                  <a:pt x="30" y="4"/>
                </a:cubicBezTo>
                <a:cubicBezTo>
                  <a:pt x="26" y="4"/>
                  <a:pt x="22" y="4"/>
                  <a:pt x="19" y="4"/>
                </a:cubicBezTo>
                <a:cubicBezTo>
                  <a:pt x="18" y="4"/>
                  <a:pt x="17" y="3"/>
                  <a:pt x="17" y="2"/>
                </a:cubicBezTo>
                <a:cubicBezTo>
                  <a:pt x="17" y="2"/>
                  <a:pt x="17" y="2"/>
                  <a:pt x="17" y="2"/>
                </a:cubicBezTo>
                <a:cubicBezTo>
                  <a:pt x="17" y="1"/>
                  <a:pt x="18" y="0"/>
                  <a:pt x="19" y="0"/>
                </a:cubicBezTo>
                <a:close/>
                <a:moveTo>
                  <a:pt x="224" y="49"/>
                </a:moveTo>
                <a:cubicBezTo>
                  <a:pt x="224" y="49"/>
                  <a:pt x="224" y="49"/>
                  <a:pt x="224" y="49"/>
                </a:cubicBezTo>
                <a:cubicBezTo>
                  <a:pt x="225" y="49"/>
                  <a:pt x="225" y="49"/>
                  <a:pt x="225" y="50"/>
                </a:cubicBezTo>
                <a:cubicBezTo>
                  <a:pt x="225" y="51"/>
                  <a:pt x="225" y="51"/>
                  <a:pt x="225" y="51"/>
                </a:cubicBezTo>
                <a:cubicBezTo>
                  <a:pt x="225" y="52"/>
                  <a:pt x="225" y="52"/>
                  <a:pt x="224" y="52"/>
                </a:cubicBezTo>
                <a:cubicBezTo>
                  <a:pt x="224" y="52"/>
                  <a:pt x="224" y="52"/>
                  <a:pt x="224" y="52"/>
                </a:cubicBezTo>
                <a:cubicBezTo>
                  <a:pt x="223" y="52"/>
                  <a:pt x="222" y="52"/>
                  <a:pt x="222" y="51"/>
                </a:cubicBezTo>
                <a:cubicBezTo>
                  <a:pt x="222" y="50"/>
                  <a:pt x="222" y="50"/>
                  <a:pt x="222" y="50"/>
                </a:cubicBezTo>
                <a:cubicBezTo>
                  <a:pt x="222" y="49"/>
                  <a:pt x="223" y="49"/>
                  <a:pt x="224" y="49"/>
                </a:cubicBezTo>
                <a:close/>
                <a:moveTo>
                  <a:pt x="196" y="1"/>
                </a:moveTo>
                <a:cubicBezTo>
                  <a:pt x="196" y="3"/>
                  <a:pt x="197" y="4"/>
                  <a:pt x="198" y="6"/>
                </a:cubicBezTo>
                <a:cubicBezTo>
                  <a:pt x="199" y="6"/>
                  <a:pt x="198" y="7"/>
                  <a:pt x="198" y="8"/>
                </a:cubicBezTo>
                <a:cubicBezTo>
                  <a:pt x="198" y="8"/>
                  <a:pt x="198" y="8"/>
                  <a:pt x="198" y="8"/>
                </a:cubicBezTo>
                <a:cubicBezTo>
                  <a:pt x="197" y="8"/>
                  <a:pt x="196" y="8"/>
                  <a:pt x="195" y="7"/>
                </a:cubicBezTo>
                <a:cubicBezTo>
                  <a:pt x="195" y="6"/>
                  <a:pt x="194" y="5"/>
                  <a:pt x="193" y="4"/>
                </a:cubicBezTo>
                <a:cubicBezTo>
                  <a:pt x="190" y="4"/>
                  <a:pt x="190" y="4"/>
                  <a:pt x="186" y="4"/>
                </a:cubicBezTo>
                <a:cubicBezTo>
                  <a:pt x="186" y="4"/>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7"/>
                  <a:pt x="211" y="33"/>
                </a:cubicBezTo>
                <a:cubicBezTo>
                  <a:pt x="211" y="32"/>
                  <a:pt x="211" y="31"/>
                  <a:pt x="212" y="31"/>
                </a:cubicBezTo>
                <a:cubicBezTo>
                  <a:pt x="212" y="31"/>
                  <a:pt x="212" y="31"/>
                  <a:pt x="212" y="31"/>
                </a:cubicBezTo>
                <a:cubicBezTo>
                  <a:pt x="212" y="30"/>
                  <a:pt x="213" y="31"/>
                  <a:pt x="214" y="31"/>
                </a:cubicBezTo>
                <a:cubicBezTo>
                  <a:pt x="216" y="35"/>
                  <a:pt x="218" y="38"/>
                  <a:pt x="220" y="41"/>
                </a:cubicBezTo>
                <a:cubicBezTo>
                  <a:pt x="221" y="42"/>
                  <a:pt x="220" y="43"/>
                  <a:pt x="219" y="44"/>
                </a:cubicBezTo>
                <a:cubicBezTo>
                  <a:pt x="219" y="44"/>
                  <a:pt x="219" y="44"/>
                  <a:pt x="219" y="44"/>
                </a:cubicBezTo>
                <a:cubicBezTo>
                  <a:pt x="219" y="44"/>
                  <a:pt x="218" y="44"/>
                  <a:pt x="217" y="43"/>
                </a:cubicBezTo>
                <a:close/>
                <a:moveTo>
                  <a:pt x="206" y="25"/>
                </a:moveTo>
                <a:cubicBezTo>
                  <a:pt x="204" y="22"/>
                  <a:pt x="202" y="19"/>
                  <a:pt x="200" y="15"/>
                </a:cubicBezTo>
                <a:cubicBezTo>
                  <a:pt x="200" y="14"/>
                  <a:pt x="200" y="13"/>
                  <a:pt x="201" y="13"/>
                </a:cubicBezTo>
                <a:cubicBezTo>
                  <a:pt x="201" y="13"/>
                  <a:pt x="201" y="13"/>
                  <a:pt x="201" y="13"/>
                </a:cubicBezTo>
                <a:cubicBezTo>
                  <a:pt x="201" y="12"/>
                  <a:pt x="203" y="13"/>
                  <a:pt x="203" y="14"/>
                </a:cubicBezTo>
                <a:cubicBezTo>
                  <a:pt x="205" y="17"/>
                  <a:pt x="207" y="20"/>
                  <a:pt x="209" y="24"/>
                </a:cubicBezTo>
                <a:cubicBezTo>
                  <a:pt x="210" y="24"/>
                  <a:pt x="209" y="25"/>
                  <a:pt x="209" y="26"/>
                </a:cubicBezTo>
                <a:cubicBezTo>
                  <a:pt x="209" y="26"/>
                  <a:pt x="209" y="26"/>
                  <a:pt x="209" y="26"/>
                </a:cubicBezTo>
                <a:cubicBezTo>
                  <a:pt x="208" y="26"/>
                  <a:pt x="207" y="26"/>
                  <a:pt x="206" y="25"/>
                </a:cubicBezTo>
                <a:close/>
                <a:moveTo>
                  <a:pt x="0" y="4"/>
                </a:moveTo>
                <a:cubicBezTo>
                  <a:pt x="0" y="0"/>
                  <a:pt x="0" y="0"/>
                  <a:pt x="0" y="0"/>
                </a:cubicBezTo>
                <a:cubicBezTo>
                  <a:pt x="8" y="0"/>
                  <a:pt x="8" y="0"/>
                  <a:pt x="8" y="0"/>
                </a:cubicBezTo>
                <a:cubicBezTo>
                  <a:pt x="9" y="0"/>
                  <a:pt x="10" y="1"/>
                  <a:pt x="10" y="2"/>
                </a:cubicBezTo>
                <a:cubicBezTo>
                  <a:pt x="10" y="2"/>
                  <a:pt x="10" y="2"/>
                  <a:pt x="10" y="2"/>
                </a:cubicBezTo>
                <a:cubicBezTo>
                  <a:pt x="10" y="3"/>
                  <a:pt x="9" y="4"/>
                  <a:pt x="8" y="4"/>
                </a:cubicBezTo>
                <a:cubicBezTo>
                  <a:pt x="0" y="4"/>
                  <a:pt x="0" y="4"/>
                  <a:pt x="0" y="4"/>
                </a:cubicBezTo>
                <a:close/>
                <a:moveTo>
                  <a:pt x="40" y="0"/>
                </a:moveTo>
                <a:cubicBezTo>
                  <a:pt x="43" y="0"/>
                  <a:pt x="47" y="0"/>
                  <a:pt x="51" y="0"/>
                </a:cubicBezTo>
                <a:cubicBezTo>
                  <a:pt x="52" y="0"/>
                  <a:pt x="53" y="1"/>
                  <a:pt x="53" y="2"/>
                </a:cubicBezTo>
                <a:cubicBezTo>
                  <a:pt x="53" y="2"/>
                  <a:pt x="53" y="2"/>
                  <a:pt x="53" y="2"/>
                </a:cubicBezTo>
                <a:cubicBezTo>
                  <a:pt x="53" y="3"/>
                  <a:pt x="52" y="4"/>
                  <a:pt x="51" y="4"/>
                </a:cubicBezTo>
                <a:cubicBezTo>
                  <a:pt x="47" y="4"/>
                  <a:pt x="43" y="4"/>
                  <a:pt x="40" y="4"/>
                </a:cubicBezTo>
                <a:cubicBezTo>
                  <a:pt x="39" y="4"/>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4"/>
                  <a:pt x="72" y="4"/>
                </a:cubicBezTo>
                <a:cubicBezTo>
                  <a:pt x="68" y="4"/>
                  <a:pt x="64" y="4"/>
                  <a:pt x="60" y="4"/>
                </a:cubicBezTo>
                <a:cubicBezTo>
                  <a:pt x="60" y="4"/>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4"/>
                  <a:pt x="93" y="4"/>
                </a:cubicBezTo>
                <a:cubicBezTo>
                  <a:pt x="89" y="4"/>
                  <a:pt x="85" y="4"/>
                  <a:pt x="81" y="4"/>
                </a:cubicBezTo>
                <a:cubicBezTo>
                  <a:pt x="81" y="4"/>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4"/>
                  <a:pt x="114" y="4"/>
                </a:cubicBezTo>
                <a:cubicBezTo>
                  <a:pt x="110" y="4"/>
                  <a:pt x="106" y="4"/>
                  <a:pt x="102" y="4"/>
                </a:cubicBezTo>
                <a:cubicBezTo>
                  <a:pt x="102" y="4"/>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4"/>
                  <a:pt x="135" y="4"/>
                </a:cubicBezTo>
                <a:cubicBezTo>
                  <a:pt x="131" y="4"/>
                  <a:pt x="127" y="4"/>
                  <a:pt x="123" y="4"/>
                </a:cubicBezTo>
                <a:cubicBezTo>
                  <a:pt x="123" y="4"/>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4"/>
                  <a:pt x="156" y="4"/>
                </a:cubicBezTo>
                <a:cubicBezTo>
                  <a:pt x="152" y="4"/>
                  <a:pt x="148" y="4"/>
                  <a:pt x="144" y="4"/>
                </a:cubicBezTo>
                <a:cubicBezTo>
                  <a:pt x="144" y="4"/>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4"/>
                  <a:pt x="177" y="4"/>
                </a:cubicBezTo>
                <a:cubicBezTo>
                  <a:pt x="173" y="4"/>
                  <a:pt x="169" y="4"/>
                  <a:pt x="165" y="4"/>
                </a:cubicBezTo>
                <a:cubicBezTo>
                  <a:pt x="165" y="4"/>
                  <a:pt x="164" y="3"/>
                  <a:pt x="164" y="2"/>
                </a:cubicBezTo>
                <a:cubicBezTo>
                  <a:pt x="164" y="2"/>
                  <a:pt x="164" y="2"/>
                  <a:pt x="164" y="2"/>
                </a:cubicBezTo>
                <a:cubicBezTo>
                  <a:pt x="164" y="1"/>
                  <a:pt x="165" y="0"/>
                  <a:pt x="165" y="0"/>
                </a:cubicBezTo>
                <a:close/>
              </a:path>
            </a:pathLst>
          </a:custGeom>
          <a:solidFill>
            <a:schemeClr val="bg1">
              <a:lumMod val="85000"/>
            </a:schemeClr>
          </a:solidFill>
          <a:ln>
            <a:noFill/>
          </a:ln>
        </p:spPr>
        <p:txBody>
          <a:bodyPr/>
          <a:lstStyle/>
          <a:p>
            <a:endParaRPr lang="zh-CN" altLang="en-US"/>
          </a:p>
        </p:txBody>
      </p:sp>
      <p:sp>
        <p:nvSpPr>
          <p:cNvPr id="60" name="Freeform 50"/>
          <p:cNvSpPr>
            <a:spLocks noEditPoints="1"/>
          </p:cNvSpPr>
          <p:nvPr/>
        </p:nvSpPr>
        <p:spPr bwMode="auto">
          <a:xfrm>
            <a:off x="4187825" y="5073650"/>
            <a:ext cx="1287463" cy="288925"/>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5" h="52">
                <a:moveTo>
                  <a:pt x="19" y="0"/>
                </a:moveTo>
                <a:cubicBezTo>
                  <a:pt x="22" y="0"/>
                  <a:pt x="26" y="0"/>
                  <a:pt x="30" y="0"/>
                </a:cubicBezTo>
                <a:cubicBezTo>
                  <a:pt x="31" y="0"/>
                  <a:pt x="32" y="0"/>
                  <a:pt x="32" y="1"/>
                </a:cubicBezTo>
                <a:cubicBezTo>
                  <a:pt x="32" y="1"/>
                  <a:pt x="32" y="1"/>
                  <a:pt x="32" y="1"/>
                </a:cubicBezTo>
                <a:cubicBezTo>
                  <a:pt x="32" y="2"/>
                  <a:pt x="31" y="3"/>
                  <a:pt x="30" y="3"/>
                </a:cubicBezTo>
                <a:cubicBezTo>
                  <a:pt x="26" y="3"/>
                  <a:pt x="22" y="3"/>
                  <a:pt x="19" y="3"/>
                </a:cubicBezTo>
                <a:cubicBezTo>
                  <a:pt x="18" y="3"/>
                  <a:pt x="17" y="2"/>
                  <a:pt x="17" y="1"/>
                </a:cubicBezTo>
                <a:cubicBezTo>
                  <a:pt x="17" y="1"/>
                  <a:pt x="17" y="1"/>
                  <a:pt x="17" y="1"/>
                </a:cubicBezTo>
                <a:cubicBezTo>
                  <a:pt x="17" y="0"/>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2"/>
                  <a:pt x="197" y="3"/>
                  <a:pt x="198" y="5"/>
                </a:cubicBezTo>
                <a:cubicBezTo>
                  <a:pt x="199" y="6"/>
                  <a:pt x="198" y="7"/>
                  <a:pt x="198" y="7"/>
                </a:cubicBezTo>
                <a:cubicBezTo>
                  <a:pt x="198" y="7"/>
                  <a:pt x="198" y="7"/>
                  <a:pt x="198" y="7"/>
                </a:cubicBezTo>
                <a:cubicBezTo>
                  <a:pt x="197" y="8"/>
                  <a:pt x="196" y="7"/>
                  <a:pt x="195" y="7"/>
                </a:cubicBezTo>
                <a:cubicBezTo>
                  <a:pt x="195" y="5"/>
                  <a:pt x="194" y="4"/>
                  <a:pt x="193" y="3"/>
                </a:cubicBezTo>
                <a:cubicBezTo>
                  <a:pt x="190" y="3"/>
                  <a:pt x="190" y="3"/>
                  <a:pt x="186" y="3"/>
                </a:cubicBezTo>
                <a:cubicBezTo>
                  <a:pt x="186" y="3"/>
                  <a:pt x="185" y="2"/>
                  <a:pt x="185" y="1"/>
                </a:cubicBezTo>
                <a:cubicBezTo>
                  <a:pt x="185" y="1"/>
                  <a:pt x="185" y="1"/>
                  <a:pt x="185" y="1"/>
                </a:cubicBezTo>
                <a:cubicBezTo>
                  <a:pt x="185" y="0"/>
                  <a:pt x="186" y="0"/>
                  <a:pt x="186" y="0"/>
                </a:cubicBezTo>
                <a:cubicBezTo>
                  <a:pt x="194" y="0"/>
                  <a:pt x="194" y="0"/>
                  <a:pt x="194" y="0"/>
                </a:cubicBezTo>
                <a:cubicBezTo>
                  <a:pt x="195" y="0"/>
                  <a:pt x="195" y="0"/>
                  <a:pt x="196" y="1"/>
                </a:cubicBezTo>
                <a:close/>
                <a:moveTo>
                  <a:pt x="217" y="42"/>
                </a:moveTo>
                <a:cubicBezTo>
                  <a:pt x="215" y="39"/>
                  <a:pt x="213" y="36"/>
                  <a:pt x="211" y="32"/>
                </a:cubicBezTo>
                <a:cubicBezTo>
                  <a:pt x="211" y="32"/>
                  <a:pt x="211" y="31"/>
                  <a:pt x="212" y="30"/>
                </a:cubicBezTo>
                <a:cubicBezTo>
                  <a:pt x="212" y="30"/>
                  <a:pt x="212" y="30"/>
                  <a:pt x="212" y="30"/>
                </a:cubicBezTo>
                <a:cubicBezTo>
                  <a:pt x="212" y="30"/>
                  <a:pt x="213" y="30"/>
                  <a:pt x="214" y="31"/>
                </a:cubicBezTo>
                <a:cubicBezTo>
                  <a:pt x="216" y="34"/>
                  <a:pt x="218" y="37"/>
                  <a:pt x="220" y="41"/>
                </a:cubicBezTo>
                <a:cubicBezTo>
                  <a:pt x="221" y="41"/>
                  <a:pt x="220" y="42"/>
                  <a:pt x="219" y="43"/>
                </a:cubicBezTo>
                <a:cubicBezTo>
                  <a:pt x="219" y="43"/>
                  <a:pt x="219" y="43"/>
                  <a:pt x="219" y="43"/>
                </a:cubicBezTo>
                <a:cubicBezTo>
                  <a:pt x="219" y="43"/>
                  <a:pt x="218" y="43"/>
                  <a:pt x="217" y="42"/>
                </a:cubicBezTo>
                <a:close/>
                <a:moveTo>
                  <a:pt x="206" y="24"/>
                </a:moveTo>
                <a:cubicBezTo>
                  <a:pt x="204" y="21"/>
                  <a:pt x="202" y="18"/>
                  <a:pt x="200" y="14"/>
                </a:cubicBezTo>
                <a:cubicBezTo>
                  <a:pt x="200" y="14"/>
                  <a:pt x="200" y="13"/>
                  <a:pt x="201" y="12"/>
                </a:cubicBezTo>
                <a:cubicBezTo>
                  <a:pt x="201" y="12"/>
                  <a:pt x="201" y="12"/>
                  <a:pt x="201" y="12"/>
                </a:cubicBezTo>
                <a:cubicBezTo>
                  <a:pt x="201" y="12"/>
                  <a:pt x="203" y="12"/>
                  <a:pt x="203" y="13"/>
                </a:cubicBezTo>
                <a:cubicBezTo>
                  <a:pt x="205" y="16"/>
                  <a:pt x="207" y="19"/>
                  <a:pt x="209" y="23"/>
                </a:cubicBezTo>
                <a:cubicBezTo>
                  <a:pt x="210" y="24"/>
                  <a:pt x="209" y="25"/>
                  <a:pt x="209" y="25"/>
                </a:cubicBezTo>
                <a:cubicBezTo>
                  <a:pt x="209" y="25"/>
                  <a:pt x="209" y="25"/>
                  <a:pt x="209" y="25"/>
                </a:cubicBezTo>
                <a:cubicBezTo>
                  <a:pt x="208" y="26"/>
                  <a:pt x="207" y="25"/>
                  <a:pt x="206" y="24"/>
                </a:cubicBezTo>
                <a:close/>
                <a:moveTo>
                  <a:pt x="0" y="3"/>
                </a:moveTo>
                <a:cubicBezTo>
                  <a:pt x="0" y="0"/>
                  <a:pt x="0" y="0"/>
                  <a:pt x="0" y="0"/>
                </a:cubicBezTo>
                <a:cubicBezTo>
                  <a:pt x="8" y="0"/>
                  <a:pt x="8" y="0"/>
                  <a:pt x="8" y="0"/>
                </a:cubicBezTo>
                <a:cubicBezTo>
                  <a:pt x="9" y="0"/>
                  <a:pt x="10" y="0"/>
                  <a:pt x="10" y="1"/>
                </a:cubicBezTo>
                <a:cubicBezTo>
                  <a:pt x="10" y="1"/>
                  <a:pt x="10" y="1"/>
                  <a:pt x="10" y="1"/>
                </a:cubicBezTo>
                <a:cubicBezTo>
                  <a:pt x="10" y="2"/>
                  <a:pt x="9" y="3"/>
                  <a:pt x="8" y="3"/>
                </a:cubicBezTo>
                <a:cubicBezTo>
                  <a:pt x="0" y="3"/>
                  <a:pt x="0" y="3"/>
                  <a:pt x="0" y="3"/>
                </a:cubicBezTo>
                <a:close/>
                <a:moveTo>
                  <a:pt x="40" y="0"/>
                </a:moveTo>
                <a:cubicBezTo>
                  <a:pt x="43" y="0"/>
                  <a:pt x="47" y="0"/>
                  <a:pt x="51" y="0"/>
                </a:cubicBezTo>
                <a:cubicBezTo>
                  <a:pt x="52" y="0"/>
                  <a:pt x="53" y="0"/>
                  <a:pt x="53" y="1"/>
                </a:cubicBezTo>
                <a:cubicBezTo>
                  <a:pt x="53" y="1"/>
                  <a:pt x="53" y="1"/>
                  <a:pt x="53" y="1"/>
                </a:cubicBezTo>
                <a:cubicBezTo>
                  <a:pt x="53" y="2"/>
                  <a:pt x="52" y="3"/>
                  <a:pt x="51" y="3"/>
                </a:cubicBezTo>
                <a:cubicBezTo>
                  <a:pt x="47" y="3"/>
                  <a:pt x="43" y="3"/>
                  <a:pt x="40" y="3"/>
                </a:cubicBezTo>
                <a:cubicBezTo>
                  <a:pt x="39" y="3"/>
                  <a:pt x="38" y="2"/>
                  <a:pt x="38" y="1"/>
                </a:cubicBezTo>
                <a:cubicBezTo>
                  <a:pt x="38" y="1"/>
                  <a:pt x="38" y="1"/>
                  <a:pt x="38" y="1"/>
                </a:cubicBezTo>
                <a:cubicBezTo>
                  <a:pt x="38" y="0"/>
                  <a:pt x="39" y="0"/>
                  <a:pt x="40" y="0"/>
                </a:cubicBezTo>
                <a:close/>
                <a:moveTo>
                  <a:pt x="60" y="0"/>
                </a:moveTo>
                <a:cubicBezTo>
                  <a:pt x="64" y="0"/>
                  <a:pt x="68" y="0"/>
                  <a:pt x="72" y="0"/>
                </a:cubicBezTo>
                <a:cubicBezTo>
                  <a:pt x="73" y="0"/>
                  <a:pt x="74" y="0"/>
                  <a:pt x="74" y="1"/>
                </a:cubicBezTo>
                <a:cubicBezTo>
                  <a:pt x="74" y="1"/>
                  <a:pt x="74" y="1"/>
                  <a:pt x="74" y="1"/>
                </a:cubicBezTo>
                <a:cubicBezTo>
                  <a:pt x="74" y="2"/>
                  <a:pt x="73" y="3"/>
                  <a:pt x="72" y="3"/>
                </a:cubicBezTo>
                <a:cubicBezTo>
                  <a:pt x="68" y="3"/>
                  <a:pt x="64" y="3"/>
                  <a:pt x="60" y="3"/>
                </a:cubicBezTo>
                <a:cubicBezTo>
                  <a:pt x="60" y="3"/>
                  <a:pt x="59" y="2"/>
                  <a:pt x="59" y="1"/>
                </a:cubicBezTo>
                <a:cubicBezTo>
                  <a:pt x="59" y="1"/>
                  <a:pt x="59" y="1"/>
                  <a:pt x="59" y="1"/>
                </a:cubicBezTo>
                <a:cubicBezTo>
                  <a:pt x="59" y="0"/>
                  <a:pt x="60" y="0"/>
                  <a:pt x="60" y="0"/>
                </a:cubicBezTo>
                <a:close/>
                <a:moveTo>
                  <a:pt x="81" y="0"/>
                </a:moveTo>
                <a:cubicBezTo>
                  <a:pt x="85" y="0"/>
                  <a:pt x="89" y="0"/>
                  <a:pt x="93" y="0"/>
                </a:cubicBezTo>
                <a:cubicBezTo>
                  <a:pt x="94" y="0"/>
                  <a:pt x="95" y="0"/>
                  <a:pt x="95" y="1"/>
                </a:cubicBezTo>
                <a:cubicBezTo>
                  <a:pt x="95" y="1"/>
                  <a:pt x="95" y="1"/>
                  <a:pt x="95" y="1"/>
                </a:cubicBezTo>
                <a:cubicBezTo>
                  <a:pt x="95" y="2"/>
                  <a:pt x="94" y="3"/>
                  <a:pt x="93" y="3"/>
                </a:cubicBezTo>
                <a:cubicBezTo>
                  <a:pt x="89" y="3"/>
                  <a:pt x="85" y="3"/>
                  <a:pt x="81" y="3"/>
                </a:cubicBezTo>
                <a:cubicBezTo>
                  <a:pt x="81" y="3"/>
                  <a:pt x="80" y="2"/>
                  <a:pt x="80" y="1"/>
                </a:cubicBezTo>
                <a:cubicBezTo>
                  <a:pt x="80" y="1"/>
                  <a:pt x="80" y="1"/>
                  <a:pt x="80" y="1"/>
                </a:cubicBezTo>
                <a:cubicBezTo>
                  <a:pt x="80" y="0"/>
                  <a:pt x="81" y="0"/>
                  <a:pt x="81" y="0"/>
                </a:cubicBezTo>
                <a:close/>
                <a:moveTo>
                  <a:pt x="102" y="0"/>
                </a:moveTo>
                <a:cubicBezTo>
                  <a:pt x="106" y="0"/>
                  <a:pt x="110" y="0"/>
                  <a:pt x="114" y="0"/>
                </a:cubicBezTo>
                <a:cubicBezTo>
                  <a:pt x="115" y="0"/>
                  <a:pt x="116" y="0"/>
                  <a:pt x="116" y="1"/>
                </a:cubicBezTo>
                <a:cubicBezTo>
                  <a:pt x="116" y="1"/>
                  <a:pt x="116" y="1"/>
                  <a:pt x="116" y="1"/>
                </a:cubicBezTo>
                <a:cubicBezTo>
                  <a:pt x="116" y="2"/>
                  <a:pt x="115" y="3"/>
                  <a:pt x="114" y="3"/>
                </a:cubicBezTo>
                <a:cubicBezTo>
                  <a:pt x="110" y="3"/>
                  <a:pt x="106" y="3"/>
                  <a:pt x="102" y="3"/>
                </a:cubicBezTo>
                <a:cubicBezTo>
                  <a:pt x="102" y="3"/>
                  <a:pt x="101" y="2"/>
                  <a:pt x="101" y="1"/>
                </a:cubicBezTo>
                <a:cubicBezTo>
                  <a:pt x="101" y="1"/>
                  <a:pt x="101" y="1"/>
                  <a:pt x="101" y="1"/>
                </a:cubicBezTo>
                <a:cubicBezTo>
                  <a:pt x="101" y="0"/>
                  <a:pt x="102" y="0"/>
                  <a:pt x="102" y="0"/>
                </a:cubicBezTo>
                <a:close/>
                <a:moveTo>
                  <a:pt x="123" y="0"/>
                </a:moveTo>
                <a:cubicBezTo>
                  <a:pt x="127" y="0"/>
                  <a:pt x="131" y="0"/>
                  <a:pt x="135" y="0"/>
                </a:cubicBezTo>
                <a:cubicBezTo>
                  <a:pt x="136" y="0"/>
                  <a:pt x="137" y="0"/>
                  <a:pt x="137" y="1"/>
                </a:cubicBezTo>
                <a:cubicBezTo>
                  <a:pt x="137" y="1"/>
                  <a:pt x="137" y="1"/>
                  <a:pt x="137" y="1"/>
                </a:cubicBezTo>
                <a:cubicBezTo>
                  <a:pt x="137" y="2"/>
                  <a:pt x="136" y="3"/>
                  <a:pt x="135" y="3"/>
                </a:cubicBezTo>
                <a:cubicBezTo>
                  <a:pt x="131" y="3"/>
                  <a:pt x="127" y="3"/>
                  <a:pt x="123" y="3"/>
                </a:cubicBezTo>
                <a:cubicBezTo>
                  <a:pt x="123" y="3"/>
                  <a:pt x="122" y="2"/>
                  <a:pt x="122" y="1"/>
                </a:cubicBezTo>
                <a:cubicBezTo>
                  <a:pt x="122" y="1"/>
                  <a:pt x="122" y="1"/>
                  <a:pt x="122" y="1"/>
                </a:cubicBezTo>
                <a:cubicBezTo>
                  <a:pt x="122" y="0"/>
                  <a:pt x="123" y="0"/>
                  <a:pt x="123" y="0"/>
                </a:cubicBezTo>
                <a:close/>
                <a:moveTo>
                  <a:pt x="144" y="0"/>
                </a:moveTo>
                <a:cubicBezTo>
                  <a:pt x="148" y="0"/>
                  <a:pt x="152" y="0"/>
                  <a:pt x="156" y="0"/>
                </a:cubicBezTo>
                <a:cubicBezTo>
                  <a:pt x="157" y="0"/>
                  <a:pt x="158" y="0"/>
                  <a:pt x="158" y="1"/>
                </a:cubicBezTo>
                <a:cubicBezTo>
                  <a:pt x="158" y="1"/>
                  <a:pt x="158" y="1"/>
                  <a:pt x="158" y="1"/>
                </a:cubicBezTo>
                <a:cubicBezTo>
                  <a:pt x="158" y="2"/>
                  <a:pt x="157" y="3"/>
                  <a:pt x="156" y="3"/>
                </a:cubicBezTo>
                <a:cubicBezTo>
                  <a:pt x="152" y="3"/>
                  <a:pt x="148" y="3"/>
                  <a:pt x="144" y="3"/>
                </a:cubicBezTo>
                <a:cubicBezTo>
                  <a:pt x="144" y="3"/>
                  <a:pt x="143" y="2"/>
                  <a:pt x="143" y="1"/>
                </a:cubicBezTo>
                <a:cubicBezTo>
                  <a:pt x="143" y="1"/>
                  <a:pt x="143" y="1"/>
                  <a:pt x="143" y="1"/>
                </a:cubicBezTo>
                <a:cubicBezTo>
                  <a:pt x="143" y="0"/>
                  <a:pt x="144" y="0"/>
                  <a:pt x="144" y="0"/>
                </a:cubicBezTo>
                <a:close/>
                <a:moveTo>
                  <a:pt x="165" y="0"/>
                </a:moveTo>
                <a:cubicBezTo>
                  <a:pt x="169" y="0"/>
                  <a:pt x="173" y="0"/>
                  <a:pt x="177" y="0"/>
                </a:cubicBezTo>
                <a:cubicBezTo>
                  <a:pt x="178" y="0"/>
                  <a:pt x="179" y="0"/>
                  <a:pt x="179" y="1"/>
                </a:cubicBezTo>
                <a:cubicBezTo>
                  <a:pt x="179" y="1"/>
                  <a:pt x="179" y="1"/>
                  <a:pt x="179" y="1"/>
                </a:cubicBezTo>
                <a:cubicBezTo>
                  <a:pt x="179" y="2"/>
                  <a:pt x="178" y="3"/>
                  <a:pt x="177" y="3"/>
                </a:cubicBezTo>
                <a:cubicBezTo>
                  <a:pt x="173" y="3"/>
                  <a:pt x="169" y="3"/>
                  <a:pt x="165" y="3"/>
                </a:cubicBezTo>
                <a:cubicBezTo>
                  <a:pt x="165" y="3"/>
                  <a:pt x="164" y="2"/>
                  <a:pt x="164" y="1"/>
                </a:cubicBezTo>
                <a:cubicBezTo>
                  <a:pt x="164" y="1"/>
                  <a:pt x="164" y="1"/>
                  <a:pt x="164" y="1"/>
                </a:cubicBezTo>
                <a:cubicBezTo>
                  <a:pt x="164" y="0"/>
                  <a:pt x="165" y="0"/>
                  <a:pt x="165" y="0"/>
                </a:cubicBezTo>
                <a:close/>
              </a:path>
            </a:pathLst>
          </a:custGeom>
          <a:solidFill>
            <a:schemeClr val="bg1">
              <a:lumMod val="75000"/>
            </a:schemeClr>
          </a:solidFill>
          <a:ln>
            <a:noFill/>
          </a:ln>
        </p:spPr>
        <p:txBody>
          <a:bodyPr/>
          <a:lstStyle/>
          <a:p>
            <a:endParaRPr lang="zh-CN" altLang="en-US"/>
          </a:p>
        </p:txBody>
      </p:sp>
      <p:sp>
        <p:nvSpPr>
          <p:cNvPr id="61" name="矩形 5"/>
          <p:cNvSpPr>
            <a:spLocks noChangeArrowheads="1"/>
          </p:cNvSpPr>
          <p:nvPr/>
        </p:nvSpPr>
        <p:spPr bwMode="auto">
          <a:xfrm>
            <a:off x="4430713" y="1803400"/>
            <a:ext cx="692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3200" b="1" dirty="0">
                <a:solidFill>
                  <a:schemeClr val="bg1"/>
                </a:solidFill>
                <a:latin typeface="微软雅黑" panose="020B0503020204020204" pitchFamily="34" charset="-122"/>
                <a:ea typeface="微软雅黑" panose="020B0503020204020204" pitchFamily="34" charset="-122"/>
              </a:rPr>
              <a:t>04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2" name="矩形 80"/>
          <p:cNvSpPr>
            <a:spLocks noChangeArrowheads="1"/>
          </p:cNvSpPr>
          <p:nvPr/>
        </p:nvSpPr>
        <p:spPr bwMode="auto">
          <a:xfrm>
            <a:off x="4430713" y="2890838"/>
            <a:ext cx="692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3200" b="1">
                <a:solidFill>
                  <a:schemeClr val="bg1"/>
                </a:solidFill>
                <a:latin typeface="微软雅黑" panose="020B0503020204020204" pitchFamily="34" charset="-122"/>
                <a:ea typeface="微软雅黑" panose="020B0503020204020204" pitchFamily="34" charset="-122"/>
              </a:rPr>
              <a:t>01</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63" name="矩形 81"/>
          <p:cNvSpPr>
            <a:spLocks noChangeArrowheads="1"/>
          </p:cNvSpPr>
          <p:nvPr/>
        </p:nvSpPr>
        <p:spPr bwMode="auto">
          <a:xfrm>
            <a:off x="4430713" y="3976688"/>
            <a:ext cx="6921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3200" b="1" dirty="0">
                <a:solidFill>
                  <a:schemeClr val="bg1"/>
                </a:solidFill>
                <a:latin typeface="微软雅黑" panose="020B0503020204020204" pitchFamily="34" charset="-122"/>
                <a:ea typeface="微软雅黑" panose="020B0503020204020204" pitchFamily="34" charset="-122"/>
              </a:rPr>
              <a:t>02</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4" name="矩形 82"/>
          <p:cNvSpPr>
            <a:spLocks noChangeArrowheads="1"/>
          </p:cNvSpPr>
          <p:nvPr/>
        </p:nvSpPr>
        <p:spPr bwMode="auto">
          <a:xfrm>
            <a:off x="4430713" y="5064125"/>
            <a:ext cx="692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3200" b="1">
                <a:solidFill>
                  <a:schemeClr val="bg1"/>
                </a:solidFill>
                <a:latin typeface="微软雅黑" panose="020B0503020204020204" pitchFamily="34" charset="-122"/>
                <a:ea typeface="微软雅黑" panose="020B0503020204020204" pitchFamily="34" charset="-122"/>
              </a:rPr>
              <a:t>03</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65" name="矩形 13"/>
          <p:cNvSpPr>
            <a:spLocks noChangeArrowheads="1"/>
          </p:cNvSpPr>
          <p:nvPr/>
        </p:nvSpPr>
        <p:spPr bwMode="auto">
          <a:xfrm>
            <a:off x="8478838" y="1817688"/>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66" name="矩形 13"/>
          <p:cNvSpPr>
            <a:spLocks noChangeArrowheads="1"/>
          </p:cNvSpPr>
          <p:nvPr/>
        </p:nvSpPr>
        <p:spPr bwMode="auto">
          <a:xfrm>
            <a:off x="8478838" y="2851150"/>
            <a:ext cx="2592387"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67" name="矩形 13"/>
          <p:cNvSpPr>
            <a:spLocks noChangeArrowheads="1"/>
          </p:cNvSpPr>
          <p:nvPr/>
        </p:nvSpPr>
        <p:spPr bwMode="auto">
          <a:xfrm>
            <a:off x="8478838" y="3886200"/>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68" name="矩形 13"/>
          <p:cNvSpPr>
            <a:spLocks noChangeArrowheads="1"/>
          </p:cNvSpPr>
          <p:nvPr/>
        </p:nvSpPr>
        <p:spPr bwMode="auto">
          <a:xfrm>
            <a:off x="8478838" y="4919663"/>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69" name="矩形 13"/>
          <p:cNvSpPr>
            <a:spLocks noChangeArrowheads="1"/>
          </p:cNvSpPr>
          <p:nvPr/>
        </p:nvSpPr>
        <p:spPr bwMode="auto">
          <a:xfrm>
            <a:off x="5776913" y="1844675"/>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70" name="矩形 13"/>
          <p:cNvSpPr>
            <a:spLocks noChangeArrowheads="1"/>
          </p:cNvSpPr>
          <p:nvPr/>
        </p:nvSpPr>
        <p:spPr bwMode="auto">
          <a:xfrm>
            <a:off x="5776913" y="2878138"/>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71" name="矩形 13"/>
          <p:cNvSpPr>
            <a:spLocks noChangeArrowheads="1"/>
          </p:cNvSpPr>
          <p:nvPr/>
        </p:nvSpPr>
        <p:spPr bwMode="auto">
          <a:xfrm>
            <a:off x="5776913" y="3913188"/>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72" name="矩形 13"/>
          <p:cNvSpPr>
            <a:spLocks noChangeArrowheads="1"/>
          </p:cNvSpPr>
          <p:nvPr/>
        </p:nvSpPr>
        <p:spPr bwMode="auto">
          <a:xfrm>
            <a:off x="5776913" y="4946650"/>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Tree>
    <p:extLst>
      <p:ext uri="{BB962C8B-B14F-4D97-AF65-F5344CB8AC3E}">
        <p14:creationId xmlns:p14="http://schemas.microsoft.com/office/powerpoint/2010/main" val="313760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503533" y="4670185"/>
            <a:ext cx="11343473" cy="1517550"/>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6" name="任意多边形 5"/>
          <p:cNvSpPr/>
          <p:nvPr/>
        </p:nvSpPr>
        <p:spPr>
          <a:xfrm>
            <a:off x="503533" y="2898219"/>
            <a:ext cx="11343473" cy="1517550"/>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7" name="任意多边形 6"/>
          <p:cNvSpPr/>
          <p:nvPr/>
        </p:nvSpPr>
        <p:spPr>
          <a:xfrm>
            <a:off x="503533" y="1126253"/>
            <a:ext cx="11343473" cy="1517550"/>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8" name="任意多边形 7"/>
          <p:cNvSpPr/>
          <p:nvPr/>
        </p:nvSpPr>
        <p:spPr>
          <a:xfrm>
            <a:off x="7590208" y="1253461"/>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9" name="任意多边形 8"/>
          <p:cNvSpPr/>
          <p:nvPr/>
        </p:nvSpPr>
        <p:spPr>
          <a:xfrm>
            <a:off x="6683851" y="2525540"/>
            <a:ext cx="1860415" cy="508831"/>
          </a:xfrm>
          <a:custGeom>
            <a:avLst/>
            <a:gdLst/>
            <a:ahLst/>
            <a:cxnLst/>
            <a:rect l="0" t="0" r="0" b="0"/>
            <a:pathLst>
              <a:path>
                <a:moveTo>
                  <a:pt x="1860415" y="0"/>
                </a:moveTo>
                <a:lnTo>
                  <a:pt x="1860415" y="254415"/>
                </a:lnTo>
                <a:lnTo>
                  <a:pt x="0" y="254415"/>
                </a:lnTo>
                <a:lnTo>
                  <a:pt x="0"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0" name="任意多边形 9"/>
          <p:cNvSpPr/>
          <p:nvPr/>
        </p:nvSpPr>
        <p:spPr>
          <a:xfrm>
            <a:off x="5729792" y="3034371"/>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accent1"/>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1" name="任意多边形 10"/>
          <p:cNvSpPr/>
          <p:nvPr/>
        </p:nvSpPr>
        <p:spPr>
          <a:xfrm>
            <a:off x="5443574" y="4306450"/>
            <a:ext cx="1240276" cy="508831"/>
          </a:xfrm>
          <a:custGeom>
            <a:avLst/>
            <a:gdLst/>
            <a:ahLst/>
            <a:cxnLst/>
            <a:rect l="0" t="0" r="0" b="0"/>
            <a:pathLst>
              <a:path>
                <a:moveTo>
                  <a:pt x="1240276" y="0"/>
                </a:moveTo>
                <a:lnTo>
                  <a:pt x="1240276" y="254415"/>
                </a:lnTo>
                <a:lnTo>
                  <a:pt x="0" y="254415"/>
                </a:lnTo>
                <a:lnTo>
                  <a:pt x="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2" name="任意多边形 11"/>
          <p:cNvSpPr/>
          <p:nvPr/>
        </p:nvSpPr>
        <p:spPr>
          <a:xfrm>
            <a:off x="4489515" y="4815282"/>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accent2"/>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400" kern="1200" dirty="0">
                <a:latin typeface="微软雅黑" panose="020B0503020204020204" pitchFamily="34" charset="-122"/>
                <a:ea typeface="微软雅黑" panose="020B0503020204020204" pitchFamily="34" charset="-122"/>
              </a:rPr>
              <a:t>Keyword</a:t>
            </a:r>
            <a:endParaRPr lang="zh-CN" altLang="en-US" sz="2400" kern="1200" dirty="0">
              <a:latin typeface="微软雅黑" panose="020B0503020204020204" pitchFamily="34" charset="-122"/>
              <a:ea typeface="微软雅黑" panose="020B0503020204020204" pitchFamily="34" charset="-122"/>
            </a:endParaRPr>
          </a:p>
        </p:txBody>
      </p:sp>
      <p:sp>
        <p:nvSpPr>
          <p:cNvPr id="13" name="任意多边形 12"/>
          <p:cNvSpPr/>
          <p:nvPr/>
        </p:nvSpPr>
        <p:spPr>
          <a:xfrm>
            <a:off x="6683851" y="4306450"/>
            <a:ext cx="1240276" cy="508831"/>
          </a:xfrm>
          <a:custGeom>
            <a:avLst/>
            <a:gdLst/>
            <a:ahLst/>
            <a:cxnLst/>
            <a:rect l="0" t="0" r="0" b="0"/>
            <a:pathLst>
              <a:path>
                <a:moveTo>
                  <a:pt x="0" y="0"/>
                </a:moveTo>
                <a:lnTo>
                  <a:pt x="0" y="254415"/>
                </a:lnTo>
                <a:lnTo>
                  <a:pt x="1240276" y="254415"/>
                </a:lnTo>
                <a:lnTo>
                  <a:pt x="1240276"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4" name="任意多边形 13"/>
          <p:cNvSpPr/>
          <p:nvPr/>
        </p:nvSpPr>
        <p:spPr>
          <a:xfrm>
            <a:off x="6970069" y="4815282"/>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accent2"/>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400">
                <a:latin typeface="微软雅黑" panose="020B0503020204020204" pitchFamily="34" charset="-122"/>
                <a:ea typeface="微软雅黑" panose="020B0503020204020204" pitchFamily="34" charset="-122"/>
              </a:rPr>
              <a:t>Keyword</a:t>
            </a:r>
            <a:endParaRPr lang="zh-CN" altLang="en-US" sz="2400" dirty="0">
              <a:latin typeface="微软雅黑" panose="020B0503020204020204" pitchFamily="34" charset="-122"/>
              <a:ea typeface="微软雅黑" panose="020B0503020204020204" pitchFamily="34" charset="-122"/>
            </a:endParaRPr>
          </a:p>
        </p:txBody>
      </p:sp>
      <p:sp>
        <p:nvSpPr>
          <p:cNvPr id="15" name="任意多边形 14"/>
          <p:cNvSpPr/>
          <p:nvPr/>
        </p:nvSpPr>
        <p:spPr>
          <a:xfrm>
            <a:off x="8544267" y="2525540"/>
            <a:ext cx="1860415" cy="508831"/>
          </a:xfrm>
          <a:custGeom>
            <a:avLst/>
            <a:gdLst/>
            <a:ahLst/>
            <a:cxnLst/>
            <a:rect l="0" t="0" r="0" b="0"/>
            <a:pathLst>
              <a:path>
                <a:moveTo>
                  <a:pt x="0" y="0"/>
                </a:moveTo>
                <a:lnTo>
                  <a:pt x="0" y="254415"/>
                </a:lnTo>
                <a:lnTo>
                  <a:pt x="1860415" y="254415"/>
                </a:lnTo>
                <a:lnTo>
                  <a:pt x="1860415"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6" name="任意多边形 15"/>
          <p:cNvSpPr/>
          <p:nvPr/>
        </p:nvSpPr>
        <p:spPr>
          <a:xfrm>
            <a:off x="9450623" y="3034371"/>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accent1"/>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7" name="任意多边形 16"/>
          <p:cNvSpPr/>
          <p:nvPr/>
        </p:nvSpPr>
        <p:spPr>
          <a:xfrm>
            <a:off x="10358962" y="4306450"/>
            <a:ext cx="91440" cy="508831"/>
          </a:xfrm>
          <a:custGeom>
            <a:avLst/>
            <a:gdLst/>
            <a:ahLst/>
            <a:cxnLst/>
            <a:rect l="0" t="0" r="0" b="0"/>
            <a:pathLst>
              <a:path>
                <a:moveTo>
                  <a:pt x="45720" y="0"/>
                </a:moveTo>
                <a:lnTo>
                  <a:pt x="4572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8" name="任意多边形 17"/>
          <p:cNvSpPr/>
          <p:nvPr/>
        </p:nvSpPr>
        <p:spPr>
          <a:xfrm>
            <a:off x="9450623" y="4815282"/>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accent2"/>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400">
                <a:latin typeface="微软雅黑" panose="020B0503020204020204" pitchFamily="34" charset="-122"/>
                <a:ea typeface="微软雅黑" panose="020B0503020204020204" pitchFamily="34" charset="-122"/>
              </a:rPr>
              <a:t>Keyword</a:t>
            </a:r>
            <a:endParaRPr lang="zh-CN" altLang="en-US" sz="2400" dirty="0">
              <a:latin typeface="微软雅黑" panose="020B0503020204020204" pitchFamily="34" charset="-122"/>
              <a:ea typeface="微软雅黑" panose="020B0503020204020204" pitchFamily="34" charset="-122"/>
            </a:endParaRPr>
          </a:p>
        </p:txBody>
      </p:sp>
      <p:sp>
        <p:nvSpPr>
          <p:cNvPr id="19" name="KSO_Shape"/>
          <p:cNvSpPr/>
          <p:nvPr/>
        </p:nvSpPr>
        <p:spPr>
          <a:xfrm>
            <a:off x="803435" y="1556096"/>
            <a:ext cx="551822" cy="55182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0" name="KSO_Shape_16"/>
          <p:cNvSpPr/>
          <p:nvPr/>
        </p:nvSpPr>
        <p:spPr>
          <a:xfrm>
            <a:off x="803435" y="3365753"/>
            <a:ext cx="551822" cy="55182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3" name="KSO_Shape_17"/>
          <p:cNvSpPr/>
          <p:nvPr/>
        </p:nvSpPr>
        <p:spPr>
          <a:xfrm>
            <a:off x="803435" y="5175410"/>
            <a:ext cx="551822" cy="55182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4" name="KSO_Shape_18"/>
          <p:cNvSpPr>
            <a:spLocks/>
          </p:cNvSpPr>
          <p:nvPr/>
        </p:nvSpPr>
        <p:spPr bwMode="auto">
          <a:xfrm>
            <a:off x="8081917" y="1449388"/>
            <a:ext cx="796270" cy="851855"/>
          </a:xfrm>
          <a:custGeom>
            <a:avLst/>
            <a:gdLst/>
            <a:ahLst/>
            <a:cxnLst/>
            <a:rect l="0" t="0" r="r" b="b"/>
            <a:pathLst>
              <a:path w="1019175" h="1524001">
                <a:moveTo>
                  <a:pt x="643934" y="1322388"/>
                </a:moveTo>
                <a:lnTo>
                  <a:pt x="649244" y="1322388"/>
                </a:lnTo>
                <a:lnTo>
                  <a:pt x="835334" y="1322388"/>
                </a:lnTo>
                <a:lnTo>
                  <a:pt x="840643" y="1322388"/>
                </a:lnTo>
                <a:lnTo>
                  <a:pt x="845156" y="1323178"/>
                </a:lnTo>
                <a:lnTo>
                  <a:pt x="849935" y="1323704"/>
                </a:lnTo>
                <a:lnTo>
                  <a:pt x="854182" y="1324494"/>
                </a:lnTo>
                <a:lnTo>
                  <a:pt x="858695" y="1325547"/>
                </a:lnTo>
                <a:lnTo>
                  <a:pt x="862411" y="1327126"/>
                </a:lnTo>
                <a:lnTo>
                  <a:pt x="866128" y="1328705"/>
                </a:lnTo>
                <a:lnTo>
                  <a:pt x="869579" y="1330547"/>
                </a:lnTo>
                <a:lnTo>
                  <a:pt x="872499" y="1332390"/>
                </a:lnTo>
                <a:lnTo>
                  <a:pt x="875685" y="1334495"/>
                </a:lnTo>
                <a:lnTo>
                  <a:pt x="878605" y="1336864"/>
                </a:lnTo>
                <a:lnTo>
                  <a:pt x="880994" y="1339759"/>
                </a:lnTo>
                <a:lnTo>
                  <a:pt x="883383" y="1342392"/>
                </a:lnTo>
                <a:lnTo>
                  <a:pt x="885507" y="1345287"/>
                </a:lnTo>
                <a:lnTo>
                  <a:pt x="887896" y="1348708"/>
                </a:lnTo>
                <a:lnTo>
                  <a:pt x="889754" y="1352130"/>
                </a:lnTo>
                <a:lnTo>
                  <a:pt x="891347" y="1355552"/>
                </a:lnTo>
                <a:lnTo>
                  <a:pt x="892674" y="1359236"/>
                </a:lnTo>
                <a:lnTo>
                  <a:pt x="894267" y="1362921"/>
                </a:lnTo>
                <a:lnTo>
                  <a:pt x="895594" y="1366869"/>
                </a:lnTo>
                <a:lnTo>
                  <a:pt x="897718" y="1375292"/>
                </a:lnTo>
                <a:lnTo>
                  <a:pt x="899311" y="1383977"/>
                </a:lnTo>
                <a:lnTo>
                  <a:pt x="900638" y="1393190"/>
                </a:lnTo>
                <a:lnTo>
                  <a:pt x="901169" y="1402928"/>
                </a:lnTo>
                <a:lnTo>
                  <a:pt x="901700" y="1412930"/>
                </a:lnTo>
                <a:lnTo>
                  <a:pt x="901700" y="1423458"/>
                </a:lnTo>
                <a:lnTo>
                  <a:pt x="901700" y="1433460"/>
                </a:lnTo>
                <a:lnTo>
                  <a:pt x="901169" y="1443461"/>
                </a:lnTo>
                <a:lnTo>
                  <a:pt x="900638" y="1453200"/>
                </a:lnTo>
                <a:lnTo>
                  <a:pt x="899311" y="1462412"/>
                </a:lnTo>
                <a:lnTo>
                  <a:pt x="897718" y="1471097"/>
                </a:lnTo>
                <a:lnTo>
                  <a:pt x="895594" y="1479520"/>
                </a:lnTo>
                <a:lnTo>
                  <a:pt x="894267" y="1483468"/>
                </a:lnTo>
                <a:lnTo>
                  <a:pt x="892674" y="1487153"/>
                </a:lnTo>
                <a:lnTo>
                  <a:pt x="891347" y="1490838"/>
                </a:lnTo>
                <a:lnTo>
                  <a:pt x="889754" y="1494259"/>
                </a:lnTo>
                <a:lnTo>
                  <a:pt x="887896" y="1497681"/>
                </a:lnTo>
                <a:lnTo>
                  <a:pt x="885507" y="1500839"/>
                </a:lnTo>
                <a:lnTo>
                  <a:pt x="883383" y="1503998"/>
                </a:lnTo>
                <a:lnTo>
                  <a:pt x="880994" y="1506630"/>
                </a:lnTo>
                <a:lnTo>
                  <a:pt x="878605" y="1509525"/>
                </a:lnTo>
                <a:lnTo>
                  <a:pt x="875685" y="1511631"/>
                </a:lnTo>
                <a:lnTo>
                  <a:pt x="872499" y="1513999"/>
                </a:lnTo>
                <a:lnTo>
                  <a:pt x="869579" y="1515842"/>
                </a:lnTo>
                <a:lnTo>
                  <a:pt x="866128" y="1517684"/>
                </a:lnTo>
                <a:lnTo>
                  <a:pt x="862411" y="1519263"/>
                </a:lnTo>
                <a:lnTo>
                  <a:pt x="858695" y="1520843"/>
                </a:lnTo>
                <a:lnTo>
                  <a:pt x="854182" y="1521896"/>
                </a:lnTo>
                <a:lnTo>
                  <a:pt x="849935" y="1522685"/>
                </a:lnTo>
                <a:lnTo>
                  <a:pt x="845156" y="1523212"/>
                </a:lnTo>
                <a:lnTo>
                  <a:pt x="840643" y="1523738"/>
                </a:lnTo>
                <a:lnTo>
                  <a:pt x="835334" y="1524001"/>
                </a:lnTo>
                <a:lnTo>
                  <a:pt x="649244" y="1524001"/>
                </a:lnTo>
                <a:lnTo>
                  <a:pt x="643934" y="1523738"/>
                </a:lnTo>
                <a:lnTo>
                  <a:pt x="638891" y="1523212"/>
                </a:lnTo>
                <a:lnTo>
                  <a:pt x="634643" y="1522685"/>
                </a:lnTo>
                <a:lnTo>
                  <a:pt x="630130" y="1521896"/>
                </a:lnTo>
                <a:lnTo>
                  <a:pt x="625883" y="1520843"/>
                </a:lnTo>
                <a:lnTo>
                  <a:pt x="622166" y="1519263"/>
                </a:lnTo>
                <a:lnTo>
                  <a:pt x="618450" y="1517684"/>
                </a:lnTo>
                <a:lnTo>
                  <a:pt x="614999" y="1515842"/>
                </a:lnTo>
                <a:lnTo>
                  <a:pt x="611813" y="1513999"/>
                </a:lnTo>
                <a:lnTo>
                  <a:pt x="608628" y="1511631"/>
                </a:lnTo>
                <a:lnTo>
                  <a:pt x="605973" y="1509525"/>
                </a:lnTo>
                <a:lnTo>
                  <a:pt x="603318" y="1506630"/>
                </a:lnTo>
                <a:lnTo>
                  <a:pt x="600929" y="1503998"/>
                </a:lnTo>
                <a:lnTo>
                  <a:pt x="598805" y="1500839"/>
                </a:lnTo>
                <a:lnTo>
                  <a:pt x="596416" y="1497681"/>
                </a:lnTo>
                <a:lnTo>
                  <a:pt x="594558" y="1494259"/>
                </a:lnTo>
                <a:lnTo>
                  <a:pt x="592700" y="1490838"/>
                </a:lnTo>
                <a:lnTo>
                  <a:pt x="591372" y="1487153"/>
                </a:lnTo>
                <a:lnTo>
                  <a:pt x="590045" y="1483468"/>
                </a:lnTo>
                <a:lnTo>
                  <a:pt x="588718" y="1479520"/>
                </a:lnTo>
                <a:lnTo>
                  <a:pt x="586594" y="1471097"/>
                </a:lnTo>
                <a:lnTo>
                  <a:pt x="585001" y="1462412"/>
                </a:lnTo>
                <a:lnTo>
                  <a:pt x="583674" y="1453200"/>
                </a:lnTo>
                <a:lnTo>
                  <a:pt x="583143" y="1443461"/>
                </a:lnTo>
                <a:lnTo>
                  <a:pt x="582612" y="1433460"/>
                </a:lnTo>
                <a:lnTo>
                  <a:pt x="582612" y="1423458"/>
                </a:lnTo>
                <a:lnTo>
                  <a:pt x="582612" y="1412930"/>
                </a:lnTo>
                <a:lnTo>
                  <a:pt x="583143" y="1402928"/>
                </a:lnTo>
                <a:lnTo>
                  <a:pt x="583674" y="1393190"/>
                </a:lnTo>
                <a:lnTo>
                  <a:pt x="585001" y="1383977"/>
                </a:lnTo>
                <a:lnTo>
                  <a:pt x="586594" y="1375292"/>
                </a:lnTo>
                <a:lnTo>
                  <a:pt x="588718" y="1366869"/>
                </a:lnTo>
                <a:lnTo>
                  <a:pt x="590045" y="1362921"/>
                </a:lnTo>
                <a:lnTo>
                  <a:pt x="591372" y="1359236"/>
                </a:lnTo>
                <a:lnTo>
                  <a:pt x="592700" y="1355552"/>
                </a:lnTo>
                <a:lnTo>
                  <a:pt x="594558" y="1352130"/>
                </a:lnTo>
                <a:lnTo>
                  <a:pt x="596416" y="1348708"/>
                </a:lnTo>
                <a:lnTo>
                  <a:pt x="598805" y="1345287"/>
                </a:lnTo>
                <a:lnTo>
                  <a:pt x="600929" y="1342392"/>
                </a:lnTo>
                <a:lnTo>
                  <a:pt x="603318" y="1339759"/>
                </a:lnTo>
                <a:lnTo>
                  <a:pt x="605973" y="1336864"/>
                </a:lnTo>
                <a:lnTo>
                  <a:pt x="608628" y="1334495"/>
                </a:lnTo>
                <a:lnTo>
                  <a:pt x="611813" y="1332390"/>
                </a:lnTo>
                <a:lnTo>
                  <a:pt x="614999" y="1330547"/>
                </a:lnTo>
                <a:lnTo>
                  <a:pt x="618450" y="1328705"/>
                </a:lnTo>
                <a:lnTo>
                  <a:pt x="622166" y="1327126"/>
                </a:lnTo>
                <a:lnTo>
                  <a:pt x="625883" y="1325547"/>
                </a:lnTo>
                <a:lnTo>
                  <a:pt x="630130" y="1324494"/>
                </a:lnTo>
                <a:lnTo>
                  <a:pt x="634643" y="1323704"/>
                </a:lnTo>
                <a:lnTo>
                  <a:pt x="638891" y="1323178"/>
                </a:lnTo>
                <a:lnTo>
                  <a:pt x="643934" y="1322388"/>
                </a:lnTo>
                <a:close/>
                <a:moveTo>
                  <a:pt x="589756" y="1073150"/>
                </a:moveTo>
                <a:lnTo>
                  <a:pt x="595048" y="1073150"/>
                </a:lnTo>
                <a:lnTo>
                  <a:pt x="921015" y="1073150"/>
                </a:lnTo>
                <a:lnTo>
                  <a:pt x="926306" y="1073150"/>
                </a:lnTo>
                <a:lnTo>
                  <a:pt x="930804" y="1073415"/>
                </a:lnTo>
                <a:lnTo>
                  <a:pt x="935567" y="1074476"/>
                </a:lnTo>
                <a:lnTo>
                  <a:pt x="939800" y="1075007"/>
                </a:lnTo>
                <a:lnTo>
                  <a:pt x="943769" y="1076333"/>
                </a:lnTo>
                <a:lnTo>
                  <a:pt x="948002" y="1077660"/>
                </a:lnTo>
                <a:lnTo>
                  <a:pt x="951706" y="1079517"/>
                </a:lnTo>
                <a:lnTo>
                  <a:pt x="955146" y="1080843"/>
                </a:lnTo>
                <a:lnTo>
                  <a:pt x="958056" y="1083231"/>
                </a:lnTo>
                <a:lnTo>
                  <a:pt x="961231" y="1085353"/>
                </a:lnTo>
                <a:lnTo>
                  <a:pt x="964142" y="1087740"/>
                </a:lnTo>
                <a:lnTo>
                  <a:pt x="966523" y="1090393"/>
                </a:lnTo>
                <a:lnTo>
                  <a:pt x="968904" y="1093311"/>
                </a:lnTo>
                <a:lnTo>
                  <a:pt x="971286" y="1096229"/>
                </a:lnTo>
                <a:lnTo>
                  <a:pt x="973402" y="1099678"/>
                </a:lnTo>
                <a:lnTo>
                  <a:pt x="975254" y="1102861"/>
                </a:lnTo>
                <a:lnTo>
                  <a:pt x="976842" y="1106575"/>
                </a:lnTo>
                <a:lnTo>
                  <a:pt x="978429" y="1110289"/>
                </a:lnTo>
                <a:lnTo>
                  <a:pt x="979752" y="1114002"/>
                </a:lnTo>
                <a:lnTo>
                  <a:pt x="981075" y="1117981"/>
                </a:lnTo>
                <a:lnTo>
                  <a:pt x="983192" y="1126470"/>
                </a:lnTo>
                <a:lnTo>
                  <a:pt x="984779" y="1134959"/>
                </a:lnTo>
                <a:lnTo>
                  <a:pt x="986102" y="1144509"/>
                </a:lnTo>
                <a:lnTo>
                  <a:pt x="986631" y="1154059"/>
                </a:lnTo>
                <a:lnTo>
                  <a:pt x="987425" y="1164404"/>
                </a:lnTo>
                <a:lnTo>
                  <a:pt x="987425" y="1174485"/>
                </a:lnTo>
                <a:lnTo>
                  <a:pt x="987425" y="1185096"/>
                </a:lnTo>
                <a:lnTo>
                  <a:pt x="986631" y="1195176"/>
                </a:lnTo>
                <a:lnTo>
                  <a:pt x="986102" y="1204726"/>
                </a:lnTo>
                <a:lnTo>
                  <a:pt x="984779" y="1214011"/>
                </a:lnTo>
                <a:lnTo>
                  <a:pt x="983192" y="1223030"/>
                </a:lnTo>
                <a:lnTo>
                  <a:pt x="981075" y="1231519"/>
                </a:lnTo>
                <a:lnTo>
                  <a:pt x="979752" y="1235498"/>
                </a:lnTo>
                <a:lnTo>
                  <a:pt x="978429" y="1239212"/>
                </a:lnTo>
                <a:lnTo>
                  <a:pt x="976842" y="1242926"/>
                </a:lnTo>
                <a:lnTo>
                  <a:pt x="975254" y="1246374"/>
                </a:lnTo>
                <a:lnTo>
                  <a:pt x="973402" y="1249823"/>
                </a:lnTo>
                <a:lnTo>
                  <a:pt x="971286" y="1253006"/>
                </a:lnTo>
                <a:lnTo>
                  <a:pt x="968904" y="1255924"/>
                </a:lnTo>
                <a:lnTo>
                  <a:pt x="966523" y="1258842"/>
                </a:lnTo>
                <a:lnTo>
                  <a:pt x="964142" y="1261230"/>
                </a:lnTo>
                <a:lnTo>
                  <a:pt x="961231" y="1263882"/>
                </a:lnTo>
                <a:lnTo>
                  <a:pt x="958056" y="1266004"/>
                </a:lnTo>
                <a:lnTo>
                  <a:pt x="955146" y="1268127"/>
                </a:lnTo>
                <a:lnTo>
                  <a:pt x="951706" y="1269984"/>
                </a:lnTo>
                <a:lnTo>
                  <a:pt x="948002" y="1271575"/>
                </a:lnTo>
                <a:lnTo>
                  <a:pt x="943769" y="1272902"/>
                </a:lnTo>
                <a:lnTo>
                  <a:pt x="939800" y="1273963"/>
                </a:lnTo>
                <a:lnTo>
                  <a:pt x="935567" y="1275024"/>
                </a:lnTo>
                <a:lnTo>
                  <a:pt x="930804" y="1275554"/>
                </a:lnTo>
                <a:lnTo>
                  <a:pt x="926306" y="1275820"/>
                </a:lnTo>
                <a:lnTo>
                  <a:pt x="921015" y="1276350"/>
                </a:lnTo>
                <a:lnTo>
                  <a:pt x="595048" y="1276350"/>
                </a:lnTo>
                <a:lnTo>
                  <a:pt x="589756" y="1275820"/>
                </a:lnTo>
                <a:lnTo>
                  <a:pt x="584993" y="1275554"/>
                </a:lnTo>
                <a:lnTo>
                  <a:pt x="580496" y="1275024"/>
                </a:lnTo>
                <a:lnTo>
                  <a:pt x="575998" y="1273963"/>
                </a:lnTo>
                <a:lnTo>
                  <a:pt x="572029" y="1272902"/>
                </a:lnTo>
                <a:lnTo>
                  <a:pt x="568060" y="1271575"/>
                </a:lnTo>
                <a:lnTo>
                  <a:pt x="564620" y="1269984"/>
                </a:lnTo>
                <a:lnTo>
                  <a:pt x="561181" y="1268127"/>
                </a:lnTo>
                <a:lnTo>
                  <a:pt x="557741" y="1266004"/>
                </a:lnTo>
                <a:lnTo>
                  <a:pt x="554831" y="1263882"/>
                </a:lnTo>
                <a:lnTo>
                  <a:pt x="552185" y="1261230"/>
                </a:lnTo>
                <a:lnTo>
                  <a:pt x="549275" y="1258842"/>
                </a:lnTo>
                <a:lnTo>
                  <a:pt x="546893" y="1255924"/>
                </a:lnTo>
                <a:lnTo>
                  <a:pt x="544777" y="1253006"/>
                </a:lnTo>
                <a:lnTo>
                  <a:pt x="542925" y="1249823"/>
                </a:lnTo>
                <a:lnTo>
                  <a:pt x="541073" y="1246374"/>
                </a:lnTo>
                <a:lnTo>
                  <a:pt x="539220" y="1242926"/>
                </a:lnTo>
                <a:lnTo>
                  <a:pt x="537633" y="1239212"/>
                </a:lnTo>
                <a:lnTo>
                  <a:pt x="536045" y="1235498"/>
                </a:lnTo>
                <a:lnTo>
                  <a:pt x="534723" y="1231519"/>
                </a:lnTo>
                <a:lnTo>
                  <a:pt x="532606" y="1223030"/>
                </a:lnTo>
                <a:lnTo>
                  <a:pt x="531018" y="1214011"/>
                </a:lnTo>
                <a:lnTo>
                  <a:pt x="529695" y="1204726"/>
                </a:lnTo>
                <a:lnTo>
                  <a:pt x="529166" y="1195176"/>
                </a:lnTo>
                <a:lnTo>
                  <a:pt x="528902" y="1185096"/>
                </a:lnTo>
                <a:lnTo>
                  <a:pt x="528637" y="1174485"/>
                </a:lnTo>
                <a:lnTo>
                  <a:pt x="528902" y="1164404"/>
                </a:lnTo>
                <a:lnTo>
                  <a:pt x="529166" y="1154059"/>
                </a:lnTo>
                <a:lnTo>
                  <a:pt x="529695" y="1144509"/>
                </a:lnTo>
                <a:lnTo>
                  <a:pt x="531018" y="1134959"/>
                </a:lnTo>
                <a:lnTo>
                  <a:pt x="532606" y="1126470"/>
                </a:lnTo>
                <a:lnTo>
                  <a:pt x="534723" y="1117981"/>
                </a:lnTo>
                <a:lnTo>
                  <a:pt x="536045" y="1114002"/>
                </a:lnTo>
                <a:lnTo>
                  <a:pt x="537633" y="1110289"/>
                </a:lnTo>
                <a:lnTo>
                  <a:pt x="539220" y="1106575"/>
                </a:lnTo>
                <a:lnTo>
                  <a:pt x="541073" y="1102861"/>
                </a:lnTo>
                <a:lnTo>
                  <a:pt x="542925" y="1099678"/>
                </a:lnTo>
                <a:lnTo>
                  <a:pt x="544777" y="1096229"/>
                </a:lnTo>
                <a:lnTo>
                  <a:pt x="546893" y="1093311"/>
                </a:lnTo>
                <a:lnTo>
                  <a:pt x="549275" y="1090393"/>
                </a:lnTo>
                <a:lnTo>
                  <a:pt x="552185" y="1087740"/>
                </a:lnTo>
                <a:lnTo>
                  <a:pt x="554831" y="1085353"/>
                </a:lnTo>
                <a:lnTo>
                  <a:pt x="557741" y="1083231"/>
                </a:lnTo>
                <a:lnTo>
                  <a:pt x="561181" y="1080843"/>
                </a:lnTo>
                <a:lnTo>
                  <a:pt x="564620" y="1079517"/>
                </a:lnTo>
                <a:lnTo>
                  <a:pt x="568060" y="1077660"/>
                </a:lnTo>
                <a:lnTo>
                  <a:pt x="572029" y="1076333"/>
                </a:lnTo>
                <a:lnTo>
                  <a:pt x="575998" y="1075007"/>
                </a:lnTo>
                <a:lnTo>
                  <a:pt x="580496" y="1074476"/>
                </a:lnTo>
                <a:lnTo>
                  <a:pt x="584993" y="1073415"/>
                </a:lnTo>
                <a:lnTo>
                  <a:pt x="589756" y="1073150"/>
                </a:lnTo>
                <a:close/>
                <a:moveTo>
                  <a:pt x="535633" y="830263"/>
                </a:moveTo>
                <a:lnTo>
                  <a:pt x="540912" y="830263"/>
                </a:lnTo>
                <a:lnTo>
                  <a:pt x="952926" y="830263"/>
                </a:lnTo>
                <a:lnTo>
                  <a:pt x="958204" y="830263"/>
                </a:lnTo>
                <a:lnTo>
                  <a:pt x="962955" y="830790"/>
                </a:lnTo>
                <a:lnTo>
                  <a:pt x="967442" y="831317"/>
                </a:lnTo>
                <a:lnTo>
                  <a:pt x="971929" y="832371"/>
                </a:lnTo>
                <a:lnTo>
                  <a:pt x="976153" y="833426"/>
                </a:lnTo>
                <a:lnTo>
                  <a:pt x="979848" y="834743"/>
                </a:lnTo>
                <a:lnTo>
                  <a:pt x="983543" y="836325"/>
                </a:lnTo>
                <a:lnTo>
                  <a:pt x="986974" y="838170"/>
                </a:lnTo>
                <a:lnTo>
                  <a:pt x="990141" y="840014"/>
                </a:lnTo>
                <a:lnTo>
                  <a:pt x="993309" y="842386"/>
                </a:lnTo>
                <a:lnTo>
                  <a:pt x="995948" y="844758"/>
                </a:lnTo>
                <a:lnTo>
                  <a:pt x="998588" y="847394"/>
                </a:lnTo>
                <a:lnTo>
                  <a:pt x="1000963" y="850293"/>
                </a:lnTo>
                <a:lnTo>
                  <a:pt x="1003075" y="853455"/>
                </a:lnTo>
                <a:lnTo>
                  <a:pt x="1005186" y="856354"/>
                </a:lnTo>
                <a:lnTo>
                  <a:pt x="1007298" y="859780"/>
                </a:lnTo>
                <a:lnTo>
                  <a:pt x="1009145" y="863206"/>
                </a:lnTo>
                <a:lnTo>
                  <a:pt x="1010465" y="866896"/>
                </a:lnTo>
                <a:lnTo>
                  <a:pt x="1011785" y="870586"/>
                </a:lnTo>
                <a:lnTo>
                  <a:pt x="1013104" y="874802"/>
                </a:lnTo>
                <a:lnTo>
                  <a:pt x="1015216" y="882972"/>
                </a:lnTo>
                <a:lnTo>
                  <a:pt x="1016800" y="891669"/>
                </a:lnTo>
                <a:lnTo>
                  <a:pt x="1018119" y="900894"/>
                </a:lnTo>
                <a:lnTo>
                  <a:pt x="1018911" y="910908"/>
                </a:lnTo>
                <a:lnTo>
                  <a:pt x="1019175" y="920660"/>
                </a:lnTo>
                <a:lnTo>
                  <a:pt x="1019175" y="930938"/>
                </a:lnTo>
                <a:lnTo>
                  <a:pt x="1019175" y="941480"/>
                </a:lnTo>
                <a:lnTo>
                  <a:pt x="1018911" y="951231"/>
                </a:lnTo>
                <a:lnTo>
                  <a:pt x="1018119" y="961246"/>
                </a:lnTo>
                <a:lnTo>
                  <a:pt x="1016800" y="970470"/>
                </a:lnTo>
                <a:lnTo>
                  <a:pt x="1015216" y="979167"/>
                </a:lnTo>
                <a:lnTo>
                  <a:pt x="1013104" y="987337"/>
                </a:lnTo>
                <a:lnTo>
                  <a:pt x="1011785" y="991554"/>
                </a:lnTo>
                <a:lnTo>
                  <a:pt x="1010465" y="995243"/>
                </a:lnTo>
                <a:lnTo>
                  <a:pt x="1009145" y="998933"/>
                </a:lnTo>
                <a:lnTo>
                  <a:pt x="1007298" y="1002359"/>
                </a:lnTo>
                <a:lnTo>
                  <a:pt x="1005186" y="1005785"/>
                </a:lnTo>
                <a:lnTo>
                  <a:pt x="1003075" y="1008684"/>
                </a:lnTo>
                <a:lnTo>
                  <a:pt x="1000963" y="1011847"/>
                </a:lnTo>
                <a:lnTo>
                  <a:pt x="998588" y="1014746"/>
                </a:lnTo>
                <a:lnTo>
                  <a:pt x="995948" y="1017381"/>
                </a:lnTo>
                <a:lnTo>
                  <a:pt x="993309" y="1020017"/>
                </a:lnTo>
                <a:lnTo>
                  <a:pt x="990141" y="1022125"/>
                </a:lnTo>
                <a:lnTo>
                  <a:pt x="986974" y="1023970"/>
                </a:lnTo>
                <a:lnTo>
                  <a:pt x="983543" y="1025815"/>
                </a:lnTo>
                <a:lnTo>
                  <a:pt x="979848" y="1027396"/>
                </a:lnTo>
                <a:lnTo>
                  <a:pt x="976153" y="1028977"/>
                </a:lnTo>
                <a:lnTo>
                  <a:pt x="971929" y="1029768"/>
                </a:lnTo>
                <a:lnTo>
                  <a:pt x="967442" y="1030822"/>
                </a:lnTo>
                <a:lnTo>
                  <a:pt x="962955" y="1031349"/>
                </a:lnTo>
                <a:lnTo>
                  <a:pt x="958204" y="1031876"/>
                </a:lnTo>
                <a:lnTo>
                  <a:pt x="952926" y="1031876"/>
                </a:lnTo>
                <a:lnTo>
                  <a:pt x="540912" y="1031876"/>
                </a:lnTo>
                <a:lnTo>
                  <a:pt x="535633" y="1031876"/>
                </a:lnTo>
                <a:lnTo>
                  <a:pt x="530882" y="1031349"/>
                </a:lnTo>
                <a:lnTo>
                  <a:pt x="526395" y="1030822"/>
                </a:lnTo>
                <a:lnTo>
                  <a:pt x="521908" y="1029768"/>
                </a:lnTo>
                <a:lnTo>
                  <a:pt x="517685" y="1028977"/>
                </a:lnTo>
                <a:lnTo>
                  <a:pt x="513990" y="1027396"/>
                </a:lnTo>
                <a:lnTo>
                  <a:pt x="510294" y="1025815"/>
                </a:lnTo>
                <a:lnTo>
                  <a:pt x="506863" y="1023970"/>
                </a:lnTo>
                <a:lnTo>
                  <a:pt x="503696" y="1022125"/>
                </a:lnTo>
                <a:lnTo>
                  <a:pt x="500792" y="1020017"/>
                </a:lnTo>
                <a:lnTo>
                  <a:pt x="497889" y="1017381"/>
                </a:lnTo>
                <a:lnTo>
                  <a:pt x="495514" y="1014746"/>
                </a:lnTo>
                <a:lnTo>
                  <a:pt x="492874" y="1011847"/>
                </a:lnTo>
                <a:lnTo>
                  <a:pt x="490763" y="1008684"/>
                </a:lnTo>
                <a:lnTo>
                  <a:pt x="488651" y="1005785"/>
                </a:lnTo>
                <a:lnTo>
                  <a:pt x="486803" y="1002359"/>
                </a:lnTo>
                <a:lnTo>
                  <a:pt x="485220" y="998933"/>
                </a:lnTo>
                <a:lnTo>
                  <a:pt x="483636" y="995243"/>
                </a:lnTo>
                <a:lnTo>
                  <a:pt x="482053" y="991554"/>
                </a:lnTo>
                <a:lnTo>
                  <a:pt x="480997" y="987337"/>
                </a:lnTo>
                <a:lnTo>
                  <a:pt x="478621" y="979167"/>
                </a:lnTo>
                <a:lnTo>
                  <a:pt x="477038" y="970470"/>
                </a:lnTo>
                <a:lnTo>
                  <a:pt x="475982" y="961246"/>
                </a:lnTo>
                <a:lnTo>
                  <a:pt x="475190" y="951231"/>
                </a:lnTo>
                <a:lnTo>
                  <a:pt x="474662" y="941480"/>
                </a:lnTo>
                <a:lnTo>
                  <a:pt x="474662" y="930938"/>
                </a:lnTo>
                <a:lnTo>
                  <a:pt x="474662" y="920660"/>
                </a:lnTo>
                <a:lnTo>
                  <a:pt x="475190" y="910908"/>
                </a:lnTo>
                <a:lnTo>
                  <a:pt x="475982" y="900894"/>
                </a:lnTo>
                <a:lnTo>
                  <a:pt x="477038" y="891669"/>
                </a:lnTo>
                <a:lnTo>
                  <a:pt x="478621" y="882972"/>
                </a:lnTo>
                <a:lnTo>
                  <a:pt x="480997" y="874802"/>
                </a:lnTo>
                <a:lnTo>
                  <a:pt x="482053" y="870586"/>
                </a:lnTo>
                <a:lnTo>
                  <a:pt x="483636" y="866896"/>
                </a:lnTo>
                <a:lnTo>
                  <a:pt x="485220" y="863206"/>
                </a:lnTo>
                <a:lnTo>
                  <a:pt x="486803" y="859780"/>
                </a:lnTo>
                <a:lnTo>
                  <a:pt x="488651" y="856354"/>
                </a:lnTo>
                <a:lnTo>
                  <a:pt x="490763" y="853455"/>
                </a:lnTo>
                <a:lnTo>
                  <a:pt x="492874" y="850293"/>
                </a:lnTo>
                <a:lnTo>
                  <a:pt x="495514" y="847394"/>
                </a:lnTo>
                <a:lnTo>
                  <a:pt x="497889" y="844758"/>
                </a:lnTo>
                <a:lnTo>
                  <a:pt x="500792" y="842386"/>
                </a:lnTo>
                <a:lnTo>
                  <a:pt x="503696" y="840014"/>
                </a:lnTo>
                <a:lnTo>
                  <a:pt x="506863" y="838170"/>
                </a:lnTo>
                <a:lnTo>
                  <a:pt x="510294" y="836325"/>
                </a:lnTo>
                <a:lnTo>
                  <a:pt x="513990" y="834743"/>
                </a:lnTo>
                <a:lnTo>
                  <a:pt x="517685" y="833426"/>
                </a:lnTo>
                <a:lnTo>
                  <a:pt x="521908" y="832371"/>
                </a:lnTo>
                <a:lnTo>
                  <a:pt x="526395" y="831317"/>
                </a:lnTo>
                <a:lnTo>
                  <a:pt x="530882" y="830790"/>
                </a:lnTo>
                <a:lnTo>
                  <a:pt x="535633" y="830263"/>
                </a:lnTo>
                <a:close/>
                <a:moveTo>
                  <a:pt x="591344" y="588963"/>
                </a:moveTo>
                <a:lnTo>
                  <a:pt x="596636" y="588963"/>
                </a:lnTo>
                <a:lnTo>
                  <a:pt x="905404" y="588963"/>
                </a:lnTo>
                <a:lnTo>
                  <a:pt x="910431" y="588963"/>
                </a:lnTo>
                <a:lnTo>
                  <a:pt x="915458" y="589759"/>
                </a:lnTo>
                <a:lnTo>
                  <a:pt x="919956" y="590289"/>
                </a:lnTo>
                <a:lnTo>
                  <a:pt x="924190" y="591351"/>
                </a:lnTo>
                <a:lnTo>
                  <a:pt x="928423" y="592146"/>
                </a:lnTo>
                <a:lnTo>
                  <a:pt x="932392" y="593738"/>
                </a:lnTo>
                <a:lnTo>
                  <a:pt x="936096" y="595330"/>
                </a:lnTo>
                <a:lnTo>
                  <a:pt x="939271" y="597187"/>
                </a:lnTo>
                <a:lnTo>
                  <a:pt x="942446" y="599044"/>
                </a:lnTo>
                <a:lnTo>
                  <a:pt x="945621" y="601166"/>
                </a:lnTo>
                <a:lnTo>
                  <a:pt x="948267" y="603818"/>
                </a:lnTo>
                <a:lnTo>
                  <a:pt x="950913" y="606471"/>
                </a:lnTo>
                <a:lnTo>
                  <a:pt x="953294" y="609389"/>
                </a:lnTo>
                <a:lnTo>
                  <a:pt x="955411" y="612307"/>
                </a:lnTo>
                <a:lnTo>
                  <a:pt x="957792" y="615491"/>
                </a:lnTo>
                <a:lnTo>
                  <a:pt x="959644" y="618939"/>
                </a:lnTo>
                <a:lnTo>
                  <a:pt x="961231" y="622388"/>
                </a:lnTo>
                <a:lnTo>
                  <a:pt x="962554" y="626102"/>
                </a:lnTo>
                <a:lnTo>
                  <a:pt x="964142" y="629815"/>
                </a:lnTo>
                <a:lnTo>
                  <a:pt x="965465" y="633794"/>
                </a:lnTo>
                <a:lnTo>
                  <a:pt x="967581" y="642283"/>
                </a:lnTo>
                <a:lnTo>
                  <a:pt x="969169" y="651037"/>
                </a:lnTo>
                <a:lnTo>
                  <a:pt x="970492" y="660322"/>
                </a:lnTo>
                <a:lnTo>
                  <a:pt x="971021" y="670137"/>
                </a:lnTo>
                <a:lnTo>
                  <a:pt x="971550" y="680217"/>
                </a:lnTo>
                <a:lnTo>
                  <a:pt x="971550" y="690828"/>
                </a:lnTo>
                <a:lnTo>
                  <a:pt x="971550" y="700909"/>
                </a:lnTo>
                <a:lnTo>
                  <a:pt x="971021" y="710989"/>
                </a:lnTo>
                <a:lnTo>
                  <a:pt x="970492" y="721070"/>
                </a:lnTo>
                <a:lnTo>
                  <a:pt x="969169" y="730354"/>
                </a:lnTo>
                <a:lnTo>
                  <a:pt x="967581" y="738843"/>
                </a:lnTo>
                <a:lnTo>
                  <a:pt x="965465" y="747332"/>
                </a:lnTo>
                <a:lnTo>
                  <a:pt x="964142" y="751311"/>
                </a:lnTo>
                <a:lnTo>
                  <a:pt x="962554" y="755025"/>
                </a:lnTo>
                <a:lnTo>
                  <a:pt x="961231" y="759004"/>
                </a:lnTo>
                <a:lnTo>
                  <a:pt x="959644" y="762187"/>
                </a:lnTo>
                <a:lnTo>
                  <a:pt x="957792" y="765636"/>
                </a:lnTo>
                <a:lnTo>
                  <a:pt x="955411" y="769084"/>
                </a:lnTo>
                <a:lnTo>
                  <a:pt x="953294" y="772002"/>
                </a:lnTo>
                <a:lnTo>
                  <a:pt x="950913" y="774655"/>
                </a:lnTo>
                <a:lnTo>
                  <a:pt x="948267" y="777573"/>
                </a:lnTo>
                <a:lnTo>
                  <a:pt x="945621" y="779961"/>
                </a:lnTo>
                <a:lnTo>
                  <a:pt x="942446" y="782083"/>
                </a:lnTo>
                <a:lnTo>
                  <a:pt x="939271" y="783940"/>
                </a:lnTo>
                <a:lnTo>
                  <a:pt x="936096" y="786062"/>
                </a:lnTo>
                <a:lnTo>
                  <a:pt x="932392" y="787388"/>
                </a:lnTo>
                <a:lnTo>
                  <a:pt x="928423" y="788980"/>
                </a:lnTo>
                <a:lnTo>
                  <a:pt x="924190" y="790041"/>
                </a:lnTo>
                <a:lnTo>
                  <a:pt x="919956" y="790837"/>
                </a:lnTo>
                <a:lnTo>
                  <a:pt x="915458" y="791633"/>
                </a:lnTo>
                <a:lnTo>
                  <a:pt x="910431" y="792163"/>
                </a:lnTo>
                <a:lnTo>
                  <a:pt x="905404" y="792163"/>
                </a:lnTo>
                <a:lnTo>
                  <a:pt x="596636" y="792163"/>
                </a:lnTo>
                <a:lnTo>
                  <a:pt x="591344" y="792163"/>
                </a:lnTo>
                <a:lnTo>
                  <a:pt x="586317" y="791633"/>
                </a:lnTo>
                <a:lnTo>
                  <a:pt x="582083" y="790837"/>
                </a:lnTo>
                <a:lnTo>
                  <a:pt x="577850" y="790041"/>
                </a:lnTo>
                <a:lnTo>
                  <a:pt x="573352" y="788980"/>
                </a:lnTo>
                <a:lnTo>
                  <a:pt x="569648" y="787388"/>
                </a:lnTo>
                <a:lnTo>
                  <a:pt x="565944" y="786062"/>
                </a:lnTo>
                <a:lnTo>
                  <a:pt x="562504" y="783940"/>
                </a:lnTo>
                <a:lnTo>
                  <a:pt x="559329" y="782083"/>
                </a:lnTo>
                <a:lnTo>
                  <a:pt x="556419" y="779961"/>
                </a:lnTo>
                <a:lnTo>
                  <a:pt x="553508" y="777573"/>
                </a:lnTo>
                <a:lnTo>
                  <a:pt x="551127" y="774655"/>
                </a:lnTo>
                <a:lnTo>
                  <a:pt x="548481" y="772002"/>
                </a:lnTo>
                <a:lnTo>
                  <a:pt x="546365" y="769084"/>
                </a:lnTo>
                <a:lnTo>
                  <a:pt x="544248" y="765636"/>
                </a:lnTo>
                <a:lnTo>
                  <a:pt x="542396" y="762187"/>
                </a:lnTo>
                <a:lnTo>
                  <a:pt x="540544" y="759004"/>
                </a:lnTo>
                <a:lnTo>
                  <a:pt x="538956" y="755025"/>
                </a:lnTo>
                <a:lnTo>
                  <a:pt x="537633" y="751311"/>
                </a:lnTo>
                <a:lnTo>
                  <a:pt x="536575" y="747332"/>
                </a:lnTo>
                <a:lnTo>
                  <a:pt x="534458" y="738843"/>
                </a:lnTo>
                <a:lnTo>
                  <a:pt x="532871" y="730354"/>
                </a:lnTo>
                <a:lnTo>
                  <a:pt x="531548" y="721070"/>
                </a:lnTo>
                <a:lnTo>
                  <a:pt x="530490" y="710989"/>
                </a:lnTo>
                <a:lnTo>
                  <a:pt x="530225" y="700909"/>
                </a:lnTo>
                <a:lnTo>
                  <a:pt x="530225" y="690828"/>
                </a:lnTo>
                <a:lnTo>
                  <a:pt x="530225" y="680217"/>
                </a:lnTo>
                <a:lnTo>
                  <a:pt x="530490" y="670137"/>
                </a:lnTo>
                <a:lnTo>
                  <a:pt x="531548" y="660322"/>
                </a:lnTo>
                <a:lnTo>
                  <a:pt x="532871" y="651037"/>
                </a:lnTo>
                <a:lnTo>
                  <a:pt x="534458" y="642283"/>
                </a:lnTo>
                <a:lnTo>
                  <a:pt x="536575" y="633794"/>
                </a:lnTo>
                <a:lnTo>
                  <a:pt x="537633" y="629815"/>
                </a:lnTo>
                <a:lnTo>
                  <a:pt x="538956" y="626102"/>
                </a:lnTo>
                <a:lnTo>
                  <a:pt x="540544" y="622388"/>
                </a:lnTo>
                <a:lnTo>
                  <a:pt x="542396" y="618939"/>
                </a:lnTo>
                <a:lnTo>
                  <a:pt x="544248" y="615491"/>
                </a:lnTo>
                <a:lnTo>
                  <a:pt x="546365" y="612307"/>
                </a:lnTo>
                <a:lnTo>
                  <a:pt x="548481" y="609389"/>
                </a:lnTo>
                <a:lnTo>
                  <a:pt x="551127" y="606471"/>
                </a:lnTo>
                <a:lnTo>
                  <a:pt x="553508" y="603818"/>
                </a:lnTo>
                <a:lnTo>
                  <a:pt x="556419" y="601166"/>
                </a:lnTo>
                <a:lnTo>
                  <a:pt x="559329" y="599044"/>
                </a:lnTo>
                <a:lnTo>
                  <a:pt x="562504" y="597187"/>
                </a:lnTo>
                <a:lnTo>
                  <a:pt x="565944" y="595330"/>
                </a:lnTo>
                <a:lnTo>
                  <a:pt x="569648" y="593738"/>
                </a:lnTo>
                <a:lnTo>
                  <a:pt x="573352" y="592146"/>
                </a:lnTo>
                <a:lnTo>
                  <a:pt x="577850" y="591351"/>
                </a:lnTo>
                <a:lnTo>
                  <a:pt x="582083" y="590289"/>
                </a:lnTo>
                <a:lnTo>
                  <a:pt x="586317" y="589759"/>
                </a:lnTo>
                <a:lnTo>
                  <a:pt x="591344" y="588963"/>
                </a:lnTo>
                <a:close/>
                <a:moveTo>
                  <a:pt x="573015" y="0"/>
                </a:moveTo>
                <a:lnTo>
                  <a:pt x="580426" y="0"/>
                </a:lnTo>
                <a:lnTo>
                  <a:pt x="588630" y="265"/>
                </a:lnTo>
                <a:lnTo>
                  <a:pt x="597365" y="1058"/>
                </a:lnTo>
                <a:lnTo>
                  <a:pt x="606628" y="1588"/>
                </a:lnTo>
                <a:lnTo>
                  <a:pt x="616421" y="2910"/>
                </a:lnTo>
                <a:lnTo>
                  <a:pt x="626743" y="4498"/>
                </a:lnTo>
                <a:lnTo>
                  <a:pt x="637595" y="6615"/>
                </a:lnTo>
                <a:lnTo>
                  <a:pt x="648446" y="8996"/>
                </a:lnTo>
                <a:lnTo>
                  <a:pt x="659563" y="12171"/>
                </a:lnTo>
                <a:lnTo>
                  <a:pt x="670679" y="15875"/>
                </a:lnTo>
                <a:lnTo>
                  <a:pt x="682060" y="20638"/>
                </a:lnTo>
                <a:lnTo>
                  <a:pt x="693176" y="25400"/>
                </a:lnTo>
                <a:lnTo>
                  <a:pt x="698734" y="28310"/>
                </a:lnTo>
                <a:lnTo>
                  <a:pt x="704027" y="31485"/>
                </a:lnTo>
                <a:lnTo>
                  <a:pt x="709586" y="34396"/>
                </a:lnTo>
                <a:lnTo>
                  <a:pt x="714879" y="38100"/>
                </a:lnTo>
                <a:lnTo>
                  <a:pt x="719908" y="41540"/>
                </a:lnTo>
                <a:lnTo>
                  <a:pt x="725201" y="45773"/>
                </a:lnTo>
                <a:lnTo>
                  <a:pt x="729965" y="49742"/>
                </a:lnTo>
                <a:lnTo>
                  <a:pt x="734994" y="53975"/>
                </a:lnTo>
                <a:lnTo>
                  <a:pt x="739758" y="58738"/>
                </a:lnTo>
                <a:lnTo>
                  <a:pt x="744258" y="63235"/>
                </a:lnTo>
                <a:lnTo>
                  <a:pt x="748757" y="68527"/>
                </a:lnTo>
                <a:lnTo>
                  <a:pt x="752992" y="73819"/>
                </a:lnTo>
                <a:lnTo>
                  <a:pt x="756962" y="79375"/>
                </a:lnTo>
                <a:lnTo>
                  <a:pt x="761197" y="85460"/>
                </a:lnTo>
                <a:lnTo>
                  <a:pt x="764902" y="91546"/>
                </a:lnTo>
                <a:lnTo>
                  <a:pt x="768343" y="98160"/>
                </a:lnTo>
                <a:lnTo>
                  <a:pt x="771519" y="104510"/>
                </a:lnTo>
                <a:lnTo>
                  <a:pt x="774695" y="111654"/>
                </a:lnTo>
                <a:lnTo>
                  <a:pt x="777606" y="119063"/>
                </a:lnTo>
                <a:lnTo>
                  <a:pt x="780253" y="126735"/>
                </a:lnTo>
                <a:lnTo>
                  <a:pt x="782370" y="134673"/>
                </a:lnTo>
                <a:lnTo>
                  <a:pt x="784752" y="143140"/>
                </a:lnTo>
                <a:lnTo>
                  <a:pt x="786340" y="151606"/>
                </a:lnTo>
                <a:lnTo>
                  <a:pt x="787664" y="160338"/>
                </a:lnTo>
                <a:lnTo>
                  <a:pt x="788987" y="169598"/>
                </a:lnTo>
                <a:lnTo>
                  <a:pt x="789516" y="179388"/>
                </a:lnTo>
                <a:lnTo>
                  <a:pt x="790310" y="189706"/>
                </a:lnTo>
                <a:lnTo>
                  <a:pt x="790575" y="199760"/>
                </a:lnTo>
                <a:lnTo>
                  <a:pt x="790310" y="209550"/>
                </a:lnTo>
                <a:lnTo>
                  <a:pt x="790046" y="218810"/>
                </a:lnTo>
                <a:lnTo>
                  <a:pt x="788987" y="237067"/>
                </a:lnTo>
                <a:lnTo>
                  <a:pt x="787134" y="254794"/>
                </a:lnTo>
                <a:lnTo>
                  <a:pt x="785017" y="271992"/>
                </a:lnTo>
                <a:lnTo>
                  <a:pt x="781841" y="288396"/>
                </a:lnTo>
                <a:lnTo>
                  <a:pt x="778400" y="304536"/>
                </a:lnTo>
                <a:lnTo>
                  <a:pt x="774430" y="320146"/>
                </a:lnTo>
                <a:lnTo>
                  <a:pt x="770195" y="334963"/>
                </a:lnTo>
                <a:lnTo>
                  <a:pt x="765167" y="349250"/>
                </a:lnTo>
                <a:lnTo>
                  <a:pt x="760138" y="363008"/>
                </a:lnTo>
                <a:lnTo>
                  <a:pt x="754580" y="376238"/>
                </a:lnTo>
                <a:lnTo>
                  <a:pt x="749022" y="389202"/>
                </a:lnTo>
                <a:lnTo>
                  <a:pt x="743199" y="401373"/>
                </a:lnTo>
                <a:lnTo>
                  <a:pt x="737111" y="413279"/>
                </a:lnTo>
                <a:lnTo>
                  <a:pt x="731024" y="424656"/>
                </a:lnTo>
                <a:lnTo>
                  <a:pt x="724672" y="435504"/>
                </a:lnTo>
                <a:lnTo>
                  <a:pt x="718584" y="445823"/>
                </a:lnTo>
                <a:lnTo>
                  <a:pt x="712497" y="455613"/>
                </a:lnTo>
                <a:lnTo>
                  <a:pt x="700057" y="474398"/>
                </a:lnTo>
                <a:lnTo>
                  <a:pt x="678354" y="506148"/>
                </a:lnTo>
                <a:lnTo>
                  <a:pt x="668826" y="519906"/>
                </a:lnTo>
                <a:lnTo>
                  <a:pt x="665121" y="525992"/>
                </a:lnTo>
                <a:lnTo>
                  <a:pt x="661680" y="532342"/>
                </a:lnTo>
                <a:lnTo>
                  <a:pt x="659033" y="537633"/>
                </a:lnTo>
                <a:lnTo>
                  <a:pt x="656651" y="542925"/>
                </a:lnTo>
                <a:lnTo>
                  <a:pt x="655063" y="547688"/>
                </a:lnTo>
                <a:lnTo>
                  <a:pt x="654004" y="552450"/>
                </a:lnTo>
                <a:lnTo>
                  <a:pt x="591013" y="552450"/>
                </a:lnTo>
                <a:lnTo>
                  <a:pt x="581749" y="552715"/>
                </a:lnTo>
                <a:lnTo>
                  <a:pt x="573280" y="553773"/>
                </a:lnTo>
                <a:lnTo>
                  <a:pt x="565339" y="554831"/>
                </a:lnTo>
                <a:lnTo>
                  <a:pt x="557929" y="556683"/>
                </a:lnTo>
                <a:lnTo>
                  <a:pt x="551047" y="559329"/>
                </a:lnTo>
                <a:lnTo>
                  <a:pt x="544430" y="561975"/>
                </a:lnTo>
                <a:lnTo>
                  <a:pt x="538607" y="565150"/>
                </a:lnTo>
                <a:lnTo>
                  <a:pt x="533049" y="568590"/>
                </a:lnTo>
                <a:lnTo>
                  <a:pt x="528021" y="572294"/>
                </a:lnTo>
                <a:lnTo>
                  <a:pt x="523521" y="576263"/>
                </a:lnTo>
                <a:lnTo>
                  <a:pt x="519286" y="580231"/>
                </a:lnTo>
                <a:lnTo>
                  <a:pt x="515581" y="584729"/>
                </a:lnTo>
                <a:lnTo>
                  <a:pt x="512140" y="588963"/>
                </a:lnTo>
                <a:lnTo>
                  <a:pt x="509229" y="593461"/>
                </a:lnTo>
                <a:lnTo>
                  <a:pt x="506318" y="597694"/>
                </a:lnTo>
                <a:lnTo>
                  <a:pt x="504200" y="601663"/>
                </a:lnTo>
                <a:lnTo>
                  <a:pt x="502083" y="606161"/>
                </a:lnTo>
                <a:lnTo>
                  <a:pt x="500230" y="610129"/>
                </a:lnTo>
                <a:lnTo>
                  <a:pt x="498377" y="614892"/>
                </a:lnTo>
                <a:lnTo>
                  <a:pt x="496789" y="619390"/>
                </a:lnTo>
                <a:lnTo>
                  <a:pt x="493878" y="629179"/>
                </a:lnTo>
                <a:lnTo>
                  <a:pt x="491496" y="639498"/>
                </a:lnTo>
                <a:lnTo>
                  <a:pt x="489908" y="650875"/>
                </a:lnTo>
                <a:lnTo>
                  <a:pt x="488584" y="663046"/>
                </a:lnTo>
                <a:lnTo>
                  <a:pt x="487790" y="676275"/>
                </a:lnTo>
                <a:lnTo>
                  <a:pt x="487790" y="690827"/>
                </a:lnTo>
                <a:lnTo>
                  <a:pt x="487790" y="705115"/>
                </a:lnTo>
                <a:lnTo>
                  <a:pt x="488584" y="718079"/>
                </a:lnTo>
                <a:lnTo>
                  <a:pt x="489908" y="730515"/>
                </a:lnTo>
                <a:lnTo>
                  <a:pt x="491496" y="741892"/>
                </a:lnTo>
                <a:lnTo>
                  <a:pt x="493878" y="752211"/>
                </a:lnTo>
                <a:lnTo>
                  <a:pt x="496789" y="762000"/>
                </a:lnTo>
                <a:lnTo>
                  <a:pt x="498377" y="766498"/>
                </a:lnTo>
                <a:lnTo>
                  <a:pt x="500230" y="770996"/>
                </a:lnTo>
                <a:lnTo>
                  <a:pt x="502083" y="775494"/>
                </a:lnTo>
                <a:lnTo>
                  <a:pt x="504200" y="779463"/>
                </a:lnTo>
                <a:lnTo>
                  <a:pt x="506053" y="783167"/>
                </a:lnTo>
                <a:lnTo>
                  <a:pt x="508170" y="786871"/>
                </a:lnTo>
                <a:lnTo>
                  <a:pt x="510817" y="790575"/>
                </a:lnTo>
                <a:lnTo>
                  <a:pt x="513464" y="794015"/>
                </a:lnTo>
                <a:lnTo>
                  <a:pt x="507112" y="795602"/>
                </a:lnTo>
                <a:lnTo>
                  <a:pt x="500759" y="797190"/>
                </a:lnTo>
                <a:lnTo>
                  <a:pt x="494937" y="799306"/>
                </a:lnTo>
                <a:lnTo>
                  <a:pt x="489379" y="801688"/>
                </a:lnTo>
                <a:lnTo>
                  <a:pt x="484350" y="804333"/>
                </a:lnTo>
                <a:lnTo>
                  <a:pt x="479321" y="806979"/>
                </a:lnTo>
                <a:lnTo>
                  <a:pt x="475086" y="810154"/>
                </a:lnTo>
                <a:lnTo>
                  <a:pt x="471116" y="813329"/>
                </a:lnTo>
                <a:lnTo>
                  <a:pt x="466881" y="816769"/>
                </a:lnTo>
                <a:lnTo>
                  <a:pt x="463441" y="820208"/>
                </a:lnTo>
                <a:lnTo>
                  <a:pt x="460529" y="823648"/>
                </a:lnTo>
                <a:lnTo>
                  <a:pt x="457353" y="827352"/>
                </a:lnTo>
                <a:lnTo>
                  <a:pt x="454442" y="831056"/>
                </a:lnTo>
                <a:lnTo>
                  <a:pt x="452060" y="834761"/>
                </a:lnTo>
                <a:lnTo>
                  <a:pt x="448090" y="841904"/>
                </a:lnTo>
                <a:lnTo>
                  <a:pt x="445972" y="846138"/>
                </a:lnTo>
                <a:lnTo>
                  <a:pt x="444120" y="850106"/>
                </a:lnTo>
                <a:lnTo>
                  <a:pt x="442267" y="854869"/>
                </a:lnTo>
                <a:lnTo>
                  <a:pt x="440679" y="859102"/>
                </a:lnTo>
                <a:lnTo>
                  <a:pt x="437767" y="869156"/>
                </a:lnTo>
                <a:lnTo>
                  <a:pt x="435650" y="879740"/>
                </a:lnTo>
                <a:lnTo>
                  <a:pt x="433797" y="890852"/>
                </a:lnTo>
                <a:lnTo>
                  <a:pt x="432474" y="903288"/>
                </a:lnTo>
                <a:lnTo>
                  <a:pt x="431945" y="916252"/>
                </a:lnTo>
                <a:lnTo>
                  <a:pt x="431680" y="930540"/>
                </a:lnTo>
                <a:lnTo>
                  <a:pt x="431945" y="945092"/>
                </a:lnTo>
                <a:lnTo>
                  <a:pt x="432474" y="958056"/>
                </a:lnTo>
                <a:lnTo>
                  <a:pt x="433797" y="970492"/>
                </a:lnTo>
                <a:lnTo>
                  <a:pt x="435650" y="981604"/>
                </a:lnTo>
                <a:lnTo>
                  <a:pt x="437767" y="992188"/>
                </a:lnTo>
                <a:lnTo>
                  <a:pt x="440679" y="1001977"/>
                </a:lnTo>
                <a:lnTo>
                  <a:pt x="442267" y="1006475"/>
                </a:lnTo>
                <a:lnTo>
                  <a:pt x="444120" y="1011238"/>
                </a:lnTo>
                <a:lnTo>
                  <a:pt x="445972" y="1015206"/>
                </a:lnTo>
                <a:lnTo>
                  <a:pt x="448090" y="1019440"/>
                </a:lnTo>
                <a:lnTo>
                  <a:pt x="449942" y="1023144"/>
                </a:lnTo>
                <a:lnTo>
                  <a:pt x="452324" y="1026848"/>
                </a:lnTo>
                <a:lnTo>
                  <a:pt x="454971" y="1030817"/>
                </a:lnTo>
                <a:lnTo>
                  <a:pt x="457618" y="1034521"/>
                </a:lnTo>
                <a:lnTo>
                  <a:pt x="460529" y="1038225"/>
                </a:lnTo>
                <a:lnTo>
                  <a:pt x="463970" y="1041665"/>
                </a:lnTo>
                <a:lnTo>
                  <a:pt x="467675" y="1045369"/>
                </a:lnTo>
                <a:lnTo>
                  <a:pt x="471645" y="1048809"/>
                </a:lnTo>
                <a:lnTo>
                  <a:pt x="475616" y="1051719"/>
                </a:lnTo>
                <a:lnTo>
                  <a:pt x="480380" y="1054894"/>
                </a:lnTo>
                <a:lnTo>
                  <a:pt x="485144" y="1057804"/>
                </a:lnTo>
                <a:lnTo>
                  <a:pt x="490437" y="1060186"/>
                </a:lnTo>
                <a:lnTo>
                  <a:pt x="496260" y="1062567"/>
                </a:lnTo>
                <a:lnTo>
                  <a:pt x="502347" y="1064419"/>
                </a:lnTo>
                <a:lnTo>
                  <a:pt x="508435" y="1066271"/>
                </a:lnTo>
                <a:lnTo>
                  <a:pt x="515316" y="1067594"/>
                </a:lnTo>
                <a:lnTo>
                  <a:pt x="511876" y="1071827"/>
                </a:lnTo>
                <a:lnTo>
                  <a:pt x="508435" y="1076590"/>
                </a:lnTo>
                <a:lnTo>
                  <a:pt x="505788" y="1080823"/>
                </a:lnTo>
                <a:lnTo>
                  <a:pt x="503141" y="1085586"/>
                </a:lnTo>
                <a:lnTo>
                  <a:pt x="501024" y="1089554"/>
                </a:lnTo>
                <a:lnTo>
                  <a:pt x="499171" y="1094052"/>
                </a:lnTo>
                <a:lnTo>
                  <a:pt x="497583" y="1098286"/>
                </a:lnTo>
                <a:lnTo>
                  <a:pt x="495731" y="1103048"/>
                </a:lnTo>
                <a:lnTo>
                  <a:pt x="493084" y="1112838"/>
                </a:lnTo>
                <a:lnTo>
                  <a:pt x="490967" y="1123156"/>
                </a:lnTo>
                <a:lnTo>
                  <a:pt x="489114" y="1134534"/>
                </a:lnTo>
                <a:lnTo>
                  <a:pt x="487790" y="1146704"/>
                </a:lnTo>
                <a:lnTo>
                  <a:pt x="487261" y="1159934"/>
                </a:lnTo>
                <a:lnTo>
                  <a:pt x="486732" y="1174221"/>
                </a:lnTo>
                <a:lnTo>
                  <a:pt x="487261" y="1188509"/>
                </a:lnTo>
                <a:lnTo>
                  <a:pt x="487790" y="1202002"/>
                </a:lnTo>
                <a:lnTo>
                  <a:pt x="489114" y="1214438"/>
                </a:lnTo>
                <a:lnTo>
                  <a:pt x="490967" y="1225550"/>
                </a:lnTo>
                <a:lnTo>
                  <a:pt x="493084" y="1236134"/>
                </a:lnTo>
                <a:lnTo>
                  <a:pt x="495731" y="1245659"/>
                </a:lnTo>
                <a:lnTo>
                  <a:pt x="497583" y="1250156"/>
                </a:lnTo>
                <a:lnTo>
                  <a:pt x="499171" y="1254654"/>
                </a:lnTo>
                <a:lnTo>
                  <a:pt x="501024" y="1258888"/>
                </a:lnTo>
                <a:lnTo>
                  <a:pt x="503141" y="1263121"/>
                </a:lnTo>
                <a:lnTo>
                  <a:pt x="505523" y="1267090"/>
                </a:lnTo>
                <a:lnTo>
                  <a:pt x="507641" y="1270794"/>
                </a:lnTo>
                <a:lnTo>
                  <a:pt x="510288" y="1274498"/>
                </a:lnTo>
                <a:lnTo>
                  <a:pt x="513199" y="1278467"/>
                </a:lnTo>
                <a:lnTo>
                  <a:pt x="516375" y="1282171"/>
                </a:lnTo>
                <a:lnTo>
                  <a:pt x="519816" y="1285875"/>
                </a:lnTo>
                <a:lnTo>
                  <a:pt x="523521" y="1289315"/>
                </a:lnTo>
                <a:lnTo>
                  <a:pt x="527756" y="1292754"/>
                </a:lnTo>
                <a:lnTo>
                  <a:pt x="531991" y="1296194"/>
                </a:lnTo>
                <a:lnTo>
                  <a:pt x="536755" y="1299369"/>
                </a:lnTo>
                <a:lnTo>
                  <a:pt x="542048" y="1302015"/>
                </a:lnTo>
                <a:lnTo>
                  <a:pt x="547606" y="1304661"/>
                </a:lnTo>
                <a:lnTo>
                  <a:pt x="553429" y="1307042"/>
                </a:lnTo>
                <a:lnTo>
                  <a:pt x="559781" y="1308894"/>
                </a:lnTo>
                <a:lnTo>
                  <a:pt x="566663" y="1310481"/>
                </a:lnTo>
                <a:lnTo>
                  <a:pt x="573809" y="1311804"/>
                </a:lnTo>
                <a:lnTo>
                  <a:pt x="568780" y="1317361"/>
                </a:lnTo>
                <a:lnTo>
                  <a:pt x="564016" y="1322917"/>
                </a:lnTo>
                <a:lnTo>
                  <a:pt x="560311" y="1328738"/>
                </a:lnTo>
                <a:lnTo>
                  <a:pt x="557135" y="1334294"/>
                </a:lnTo>
                <a:lnTo>
                  <a:pt x="555017" y="1338792"/>
                </a:lnTo>
                <a:lnTo>
                  <a:pt x="553164" y="1342761"/>
                </a:lnTo>
                <a:lnTo>
                  <a:pt x="551312" y="1347259"/>
                </a:lnTo>
                <a:lnTo>
                  <a:pt x="549724" y="1351756"/>
                </a:lnTo>
                <a:lnTo>
                  <a:pt x="547077" y="1361546"/>
                </a:lnTo>
                <a:lnTo>
                  <a:pt x="544430" y="1372129"/>
                </a:lnTo>
                <a:lnTo>
                  <a:pt x="543107" y="1383242"/>
                </a:lnTo>
                <a:lnTo>
                  <a:pt x="541784" y="1395677"/>
                </a:lnTo>
                <a:lnTo>
                  <a:pt x="540725" y="1408642"/>
                </a:lnTo>
                <a:lnTo>
                  <a:pt x="540725" y="1423459"/>
                </a:lnTo>
                <a:lnTo>
                  <a:pt x="540725" y="1437481"/>
                </a:lnTo>
                <a:lnTo>
                  <a:pt x="541784" y="1450711"/>
                </a:lnTo>
                <a:lnTo>
                  <a:pt x="543107" y="1463146"/>
                </a:lnTo>
                <a:lnTo>
                  <a:pt x="544430" y="1474259"/>
                </a:lnTo>
                <a:lnTo>
                  <a:pt x="547077" y="1484842"/>
                </a:lnTo>
                <a:lnTo>
                  <a:pt x="549724" y="1494367"/>
                </a:lnTo>
                <a:lnTo>
                  <a:pt x="551312" y="1499129"/>
                </a:lnTo>
                <a:lnTo>
                  <a:pt x="553164" y="1503627"/>
                </a:lnTo>
                <a:lnTo>
                  <a:pt x="555017" y="1507596"/>
                </a:lnTo>
                <a:lnTo>
                  <a:pt x="557135" y="1512094"/>
                </a:lnTo>
                <a:lnTo>
                  <a:pt x="559781" y="1516327"/>
                </a:lnTo>
                <a:lnTo>
                  <a:pt x="562428" y="1520825"/>
                </a:lnTo>
                <a:lnTo>
                  <a:pt x="321047" y="1520825"/>
                </a:lnTo>
                <a:lnTo>
                  <a:pt x="312842" y="1520825"/>
                </a:lnTo>
                <a:lnTo>
                  <a:pt x="304373" y="1520296"/>
                </a:lnTo>
                <a:lnTo>
                  <a:pt x="296433" y="1519767"/>
                </a:lnTo>
                <a:lnTo>
                  <a:pt x="288228" y="1519238"/>
                </a:lnTo>
                <a:lnTo>
                  <a:pt x="280288" y="1518179"/>
                </a:lnTo>
                <a:lnTo>
                  <a:pt x="272083" y="1517121"/>
                </a:lnTo>
                <a:lnTo>
                  <a:pt x="264407" y="1515798"/>
                </a:lnTo>
                <a:lnTo>
                  <a:pt x="256203" y="1514211"/>
                </a:lnTo>
                <a:lnTo>
                  <a:pt x="248527" y="1512623"/>
                </a:lnTo>
                <a:lnTo>
                  <a:pt x="240852" y="1510771"/>
                </a:lnTo>
                <a:lnTo>
                  <a:pt x="233441" y="1508654"/>
                </a:lnTo>
                <a:lnTo>
                  <a:pt x="225501" y="1506538"/>
                </a:lnTo>
                <a:lnTo>
                  <a:pt x="218090" y="1503892"/>
                </a:lnTo>
                <a:lnTo>
                  <a:pt x="210679" y="1501511"/>
                </a:lnTo>
                <a:lnTo>
                  <a:pt x="203268" y="1498600"/>
                </a:lnTo>
                <a:lnTo>
                  <a:pt x="196122" y="1495690"/>
                </a:lnTo>
                <a:lnTo>
                  <a:pt x="188976" y="1492515"/>
                </a:lnTo>
                <a:lnTo>
                  <a:pt x="181830" y="1489075"/>
                </a:lnTo>
                <a:lnTo>
                  <a:pt x="174948" y="1485636"/>
                </a:lnTo>
                <a:lnTo>
                  <a:pt x="168067" y="1482196"/>
                </a:lnTo>
                <a:lnTo>
                  <a:pt x="161450" y="1478227"/>
                </a:lnTo>
                <a:lnTo>
                  <a:pt x="154569" y="1474523"/>
                </a:lnTo>
                <a:lnTo>
                  <a:pt x="147952" y="1470290"/>
                </a:lnTo>
                <a:lnTo>
                  <a:pt x="141600" y="1466056"/>
                </a:lnTo>
                <a:lnTo>
                  <a:pt x="129160" y="1457061"/>
                </a:lnTo>
                <a:lnTo>
                  <a:pt x="116985" y="1447536"/>
                </a:lnTo>
                <a:lnTo>
                  <a:pt x="105075" y="1437481"/>
                </a:lnTo>
                <a:lnTo>
                  <a:pt x="93959" y="1426634"/>
                </a:lnTo>
                <a:lnTo>
                  <a:pt x="83372" y="1415521"/>
                </a:lnTo>
                <a:lnTo>
                  <a:pt x="73579" y="1404144"/>
                </a:lnTo>
                <a:lnTo>
                  <a:pt x="64051" y="1391973"/>
                </a:lnTo>
                <a:lnTo>
                  <a:pt x="55052" y="1379273"/>
                </a:lnTo>
                <a:lnTo>
                  <a:pt x="50552" y="1373188"/>
                </a:lnTo>
                <a:lnTo>
                  <a:pt x="46582" y="1366309"/>
                </a:lnTo>
                <a:lnTo>
                  <a:pt x="42612" y="1359694"/>
                </a:lnTo>
                <a:lnTo>
                  <a:pt x="38907" y="1352815"/>
                </a:lnTo>
                <a:lnTo>
                  <a:pt x="35466" y="1346200"/>
                </a:lnTo>
                <a:lnTo>
                  <a:pt x="31761" y="1339056"/>
                </a:lnTo>
                <a:lnTo>
                  <a:pt x="28585" y="1332177"/>
                </a:lnTo>
                <a:lnTo>
                  <a:pt x="25409" y="1325034"/>
                </a:lnTo>
                <a:lnTo>
                  <a:pt x="22497" y="1317625"/>
                </a:lnTo>
                <a:lnTo>
                  <a:pt x="19586" y="1310481"/>
                </a:lnTo>
                <a:lnTo>
                  <a:pt x="17204" y="1303073"/>
                </a:lnTo>
                <a:lnTo>
                  <a:pt x="14557" y="1295665"/>
                </a:lnTo>
                <a:lnTo>
                  <a:pt x="12440" y="1287727"/>
                </a:lnTo>
                <a:lnTo>
                  <a:pt x="10322" y="1280054"/>
                </a:lnTo>
                <a:lnTo>
                  <a:pt x="8470" y="1272646"/>
                </a:lnTo>
                <a:lnTo>
                  <a:pt x="6617" y="1264444"/>
                </a:lnTo>
                <a:lnTo>
                  <a:pt x="5294" y="1256771"/>
                </a:lnTo>
                <a:lnTo>
                  <a:pt x="3706" y="1248834"/>
                </a:lnTo>
                <a:lnTo>
                  <a:pt x="2912" y="1240896"/>
                </a:lnTo>
                <a:lnTo>
                  <a:pt x="1853" y="1232959"/>
                </a:lnTo>
                <a:lnTo>
                  <a:pt x="1059" y="1224756"/>
                </a:lnTo>
                <a:lnTo>
                  <a:pt x="529" y="1216554"/>
                </a:lnTo>
                <a:lnTo>
                  <a:pt x="265" y="1208352"/>
                </a:lnTo>
                <a:lnTo>
                  <a:pt x="0" y="1200150"/>
                </a:lnTo>
                <a:lnTo>
                  <a:pt x="0" y="857515"/>
                </a:lnTo>
                <a:lnTo>
                  <a:pt x="265" y="847196"/>
                </a:lnTo>
                <a:lnTo>
                  <a:pt x="1059" y="836348"/>
                </a:lnTo>
                <a:lnTo>
                  <a:pt x="1588" y="826029"/>
                </a:lnTo>
                <a:lnTo>
                  <a:pt x="2912" y="815711"/>
                </a:lnTo>
                <a:lnTo>
                  <a:pt x="4500" y="805656"/>
                </a:lnTo>
                <a:lnTo>
                  <a:pt x="6352" y="795602"/>
                </a:lnTo>
                <a:lnTo>
                  <a:pt x="8205" y="785813"/>
                </a:lnTo>
                <a:lnTo>
                  <a:pt x="10587" y="776023"/>
                </a:lnTo>
                <a:lnTo>
                  <a:pt x="13498" y="766498"/>
                </a:lnTo>
                <a:lnTo>
                  <a:pt x="16410" y="757238"/>
                </a:lnTo>
                <a:lnTo>
                  <a:pt x="19851" y="747713"/>
                </a:lnTo>
                <a:lnTo>
                  <a:pt x="23291" y="738717"/>
                </a:lnTo>
                <a:lnTo>
                  <a:pt x="27261" y="730250"/>
                </a:lnTo>
                <a:lnTo>
                  <a:pt x="31761" y="721519"/>
                </a:lnTo>
                <a:lnTo>
                  <a:pt x="35996" y="712788"/>
                </a:lnTo>
                <a:lnTo>
                  <a:pt x="41024" y="704850"/>
                </a:lnTo>
                <a:lnTo>
                  <a:pt x="46053" y="696648"/>
                </a:lnTo>
                <a:lnTo>
                  <a:pt x="51346" y="688711"/>
                </a:lnTo>
                <a:lnTo>
                  <a:pt x="56905" y="680773"/>
                </a:lnTo>
                <a:lnTo>
                  <a:pt x="62727" y="673365"/>
                </a:lnTo>
                <a:lnTo>
                  <a:pt x="68550" y="666221"/>
                </a:lnTo>
                <a:lnTo>
                  <a:pt x="75167" y="659077"/>
                </a:lnTo>
                <a:lnTo>
                  <a:pt x="81519" y="652198"/>
                </a:lnTo>
                <a:lnTo>
                  <a:pt x="88401" y="645848"/>
                </a:lnTo>
                <a:lnTo>
                  <a:pt x="95547" y="639498"/>
                </a:lnTo>
                <a:lnTo>
                  <a:pt x="102958" y="633413"/>
                </a:lnTo>
                <a:lnTo>
                  <a:pt x="110368" y="627592"/>
                </a:lnTo>
                <a:lnTo>
                  <a:pt x="118308" y="622036"/>
                </a:lnTo>
                <a:lnTo>
                  <a:pt x="126249" y="616744"/>
                </a:lnTo>
                <a:lnTo>
                  <a:pt x="134453" y="611452"/>
                </a:lnTo>
                <a:lnTo>
                  <a:pt x="143188" y="606690"/>
                </a:lnTo>
                <a:lnTo>
                  <a:pt x="151392" y="602192"/>
                </a:lnTo>
                <a:lnTo>
                  <a:pt x="168596" y="587904"/>
                </a:lnTo>
                <a:lnTo>
                  <a:pt x="189505" y="569913"/>
                </a:lnTo>
                <a:lnTo>
                  <a:pt x="214120" y="548481"/>
                </a:lnTo>
                <a:lnTo>
                  <a:pt x="241381" y="524140"/>
                </a:lnTo>
                <a:lnTo>
                  <a:pt x="270760" y="497152"/>
                </a:lnTo>
                <a:lnTo>
                  <a:pt x="301726" y="468048"/>
                </a:lnTo>
                <a:lnTo>
                  <a:pt x="317342" y="452967"/>
                </a:lnTo>
                <a:lnTo>
                  <a:pt x="333222" y="437356"/>
                </a:lnTo>
                <a:lnTo>
                  <a:pt x="349367" y="421217"/>
                </a:lnTo>
                <a:lnTo>
                  <a:pt x="365247" y="405077"/>
                </a:lnTo>
                <a:lnTo>
                  <a:pt x="381128" y="388408"/>
                </a:lnTo>
                <a:lnTo>
                  <a:pt x="396479" y="371740"/>
                </a:lnTo>
                <a:lnTo>
                  <a:pt x="412094" y="354542"/>
                </a:lnTo>
                <a:lnTo>
                  <a:pt x="426916" y="337608"/>
                </a:lnTo>
                <a:lnTo>
                  <a:pt x="441473" y="320411"/>
                </a:lnTo>
                <a:lnTo>
                  <a:pt x="455765" y="303477"/>
                </a:lnTo>
                <a:lnTo>
                  <a:pt x="469263" y="286015"/>
                </a:lnTo>
                <a:lnTo>
                  <a:pt x="482232" y="269081"/>
                </a:lnTo>
                <a:lnTo>
                  <a:pt x="494143" y="252148"/>
                </a:lnTo>
                <a:lnTo>
                  <a:pt x="505523" y="235215"/>
                </a:lnTo>
                <a:lnTo>
                  <a:pt x="515581" y="218810"/>
                </a:lnTo>
                <a:lnTo>
                  <a:pt x="520610" y="210344"/>
                </a:lnTo>
                <a:lnTo>
                  <a:pt x="525374" y="202406"/>
                </a:lnTo>
                <a:lnTo>
                  <a:pt x="529344" y="194204"/>
                </a:lnTo>
                <a:lnTo>
                  <a:pt x="533314" y="186267"/>
                </a:lnTo>
                <a:lnTo>
                  <a:pt x="537019" y="178329"/>
                </a:lnTo>
                <a:lnTo>
                  <a:pt x="540460" y="170656"/>
                </a:lnTo>
                <a:lnTo>
                  <a:pt x="543636" y="162983"/>
                </a:lnTo>
                <a:lnTo>
                  <a:pt x="546283" y="155575"/>
                </a:lnTo>
                <a:lnTo>
                  <a:pt x="548930" y="147902"/>
                </a:lnTo>
                <a:lnTo>
                  <a:pt x="551047" y="140494"/>
                </a:lnTo>
                <a:lnTo>
                  <a:pt x="551047" y="1058"/>
                </a:lnTo>
                <a:lnTo>
                  <a:pt x="553958" y="794"/>
                </a:lnTo>
                <a:lnTo>
                  <a:pt x="561369" y="265"/>
                </a:lnTo>
                <a:lnTo>
                  <a:pt x="573015" y="0"/>
                </a:lnTo>
                <a:close/>
              </a:path>
            </a:pathLst>
          </a:custGeom>
          <a:solidFill>
            <a:schemeClr val="bg1"/>
          </a:solidFill>
          <a:ln>
            <a:noFill/>
          </a:ln>
        </p:spPr>
        <p:txBody>
          <a:bodyPr/>
          <a:lstStyle/>
          <a:p>
            <a:endParaRPr lang="zh-CN" altLang="en-US"/>
          </a:p>
        </p:txBody>
      </p:sp>
      <p:sp>
        <p:nvSpPr>
          <p:cNvPr id="25" name="KSO_Shape_19"/>
          <p:cNvSpPr>
            <a:spLocks/>
          </p:cNvSpPr>
          <p:nvPr/>
        </p:nvSpPr>
        <p:spPr bwMode="auto">
          <a:xfrm>
            <a:off x="6333589" y="3459736"/>
            <a:ext cx="632482" cy="538664"/>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p:spPr>
        <p:txBody>
          <a:bodyPr/>
          <a:lstStyle/>
          <a:p>
            <a:endParaRPr lang="zh-CN" altLang="en-US"/>
          </a:p>
        </p:txBody>
      </p:sp>
      <p:sp>
        <p:nvSpPr>
          <p:cNvPr id="26" name="KSO_Shape_20"/>
          <p:cNvSpPr>
            <a:spLocks/>
          </p:cNvSpPr>
          <p:nvPr/>
        </p:nvSpPr>
        <p:spPr bwMode="auto">
          <a:xfrm>
            <a:off x="10042721" y="3401662"/>
            <a:ext cx="632482" cy="583992"/>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lstStyle/>
          <a:p>
            <a:endParaRPr lang="zh-CN" altLang="en-US"/>
          </a:p>
        </p:txBody>
      </p:sp>
      <p:sp>
        <p:nvSpPr>
          <p:cNvPr id="27" name="TextBox 15"/>
          <p:cNvSpPr txBox="1"/>
          <p:nvPr/>
        </p:nvSpPr>
        <p:spPr>
          <a:xfrm>
            <a:off x="1411501" y="1391162"/>
            <a:ext cx="5521850"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a:t>
            </a:r>
          </a:p>
        </p:txBody>
      </p:sp>
      <p:sp>
        <p:nvSpPr>
          <p:cNvPr id="28" name="TextBox 15"/>
          <p:cNvSpPr txBox="1"/>
          <p:nvPr/>
        </p:nvSpPr>
        <p:spPr>
          <a:xfrm>
            <a:off x="1411501" y="3201175"/>
            <a:ext cx="3930695"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a:t>
            </a:r>
          </a:p>
        </p:txBody>
      </p:sp>
      <p:sp>
        <p:nvSpPr>
          <p:cNvPr id="29" name="TextBox 15"/>
          <p:cNvSpPr txBox="1"/>
          <p:nvPr/>
        </p:nvSpPr>
        <p:spPr>
          <a:xfrm>
            <a:off x="1411501" y="5011189"/>
            <a:ext cx="2917241" cy="738664"/>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a:t>
            </a:r>
          </a:p>
        </p:txBody>
      </p:sp>
    </p:spTree>
    <p:extLst>
      <p:ext uri="{BB962C8B-B14F-4D97-AF65-F5344CB8AC3E}">
        <p14:creationId xmlns:p14="http://schemas.microsoft.com/office/powerpoint/2010/main" val="2828187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1669" y="1285282"/>
            <a:ext cx="7277829" cy="9774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平行四边形 3"/>
          <p:cNvSpPr/>
          <p:nvPr/>
        </p:nvSpPr>
        <p:spPr>
          <a:xfrm>
            <a:off x="4713786" y="2262744"/>
            <a:ext cx="3499944" cy="346841"/>
          </a:xfrm>
          <a:prstGeom prst="parallelogram">
            <a:avLst>
              <a:gd name="adj" fmla="val 207643"/>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5" name="矩形 4"/>
          <p:cNvSpPr/>
          <p:nvPr/>
        </p:nvSpPr>
        <p:spPr>
          <a:xfrm>
            <a:off x="4351178" y="2593815"/>
            <a:ext cx="3878318"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4713786" y="3508215"/>
            <a:ext cx="3499944" cy="346841"/>
          </a:xfrm>
          <a:prstGeom prst="parallelogram">
            <a:avLst>
              <a:gd name="adj" fmla="val 207643"/>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7" name="矩形 6"/>
          <p:cNvSpPr/>
          <p:nvPr/>
        </p:nvSpPr>
        <p:spPr>
          <a:xfrm>
            <a:off x="4351178" y="3855052"/>
            <a:ext cx="3862552"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平行四边形 7"/>
          <p:cNvSpPr/>
          <p:nvPr/>
        </p:nvSpPr>
        <p:spPr>
          <a:xfrm>
            <a:off x="3783621" y="4769452"/>
            <a:ext cx="4430109" cy="315311"/>
          </a:xfrm>
          <a:prstGeom prst="parallelogram">
            <a:avLst>
              <a:gd name="adj" fmla="val 207643"/>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9" name="矩形 8"/>
          <p:cNvSpPr/>
          <p:nvPr/>
        </p:nvSpPr>
        <p:spPr>
          <a:xfrm>
            <a:off x="3783622" y="5084763"/>
            <a:ext cx="7769772" cy="9774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20"/>
          <p:cNvSpPr>
            <a:spLocks noChangeArrowheads="1"/>
          </p:cNvSpPr>
          <p:nvPr/>
        </p:nvSpPr>
        <p:spPr bwMode="black">
          <a:xfrm>
            <a:off x="8576338" y="1998095"/>
            <a:ext cx="2548170" cy="272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Rectangle 20"/>
          <p:cNvSpPr>
            <a:spLocks noChangeArrowheads="1"/>
          </p:cNvSpPr>
          <p:nvPr/>
        </p:nvSpPr>
        <p:spPr bwMode="black">
          <a:xfrm>
            <a:off x="1100533" y="2684805"/>
            <a:ext cx="2548170" cy="272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文本框 11"/>
          <p:cNvSpPr txBox="1"/>
          <p:nvPr/>
        </p:nvSpPr>
        <p:spPr>
          <a:xfrm>
            <a:off x="1989271" y="1628763"/>
            <a:ext cx="4995628"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点击此处添加文字说明点击此处添加文字说明</a:t>
            </a:r>
            <a:endParaRPr lang="zh-CN" altLang="en-US" dirty="0">
              <a:solidFill>
                <a:schemeClr val="bg1"/>
              </a:solidFill>
            </a:endParaRPr>
          </a:p>
        </p:txBody>
      </p:sp>
      <p:sp>
        <p:nvSpPr>
          <p:cNvPr id="13" name="文本框 12"/>
          <p:cNvSpPr txBox="1"/>
          <p:nvPr/>
        </p:nvSpPr>
        <p:spPr>
          <a:xfrm>
            <a:off x="4880215" y="2886629"/>
            <a:ext cx="2676491"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点击此处添加文字说明</a:t>
            </a:r>
            <a:endParaRPr lang="zh-CN" altLang="en-US" dirty="0">
              <a:solidFill>
                <a:schemeClr val="bg1"/>
              </a:solidFill>
            </a:endParaRPr>
          </a:p>
        </p:txBody>
      </p:sp>
      <p:sp>
        <p:nvSpPr>
          <p:cNvPr id="14" name="文本框 13"/>
          <p:cNvSpPr txBox="1"/>
          <p:nvPr/>
        </p:nvSpPr>
        <p:spPr>
          <a:xfrm>
            <a:off x="4880214" y="4147866"/>
            <a:ext cx="2676491"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点击此处添加文字说明</a:t>
            </a:r>
            <a:endParaRPr lang="zh-CN" altLang="en-US" dirty="0">
              <a:solidFill>
                <a:schemeClr val="bg1"/>
              </a:solidFill>
            </a:endParaRPr>
          </a:p>
        </p:txBody>
      </p:sp>
      <p:sp>
        <p:nvSpPr>
          <p:cNvPr id="15" name="文本框 14"/>
          <p:cNvSpPr txBox="1"/>
          <p:nvPr/>
        </p:nvSpPr>
        <p:spPr>
          <a:xfrm>
            <a:off x="5309214" y="5408628"/>
            <a:ext cx="4995628"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点击此处添加文字说明点击此处添加文字说明</a:t>
            </a:r>
            <a:endParaRPr lang="zh-CN" altLang="en-US" dirty="0">
              <a:solidFill>
                <a:schemeClr val="bg1"/>
              </a:solidFill>
            </a:endParaRPr>
          </a:p>
        </p:txBody>
      </p:sp>
    </p:spTree>
    <p:extLst>
      <p:ext uri="{BB962C8B-B14F-4D97-AF65-F5344CB8AC3E}">
        <p14:creationId xmlns:p14="http://schemas.microsoft.com/office/powerpoint/2010/main" val="1868761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7746480" y="1429035"/>
            <a:ext cx="2489951" cy="492136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756785" y="1429035"/>
            <a:ext cx="2489951" cy="492136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25" name="矩形 24"/>
          <p:cNvSpPr/>
          <p:nvPr/>
        </p:nvSpPr>
        <p:spPr>
          <a:xfrm>
            <a:off x="1778952" y="1429035"/>
            <a:ext cx="2489951" cy="492136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78953" y="3186942"/>
            <a:ext cx="2489950" cy="2575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rot="2690097">
            <a:off x="870248" y="3562522"/>
            <a:ext cx="1813877" cy="1824356"/>
          </a:xfrm>
          <a:prstGeom prst="rtTriangle">
            <a:avLst/>
          </a:prstGeom>
          <a:solidFill>
            <a:schemeClr val="accent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757323" y="3186942"/>
            <a:ext cx="2488874" cy="25743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10800000">
            <a:off x="7721675" y="3186942"/>
            <a:ext cx="2488873" cy="25743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rot="13490097">
            <a:off x="9302662" y="3563785"/>
            <a:ext cx="1813092" cy="1823567"/>
          </a:xfrm>
          <a:prstGeom prst="rtTriangle">
            <a:avLst/>
          </a:prstGeom>
          <a:solidFill>
            <a:schemeClr val="accent1"/>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
          <p:cNvSpPr>
            <a:spLocks noChangeArrowheads="1"/>
          </p:cNvSpPr>
          <p:nvPr/>
        </p:nvSpPr>
        <p:spPr bwMode="auto">
          <a:xfrm>
            <a:off x="2152414" y="416146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p:txBody>
      </p:sp>
      <p:sp>
        <p:nvSpPr>
          <p:cNvPr id="20" name="文本框 19"/>
          <p:cNvSpPr txBox="1"/>
          <p:nvPr/>
        </p:nvSpPr>
        <p:spPr>
          <a:xfrm>
            <a:off x="2471984" y="3408196"/>
            <a:ext cx="1177022" cy="646331"/>
          </a:xfrm>
          <a:prstGeom prst="rect">
            <a:avLst/>
          </a:prstGeom>
          <a:noFill/>
        </p:spPr>
        <p:txBody>
          <a:bodyPr wrap="square" rtlCol="0">
            <a:spAutoFit/>
          </a:bodyPr>
          <a:lstStyle/>
          <a:p>
            <a:r>
              <a:rPr lang="zh-CN" altLang="en-US" sz="3600" dirty="0">
                <a:solidFill>
                  <a:schemeClr val="bg1"/>
                </a:solidFill>
                <a:latin typeface="微软雅黑" panose="020B0503020204020204" pitchFamily="34" charset="-122"/>
                <a:ea typeface="微软雅黑" panose="020B0503020204020204" pitchFamily="34" charset="-122"/>
              </a:rPr>
              <a:t>标题</a:t>
            </a:r>
          </a:p>
        </p:txBody>
      </p:sp>
      <p:sp>
        <p:nvSpPr>
          <p:cNvPr id="21" name="矩形 1"/>
          <p:cNvSpPr>
            <a:spLocks noChangeArrowheads="1"/>
          </p:cNvSpPr>
          <p:nvPr/>
        </p:nvSpPr>
        <p:spPr bwMode="auto">
          <a:xfrm>
            <a:off x="5223788" y="417594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p:txBody>
      </p:sp>
      <p:sp>
        <p:nvSpPr>
          <p:cNvPr id="22" name="文本框 21"/>
          <p:cNvSpPr txBox="1"/>
          <p:nvPr/>
        </p:nvSpPr>
        <p:spPr>
          <a:xfrm>
            <a:off x="5470922" y="3422676"/>
            <a:ext cx="1177022" cy="646331"/>
          </a:xfrm>
          <a:prstGeom prst="rect">
            <a:avLst/>
          </a:prstGeom>
          <a:noFill/>
        </p:spPr>
        <p:txBody>
          <a:bodyPr wrap="square" rtlCol="0">
            <a:spAutoFit/>
          </a:bodyPr>
          <a:lstStyle/>
          <a:p>
            <a:r>
              <a:rPr lang="zh-CN" altLang="en-US" sz="3600" dirty="0">
                <a:solidFill>
                  <a:schemeClr val="bg1"/>
                </a:solidFill>
                <a:latin typeface="微软雅黑" panose="020B0503020204020204" pitchFamily="34" charset="-122"/>
                <a:ea typeface="微软雅黑" panose="020B0503020204020204" pitchFamily="34" charset="-122"/>
              </a:rPr>
              <a:t>标题</a:t>
            </a:r>
          </a:p>
        </p:txBody>
      </p:sp>
      <p:sp>
        <p:nvSpPr>
          <p:cNvPr id="23" name="矩形 1"/>
          <p:cNvSpPr>
            <a:spLocks noChangeArrowheads="1"/>
          </p:cNvSpPr>
          <p:nvPr/>
        </p:nvSpPr>
        <p:spPr bwMode="auto">
          <a:xfrm>
            <a:off x="8047468" y="416146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p:txBody>
      </p:sp>
      <p:sp>
        <p:nvSpPr>
          <p:cNvPr id="24" name="文本框 23"/>
          <p:cNvSpPr txBox="1"/>
          <p:nvPr/>
        </p:nvSpPr>
        <p:spPr>
          <a:xfrm>
            <a:off x="8324834" y="3408196"/>
            <a:ext cx="1177022" cy="646331"/>
          </a:xfrm>
          <a:prstGeom prst="rect">
            <a:avLst/>
          </a:prstGeom>
          <a:noFill/>
        </p:spPr>
        <p:txBody>
          <a:bodyPr wrap="square" rtlCol="0">
            <a:spAutoFit/>
          </a:bodyPr>
          <a:lstStyle/>
          <a:p>
            <a:r>
              <a:rPr lang="zh-CN" altLang="en-US" sz="3600" dirty="0">
                <a:solidFill>
                  <a:schemeClr val="bg1"/>
                </a:solidFill>
                <a:latin typeface="微软雅黑" panose="020B0503020204020204" pitchFamily="34" charset="-122"/>
                <a:ea typeface="微软雅黑" panose="020B0503020204020204" pitchFamily="34" charset="-122"/>
              </a:rPr>
              <a:t>标题</a:t>
            </a:r>
          </a:p>
        </p:txBody>
      </p:sp>
      <p:sp>
        <p:nvSpPr>
          <p:cNvPr id="18" name="文本框 17"/>
          <p:cNvSpPr txBox="1"/>
          <p:nvPr/>
        </p:nvSpPr>
        <p:spPr>
          <a:xfrm>
            <a:off x="2018544" y="1625192"/>
            <a:ext cx="2010765" cy="1446550"/>
          </a:xfrm>
          <a:prstGeom prst="rect">
            <a:avLst/>
          </a:prstGeom>
          <a:noFill/>
        </p:spPr>
        <p:txBody>
          <a:bodyPr wrap="square" rtlCol="0">
            <a:spAutoFit/>
          </a:bodyPr>
          <a:lstStyle/>
          <a:p>
            <a:pPr algn="ctr"/>
            <a:r>
              <a:rPr lang="en-US" altLang="zh-CN" sz="8800" b="1" dirty="0">
                <a:solidFill>
                  <a:schemeClr val="accent1"/>
                </a:solidFill>
                <a:latin typeface="微软雅黑" panose="020B0503020204020204" pitchFamily="34" charset="-122"/>
                <a:ea typeface="微软雅黑" panose="020B0503020204020204" pitchFamily="34" charset="-122"/>
              </a:rPr>
              <a:t>01</a:t>
            </a:r>
            <a:endParaRPr lang="zh-CN" altLang="en-US" sz="8800" b="1" dirty="0">
              <a:solidFill>
                <a:schemeClr val="accent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5161874" y="1633454"/>
            <a:ext cx="1795118" cy="1446550"/>
          </a:xfrm>
          <a:prstGeom prst="rect">
            <a:avLst/>
          </a:prstGeom>
          <a:noFill/>
        </p:spPr>
        <p:txBody>
          <a:bodyPr wrap="square" rtlCol="0">
            <a:spAutoFit/>
          </a:bodyPr>
          <a:lstStyle>
            <a:defPPr>
              <a:defRPr lang="zh-CN"/>
            </a:defPPr>
            <a:lvl1pPr algn="ctr">
              <a:defRPr sz="8800" b="1">
                <a:solidFill>
                  <a:srgbClr val="7C35B1"/>
                </a:solidFill>
                <a:latin typeface="微软雅黑" panose="020B0503020204020204" pitchFamily="34" charset="-122"/>
                <a:ea typeface="微软雅黑" panose="020B0503020204020204" pitchFamily="34" charset="-122"/>
              </a:defRPr>
            </a:lvl1pPr>
          </a:lstStyle>
          <a:p>
            <a:r>
              <a:rPr lang="en-US" altLang="zh-CN" dirty="0">
                <a:solidFill>
                  <a:schemeClr val="accent2"/>
                </a:solidFill>
                <a:effectLst>
                  <a:outerShdw blurRad="38100" dist="38100" dir="2700000" algn="tl">
                    <a:srgbClr val="000000">
                      <a:alpha val="43137"/>
                    </a:srgbClr>
                  </a:outerShdw>
                </a:effectLst>
              </a:rPr>
              <a:t>02</a:t>
            </a:r>
            <a:endParaRPr lang="zh-CN" altLang="en-US" dirty="0">
              <a:solidFill>
                <a:schemeClr val="accent2"/>
              </a:solidFill>
              <a:effectLst>
                <a:outerShdw blurRad="38100" dist="38100" dir="2700000" algn="tl">
                  <a:srgbClr val="000000">
                    <a:alpha val="43137"/>
                  </a:srgbClr>
                </a:outerShdw>
              </a:effectLst>
            </a:endParaRPr>
          </a:p>
        </p:txBody>
      </p:sp>
      <p:sp>
        <p:nvSpPr>
          <p:cNvPr id="29" name="文本框 28"/>
          <p:cNvSpPr txBox="1"/>
          <p:nvPr/>
        </p:nvSpPr>
        <p:spPr>
          <a:xfrm>
            <a:off x="8181103" y="1686923"/>
            <a:ext cx="1620703" cy="1446550"/>
          </a:xfrm>
          <a:prstGeom prst="rect">
            <a:avLst/>
          </a:prstGeom>
          <a:noFill/>
        </p:spPr>
        <p:txBody>
          <a:bodyPr wrap="square" rtlCol="0">
            <a:spAutoFit/>
          </a:bodyPr>
          <a:lstStyle>
            <a:defPPr>
              <a:defRPr lang="zh-CN"/>
            </a:defPPr>
            <a:lvl1pPr algn="ctr">
              <a:defRPr sz="8800" b="1">
                <a:solidFill>
                  <a:srgbClr val="7C35B1"/>
                </a:solidFill>
                <a:latin typeface="微软雅黑" panose="020B0503020204020204" pitchFamily="34" charset="-122"/>
                <a:ea typeface="微软雅黑" panose="020B0503020204020204" pitchFamily="34" charset="-122"/>
              </a:defRPr>
            </a:lvl1pPr>
          </a:lstStyle>
          <a:p>
            <a:r>
              <a:rPr lang="en-US" altLang="zh-CN" dirty="0">
                <a:solidFill>
                  <a:schemeClr val="accent1"/>
                </a:solidFill>
              </a:rPr>
              <a:t>03</a:t>
            </a:r>
            <a:endParaRPr lang="zh-CN" altLang="en-US" dirty="0">
              <a:solidFill>
                <a:schemeClr val="accent1"/>
              </a:solidFill>
            </a:endParaRPr>
          </a:p>
        </p:txBody>
      </p:sp>
    </p:spTree>
    <p:extLst>
      <p:ext uri="{BB962C8B-B14F-4D97-AF65-F5344CB8AC3E}">
        <p14:creationId xmlns:p14="http://schemas.microsoft.com/office/powerpoint/2010/main" val="185834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2" name="椭圆 1"/>
          <p:cNvSpPr/>
          <p:nvPr/>
        </p:nvSpPr>
        <p:spPr>
          <a:xfrm>
            <a:off x="3175907" y="-909558"/>
            <a:ext cx="5840185" cy="5840185"/>
          </a:xfrm>
          <a:prstGeom prst="ellipse">
            <a:avLst/>
          </a:prstGeom>
          <a:solidFill>
            <a:schemeClr val="accent1"/>
          </a:solidFill>
          <a:ln w="76200">
            <a:solidFill>
              <a:srgbClr val="FFFDF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 Box 3"/>
          <p:cNvSpPr>
            <a:spLocks noChangeArrowheads="1"/>
          </p:cNvSpPr>
          <p:nvPr/>
        </p:nvSpPr>
        <p:spPr bwMode="auto">
          <a:xfrm>
            <a:off x="4274862" y="5747542"/>
            <a:ext cx="365997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buFont typeface="Arial" panose="020B0604020202020204" pitchFamily="34" charset="0"/>
              <a:buNone/>
              <a:defRPr/>
            </a:pPr>
            <a:r>
              <a:rPr lang="en-US" altLang="zh-CN" sz="3200" b="1" dirty="0">
                <a:solidFill>
                  <a:schemeClr val="accent1"/>
                </a:solidFill>
                <a:latin typeface="微软雅黑" panose="020B0503020204020204" pitchFamily="34" charset="-122"/>
                <a:ea typeface="微软雅黑" panose="020B0503020204020204" pitchFamily="34" charset="-122"/>
                <a:sym typeface="Calibri" panose="020F0502020204030204" pitchFamily="34" charset="0"/>
              </a:rPr>
              <a:t>2014</a:t>
            </a:r>
            <a:r>
              <a:rPr lang="zh-CN" altLang="en-US" sz="3200" b="1" dirty="0">
                <a:solidFill>
                  <a:schemeClr val="accent1"/>
                </a:solidFill>
                <a:latin typeface="微软雅黑" panose="020B0503020204020204" pitchFamily="34" charset="-122"/>
                <a:ea typeface="微软雅黑" panose="020B0503020204020204" pitchFamily="34" charset="-122"/>
                <a:sym typeface="Calibri" panose="020F0502020204030204" pitchFamily="34" charset="0"/>
              </a:rPr>
              <a:t>年度工作总结</a:t>
            </a:r>
          </a:p>
        </p:txBody>
      </p:sp>
      <p:sp>
        <p:nvSpPr>
          <p:cNvPr id="11" name="矩形 10"/>
          <p:cNvSpPr/>
          <p:nvPr/>
        </p:nvSpPr>
        <p:spPr>
          <a:xfrm>
            <a:off x="4242161" y="5282993"/>
            <a:ext cx="3725379" cy="369332"/>
          </a:xfrm>
          <a:prstGeom prst="rect">
            <a:avLst/>
          </a:prstGeom>
        </p:spPr>
        <p:txBody>
          <a:bodyPr wrap="none">
            <a:spAutoFit/>
          </a:bodyPr>
          <a:lstStyle/>
          <a:p>
            <a:pPr algn="ctr">
              <a:buFont typeface="Arial" panose="020B0604020202020204" pitchFamily="34" charset="0"/>
              <a:buNone/>
              <a:defRPr/>
            </a:pPr>
            <a:r>
              <a:rPr lang="en-US" altLang="zh-CN" dirty="0">
                <a:solidFill>
                  <a:schemeClr val="accent1"/>
                </a:solidFill>
                <a:latin typeface="微软雅黑" panose="020B0503020204020204" pitchFamily="34" charset="-122"/>
                <a:ea typeface="微软雅黑" panose="020B0503020204020204" pitchFamily="34" charset="-122"/>
              </a:rPr>
              <a:t>The 2014 annual work summary</a:t>
            </a:r>
          </a:p>
        </p:txBody>
      </p:sp>
      <p:cxnSp>
        <p:nvCxnSpPr>
          <p:cNvPr id="12" name="直接连接符 11"/>
          <p:cNvCxnSpPr/>
          <p:nvPr/>
        </p:nvCxnSpPr>
        <p:spPr>
          <a:xfrm>
            <a:off x="3494850" y="5697977"/>
            <a:ext cx="5220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963476" y="-165666"/>
            <a:ext cx="1864613" cy="5386090"/>
          </a:xfrm>
          <a:prstGeom prst="rect">
            <a:avLst/>
          </a:prstGeom>
        </p:spPr>
        <p:txBody>
          <a:bodyPr wrap="none">
            <a:spAutoFit/>
          </a:bodyPr>
          <a:lstStyle/>
          <a:p>
            <a:pPr algn="ctr"/>
            <a:r>
              <a:rPr lang="en-US" altLang="zh-CN" sz="34400" dirty="0">
                <a:solidFill>
                  <a:schemeClr val="bg1"/>
                </a:solidFill>
                <a:latin typeface="Impact" panose="020B0806030902050204" pitchFamily="34" charset="0"/>
                <a:ea typeface="微软雅黑" panose="020B0503020204020204" pitchFamily="34" charset="-122"/>
              </a:rPr>
              <a:t>1</a:t>
            </a:r>
            <a:endParaRPr lang="zh-CN" altLang="en-US" sz="344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2952642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10" name="椭圆 9"/>
          <p:cNvSpPr/>
          <p:nvPr/>
        </p:nvSpPr>
        <p:spPr>
          <a:xfrm>
            <a:off x="3175907" y="-909558"/>
            <a:ext cx="5840185" cy="5840185"/>
          </a:xfrm>
          <a:prstGeom prst="ellipse">
            <a:avLst/>
          </a:prstGeom>
          <a:solidFill>
            <a:schemeClr val="accent1"/>
          </a:solidFill>
          <a:ln w="76200">
            <a:solidFill>
              <a:srgbClr val="FFFDF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 Box 3"/>
          <p:cNvSpPr>
            <a:spLocks noChangeArrowheads="1"/>
          </p:cNvSpPr>
          <p:nvPr/>
        </p:nvSpPr>
        <p:spPr bwMode="auto">
          <a:xfrm>
            <a:off x="4165871" y="5733128"/>
            <a:ext cx="38779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r>
              <a:rPr lang="zh-CN" altLang="en-US" sz="3200" b="1" dirty="0">
                <a:solidFill>
                  <a:schemeClr val="accent1"/>
                </a:solidFill>
                <a:latin typeface="微软雅黑" panose="020B0503020204020204" pitchFamily="34" charset="-122"/>
                <a:ea typeface="微软雅黑" panose="020B0503020204020204" pitchFamily="34" charset="-122"/>
                <a:sym typeface="Calibri" panose="020F0502020204030204" pitchFamily="34" charset="0"/>
              </a:rPr>
              <a:t>工作困难与解决方案</a:t>
            </a:r>
          </a:p>
        </p:txBody>
      </p:sp>
      <p:sp>
        <p:nvSpPr>
          <p:cNvPr id="14" name="矩形 13"/>
          <p:cNvSpPr/>
          <p:nvPr/>
        </p:nvSpPr>
        <p:spPr>
          <a:xfrm>
            <a:off x="4586050" y="5363795"/>
            <a:ext cx="3037626" cy="369332"/>
          </a:xfrm>
          <a:prstGeom prst="rect">
            <a:avLst/>
          </a:prstGeom>
        </p:spPr>
        <p:txBody>
          <a:bodyPr wrap="none">
            <a:spAutoFit/>
          </a:bodyPr>
          <a:lstStyle/>
          <a:p>
            <a:pPr algn="r">
              <a:buFont typeface="Arial" panose="020B0604020202020204" pitchFamily="34" charset="0"/>
              <a:buNone/>
              <a:defRPr/>
            </a:pPr>
            <a:r>
              <a:rPr lang="en-US" altLang="zh-CN" dirty="0">
                <a:solidFill>
                  <a:schemeClr val="accent1"/>
                </a:solidFill>
                <a:latin typeface="微软雅黑" panose="020B0503020204020204" pitchFamily="34" charset="-122"/>
                <a:ea typeface="微软雅黑" panose="020B0503020204020204" pitchFamily="34" charset="-122"/>
              </a:rPr>
              <a:t>Difficulties and Solutions</a:t>
            </a:r>
          </a:p>
        </p:txBody>
      </p:sp>
      <p:cxnSp>
        <p:nvCxnSpPr>
          <p:cNvPr id="16" name="直接连接符 15"/>
          <p:cNvCxnSpPr/>
          <p:nvPr/>
        </p:nvCxnSpPr>
        <p:spPr>
          <a:xfrm>
            <a:off x="3440863" y="5733128"/>
            <a:ext cx="5328000" cy="0"/>
          </a:xfrm>
          <a:prstGeom prst="line">
            <a:avLst/>
          </a:prstGeom>
          <a:ln>
            <a:solidFill>
              <a:srgbClr val="B13528"/>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736723" y="-209860"/>
            <a:ext cx="2552302" cy="5386090"/>
          </a:xfrm>
          <a:prstGeom prst="rect">
            <a:avLst/>
          </a:prstGeom>
        </p:spPr>
        <p:txBody>
          <a:bodyPr wrap="none">
            <a:spAutoFit/>
          </a:bodyPr>
          <a:lstStyle/>
          <a:p>
            <a:pPr algn="ctr"/>
            <a:r>
              <a:rPr lang="en-US" altLang="zh-CN" sz="34400" dirty="0">
                <a:solidFill>
                  <a:schemeClr val="bg1"/>
                </a:solidFill>
                <a:latin typeface="Impact" panose="020B0806030902050204" pitchFamily="34" charset="0"/>
                <a:ea typeface="微软雅黑" panose="020B0503020204020204" pitchFamily="34" charset="-122"/>
              </a:rPr>
              <a:t>5</a:t>
            </a:r>
            <a:endParaRPr lang="zh-CN" altLang="en-US" sz="344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2894583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811617" y="4372009"/>
            <a:ext cx="1026941" cy="2140676"/>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5655212" y="-599161"/>
            <a:ext cx="1026941" cy="11071273"/>
          </a:xfrm>
          <a:prstGeom prst="rect">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665102" y="329361"/>
            <a:ext cx="1026941" cy="6183324"/>
          </a:xfrm>
          <a:prstGeom prst="rect">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5400000">
            <a:off x="5655211" y="-1677100"/>
            <a:ext cx="1026941" cy="11071273"/>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811617" y="329360"/>
            <a:ext cx="1026941" cy="4093645"/>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1"/>
          <p:cNvSpPr>
            <a:spLocks noChangeArrowheads="1"/>
          </p:cNvSpPr>
          <p:nvPr/>
        </p:nvSpPr>
        <p:spPr bwMode="auto">
          <a:xfrm>
            <a:off x="1943921" y="3493886"/>
            <a:ext cx="3675704" cy="787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点击添加文字说明点击添加文字说明</a:t>
            </a:r>
            <a:endParaRPr lang="en-US" altLang="zh-CN" sz="1600" dirty="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点击添加文字说明点击添加文字说明</a:t>
            </a:r>
          </a:p>
        </p:txBody>
      </p:sp>
      <p:sp>
        <p:nvSpPr>
          <p:cNvPr id="10" name="矩形 1"/>
          <p:cNvSpPr>
            <a:spLocks noChangeArrowheads="1"/>
          </p:cNvSpPr>
          <p:nvPr/>
        </p:nvSpPr>
        <p:spPr bwMode="auto">
          <a:xfrm>
            <a:off x="1927327" y="4549992"/>
            <a:ext cx="36757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a:solidFill>
                  <a:schemeClr val="bg1"/>
                </a:solidFill>
                <a:latin typeface="Franklin Gothic Book" panose="020B0503020102020204" pitchFamily="34" charset="0"/>
                <a:ea typeface="微软雅黑" panose="020B0503020204020204" pitchFamily="34" charset="-122"/>
              </a:rPr>
              <a:t>点击添加文字说明点击添加文字说明</a:t>
            </a:r>
            <a:endParaRPr lang="en-US" altLang="zh-CN" sz="16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chemeClr val="bg1"/>
                </a:solidFill>
                <a:latin typeface="Franklin Gothic Book" panose="020B0503020102020204" pitchFamily="34" charset="0"/>
                <a:ea typeface="微软雅黑" panose="020B0503020204020204" pitchFamily="34" charset="-122"/>
              </a:rPr>
              <a:t>点击添加文字说明点击添加文字说明</a:t>
            </a:r>
          </a:p>
        </p:txBody>
      </p:sp>
      <p:sp>
        <p:nvSpPr>
          <p:cNvPr id="11" name="矩形 1"/>
          <p:cNvSpPr>
            <a:spLocks noChangeArrowheads="1"/>
          </p:cNvSpPr>
          <p:nvPr/>
        </p:nvSpPr>
        <p:spPr bwMode="auto">
          <a:xfrm>
            <a:off x="7704769" y="504983"/>
            <a:ext cx="955294" cy="2677656"/>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p:txBody>
      </p:sp>
      <p:sp>
        <p:nvSpPr>
          <p:cNvPr id="12" name="矩形 1"/>
          <p:cNvSpPr>
            <a:spLocks noChangeArrowheads="1"/>
          </p:cNvSpPr>
          <p:nvPr/>
        </p:nvSpPr>
        <p:spPr bwMode="auto">
          <a:xfrm>
            <a:off x="8843597" y="519051"/>
            <a:ext cx="955294" cy="2677656"/>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solidFill>
                  <a:srgbClr val="000000"/>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rgbClr val="000000"/>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rgbClr val="000000"/>
                </a:solidFill>
                <a:latin typeface="Franklin Gothic Book" panose="020B0503020102020204" pitchFamily="34" charset="0"/>
                <a:ea typeface="微软雅黑" panose="020B0503020204020204" pitchFamily="34" charset="-122"/>
              </a:rPr>
              <a:t>点击添加文字说明</a:t>
            </a:r>
            <a:endParaRPr lang="en-US" altLang="zh-CN" sz="1400" dirty="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400" dirty="0">
                <a:solidFill>
                  <a:srgbClr val="000000"/>
                </a:solidFill>
                <a:latin typeface="Franklin Gothic Book" panose="020B0503020102020204" pitchFamily="34" charset="0"/>
                <a:ea typeface="微软雅黑" panose="020B0503020204020204" pitchFamily="34" charset="-122"/>
              </a:rPr>
              <a:t>点击添加文字说明</a:t>
            </a:r>
          </a:p>
        </p:txBody>
      </p:sp>
      <p:sp>
        <p:nvSpPr>
          <p:cNvPr id="13" name="文本框 12"/>
          <p:cNvSpPr txBox="1"/>
          <p:nvPr/>
        </p:nvSpPr>
        <p:spPr>
          <a:xfrm>
            <a:off x="7769187" y="3517484"/>
            <a:ext cx="837872" cy="707886"/>
          </a:xfrm>
          <a:prstGeom prst="rect">
            <a:avLst/>
          </a:prstGeom>
          <a:noFill/>
        </p:spPr>
        <p:txBody>
          <a:bodyPr wrap="square" rtlCol="0">
            <a:spAutoFit/>
          </a:bodyPr>
          <a:lstStyle/>
          <a:p>
            <a:r>
              <a:rPr lang="en-US" altLang="zh-CN" sz="4000" b="1" dirty="0">
                <a:solidFill>
                  <a:srgbClr val="3B3B3B"/>
                </a:solidFill>
                <a:latin typeface="微软雅黑" panose="020B0503020204020204" pitchFamily="34" charset="-122"/>
                <a:ea typeface="微软雅黑" panose="020B0503020204020204" pitchFamily="34" charset="-122"/>
              </a:rPr>
              <a:t>01</a:t>
            </a:r>
            <a:endParaRPr lang="zh-CN" altLang="en-US" sz="4000" b="1" dirty="0">
              <a:solidFill>
                <a:srgbClr val="3B3B3B"/>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8964094" y="4594433"/>
            <a:ext cx="837872"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964094" y="5575181"/>
            <a:ext cx="837872" cy="707886"/>
          </a:xfrm>
          <a:prstGeom prst="rect">
            <a:avLst/>
          </a:prstGeom>
          <a:noFill/>
        </p:spPr>
        <p:txBody>
          <a:bodyPr wrap="square" rtlCol="0">
            <a:spAutoFit/>
          </a:bodyPr>
          <a:lstStyle/>
          <a:p>
            <a:r>
              <a:rPr lang="en-US" altLang="zh-CN" sz="4000" b="1" dirty="0">
                <a:solidFill>
                  <a:srgbClr val="3B3B3B"/>
                </a:solidFill>
                <a:latin typeface="微软雅黑" panose="020B0503020204020204" pitchFamily="34" charset="-122"/>
                <a:ea typeface="微软雅黑" panose="020B0503020204020204" pitchFamily="34" charset="-122"/>
              </a:rPr>
              <a:t>04</a:t>
            </a:r>
            <a:endParaRPr lang="zh-CN" altLang="en-US" sz="4000" b="1" dirty="0">
              <a:solidFill>
                <a:srgbClr val="3B3B3B"/>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769187" y="4594433"/>
            <a:ext cx="837872"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8" name="Rectangle 20"/>
          <p:cNvSpPr>
            <a:spLocks noChangeArrowheads="1"/>
          </p:cNvSpPr>
          <p:nvPr/>
        </p:nvSpPr>
        <p:spPr bwMode="black">
          <a:xfrm>
            <a:off x="1722943" y="1171337"/>
            <a:ext cx="430486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438488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0" y="4830964"/>
            <a:ext cx="1543050" cy="144145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矩形 3"/>
          <p:cNvSpPr/>
          <p:nvPr/>
        </p:nvSpPr>
        <p:spPr bwMode="auto">
          <a:xfrm>
            <a:off x="0" y="3389514"/>
            <a:ext cx="1543050" cy="14414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p:nvSpPr>
        <p:spPr bwMode="auto">
          <a:xfrm>
            <a:off x="0" y="1962352"/>
            <a:ext cx="1543050" cy="14414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矩形 5"/>
          <p:cNvSpPr/>
          <p:nvPr/>
        </p:nvSpPr>
        <p:spPr bwMode="auto">
          <a:xfrm>
            <a:off x="0" y="527252"/>
            <a:ext cx="1543050" cy="14414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7" name="矩形 6"/>
          <p:cNvSpPr/>
          <p:nvPr/>
        </p:nvSpPr>
        <p:spPr bwMode="auto">
          <a:xfrm>
            <a:off x="4156075" y="4421389"/>
            <a:ext cx="3744913" cy="1038225"/>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矩形 7"/>
          <p:cNvSpPr/>
          <p:nvPr/>
        </p:nvSpPr>
        <p:spPr bwMode="auto">
          <a:xfrm>
            <a:off x="4156075" y="3381577"/>
            <a:ext cx="3744913" cy="10398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bwMode="auto">
          <a:xfrm>
            <a:off x="4156075" y="2352876"/>
            <a:ext cx="3744913" cy="103981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矩形 9"/>
          <p:cNvSpPr/>
          <p:nvPr/>
        </p:nvSpPr>
        <p:spPr bwMode="auto">
          <a:xfrm>
            <a:off x="4156075" y="1319414"/>
            <a:ext cx="3744913" cy="10382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矩形 28"/>
          <p:cNvSpPr/>
          <p:nvPr/>
        </p:nvSpPr>
        <p:spPr bwMode="auto">
          <a:xfrm>
            <a:off x="1543050" y="527252"/>
            <a:ext cx="2613025" cy="1830387"/>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28_10"/>
          <p:cNvSpPr/>
          <p:nvPr/>
        </p:nvSpPr>
        <p:spPr bwMode="auto">
          <a:xfrm>
            <a:off x="1543050" y="1965528"/>
            <a:ext cx="2617788" cy="1439863"/>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3" name="矩形 28_11"/>
          <p:cNvSpPr/>
          <p:nvPr/>
        </p:nvSpPr>
        <p:spPr bwMode="auto">
          <a:xfrm>
            <a:off x="1543050" y="3395864"/>
            <a:ext cx="2622550" cy="1435100"/>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28_12"/>
          <p:cNvSpPr/>
          <p:nvPr/>
        </p:nvSpPr>
        <p:spPr bwMode="auto">
          <a:xfrm>
            <a:off x="1536700" y="4418214"/>
            <a:ext cx="2627313" cy="1854200"/>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649"/>
              <a:gd name="connsiteY0" fmla="*/ 793 h 1003574"/>
              <a:gd name="connsiteX1" fmla="*/ 1834649 w 1834649"/>
              <a:gd name="connsiteY1" fmla="*/ 0 h 1003574"/>
              <a:gd name="connsiteX2" fmla="*/ 1831474 w 1834649"/>
              <a:gd name="connsiteY2" fmla="*/ 720999 h 1003574"/>
              <a:gd name="connsiteX3" fmla="*/ 2381 w 1834649"/>
              <a:gd name="connsiteY3" fmla="*/ 1003574 h 1003574"/>
              <a:gd name="connsiteX4" fmla="*/ 0 w 1834649"/>
              <a:gd name="connsiteY4" fmla="*/ 793 h 1003574"/>
              <a:gd name="connsiteX0" fmla="*/ 0 w 1834649"/>
              <a:gd name="connsiteY0" fmla="*/ 284162 h 1286943"/>
              <a:gd name="connsiteX1" fmla="*/ 1834649 w 1834649"/>
              <a:gd name="connsiteY1" fmla="*/ 0 h 1286943"/>
              <a:gd name="connsiteX2" fmla="*/ 1831474 w 1834649"/>
              <a:gd name="connsiteY2" fmla="*/ 1004368 h 1286943"/>
              <a:gd name="connsiteX3" fmla="*/ 2381 w 1834649"/>
              <a:gd name="connsiteY3" fmla="*/ 1286943 h 1286943"/>
              <a:gd name="connsiteX4" fmla="*/ 0 w 1834649"/>
              <a:gd name="connsiteY4" fmla="*/ 284162 h 1286943"/>
              <a:gd name="connsiteX0" fmla="*/ 0 w 1834649"/>
              <a:gd name="connsiteY0" fmla="*/ 284162 h 1286943"/>
              <a:gd name="connsiteX1" fmla="*/ 1834649 w 1834649"/>
              <a:gd name="connsiteY1" fmla="*/ 0 h 1286943"/>
              <a:gd name="connsiteX2" fmla="*/ 1829093 w 1834649"/>
              <a:gd name="connsiteY2" fmla="*/ 721000 h 1286943"/>
              <a:gd name="connsiteX3" fmla="*/ 2381 w 1834649"/>
              <a:gd name="connsiteY3" fmla="*/ 1286943 h 1286943"/>
              <a:gd name="connsiteX4" fmla="*/ 0 w 1834649"/>
              <a:gd name="connsiteY4" fmla="*/ 284162 h 1286943"/>
              <a:gd name="connsiteX0" fmla="*/ 229 w 1834878"/>
              <a:gd name="connsiteY0" fmla="*/ 284162 h 1289324"/>
              <a:gd name="connsiteX1" fmla="*/ 1834878 w 1834878"/>
              <a:gd name="connsiteY1" fmla="*/ 0 h 1289324"/>
              <a:gd name="connsiteX2" fmla="*/ 1829322 w 1834878"/>
              <a:gd name="connsiteY2" fmla="*/ 721000 h 1289324"/>
              <a:gd name="connsiteX3" fmla="*/ 229 w 1834878"/>
              <a:gd name="connsiteY3" fmla="*/ 1289324 h 1289324"/>
              <a:gd name="connsiteX4" fmla="*/ 229 w 1834878"/>
              <a:gd name="connsiteY4" fmla="*/ 284162 h 1289324"/>
              <a:gd name="connsiteX0" fmla="*/ 2486 w 1837135"/>
              <a:gd name="connsiteY0" fmla="*/ 284162 h 1296468"/>
              <a:gd name="connsiteX1" fmla="*/ 1837135 w 1837135"/>
              <a:gd name="connsiteY1" fmla="*/ 0 h 1296468"/>
              <a:gd name="connsiteX2" fmla="*/ 1831579 w 1837135"/>
              <a:gd name="connsiteY2" fmla="*/ 721000 h 1296468"/>
              <a:gd name="connsiteX3" fmla="*/ 105 w 1837135"/>
              <a:gd name="connsiteY3" fmla="*/ 1296468 h 1296468"/>
              <a:gd name="connsiteX4" fmla="*/ 2486 w 1837135"/>
              <a:gd name="connsiteY4" fmla="*/ 284162 h 1296468"/>
              <a:gd name="connsiteX0" fmla="*/ 2486 w 1837135"/>
              <a:gd name="connsiteY0" fmla="*/ 284162 h 1296468"/>
              <a:gd name="connsiteX1" fmla="*/ 1837135 w 1837135"/>
              <a:gd name="connsiteY1" fmla="*/ 0 h 1296468"/>
              <a:gd name="connsiteX2" fmla="*/ 1836342 w 1837135"/>
              <a:gd name="connsiteY2" fmla="*/ 728144 h 1296468"/>
              <a:gd name="connsiteX3" fmla="*/ 105 w 1837135"/>
              <a:gd name="connsiteY3" fmla="*/ 1296468 h 1296468"/>
              <a:gd name="connsiteX4" fmla="*/ 2486 w 1837135"/>
              <a:gd name="connsiteY4" fmla="*/ 284162 h 1296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bwMode="auto">
          <a:xfrm>
            <a:off x="4165600" y="1319414"/>
            <a:ext cx="749301" cy="4140200"/>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bwMode="auto">
          <a:xfrm rot="10800000">
            <a:off x="795338" y="527252"/>
            <a:ext cx="747712" cy="5745162"/>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TextBox 40"/>
          <p:cNvSpPr txBox="1">
            <a:spLocks noChangeArrowheads="1"/>
          </p:cNvSpPr>
          <p:nvPr/>
        </p:nvSpPr>
        <p:spPr bwMode="auto">
          <a:xfrm>
            <a:off x="418936" y="915048"/>
            <a:ext cx="1037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5400" b="1" dirty="0">
                <a:solidFill>
                  <a:srgbClr val="3B3B3B"/>
                </a:solidFill>
                <a:latin typeface="微软雅黑" panose="020B0503020204020204" pitchFamily="34" charset="-122"/>
                <a:ea typeface="微软雅黑" panose="020B0503020204020204" pitchFamily="34" charset="-122"/>
              </a:rPr>
              <a:t>01</a:t>
            </a:r>
            <a:endParaRPr lang="zh-CN" altLang="en-US" sz="5400" b="1" dirty="0">
              <a:solidFill>
                <a:srgbClr val="3B3B3B"/>
              </a:solidFill>
              <a:latin typeface="微软雅黑" panose="020B0503020204020204" pitchFamily="34" charset="-122"/>
              <a:ea typeface="微软雅黑" panose="020B0503020204020204" pitchFamily="34" charset="-122"/>
            </a:endParaRPr>
          </a:p>
        </p:txBody>
      </p:sp>
      <p:sp>
        <p:nvSpPr>
          <p:cNvPr id="18" name="TextBox 42"/>
          <p:cNvSpPr txBox="1">
            <a:spLocks noChangeArrowheads="1"/>
          </p:cNvSpPr>
          <p:nvPr/>
        </p:nvSpPr>
        <p:spPr bwMode="auto">
          <a:xfrm>
            <a:off x="367474" y="2314909"/>
            <a:ext cx="1037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5400" b="1" dirty="0">
                <a:solidFill>
                  <a:schemeClr val="bg1"/>
                </a:solidFill>
                <a:latin typeface="微软雅黑" panose="020B0503020204020204" pitchFamily="34" charset="-122"/>
                <a:ea typeface="微软雅黑" panose="020B0503020204020204" pitchFamily="34" charset="-122"/>
              </a:rPr>
              <a:t>02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19" name="矩形 25"/>
          <p:cNvSpPr>
            <a:spLocks noChangeArrowheads="1"/>
          </p:cNvSpPr>
          <p:nvPr/>
        </p:nvSpPr>
        <p:spPr bwMode="auto">
          <a:xfrm>
            <a:off x="355379" y="3778824"/>
            <a:ext cx="1037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5400" b="1" dirty="0">
                <a:solidFill>
                  <a:srgbClr val="3B3B3B"/>
                </a:solidFill>
                <a:latin typeface="微软雅黑" panose="020B0503020204020204" pitchFamily="34" charset="-122"/>
                <a:ea typeface="微软雅黑" panose="020B0503020204020204" pitchFamily="34" charset="-122"/>
              </a:rPr>
              <a:t>03</a:t>
            </a:r>
            <a:endParaRPr lang="zh-CN" altLang="en-US" sz="5400" b="1" dirty="0">
              <a:solidFill>
                <a:srgbClr val="3B3B3B"/>
              </a:solidFill>
              <a:latin typeface="微软雅黑" panose="020B0503020204020204" pitchFamily="34" charset="-122"/>
              <a:ea typeface="微软雅黑" panose="020B0503020204020204" pitchFamily="34" charset="-122"/>
            </a:endParaRPr>
          </a:p>
        </p:txBody>
      </p:sp>
      <p:sp>
        <p:nvSpPr>
          <p:cNvPr id="20" name="矩形 26"/>
          <p:cNvSpPr>
            <a:spLocks noChangeArrowheads="1"/>
          </p:cNvSpPr>
          <p:nvPr/>
        </p:nvSpPr>
        <p:spPr bwMode="auto">
          <a:xfrm>
            <a:off x="355376" y="5177170"/>
            <a:ext cx="1037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5400" b="1">
                <a:solidFill>
                  <a:schemeClr val="bg1"/>
                </a:solidFill>
                <a:latin typeface="微软雅黑" panose="020B0503020204020204" pitchFamily="34" charset="-122"/>
                <a:ea typeface="微软雅黑" panose="020B0503020204020204" pitchFamily="34" charset="-122"/>
              </a:rPr>
              <a:t>04</a:t>
            </a:r>
            <a:endParaRPr lang="zh-CN" altLang="en-US" sz="5400" b="1">
              <a:solidFill>
                <a:schemeClr val="bg1"/>
              </a:solidFill>
              <a:latin typeface="微软雅黑" panose="020B0503020204020204" pitchFamily="34" charset="-122"/>
              <a:ea typeface="微软雅黑" panose="020B0503020204020204" pitchFamily="34" charset="-122"/>
            </a:endParaRPr>
          </a:p>
        </p:txBody>
      </p:sp>
      <p:sp>
        <p:nvSpPr>
          <p:cNvPr id="21" name="Freeform 144"/>
          <p:cNvSpPr>
            <a:spLocks noEditPoints="1"/>
          </p:cNvSpPr>
          <p:nvPr/>
        </p:nvSpPr>
        <p:spPr bwMode="black">
          <a:xfrm>
            <a:off x="2551156" y="2397972"/>
            <a:ext cx="490479" cy="865603"/>
          </a:xfrm>
          <a:custGeom>
            <a:avLst/>
            <a:gdLst>
              <a:gd name="T0" fmla="*/ 2147483646 w 46"/>
              <a:gd name="T1" fmla="*/ 2147483646 h 84"/>
              <a:gd name="T2" fmla="*/ 2147483646 w 46"/>
              <a:gd name="T3" fmla="*/ 2147483646 h 84"/>
              <a:gd name="T4" fmla="*/ 2147483646 w 46"/>
              <a:gd name="T5" fmla="*/ 2147483646 h 84"/>
              <a:gd name="T6" fmla="*/ 2147483646 w 46"/>
              <a:gd name="T7" fmla="*/ 0 h 84"/>
              <a:gd name="T8" fmla="*/ 2147483646 w 46"/>
              <a:gd name="T9" fmla="*/ 2147483646 h 84"/>
              <a:gd name="T10" fmla="*/ 2147483646 w 46"/>
              <a:gd name="T11" fmla="*/ 2147483646 h 84"/>
              <a:gd name="T12" fmla="*/ 2147483646 w 46"/>
              <a:gd name="T13" fmla="*/ 2147483646 h 84"/>
              <a:gd name="T14" fmla="*/ 0 w 46"/>
              <a:gd name="T15" fmla="*/ 2147483646 h 84"/>
              <a:gd name="T16" fmla="*/ 2147483646 w 46"/>
              <a:gd name="T17" fmla="*/ 2147483646 h 84"/>
              <a:gd name="T18" fmla="*/ 2147483646 w 46"/>
              <a:gd name="T19" fmla="*/ 2147483646 h 84"/>
              <a:gd name="T20" fmla="*/ 2147483646 w 46"/>
              <a:gd name="T21" fmla="*/ 2147483646 h 84"/>
              <a:gd name="T22" fmla="*/ 2147483646 w 46"/>
              <a:gd name="T23" fmla="*/ 2147483646 h 84"/>
              <a:gd name="T24" fmla="*/ 2147483646 w 46"/>
              <a:gd name="T25" fmla="*/ 2147483646 h 84"/>
              <a:gd name="T26" fmla="*/ 0 w 46"/>
              <a:gd name="T27" fmla="*/ 2147483646 h 84"/>
              <a:gd name="T28" fmla="*/ 2147483646 w 46"/>
              <a:gd name="T29" fmla="*/ 2147483646 h 84"/>
              <a:gd name="T30" fmla="*/ 2147483646 w 46"/>
              <a:gd name="T31" fmla="*/ 2147483646 h 84"/>
              <a:gd name="T32" fmla="*/ 2147483646 w 46"/>
              <a:gd name="T33" fmla="*/ 2147483646 h 84"/>
              <a:gd name="T34" fmla="*/ 2147483646 w 46"/>
              <a:gd name="T35" fmla="*/ 2147483646 h 84"/>
              <a:gd name="T36" fmla="*/ 2147483646 w 46"/>
              <a:gd name="T37" fmla="*/ 2147483646 h 84"/>
              <a:gd name="T38" fmla="*/ 2147483646 w 46"/>
              <a:gd name="T39" fmla="*/ 2147483646 h 84"/>
              <a:gd name="T40" fmla="*/ 2147483646 w 46"/>
              <a:gd name="T41" fmla="*/ 2147483646 h 84"/>
              <a:gd name="T42" fmla="*/ 2147483646 w 46"/>
              <a:gd name="T43" fmla="*/ 2147483646 h 84"/>
              <a:gd name="T44" fmla="*/ 2147483646 w 46"/>
              <a:gd name="T45" fmla="*/ 2147483646 h 84"/>
              <a:gd name="T46" fmla="*/ 2147483646 w 46"/>
              <a:gd name="T47" fmla="*/ 2147483646 h 84"/>
              <a:gd name="T48" fmla="*/ 2147483646 w 46"/>
              <a:gd name="T49" fmla="*/ 2147483646 h 84"/>
              <a:gd name="T50" fmla="*/ 2147483646 w 46"/>
              <a:gd name="T51" fmla="*/ 2147483646 h 84"/>
              <a:gd name="T52" fmla="*/ 2147483646 w 46"/>
              <a:gd name="T53" fmla="*/ 2147483646 h 84"/>
              <a:gd name="T54" fmla="*/ 2147483646 w 46"/>
              <a:gd name="T55" fmla="*/ 2147483646 h 8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noFill/>
          <a:ln w="1905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68589" tIns="34295" rIns="68589" bIns="34295"/>
          <a:lstStyle/>
          <a:p>
            <a:endParaRPr lang="zh-CN" altLang="en-US"/>
          </a:p>
        </p:txBody>
      </p:sp>
      <p:pic>
        <p:nvPicPr>
          <p:cNvPr id="22" name="Picture 34" descr="Efficiency.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19731" y="4830964"/>
            <a:ext cx="1062707" cy="986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Freeform 19"/>
          <p:cNvSpPr>
            <a:spLocks noEditPoints="1"/>
          </p:cNvSpPr>
          <p:nvPr/>
        </p:nvSpPr>
        <p:spPr bwMode="auto">
          <a:xfrm>
            <a:off x="2624086" y="3508932"/>
            <a:ext cx="172306" cy="173156"/>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30" name="Freeform 20"/>
          <p:cNvSpPr>
            <a:spLocks noEditPoints="1"/>
          </p:cNvSpPr>
          <p:nvPr/>
        </p:nvSpPr>
        <p:spPr bwMode="auto">
          <a:xfrm>
            <a:off x="2778479" y="3469072"/>
            <a:ext cx="121979" cy="122581"/>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31" name="Oval 21"/>
          <p:cNvSpPr>
            <a:spLocks noChangeArrowheads="1"/>
          </p:cNvSpPr>
          <p:nvPr/>
        </p:nvSpPr>
        <p:spPr bwMode="auto">
          <a:xfrm>
            <a:off x="2853116" y="3688089"/>
            <a:ext cx="46062" cy="46289"/>
          </a:xfrm>
          <a:prstGeom prst="ellipse">
            <a:avLst/>
          </a:pr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32" name="Oval 22"/>
          <p:cNvSpPr>
            <a:spLocks noChangeArrowheads="1"/>
          </p:cNvSpPr>
          <p:nvPr/>
        </p:nvSpPr>
        <p:spPr bwMode="auto">
          <a:xfrm>
            <a:off x="2659486" y="3777239"/>
            <a:ext cx="31135" cy="32145"/>
          </a:xfrm>
          <a:prstGeom prst="ellipse">
            <a:avLst/>
          </a:pr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33" name="Freeform 23"/>
          <p:cNvSpPr>
            <a:spLocks noEditPoints="1"/>
          </p:cNvSpPr>
          <p:nvPr/>
        </p:nvSpPr>
        <p:spPr bwMode="auto">
          <a:xfrm>
            <a:off x="2391644" y="3682089"/>
            <a:ext cx="723343" cy="71791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34" name="Oval 24"/>
          <p:cNvSpPr>
            <a:spLocks noChangeArrowheads="1"/>
          </p:cNvSpPr>
          <p:nvPr/>
        </p:nvSpPr>
        <p:spPr bwMode="auto">
          <a:xfrm>
            <a:off x="2778479" y="3868103"/>
            <a:ext cx="20899" cy="21430"/>
          </a:xfrm>
          <a:prstGeom prst="ellipse">
            <a:avLst/>
          </a:prstGeom>
          <a:solidFill>
            <a:schemeClr val="tx1">
              <a:lumMod val="85000"/>
              <a:lumOff val="15000"/>
            </a:schemeClr>
          </a:solidFill>
          <a:ln w="9525">
            <a:solidFill>
              <a:schemeClr val="tx1"/>
            </a:solidFill>
            <a:round/>
            <a:headEnd/>
            <a:tailEnd/>
          </a:ln>
          <a:extLst/>
        </p:spPr>
        <p:txBody>
          <a:bodyPr/>
          <a:lstStyle/>
          <a:p>
            <a:pPr>
              <a:defRPr/>
            </a:pPr>
            <a:endParaRPr lang="en-US"/>
          </a:p>
        </p:txBody>
      </p:sp>
      <p:sp>
        <p:nvSpPr>
          <p:cNvPr id="35" name="Freeform 25"/>
          <p:cNvSpPr>
            <a:spLocks/>
          </p:cNvSpPr>
          <p:nvPr/>
        </p:nvSpPr>
        <p:spPr bwMode="auto">
          <a:xfrm>
            <a:off x="2754168" y="3585653"/>
            <a:ext cx="238840" cy="96436"/>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24" name="Freeform 89"/>
          <p:cNvSpPr>
            <a:spLocks noEditPoints="1"/>
          </p:cNvSpPr>
          <p:nvPr/>
        </p:nvSpPr>
        <p:spPr bwMode="black">
          <a:xfrm>
            <a:off x="2304287" y="1318957"/>
            <a:ext cx="898059" cy="577897"/>
          </a:xfrm>
          <a:custGeom>
            <a:avLst/>
            <a:gdLst>
              <a:gd name="T0" fmla="*/ 2147483646 w 3153"/>
              <a:gd name="T1" fmla="*/ 2147483646 h 2031"/>
              <a:gd name="T2" fmla="*/ 2147483646 w 3153"/>
              <a:gd name="T3" fmla="*/ 0 h 2031"/>
              <a:gd name="T4" fmla="*/ 2147483646 w 3153"/>
              <a:gd name="T5" fmla="*/ 2147483646 h 2031"/>
              <a:gd name="T6" fmla="*/ 2147483646 w 3153"/>
              <a:gd name="T7" fmla="*/ 2147483646 h 2031"/>
              <a:gd name="T8" fmla="*/ 2147483646 w 3153"/>
              <a:gd name="T9" fmla="*/ 2147483646 h 2031"/>
              <a:gd name="T10" fmla="*/ 2147483646 w 3153"/>
              <a:gd name="T11" fmla="*/ 2147483646 h 2031"/>
              <a:gd name="T12" fmla="*/ 2147483646 w 3153"/>
              <a:gd name="T13" fmla="*/ 2147483646 h 2031"/>
              <a:gd name="T14" fmla="*/ 2147483646 w 3153"/>
              <a:gd name="T15" fmla="*/ 2147483646 h 2031"/>
              <a:gd name="T16" fmla="*/ 2147483646 w 3153"/>
              <a:gd name="T17" fmla="*/ 2147483646 h 2031"/>
              <a:gd name="T18" fmla="*/ 2147483646 w 3153"/>
              <a:gd name="T19" fmla="*/ 2147483646 h 2031"/>
              <a:gd name="T20" fmla="*/ 2147483646 w 3153"/>
              <a:gd name="T21" fmla="*/ 2147483646 h 2031"/>
              <a:gd name="T22" fmla="*/ 2147483646 w 3153"/>
              <a:gd name="T23" fmla="*/ 2147483646 h 2031"/>
              <a:gd name="T24" fmla="*/ 2147483646 w 3153"/>
              <a:gd name="T25" fmla="*/ 2147483646 h 2031"/>
              <a:gd name="T26" fmla="*/ 2147483646 w 3153"/>
              <a:gd name="T27" fmla="*/ 2147483646 h 2031"/>
              <a:gd name="T28" fmla="*/ 2147483646 w 3153"/>
              <a:gd name="T29" fmla="*/ 2147483646 h 2031"/>
              <a:gd name="T30" fmla="*/ 2147483646 w 3153"/>
              <a:gd name="T31" fmla="*/ 2147483646 h 2031"/>
              <a:gd name="T32" fmla="*/ 2147483646 w 3153"/>
              <a:gd name="T33" fmla="*/ 2147483646 h 2031"/>
              <a:gd name="T34" fmla="*/ 2147483646 w 3153"/>
              <a:gd name="T35" fmla="*/ 2147483646 h 2031"/>
              <a:gd name="T36" fmla="*/ 2147483646 w 3153"/>
              <a:gd name="T37" fmla="*/ 2147483646 h 2031"/>
              <a:gd name="T38" fmla="*/ 2147483646 w 3153"/>
              <a:gd name="T39" fmla="*/ 2147483646 h 2031"/>
              <a:gd name="T40" fmla="*/ 2147483646 w 3153"/>
              <a:gd name="T41" fmla="*/ 2147483646 h 2031"/>
              <a:gd name="T42" fmla="*/ 2147483646 w 3153"/>
              <a:gd name="T43" fmla="*/ 2147483646 h 2031"/>
              <a:gd name="T44" fmla="*/ 2147483646 w 3153"/>
              <a:gd name="T45" fmla="*/ 2147483646 h 2031"/>
              <a:gd name="T46" fmla="*/ 2147483646 w 3153"/>
              <a:gd name="T47" fmla="*/ 2147483646 h 2031"/>
              <a:gd name="T48" fmla="*/ 2147483646 w 3153"/>
              <a:gd name="T49" fmla="*/ 2147483646 h 2031"/>
              <a:gd name="T50" fmla="*/ 2147483646 w 3153"/>
              <a:gd name="T51" fmla="*/ 2147483646 h 2031"/>
              <a:gd name="T52" fmla="*/ 2147483646 w 3153"/>
              <a:gd name="T53" fmla="*/ 2147483646 h 2031"/>
              <a:gd name="T54" fmla="*/ 2147483646 w 3153"/>
              <a:gd name="T55" fmla="*/ 2147483646 h 2031"/>
              <a:gd name="T56" fmla="*/ 2147483646 w 3153"/>
              <a:gd name="T57" fmla="*/ 2147483646 h 2031"/>
              <a:gd name="T58" fmla="*/ 2147483646 w 3153"/>
              <a:gd name="T59" fmla="*/ 2147483646 h 2031"/>
              <a:gd name="T60" fmla="*/ 2147483646 w 3153"/>
              <a:gd name="T61" fmla="*/ 2147483646 h 2031"/>
              <a:gd name="T62" fmla="*/ 2147483646 w 3153"/>
              <a:gd name="T63" fmla="*/ 2147483646 h 2031"/>
              <a:gd name="T64" fmla="*/ 2147483646 w 3153"/>
              <a:gd name="T65" fmla="*/ 2147483646 h 2031"/>
              <a:gd name="T66" fmla="*/ 2147483646 w 3153"/>
              <a:gd name="T67" fmla="*/ 2147483646 h 2031"/>
              <a:gd name="T68" fmla="*/ 2147483646 w 3153"/>
              <a:gd name="T69" fmla="*/ 2147483646 h 2031"/>
              <a:gd name="T70" fmla="*/ 2147483646 w 3153"/>
              <a:gd name="T71" fmla="*/ 2147483646 h 2031"/>
              <a:gd name="T72" fmla="*/ 2147483646 w 3153"/>
              <a:gd name="T73" fmla="*/ 2147483646 h 2031"/>
              <a:gd name="T74" fmla="*/ 2147483646 w 3153"/>
              <a:gd name="T75" fmla="*/ 2147483646 h 2031"/>
              <a:gd name="T76" fmla="*/ 2147483646 w 3153"/>
              <a:gd name="T77" fmla="*/ 2147483646 h 2031"/>
              <a:gd name="T78" fmla="*/ 2147483646 w 3153"/>
              <a:gd name="T79" fmla="*/ 2147483646 h 2031"/>
              <a:gd name="T80" fmla="*/ 2147483646 w 3153"/>
              <a:gd name="T81" fmla="*/ 2147483646 h 2031"/>
              <a:gd name="T82" fmla="*/ 2147483646 w 3153"/>
              <a:gd name="T83" fmla="*/ 2147483646 h 2031"/>
              <a:gd name="T84" fmla="*/ 2147483646 w 3153"/>
              <a:gd name="T85" fmla="*/ 2147483646 h 2031"/>
              <a:gd name="T86" fmla="*/ 2147483646 w 3153"/>
              <a:gd name="T87" fmla="*/ 2147483646 h 2031"/>
              <a:gd name="T88" fmla="*/ 2147483646 w 3153"/>
              <a:gd name="T89" fmla="*/ 2147483646 h 2031"/>
              <a:gd name="T90" fmla="*/ 2147483646 w 3153"/>
              <a:gd name="T91" fmla="*/ 2147483646 h 2031"/>
              <a:gd name="T92" fmla="*/ 2147483646 w 3153"/>
              <a:gd name="T93" fmla="*/ 2147483646 h 2031"/>
              <a:gd name="T94" fmla="*/ 2147483646 w 3153"/>
              <a:gd name="T95" fmla="*/ 2147483646 h 2031"/>
              <a:gd name="T96" fmla="*/ 2147483646 w 3153"/>
              <a:gd name="T97" fmla="*/ 2147483646 h 2031"/>
              <a:gd name="T98" fmla="*/ 2147483646 w 3153"/>
              <a:gd name="T99" fmla="*/ 2147483646 h 2031"/>
              <a:gd name="T100" fmla="*/ 2147483646 w 3153"/>
              <a:gd name="T101" fmla="*/ 2147483646 h 2031"/>
              <a:gd name="T102" fmla="*/ 2147483646 w 3153"/>
              <a:gd name="T103" fmla="*/ 2147483646 h 2031"/>
              <a:gd name="T104" fmla="*/ 2147483646 w 3153"/>
              <a:gd name="T105" fmla="*/ 2147483646 h 2031"/>
              <a:gd name="T106" fmla="*/ 2147483646 w 3153"/>
              <a:gd name="T107" fmla="*/ 2147483646 h 2031"/>
              <a:gd name="T108" fmla="*/ 2147483646 w 3153"/>
              <a:gd name="T109" fmla="*/ 2147483646 h 2031"/>
              <a:gd name="T110" fmla="*/ 2147483646 w 3153"/>
              <a:gd name="T111" fmla="*/ 2147483646 h 2031"/>
              <a:gd name="T112" fmla="*/ 2147483646 w 3153"/>
              <a:gd name="T113" fmla="*/ 2147483646 h 2031"/>
              <a:gd name="T114" fmla="*/ 2147483646 w 3153"/>
              <a:gd name="T115" fmla="*/ 2147483646 h 2031"/>
              <a:gd name="T116" fmla="*/ 2147483646 w 3153"/>
              <a:gd name="T117" fmla="*/ 2147483646 h 2031"/>
              <a:gd name="T118" fmla="*/ 2147483646 w 3153"/>
              <a:gd name="T119" fmla="*/ 2147483646 h 2031"/>
              <a:gd name="T120" fmla="*/ 2147483646 w 3153"/>
              <a:gd name="T121" fmla="*/ 2147483646 h 20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61735" tIns="30867" rIns="61735" bIns="30867"/>
          <a:lstStyle/>
          <a:p>
            <a:endParaRPr lang="zh-CN" altLang="en-US"/>
          </a:p>
        </p:txBody>
      </p:sp>
      <p:sp>
        <p:nvSpPr>
          <p:cNvPr id="25" name="等腰三角形 24"/>
          <p:cNvSpPr/>
          <p:nvPr/>
        </p:nvSpPr>
        <p:spPr bwMode="auto">
          <a:xfrm rot="5400000">
            <a:off x="7874794" y="1677396"/>
            <a:ext cx="374650" cy="32226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等腰三角形 25"/>
          <p:cNvSpPr/>
          <p:nvPr/>
        </p:nvSpPr>
        <p:spPr bwMode="auto">
          <a:xfrm rot="5400000">
            <a:off x="7875587" y="2711652"/>
            <a:ext cx="373062" cy="322262"/>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等腰三角形 26"/>
          <p:cNvSpPr/>
          <p:nvPr/>
        </p:nvSpPr>
        <p:spPr bwMode="auto">
          <a:xfrm rot="5400000">
            <a:off x="7875587" y="3740353"/>
            <a:ext cx="373062" cy="32226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等腰三角形 27"/>
          <p:cNvSpPr/>
          <p:nvPr/>
        </p:nvSpPr>
        <p:spPr bwMode="auto">
          <a:xfrm rot="5400000">
            <a:off x="7875587" y="4780165"/>
            <a:ext cx="373063" cy="322262"/>
          </a:xfrm>
          <a:prstGeom prs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矩形 13"/>
          <p:cNvSpPr>
            <a:spLocks noChangeArrowheads="1"/>
          </p:cNvSpPr>
          <p:nvPr/>
        </p:nvSpPr>
        <p:spPr bwMode="auto">
          <a:xfrm>
            <a:off x="8478838" y="1444827"/>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37" name="矩形 13"/>
          <p:cNvSpPr>
            <a:spLocks noChangeArrowheads="1"/>
          </p:cNvSpPr>
          <p:nvPr/>
        </p:nvSpPr>
        <p:spPr bwMode="auto">
          <a:xfrm>
            <a:off x="8478838" y="2478289"/>
            <a:ext cx="2592387"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38" name="矩形 13"/>
          <p:cNvSpPr>
            <a:spLocks noChangeArrowheads="1"/>
          </p:cNvSpPr>
          <p:nvPr/>
        </p:nvSpPr>
        <p:spPr bwMode="auto">
          <a:xfrm>
            <a:off x="8478838" y="3513339"/>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39" name="矩形 13"/>
          <p:cNvSpPr>
            <a:spLocks noChangeArrowheads="1"/>
          </p:cNvSpPr>
          <p:nvPr/>
        </p:nvSpPr>
        <p:spPr bwMode="auto">
          <a:xfrm>
            <a:off x="8478838" y="4546802"/>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40" name="AutoShape 1"/>
          <p:cNvSpPr>
            <a:spLocks/>
          </p:cNvSpPr>
          <p:nvPr/>
        </p:nvSpPr>
        <p:spPr bwMode="auto">
          <a:xfrm>
            <a:off x="4170363" y="1581352"/>
            <a:ext cx="3740150" cy="6953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defRPr/>
            </a:pPr>
            <a:endParaRPr lang="zh-CN" altLang="zh-CN" sz="1050" dirty="0">
              <a:cs typeface="Helvetica" panose="020B0604020202020204" pitchFamily="34" charset="0"/>
              <a:sym typeface="Calibri" panose="020F0502020204030204" pitchFamily="34" charset="0"/>
            </a:endParaRPr>
          </a:p>
        </p:txBody>
      </p:sp>
      <p:sp>
        <p:nvSpPr>
          <p:cNvPr id="41" name="矩形 15"/>
          <p:cNvSpPr>
            <a:spLocks noChangeArrowheads="1"/>
          </p:cNvSpPr>
          <p:nvPr/>
        </p:nvSpPr>
        <p:spPr bwMode="auto">
          <a:xfrm>
            <a:off x="5030788" y="1644852"/>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2400">
                <a:solidFill>
                  <a:srgbClr val="3B3B3B"/>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点击添加标题</a:t>
            </a:r>
            <a:endParaRPr lang="zh-CN" altLang="zh-CN" sz="1200">
              <a:solidFill>
                <a:srgbClr val="3B3B3B"/>
              </a:solidFill>
              <a:ea typeface="微软雅黑" panose="020B0503020204020204" pitchFamily="34" charset="-122"/>
              <a:cs typeface="Helvetica" panose="020B0604020202020204" pitchFamily="34" charset="0"/>
            </a:endParaRPr>
          </a:p>
        </p:txBody>
      </p:sp>
      <p:sp>
        <p:nvSpPr>
          <p:cNvPr id="42" name="矩形 46"/>
          <p:cNvSpPr>
            <a:spLocks noChangeArrowheads="1"/>
          </p:cNvSpPr>
          <p:nvPr/>
        </p:nvSpPr>
        <p:spPr bwMode="auto">
          <a:xfrm>
            <a:off x="5030788" y="2692602"/>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2400" dirty="0">
                <a:solidFill>
                  <a:schemeClr val="bg1"/>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点击添加标题</a:t>
            </a:r>
            <a:endParaRPr lang="zh-CN" altLang="zh-CN" sz="1200" dirty="0">
              <a:solidFill>
                <a:schemeClr val="bg1"/>
              </a:solidFill>
              <a:ea typeface="微软雅黑" panose="020B0503020204020204" pitchFamily="34" charset="-122"/>
              <a:cs typeface="Helvetica" panose="020B0604020202020204" pitchFamily="34" charset="0"/>
            </a:endParaRPr>
          </a:p>
        </p:txBody>
      </p:sp>
      <p:sp>
        <p:nvSpPr>
          <p:cNvPr id="43" name="矩形 82"/>
          <p:cNvSpPr>
            <a:spLocks noChangeArrowheads="1"/>
          </p:cNvSpPr>
          <p:nvPr/>
        </p:nvSpPr>
        <p:spPr bwMode="auto">
          <a:xfrm>
            <a:off x="5030788" y="3741939"/>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2400">
                <a:solidFill>
                  <a:srgbClr val="3B3B3B"/>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点击添加标题</a:t>
            </a:r>
            <a:endParaRPr lang="zh-CN" altLang="zh-CN" sz="1200">
              <a:solidFill>
                <a:srgbClr val="3B3B3B"/>
              </a:solidFill>
              <a:ea typeface="微软雅黑" panose="020B0503020204020204" pitchFamily="34" charset="-122"/>
              <a:cs typeface="Helvetica" panose="020B0604020202020204" pitchFamily="34" charset="0"/>
            </a:endParaRPr>
          </a:p>
        </p:txBody>
      </p:sp>
      <p:sp>
        <p:nvSpPr>
          <p:cNvPr id="44" name="矩形 83"/>
          <p:cNvSpPr>
            <a:spLocks noChangeArrowheads="1"/>
          </p:cNvSpPr>
          <p:nvPr/>
        </p:nvSpPr>
        <p:spPr bwMode="auto">
          <a:xfrm>
            <a:off x="5030788" y="4789689"/>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2400">
                <a:solidFill>
                  <a:schemeClr val="bg1"/>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点击添加标题</a:t>
            </a:r>
            <a:endParaRPr lang="zh-CN" altLang="zh-CN" sz="1200">
              <a:solidFill>
                <a:schemeClr val="bg1"/>
              </a:solidFill>
              <a:ea typeface="微软雅黑" panose="020B0503020204020204" pitchFamily="34" charset="-122"/>
              <a:cs typeface="Helvetica" panose="020B0604020202020204" pitchFamily="34" charset="0"/>
            </a:endParaRPr>
          </a:p>
        </p:txBody>
      </p:sp>
    </p:spTree>
    <p:extLst>
      <p:ext uri="{BB962C8B-B14F-4D97-AF65-F5344CB8AC3E}">
        <p14:creationId xmlns:p14="http://schemas.microsoft.com/office/powerpoint/2010/main" val="584025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60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strVal val="4*#ppt_w"/>
                                          </p:val>
                                        </p:tav>
                                        <p:tav tm="100000">
                                          <p:val>
                                            <p:strVal val="#ppt_w"/>
                                          </p:val>
                                        </p:tav>
                                      </p:tavLst>
                                    </p:anim>
                                    <p:anim calcmode="lin" valueType="num">
                                      <p:cBhvr>
                                        <p:cTn id="8" dur="500" fill="hold"/>
                                        <p:tgtEl>
                                          <p:spTgt spid="4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蒙古"/>
          <p:cNvSpPr>
            <a:spLocks/>
          </p:cNvSpPr>
          <p:nvPr/>
        </p:nvSpPr>
        <p:spPr bwMode="auto">
          <a:xfrm>
            <a:off x="3593357" y="707487"/>
            <a:ext cx="3095872" cy="263766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4" name="甘肃"/>
          <p:cNvSpPr>
            <a:spLocks/>
          </p:cNvSpPr>
          <p:nvPr/>
        </p:nvSpPr>
        <p:spPr bwMode="auto">
          <a:xfrm>
            <a:off x="2999332" y="2491918"/>
            <a:ext cx="1977196" cy="1671822"/>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5" name="宁夏"/>
          <p:cNvSpPr>
            <a:spLocks/>
          </p:cNvSpPr>
          <p:nvPr/>
        </p:nvSpPr>
        <p:spPr bwMode="auto">
          <a:xfrm>
            <a:off x="4404181" y="3072291"/>
            <a:ext cx="398908" cy="658334"/>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6" name="新疆"/>
          <p:cNvSpPr>
            <a:spLocks/>
          </p:cNvSpPr>
          <p:nvPr/>
        </p:nvSpPr>
        <p:spPr bwMode="auto">
          <a:xfrm>
            <a:off x="627563" y="1339833"/>
            <a:ext cx="2827044" cy="2135253"/>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7" name="青海"/>
          <p:cNvSpPr>
            <a:spLocks/>
          </p:cNvSpPr>
          <p:nvPr/>
        </p:nvSpPr>
        <p:spPr bwMode="auto">
          <a:xfrm>
            <a:off x="2461673" y="3015985"/>
            <a:ext cx="1760398" cy="1260363"/>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chemeClr val="accent1"/>
          </a:solidFill>
          <a:ln w="3175">
            <a:noFill/>
            <a:round/>
            <a:headEnd/>
            <a:tailEnd/>
          </a:ln>
        </p:spPr>
        <p:txBody>
          <a:bodyPr/>
          <a:lstStyle/>
          <a:p>
            <a:endParaRPr lang="zh-CN" altLang="en-US">
              <a:solidFill>
                <a:schemeClr val="tx1">
                  <a:lumMod val="75000"/>
                  <a:lumOff val="25000"/>
                </a:schemeClr>
              </a:solidFill>
            </a:endParaRPr>
          </a:p>
        </p:txBody>
      </p:sp>
      <p:sp>
        <p:nvSpPr>
          <p:cNvPr id="8" name="四川"/>
          <p:cNvSpPr>
            <a:spLocks/>
          </p:cNvSpPr>
          <p:nvPr/>
        </p:nvSpPr>
        <p:spPr bwMode="auto">
          <a:xfrm>
            <a:off x="3471950" y="3899539"/>
            <a:ext cx="1521920" cy="133399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accent1"/>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9" name="西藏"/>
          <p:cNvSpPr>
            <a:spLocks/>
          </p:cNvSpPr>
          <p:nvPr/>
        </p:nvSpPr>
        <p:spPr bwMode="auto">
          <a:xfrm>
            <a:off x="944088" y="3358146"/>
            <a:ext cx="2722981" cy="1654497"/>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10" name="云南"/>
          <p:cNvSpPr>
            <a:spLocks/>
          </p:cNvSpPr>
          <p:nvPr/>
        </p:nvSpPr>
        <p:spPr bwMode="auto">
          <a:xfrm>
            <a:off x="3424254" y="4735450"/>
            <a:ext cx="1231411" cy="1282018"/>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11" name="贵州"/>
          <p:cNvSpPr>
            <a:spLocks/>
          </p:cNvSpPr>
          <p:nvPr/>
        </p:nvSpPr>
        <p:spPr bwMode="auto">
          <a:xfrm>
            <a:off x="4308790" y="4718124"/>
            <a:ext cx="832503" cy="718970"/>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chemeClr val="accent4"/>
          </a:solidFill>
          <a:ln w="3175">
            <a:noFill/>
            <a:round/>
            <a:headEnd/>
            <a:tailEnd/>
          </a:ln>
        </p:spPr>
        <p:txBody>
          <a:bodyPr/>
          <a:lstStyle/>
          <a:p>
            <a:endParaRPr lang="zh-CN" altLang="en-US">
              <a:solidFill>
                <a:schemeClr val="tx1">
                  <a:lumMod val="75000"/>
                  <a:lumOff val="25000"/>
                </a:schemeClr>
              </a:solidFill>
            </a:endParaRPr>
          </a:p>
        </p:txBody>
      </p:sp>
      <p:sp>
        <p:nvSpPr>
          <p:cNvPr id="12" name="广西"/>
          <p:cNvSpPr>
            <a:spLocks/>
          </p:cNvSpPr>
          <p:nvPr/>
        </p:nvSpPr>
        <p:spPr bwMode="auto">
          <a:xfrm>
            <a:off x="4443205" y="5159901"/>
            <a:ext cx="1088325" cy="827248"/>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13" name="重庆"/>
          <p:cNvSpPr>
            <a:spLocks/>
          </p:cNvSpPr>
          <p:nvPr/>
        </p:nvSpPr>
        <p:spPr bwMode="auto">
          <a:xfrm>
            <a:off x="4594964" y="4250362"/>
            <a:ext cx="615706" cy="623685"/>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14" name="陕西"/>
          <p:cNvSpPr>
            <a:spLocks/>
          </p:cNvSpPr>
          <p:nvPr/>
        </p:nvSpPr>
        <p:spPr bwMode="auto">
          <a:xfrm>
            <a:off x="4594964" y="3037642"/>
            <a:ext cx="702425" cy="1251701"/>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15" name="山西"/>
          <p:cNvSpPr>
            <a:spLocks/>
          </p:cNvSpPr>
          <p:nvPr/>
        </p:nvSpPr>
        <p:spPr bwMode="auto">
          <a:xfrm>
            <a:off x="5201998" y="2803759"/>
            <a:ext cx="468284" cy="1026481"/>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16" name="湖南"/>
          <p:cNvSpPr>
            <a:spLocks/>
          </p:cNvSpPr>
          <p:nvPr/>
        </p:nvSpPr>
        <p:spPr bwMode="auto">
          <a:xfrm>
            <a:off x="5080590" y="4553541"/>
            <a:ext cx="745784" cy="86622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17" name="湖北"/>
          <p:cNvSpPr>
            <a:spLocks/>
          </p:cNvSpPr>
          <p:nvPr/>
        </p:nvSpPr>
        <p:spPr bwMode="auto">
          <a:xfrm>
            <a:off x="4993871" y="4055460"/>
            <a:ext cx="1057974" cy="662665"/>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chemeClr val="accent1"/>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18" name="广东"/>
          <p:cNvSpPr>
            <a:spLocks/>
          </p:cNvSpPr>
          <p:nvPr/>
        </p:nvSpPr>
        <p:spPr bwMode="auto">
          <a:xfrm>
            <a:off x="5228013" y="5272511"/>
            <a:ext cx="1101333" cy="870560"/>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19" name="江西"/>
          <p:cNvSpPr>
            <a:spLocks/>
          </p:cNvSpPr>
          <p:nvPr/>
        </p:nvSpPr>
        <p:spPr bwMode="auto">
          <a:xfrm>
            <a:off x="5748328" y="4518892"/>
            <a:ext cx="659065" cy="89654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chemeClr val="accent1"/>
          </a:solidFill>
          <a:ln w="3175">
            <a:noFill/>
            <a:round/>
            <a:headEnd/>
            <a:tailEnd/>
          </a:ln>
        </p:spPr>
        <p:txBody>
          <a:bodyPr/>
          <a:lstStyle/>
          <a:p>
            <a:endParaRPr lang="zh-CN" altLang="en-US">
              <a:solidFill>
                <a:schemeClr val="tx1">
                  <a:lumMod val="75000"/>
                  <a:lumOff val="25000"/>
                </a:schemeClr>
              </a:solidFill>
            </a:endParaRPr>
          </a:p>
        </p:txBody>
      </p:sp>
      <p:sp>
        <p:nvSpPr>
          <p:cNvPr id="20" name="福建"/>
          <p:cNvSpPr>
            <a:spLocks/>
          </p:cNvSpPr>
          <p:nvPr/>
        </p:nvSpPr>
        <p:spPr bwMode="auto">
          <a:xfrm>
            <a:off x="6090868" y="4757105"/>
            <a:ext cx="611370" cy="744956"/>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21" name="浙江"/>
          <p:cNvSpPr>
            <a:spLocks/>
          </p:cNvSpPr>
          <p:nvPr/>
        </p:nvSpPr>
        <p:spPr bwMode="auto">
          <a:xfrm>
            <a:off x="6364034" y="4285011"/>
            <a:ext cx="524650" cy="606360"/>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22" name="安徽"/>
          <p:cNvSpPr>
            <a:spLocks/>
          </p:cNvSpPr>
          <p:nvPr/>
        </p:nvSpPr>
        <p:spPr bwMode="auto">
          <a:xfrm>
            <a:off x="5852391" y="3760942"/>
            <a:ext cx="663402" cy="809924"/>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23" name="天津"/>
          <p:cNvSpPr>
            <a:spLocks/>
          </p:cNvSpPr>
          <p:nvPr/>
        </p:nvSpPr>
        <p:spPr bwMode="auto">
          <a:xfrm>
            <a:off x="5982469" y="2825416"/>
            <a:ext cx="173438" cy="251206"/>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24" name="北京"/>
          <p:cNvSpPr>
            <a:spLocks/>
          </p:cNvSpPr>
          <p:nvPr/>
        </p:nvSpPr>
        <p:spPr bwMode="auto">
          <a:xfrm>
            <a:off x="5809031" y="2712806"/>
            <a:ext cx="229806" cy="246875"/>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25" name="辽宁"/>
          <p:cNvSpPr>
            <a:spLocks/>
          </p:cNvSpPr>
          <p:nvPr/>
        </p:nvSpPr>
        <p:spPr bwMode="auto">
          <a:xfrm>
            <a:off x="6199267" y="2223386"/>
            <a:ext cx="815159" cy="775275"/>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26" name="吉林"/>
          <p:cNvSpPr>
            <a:spLocks/>
          </p:cNvSpPr>
          <p:nvPr/>
        </p:nvSpPr>
        <p:spPr bwMode="auto">
          <a:xfrm>
            <a:off x="6381378" y="1755622"/>
            <a:ext cx="1162036" cy="788268"/>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27" name="黑龙江"/>
          <p:cNvSpPr>
            <a:spLocks/>
          </p:cNvSpPr>
          <p:nvPr/>
        </p:nvSpPr>
        <p:spPr bwMode="auto">
          <a:xfrm>
            <a:off x="6134228" y="642519"/>
            <a:ext cx="1556608" cy="1411952"/>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28" name="山东"/>
          <p:cNvSpPr>
            <a:spLocks/>
          </p:cNvSpPr>
          <p:nvPr/>
        </p:nvSpPr>
        <p:spPr bwMode="auto">
          <a:xfrm>
            <a:off x="5826375" y="3176238"/>
            <a:ext cx="940902" cy="58903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29" name="上海"/>
          <p:cNvSpPr>
            <a:spLocks/>
          </p:cNvSpPr>
          <p:nvPr/>
        </p:nvSpPr>
        <p:spPr bwMode="auto">
          <a:xfrm>
            <a:off x="6706574" y="4155077"/>
            <a:ext cx="147422" cy="129934"/>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30" name="江苏"/>
          <p:cNvSpPr>
            <a:spLocks/>
          </p:cNvSpPr>
          <p:nvPr/>
        </p:nvSpPr>
        <p:spPr bwMode="auto">
          <a:xfrm>
            <a:off x="6017157" y="3656995"/>
            <a:ext cx="819496" cy="632347"/>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31" name="河北"/>
          <p:cNvSpPr>
            <a:spLocks/>
          </p:cNvSpPr>
          <p:nvPr/>
        </p:nvSpPr>
        <p:spPr bwMode="auto">
          <a:xfrm>
            <a:off x="5587897" y="2448606"/>
            <a:ext cx="763128" cy="108711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32" name="河南"/>
          <p:cNvSpPr>
            <a:spLocks/>
          </p:cNvSpPr>
          <p:nvPr/>
        </p:nvSpPr>
        <p:spPr bwMode="auto">
          <a:xfrm>
            <a:off x="5241020" y="3492411"/>
            <a:ext cx="802152" cy="792599"/>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chemeClr val="accent4"/>
          </a:solidFill>
          <a:ln w="3175">
            <a:noFill/>
            <a:round/>
            <a:headEnd/>
            <a:tailEnd/>
          </a:ln>
        </p:spPr>
        <p:txBody>
          <a:bodyPr/>
          <a:lstStyle/>
          <a:p>
            <a:endParaRPr lang="zh-CN" altLang="en-US">
              <a:solidFill>
                <a:schemeClr val="tx1">
                  <a:lumMod val="75000"/>
                  <a:lumOff val="25000"/>
                </a:schemeClr>
              </a:solidFill>
            </a:endParaRPr>
          </a:p>
        </p:txBody>
      </p:sp>
      <p:sp>
        <p:nvSpPr>
          <p:cNvPr id="33" name="台湾"/>
          <p:cNvSpPr>
            <a:spLocks/>
          </p:cNvSpPr>
          <p:nvPr/>
        </p:nvSpPr>
        <p:spPr bwMode="auto">
          <a:xfrm>
            <a:off x="6749934" y="5185888"/>
            <a:ext cx="229806" cy="554386"/>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34" name="海南"/>
          <p:cNvSpPr>
            <a:spLocks/>
          </p:cNvSpPr>
          <p:nvPr/>
        </p:nvSpPr>
        <p:spPr bwMode="auto">
          <a:xfrm>
            <a:off x="5058911" y="6169057"/>
            <a:ext cx="346877" cy="303181"/>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chemeClr val="accent4"/>
          </a:solidFill>
          <a:ln w="3175">
            <a:solidFill>
              <a:schemeClr val="bg1"/>
            </a:solidFill>
            <a:round/>
            <a:headEnd/>
            <a:tailEnd/>
          </a:ln>
        </p:spPr>
        <p:txBody>
          <a:bodyPr/>
          <a:lstStyle/>
          <a:p>
            <a:endParaRPr lang="zh-CN" altLang="en-US">
              <a:solidFill>
                <a:schemeClr val="tx1">
                  <a:lumMod val="75000"/>
                  <a:lumOff val="25000"/>
                </a:schemeClr>
              </a:solidFill>
            </a:endParaRPr>
          </a:p>
        </p:txBody>
      </p:sp>
      <p:sp>
        <p:nvSpPr>
          <p:cNvPr id="35" name="矩形 1"/>
          <p:cNvSpPr>
            <a:spLocks noChangeArrowheads="1"/>
          </p:cNvSpPr>
          <p:nvPr/>
        </p:nvSpPr>
        <p:spPr bwMode="auto">
          <a:xfrm>
            <a:off x="7954491" y="2624172"/>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a:solidFill>
                  <a:srgbClr val="000000"/>
                </a:solidFill>
                <a:latin typeface="微软雅黑" panose="020B0503020204020204" pitchFamily="34" charset="-122"/>
                <a:ea typeface="微软雅黑" panose="020B0503020204020204" pitchFamily="34" charset="-122"/>
              </a:rPr>
              <a:t>点击添加文字说明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a:solidFill>
                  <a:srgbClr val="000000"/>
                </a:solidFill>
                <a:latin typeface="微软雅黑" panose="020B0503020204020204" pitchFamily="34" charset="-122"/>
                <a:ea typeface="微软雅黑" panose="020B0503020204020204" pitchFamily="34" charset="-122"/>
              </a:rPr>
              <a:t>点击添加文字说明</a:t>
            </a:r>
          </a:p>
        </p:txBody>
      </p:sp>
      <p:sp>
        <p:nvSpPr>
          <p:cNvPr id="36" name="矩形 35"/>
          <p:cNvSpPr/>
          <p:nvPr/>
        </p:nvSpPr>
        <p:spPr>
          <a:xfrm>
            <a:off x="7954491" y="2124548"/>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37" name="矩形 1"/>
          <p:cNvSpPr>
            <a:spLocks noChangeArrowheads="1"/>
          </p:cNvSpPr>
          <p:nvPr/>
        </p:nvSpPr>
        <p:spPr bwMode="auto">
          <a:xfrm>
            <a:off x="7964942" y="3918753"/>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a:solidFill>
                  <a:srgbClr val="000000"/>
                </a:solidFill>
                <a:latin typeface="微软雅黑" panose="020B0503020204020204" pitchFamily="34" charset="-122"/>
                <a:ea typeface="微软雅黑" panose="020B0503020204020204" pitchFamily="34" charset="-122"/>
              </a:rPr>
              <a:t>点击添加文字说明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a:solidFill>
                  <a:srgbClr val="000000"/>
                </a:solidFill>
                <a:latin typeface="微软雅黑" panose="020B0503020204020204" pitchFamily="34" charset="-122"/>
                <a:ea typeface="微软雅黑" panose="020B0503020204020204" pitchFamily="34" charset="-122"/>
              </a:rPr>
              <a:t>点击添加文字说明</a:t>
            </a:r>
          </a:p>
        </p:txBody>
      </p:sp>
      <p:sp>
        <p:nvSpPr>
          <p:cNvPr id="38" name="矩形 37"/>
          <p:cNvSpPr/>
          <p:nvPr/>
        </p:nvSpPr>
        <p:spPr>
          <a:xfrm>
            <a:off x="7964942" y="3419129"/>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39" name="矩形 1"/>
          <p:cNvSpPr>
            <a:spLocks noChangeArrowheads="1"/>
          </p:cNvSpPr>
          <p:nvPr/>
        </p:nvSpPr>
        <p:spPr bwMode="auto">
          <a:xfrm>
            <a:off x="7954491" y="5278008"/>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a:solidFill>
                  <a:srgbClr val="000000"/>
                </a:solidFill>
                <a:latin typeface="微软雅黑" panose="020B0503020204020204" pitchFamily="34" charset="-122"/>
                <a:ea typeface="微软雅黑" panose="020B0503020204020204" pitchFamily="34" charset="-122"/>
              </a:rPr>
              <a:t>点击添加文字说明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a:solidFill>
                  <a:srgbClr val="000000"/>
                </a:solidFill>
                <a:latin typeface="微软雅黑" panose="020B0503020204020204" pitchFamily="34" charset="-122"/>
                <a:ea typeface="微软雅黑" panose="020B0503020204020204" pitchFamily="34" charset="-122"/>
              </a:rPr>
              <a:t>点击添加文字说明</a:t>
            </a:r>
          </a:p>
        </p:txBody>
      </p:sp>
      <p:sp>
        <p:nvSpPr>
          <p:cNvPr id="40" name="矩形 39"/>
          <p:cNvSpPr/>
          <p:nvPr/>
        </p:nvSpPr>
        <p:spPr>
          <a:xfrm>
            <a:off x="7954491" y="4778384"/>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3601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t="8214" b="35110"/>
          <a:stretch/>
        </p:blipFill>
        <p:spPr>
          <a:xfrm>
            <a:off x="228127" y="362521"/>
            <a:ext cx="11735745" cy="4722242"/>
          </a:xfrm>
          <a:prstGeom prst="roundRect">
            <a:avLst>
              <a:gd name="adj" fmla="val 2179"/>
            </a:avLst>
          </a:prstGeom>
          <a:gradFill>
            <a:gsLst>
              <a:gs pos="35000">
                <a:srgbClr val="6B13D3"/>
              </a:gs>
              <a:gs pos="88000">
                <a:srgbClr val="2D83D8"/>
              </a:gs>
            </a:gsLst>
            <a:lin ang="18000000" scaled="0"/>
          </a:gradFill>
          <a:ln>
            <a:noFill/>
          </a:ln>
        </p:spPr>
      </p:pic>
      <p:sp>
        <p:nvSpPr>
          <p:cNvPr id="3" name="矩形 2"/>
          <p:cNvSpPr/>
          <p:nvPr/>
        </p:nvSpPr>
        <p:spPr>
          <a:xfrm>
            <a:off x="564660" y="5163628"/>
            <a:ext cx="1509070" cy="156134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800" b="1" dirty="0">
                <a:solidFill>
                  <a:schemeClr val="accent1"/>
                </a:solidFill>
                <a:latin typeface="微软雅黑" panose="020B0503020204020204" pitchFamily="34" charset="-122"/>
                <a:ea typeface="微软雅黑" panose="020B0503020204020204" pitchFamily="34" charset="-122"/>
              </a:rPr>
              <a:t>谢</a:t>
            </a:r>
          </a:p>
        </p:txBody>
      </p:sp>
      <p:sp>
        <p:nvSpPr>
          <p:cNvPr id="4" name="矩形 3"/>
          <p:cNvSpPr/>
          <p:nvPr/>
        </p:nvSpPr>
        <p:spPr>
          <a:xfrm>
            <a:off x="2387546" y="5436467"/>
            <a:ext cx="8461881" cy="1015663"/>
          </a:xfrm>
          <a:prstGeom prst="rect">
            <a:avLst/>
          </a:prstGeom>
        </p:spPr>
        <p:txBody>
          <a:bodyPr wrap="square">
            <a:spAutoFit/>
          </a:bodyPr>
          <a:lstStyle/>
          <a:p>
            <a:pPr>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希望在未来的工作中，各位领导、同事继续给予帮助、指导，我将继续始终如一地在公司规章制度内做好各项工作，做更加完美的工作者。</a:t>
            </a:r>
          </a:p>
        </p:txBody>
      </p:sp>
    </p:spTree>
    <p:extLst>
      <p:ext uri="{BB962C8B-B14F-4D97-AF65-F5344CB8AC3E}">
        <p14:creationId xmlns:p14="http://schemas.microsoft.com/office/powerpoint/2010/main" val="390763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529" y="-297"/>
            <a:ext cx="12193057" cy="6858594"/>
          </a:xfrm>
          <a:prstGeom prst="rect">
            <a:avLst/>
          </a:prstGeom>
        </p:spPr>
      </p:pic>
      <p:sp>
        <p:nvSpPr>
          <p:cNvPr id="12" name="矩形 11"/>
          <p:cNvSpPr/>
          <p:nvPr/>
        </p:nvSpPr>
        <p:spPr>
          <a:xfrm>
            <a:off x="4509966" y="3398887"/>
            <a:ext cx="6955751" cy="830997"/>
          </a:xfrm>
          <a:prstGeom prst="rect">
            <a:avLst/>
          </a:prstGeom>
        </p:spPr>
        <p:txBody>
          <a:bodyPr wrap="none">
            <a:spAutoFit/>
          </a:bodyPr>
          <a:lstStyle/>
          <a:p>
            <a:pPr algn="ctr">
              <a:lnSpc>
                <a:spcPct val="100000"/>
              </a:lnSpc>
              <a:spcBef>
                <a:spcPct val="0"/>
              </a:spcBef>
              <a:buFontTx/>
              <a:buNone/>
            </a:pPr>
            <a:r>
              <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恳请领导同事批评指正！</a:t>
            </a:r>
            <a:endPar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KSO_Shape"/>
          <p:cNvSpPr>
            <a:spLocks/>
          </p:cNvSpPr>
          <p:nvPr/>
        </p:nvSpPr>
        <p:spPr bwMode="auto">
          <a:xfrm>
            <a:off x="1355246" y="2199807"/>
            <a:ext cx="2460197" cy="2398161"/>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a:effectLst>
            <a:outerShdw blurRad="50800" dist="38100" dir="2700000" algn="tl" rotWithShape="0">
              <a:prstClr val="black">
                <a:alpha val="40000"/>
              </a:prstClr>
            </a:outerShdw>
          </a:effectLst>
        </p:spPr>
        <p:txBody>
          <a:bodyPr/>
          <a:lstStyle/>
          <a:p>
            <a:endParaRPr lang="zh-CN" altLang="en-US"/>
          </a:p>
        </p:txBody>
      </p:sp>
      <p:sp>
        <p:nvSpPr>
          <p:cNvPr id="7" name="矩形 6"/>
          <p:cNvSpPr/>
          <p:nvPr/>
        </p:nvSpPr>
        <p:spPr>
          <a:xfrm>
            <a:off x="5199317" y="2450728"/>
            <a:ext cx="3478836" cy="307777"/>
          </a:xfrm>
          <a:prstGeom prst="rect">
            <a:avLst/>
          </a:prstGeom>
        </p:spPr>
        <p:txBody>
          <a:bodyPr wrap="none">
            <a:spAutoFit/>
          </a:bodyPr>
          <a:lstStyle/>
          <a:p>
            <a:pPr algn="ctr">
              <a:spcBef>
                <a:spcPct val="0"/>
              </a:spcBef>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rPr>
              <a:t>汇报人：</a:t>
            </a:r>
            <a:r>
              <a:rPr lang="en-US" altLang="zh-CN" sz="1400" dirty="0">
                <a:latin typeface="微软雅黑" panose="020B0503020204020204" pitchFamily="34" charset="-122"/>
                <a:ea typeface="微软雅黑" panose="020B0503020204020204" pitchFamily="34" charset="-122"/>
              </a:rPr>
              <a:t>PPTS      </a:t>
            </a:r>
            <a:r>
              <a:rPr lang="zh-CN" altLang="en-US" sz="1400" dirty="0">
                <a:latin typeface="微软雅黑" panose="020B0503020204020204" pitchFamily="34" charset="-122"/>
                <a:ea typeface="微软雅黑" panose="020B0503020204020204" pitchFamily="34" charset="-122"/>
              </a:rPr>
              <a:t>汇报时间：</a:t>
            </a:r>
            <a:r>
              <a:rPr lang="en-US" altLang="zh-CN" sz="1400" dirty="0">
                <a:latin typeface="微软雅黑" panose="020B0503020204020204" pitchFamily="34" charset="-122"/>
                <a:ea typeface="微软雅黑" panose="020B0503020204020204" pitchFamily="34" charset="-122"/>
              </a:rPr>
              <a:t>2018.01.14</a:t>
            </a:r>
          </a:p>
        </p:txBody>
      </p:sp>
    </p:spTree>
    <p:extLst>
      <p:ext uri="{BB962C8B-B14F-4D97-AF65-F5344CB8AC3E}">
        <p14:creationId xmlns:p14="http://schemas.microsoft.com/office/powerpoint/2010/main" val="3193724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08005" y="4282278"/>
            <a:ext cx="2333958" cy="1455966"/>
          </a:xfrm>
          <a:prstGeom prst="rect">
            <a:avLst/>
          </a:prstGeom>
          <a:solidFill>
            <a:schemeClr val="accent2"/>
          </a:solidFill>
          <a:ln>
            <a:solidFill>
              <a:srgbClr val="3B3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08005" y="4213178"/>
            <a:ext cx="2333958" cy="69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a:spLocks noChangeArrowheads="1"/>
          </p:cNvSpPr>
          <p:nvPr/>
        </p:nvSpPr>
        <p:spPr bwMode="auto">
          <a:xfrm>
            <a:off x="1048690"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p:txBody>
      </p:sp>
      <p:pic>
        <p:nvPicPr>
          <p:cNvPr id="6" name="图片 5"/>
          <p:cNvPicPr>
            <a:picLocks noChangeAspect="1"/>
          </p:cNvPicPr>
          <p:nvPr/>
        </p:nvPicPr>
        <p:blipFill rotWithShape="1">
          <a:blip r:embed="rId3">
            <a:duotone>
              <a:prstClr val="black"/>
              <a:schemeClr val="accent3">
                <a:tint val="45000"/>
                <a:satMod val="400000"/>
              </a:schemeClr>
            </a:duotone>
            <a:extLst>
              <a:ext uri="{28A0092B-C50C-407E-A947-70E740481C1C}">
                <a14:useLocalDpi xmlns:a14="http://schemas.microsoft.com/office/drawing/2010/main" val="0"/>
              </a:ext>
            </a:extLst>
          </a:blip>
          <a:srcRect l="24987" r="24987"/>
          <a:stretch/>
        </p:blipFill>
        <p:spPr>
          <a:xfrm>
            <a:off x="908005" y="1084020"/>
            <a:ext cx="2333958" cy="3111943"/>
          </a:xfrm>
          <a:prstGeom prst="rect">
            <a:avLst/>
          </a:prstGeom>
        </p:spPr>
      </p:pic>
      <p:pic>
        <p:nvPicPr>
          <p:cNvPr id="7" name="图片 6"/>
          <p:cNvPicPr>
            <a:picLocks noChangeAspect="1"/>
          </p:cNvPicPr>
          <p:nvPr/>
        </p:nvPicPr>
        <p:blipFill rotWithShape="1">
          <a:blip r:embed="rId4">
            <a:duotone>
              <a:prstClr val="black"/>
              <a:schemeClr val="accent3">
                <a:tint val="45000"/>
                <a:satMod val="400000"/>
              </a:schemeClr>
            </a:duotone>
            <a:extLst>
              <a:ext uri="{28A0092B-C50C-407E-A947-70E740481C1C}">
                <a14:useLocalDpi xmlns:a14="http://schemas.microsoft.com/office/drawing/2010/main" val="0"/>
              </a:ext>
            </a:extLst>
          </a:blip>
          <a:srcRect l="27378" r="17122"/>
          <a:stretch/>
        </p:blipFill>
        <p:spPr>
          <a:xfrm>
            <a:off x="3697211" y="1084020"/>
            <a:ext cx="2333957" cy="3111943"/>
          </a:xfrm>
          <a:prstGeom prst="rect">
            <a:avLst/>
          </a:prstGeom>
        </p:spPr>
      </p:pic>
      <p:pic>
        <p:nvPicPr>
          <p:cNvPr id="8" name="图片 7"/>
          <p:cNvPicPr>
            <a:picLocks noChangeAspect="1"/>
          </p:cNvPicPr>
          <p:nvPr/>
        </p:nvPicPr>
        <p:blipFill rotWithShape="1">
          <a:blip r:embed="rId5">
            <a:duotone>
              <a:prstClr val="black"/>
              <a:schemeClr val="accent3">
                <a:tint val="45000"/>
                <a:satMod val="400000"/>
              </a:schemeClr>
            </a:duotone>
            <a:extLst>
              <a:ext uri="{28A0092B-C50C-407E-A947-70E740481C1C}">
                <a14:useLocalDpi xmlns:a14="http://schemas.microsoft.com/office/drawing/2010/main" val="0"/>
              </a:ext>
            </a:extLst>
          </a:blip>
          <a:srcRect l="40792" r="7458"/>
          <a:stretch/>
        </p:blipFill>
        <p:spPr>
          <a:xfrm>
            <a:off x="6492807" y="1084020"/>
            <a:ext cx="2333957" cy="3111943"/>
          </a:xfrm>
          <a:prstGeom prst="rect">
            <a:avLst/>
          </a:prstGeom>
        </p:spPr>
      </p:pic>
      <p:pic>
        <p:nvPicPr>
          <p:cNvPr id="9" name="图片 8"/>
          <p:cNvPicPr>
            <a:picLocks noChangeAspect="1"/>
          </p:cNvPicPr>
          <p:nvPr/>
        </p:nvPicPr>
        <p:blipFill rotWithShape="1">
          <a:blip r:embed="rId6">
            <a:duotone>
              <a:prstClr val="black"/>
              <a:schemeClr val="accent3">
                <a:tint val="45000"/>
                <a:satMod val="400000"/>
              </a:schemeClr>
            </a:duotone>
            <a:extLst>
              <a:ext uri="{28A0092B-C50C-407E-A947-70E740481C1C}">
                <a14:useLocalDpi xmlns:a14="http://schemas.microsoft.com/office/drawing/2010/main" val="0"/>
              </a:ext>
            </a:extLst>
          </a:blip>
          <a:srcRect l="51799" r="1282" b="6234"/>
          <a:stretch/>
        </p:blipFill>
        <p:spPr>
          <a:xfrm>
            <a:off x="9260156" y="1084020"/>
            <a:ext cx="2333957" cy="3111943"/>
          </a:xfrm>
          <a:prstGeom prst="rect">
            <a:avLst/>
          </a:prstGeom>
        </p:spPr>
      </p:pic>
      <p:sp>
        <p:nvSpPr>
          <p:cNvPr id="11" name="矩形 10"/>
          <p:cNvSpPr/>
          <p:nvPr/>
        </p:nvSpPr>
        <p:spPr>
          <a:xfrm>
            <a:off x="3697210" y="4282278"/>
            <a:ext cx="2333958" cy="1455966"/>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97210" y="4213178"/>
            <a:ext cx="2333958" cy="69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4"/>
          <p:cNvSpPr txBox="1">
            <a:spLocks noChangeArrowheads="1"/>
          </p:cNvSpPr>
          <p:nvPr/>
        </p:nvSpPr>
        <p:spPr bwMode="auto">
          <a:xfrm>
            <a:off x="3837895"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p:txBody>
      </p:sp>
      <p:sp>
        <p:nvSpPr>
          <p:cNvPr id="15" name="矩形 14"/>
          <p:cNvSpPr/>
          <p:nvPr/>
        </p:nvSpPr>
        <p:spPr>
          <a:xfrm>
            <a:off x="6492806" y="4282278"/>
            <a:ext cx="2333958" cy="14559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492806" y="4213178"/>
            <a:ext cx="2333958" cy="69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4"/>
          <p:cNvSpPr txBox="1">
            <a:spLocks noChangeArrowheads="1"/>
          </p:cNvSpPr>
          <p:nvPr/>
        </p:nvSpPr>
        <p:spPr bwMode="auto">
          <a:xfrm>
            <a:off x="6633491"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p:txBody>
      </p:sp>
      <p:sp>
        <p:nvSpPr>
          <p:cNvPr id="19" name="矩形 18"/>
          <p:cNvSpPr/>
          <p:nvPr/>
        </p:nvSpPr>
        <p:spPr>
          <a:xfrm>
            <a:off x="9260155" y="4282278"/>
            <a:ext cx="2333958" cy="14559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260155" y="4213178"/>
            <a:ext cx="2333958" cy="69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4"/>
          <p:cNvSpPr txBox="1">
            <a:spLocks noChangeArrowheads="1"/>
          </p:cNvSpPr>
          <p:nvPr/>
        </p:nvSpPr>
        <p:spPr bwMode="auto">
          <a:xfrm>
            <a:off x="9400840"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p:txBody>
      </p:sp>
      <p:sp>
        <p:nvSpPr>
          <p:cNvPr id="22" name="矩形 21"/>
          <p:cNvSpPr/>
          <p:nvPr/>
        </p:nvSpPr>
        <p:spPr>
          <a:xfrm>
            <a:off x="5427612" y="932522"/>
            <a:ext cx="603556" cy="565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23" name="等腰三角形 22"/>
          <p:cNvSpPr/>
          <p:nvPr/>
        </p:nvSpPr>
        <p:spPr>
          <a:xfrm rot="16200000">
            <a:off x="5275751" y="932157"/>
            <a:ext cx="151498" cy="152225"/>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652112" y="932522"/>
            <a:ext cx="603556" cy="565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28" name="等腰三角形 27"/>
          <p:cNvSpPr/>
          <p:nvPr/>
        </p:nvSpPr>
        <p:spPr>
          <a:xfrm rot="16200000">
            <a:off x="2500251" y="932157"/>
            <a:ext cx="151498" cy="152225"/>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8324278" y="932522"/>
            <a:ext cx="603556" cy="565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1" name="等腰三角形 30"/>
          <p:cNvSpPr/>
          <p:nvPr/>
        </p:nvSpPr>
        <p:spPr>
          <a:xfrm rot="16200000">
            <a:off x="8172417" y="932157"/>
            <a:ext cx="151498" cy="152225"/>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0990557" y="932522"/>
            <a:ext cx="603556" cy="565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34" name="等腰三角形 33"/>
          <p:cNvSpPr/>
          <p:nvPr/>
        </p:nvSpPr>
        <p:spPr>
          <a:xfrm rot="16200000">
            <a:off x="10838696" y="932157"/>
            <a:ext cx="151498" cy="152225"/>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3225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noEditPoints="1"/>
          </p:cNvSpPr>
          <p:nvPr/>
        </p:nvSpPr>
        <p:spPr bwMode="auto">
          <a:xfrm>
            <a:off x="1073596" y="1917266"/>
            <a:ext cx="2011363" cy="3117850"/>
          </a:xfrm>
          <a:custGeom>
            <a:avLst/>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noEditPoints="1"/>
          </p:cNvSpPr>
          <p:nvPr/>
        </p:nvSpPr>
        <p:spPr bwMode="auto">
          <a:xfrm>
            <a:off x="697358" y="1620404"/>
            <a:ext cx="2441575" cy="3719512"/>
          </a:xfrm>
          <a:custGeom>
            <a:avLst/>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noEditPoints="1"/>
          </p:cNvSpPr>
          <p:nvPr/>
        </p:nvSpPr>
        <p:spPr bwMode="auto">
          <a:xfrm>
            <a:off x="738633" y="1620404"/>
            <a:ext cx="2441575" cy="3719512"/>
          </a:xfrm>
          <a:custGeom>
            <a:avLst/>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gradFill>
            <a:gsLst>
              <a:gs pos="0">
                <a:schemeClr val="accent3"/>
              </a:gs>
              <a:gs pos="68000">
                <a:schemeClr val="accent1"/>
              </a:gs>
            </a:gsLst>
            <a:lin ang="5400000" scaled="1"/>
          </a:gra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任意多边形 17"/>
          <p:cNvSpPr/>
          <p:nvPr/>
        </p:nvSpPr>
        <p:spPr>
          <a:xfrm rot="10800000">
            <a:off x="8917118" y="2344999"/>
            <a:ext cx="1687672" cy="2186897"/>
          </a:xfrm>
          <a:custGeom>
            <a:avLst/>
            <a:gdLst>
              <a:gd name="connsiteX0" fmla="*/ 653834 w 1312976"/>
              <a:gd name="connsiteY0" fmla="*/ 1701363 h 1701363"/>
              <a:gd name="connsiteX1" fmla="*/ 0 w 1312976"/>
              <a:gd name="connsiteY1" fmla="*/ 1701363 h 1701363"/>
              <a:gd name="connsiteX2" fmla="*/ 261230 w 1312976"/>
              <a:gd name="connsiteY2" fmla="*/ 1361485 h 1701363"/>
              <a:gd name="connsiteX3" fmla="*/ 209105 w 1312976"/>
              <a:gd name="connsiteY3" fmla="*/ 1361485 h 1701363"/>
              <a:gd name="connsiteX4" fmla="*/ 209105 w 1312976"/>
              <a:gd name="connsiteY4" fmla="*/ 339879 h 1701363"/>
              <a:gd name="connsiteX5" fmla="*/ 261231 w 1312976"/>
              <a:gd name="connsiteY5" fmla="*/ 339879 h 1701363"/>
              <a:gd name="connsiteX6" fmla="*/ 0 w 1312976"/>
              <a:gd name="connsiteY6" fmla="*/ 0 h 1701363"/>
              <a:gd name="connsiteX7" fmla="*/ 653834 w 1312976"/>
              <a:gd name="connsiteY7" fmla="*/ 0 h 1701363"/>
              <a:gd name="connsiteX8" fmla="*/ 915065 w 1312976"/>
              <a:gd name="connsiteY8" fmla="*/ 339879 h 1701363"/>
              <a:gd name="connsiteX9" fmla="*/ 1312976 w 1312976"/>
              <a:gd name="connsiteY9" fmla="*/ 339879 h 1701363"/>
              <a:gd name="connsiteX10" fmla="*/ 1312976 w 1312976"/>
              <a:gd name="connsiteY10" fmla="*/ 1361485 h 1701363"/>
              <a:gd name="connsiteX11" fmla="*/ 915064 w 1312976"/>
              <a:gd name="connsiteY11" fmla="*/ 1361485 h 1701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solidFill>
                <a:schemeClr val="tx1"/>
              </a:solidFill>
            </a:endParaRPr>
          </a:p>
        </p:txBody>
      </p:sp>
      <p:sp>
        <p:nvSpPr>
          <p:cNvPr id="16" name="任意多边形 15"/>
          <p:cNvSpPr/>
          <p:nvPr/>
        </p:nvSpPr>
        <p:spPr>
          <a:xfrm rot="5400000">
            <a:off x="7624686" y="2654427"/>
            <a:ext cx="1313152" cy="1568043"/>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5400000">
            <a:off x="6235698" y="2654428"/>
            <a:ext cx="1313152" cy="1568043"/>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5400000">
            <a:off x="4815820" y="2654430"/>
            <a:ext cx="1313152" cy="1568043"/>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6200000">
            <a:off x="2370181" y="2208007"/>
            <a:ext cx="2448646" cy="2460888"/>
          </a:xfrm>
          <a:custGeom>
            <a:avLst/>
            <a:gdLst>
              <a:gd name="connsiteX0" fmla="*/ 1904845 w 1904999"/>
              <a:gd name="connsiteY0" fmla="*/ 1752153 h 1914523"/>
              <a:gd name="connsiteX1" fmla="*/ 1877202 w 1904999"/>
              <a:gd name="connsiteY1" fmla="*/ 1803749 h 1914523"/>
              <a:gd name="connsiteX2" fmla="*/ 1875316 w 1904999"/>
              <a:gd name="connsiteY2" fmla="*/ 1806080 h 1914523"/>
              <a:gd name="connsiteX3" fmla="*/ 1694971 w 1904999"/>
              <a:gd name="connsiteY3" fmla="*/ 1808463 h 1914523"/>
              <a:gd name="connsiteX4" fmla="*/ 1070569 w 1904999"/>
              <a:gd name="connsiteY4" fmla="*/ 1808462 h 1914523"/>
              <a:gd name="connsiteX5" fmla="*/ 952500 w 1904999"/>
              <a:gd name="connsiteY5" fmla="*/ 1914523 h 1914523"/>
              <a:gd name="connsiteX6" fmla="*/ 834430 w 1904999"/>
              <a:gd name="connsiteY6" fmla="*/ 1808461 h 1914523"/>
              <a:gd name="connsiteX7" fmla="*/ 196759 w 1904999"/>
              <a:gd name="connsiteY7" fmla="*/ 1808459 h 1914523"/>
              <a:gd name="connsiteX8" fmla="*/ 29203 w 1904999"/>
              <a:gd name="connsiteY8" fmla="*/ 1806079 h 1914523"/>
              <a:gd name="connsiteX9" fmla="*/ 27317 w 1904999"/>
              <a:gd name="connsiteY9" fmla="*/ 1803748 h 1914523"/>
              <a:gd name="connsiteX10" fmla="*/ 2898 w 1904999"/>
              <a:gd name="connsiteY10" fmla="*/ 1724324 h 1914523"/>
              <a:gd name="connsiteX11" fmla="*/ 815756 w 1904999"/>
              <a:gd name="connsiteY11" fmla="*/ 123258 h 1914523"/>
              <a:gd name="connsiteX12" fmla="*/ 833024 w 1904999"/>
              <a:gd name="connsiteY12" fmla="*/ 91381 h 1914523"/>
              <a:gd name="connsiteX13" fmla="*/ 955923 w 1904999"/>
              <a:gd name="connsiteY13" fmla="*/ 601 h 1914523"/>
              <a:gd name="connsiteX14" fmla="*/ 959324 w 1904999"/>
              <a:gd name="connsiteY14" fmla="*/ 0 h 1914523"/>
              <a:gd name="connsiteX15" fmla="*/ 1078826 w 1904999"/>
              <a:gd name="connsiteY15" fmla="*/ 91381 h 1914523"/>
              <a:gd name="connsiteX16" fmla="*/ 1148780 w 1904999"/>
              <a:gd name="connsiteY16" fmla="*/ 220519 h 1914523"/>
              <a:gd name="connsiteX17" fmla="*/ 1623257 w 1904999"/>
              <a:gd name="connsiteY17" fmla="*/ 1155085 h 1914523"/>
              <a:gd name="connsiteX18" fmla="*/ 1620212 w 1904999"/>
              <a:gd name="connsiteY18" fmla="*/ 1153362 h 1914523"/>
              <a:gd name="connsiteX19" fmla="*/ 1883174 w 1904999"/>
              <a:gd name="connsiteY19" fmla="*/ 1670667 h 1914523"/>
              <a:gd name="connsiteX20" fmla="*/ 1904845 w 1904999"/>
              <a:gd name="connsiteY20" fmla="*/ 1752153 h 191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p>
        </p:txBody>
      </p:sp>
      <p:sp>
        <p:nvSpPr>
          <p:cNvPr id="21" name="Freeform 5"/>
          <p:cNvSpPr>
            <a:spLocks/>
          </p:cNvSpPr>
          <p:nvPr/>
        </p:nvSpPr>
        <p:spPr bwMode="auto">
          <a:xfrm>
            <a:off x="6587532" y="3203979"/>
            <a:ext cx="436982" cy="272188"/>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Rectangle 6"/>
          <p:cNvSpPr>
            <a:spLocks noChangeArrowheads="1"/>
          </p:cNvSpPr>
          <p:nvPr/>
        </p:nvSpPr>
        <p:spPr bwMode="auto">
          <a:xfrm>
            <a:off x="6614380" y="3553935"/>
            <a:ext cx="78694" cy="109245"/>
          </a:xfrm>
          <a:prstGeom prst="rect">
            <a:avLst/>
          </a:pr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Rectangle 7"/>
          <p:cNvSpPr>
            <a:spLocks noChangeArrowheads="1"/>
          </p:cNvSpPr>
          <p:nvPr/>
        </p:nvSpPr>
        <p:spPr bwMode="auto">
          <a:xfrm>
            <a:off x="6728255" y="3456725"/>
            <a:ext cx="74065" cy="206455"/>
          </a:xfrm>
          <a:prstGeom prst="rect">
            <a:avLst/>
          </a:pr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Rectangle 8"/>
          <p:cNvSpPr>
            <a:spLocks noChangeArrowheads="1"/>
          </p:cNvSpPr>
          <p:nvPr/>
        </p:nvSpPr>
        <p:spPr bwMode="auto">
          <a:xfrm>
            <a:off x="6837501" y="3507644"/>
            <a:ext cx="77768" cy="155536"/>
          </a:xfrm>
          <a:prstGeom prst="rect">
            <a:avLst/>
          </a:pr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Rectangle 9"/>
          <p:cNvSpPr>
            <a:spLocks noChangeArrowheads="1"/>
          </p:cNvSpPr>
          <p:nvPr/>
        </p:nvSpPr>
        <p:spPr bwMode="auto">
          <a:xfrm>
            <a:off x="6946746" y="3410434"/>
            <a:ext cx="74065" cy="252746"/>
          </a:xfrm>
          <a:prstGeom prst="rect">
            <a:avLst/>
          </a:pr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Freeform 13_14"/>
          <p:cNvSpPr>
            <a:spLocks noEditPoints="1"/>
          </p:cNvSpPr>
          <p:nvPr/>
        </p:nvSpPr>
        <p:spPr bwMode="auto">
          <a:xfrm>
            <a:off x="5139905" y="3212566"/>
            <a:ext cx="451827" cy="442026"/>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1"/>
          <p:cNvSpPr>
            <a:spLocks noEditPoints="1"/>
          </p:cNvSpPr>
          <p:nvPr/>
        </p:nvSpPr>
        <p:spPr bwMode="auto">
          <a:xfrm>
            <a:off x="8036643" y="3196395"/>
            <a:ext cx="472409" cy="474369"/>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25"/>
          <p:cNvSpPr>
            <a:spLocks noEditPoints="1"/>
          </p:cNvSpPr>
          <p:nvPr/>
        </p:nvSpPr>
        <p:spPr bwMode="auto">
          <a:xfrm>
            <a:off x="9499410" y="3199335"/>
            <a:ext cx="467508" cy="468488"/>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文本框 28"/>
          <p:cNvSpPr txBox="1"/>
          <p:nvPr/>
        </p:nvSpPr>
        <p:spPr>
          <a:xfrm>
            <a:off x="4749237" y="1350272"/>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1200" dirty="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p>
        </p:txBody>
      </p:sp>
      <p:sp>
        <p:nvSpPr>
          <p:cNvPr id="30" name="文本框 29"/>
          <p:cNvSpPr txBox="1"/>
          <p:nvPr/>
        </p:nvSpPr>
        <p:spPr>
          <a:xfrm>
            <a:off x="4749237" y="2092738"/>
            <a:ext cx="1469081" cy="400110"/>
          </a:xfrm>
          <a:prstGeom prst="rect">
            <a:avLst/>
          </a:prstGeom>
          <a:noFill/>
        </p:spPr>
        <p:txBody>
          <a:bodyPr wrap="square" rtlCol="0">
            <a:spAutoFit/>
          </a:bodyPr>
          <a:lstStyle/>
          <a:p>
            <a:r>
              <a:rPr lang="zh-CN" altLang="en-US" sz="2000" b="1" dirty="0">
                <a:solidFill>
                  <a:srgbClr val="3B3B3B"/>
                </a:solidFill>
                <a:latin typeface="微软雅黑" panose="020B0503020204020204" pitchFamily="34" charset="-122"/>
                <a:ea typeface="微软雅黑" panose="020B0503020204020204" pitchFamily="34" charset="-122"/>
                <a:cs typeface="+mn-ea"/>
                <a:sym typeface="+mn-lt"/>
              </a:rPr>
              <a:t>添加标题</a:t>
            </a:r>
          </a:p>
        </p:txBody>
      </p:sp>
      <p:sp>
        <p:nvSpPr>
          <p:cNvPr id="31" name="文本框 30"/>
          <p:cNvSpPr txBox="1"/>
          <p:nvPr/>
        </p:nvSpPr>
        <p:spPr>
          <a:xfrm>
            <a:off x="7497240" y="1340979"/>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1200" dirty="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p>
        </p:txBody>
      </p:sp>
      <p:sp>
        <p:nvSpPr>
          <p:cNvPr id="32" name="文本框 31"/>
          <p:cNvSpPr txBox="1"/>
          <p:nvPr/>
        </p:nvSpPr>
        <p:spPr>
          <a:xfrm>
            <a:off x="7497240" y="2083445"/>
            <a:ext cx="1469081" cy="400110"/>
          </a:xfrm>
          <a:prstGeom prst="rect">
            <a:avLst/>
          </a:prstGeom>
          <a:noFill/>
        </p:spPr>
        <p:txBody>
          <a:bodyPr wrap="square" rtlCol="0">
            <a:spAutoFit/>
          </a:bodyPr>
          <a:lstStyle/>
          <a:p>
            <a:r>
              <a:rPr lang="zh-CN" altLang="en-US" sz="2000" b="1" dirty="0">
                <a:solidFill>
                  <a:srgbClr val="3B3B3B"/>
                </a:solidFill>
                <a:latin typeface="微软雅黑" panose="020B0503020204020204" pitchFamily="34" charset="-122"/>
                <a:ea typeface="微软雅黑" panose="020B0503020204020204" pitchFamily="34" charset="-122"/>
                <a:cs typeface="+mn-ea"/>
                <a:sym typeface="+mn-lt"/>
              </a:rPr>
              <a:t>添加标题</a:t>
            </a:r>
          </a:p>
        </p:txBody>
      </p:sp>
      <p:sp>
        <p:nvSpPr>
          <p:cNvPr id="33" name="文本框 32"/>
          <p:cNvSpPr txBox="1"/>
          <p:nvPr/>
        </p:nvSpPr>
        <p:spPr>
          <a:xfrm>
            <a:off x="6085029" y="4717203"/>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1200" dirty="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p>
        </p:txBody>
      </p:sp>
      <p:sp>
        <p:nvSpPr>
          <p:cNvPr id="34" name="文本框 33"/>
          <p:cNvSpPr txBox="1"/>
          <p:nvPr/>
        </p:nvSpPr>
        <p:spPr>
          <a:xfrm>
            <a:off x="6085029" y="4238425"/>
            <a:ext cx="1469081" cy="400110"/>
          </a:xfrm>
          <a:prstGeom prst="rect">
            <a:avLst/>
          </a:prstGeom>
          <a:noFill/>
        </p:spPr>
        <p:txBody>
          <a:bodyPr wrap="square" rtlCol="0">
            <a:spAutoFit/>
          </a:bodyPr>
          <a:lstStyle/>
          <a:p>
            <a:r>
              <a:rPr lang="zh-CN" altLang="en-US" sz="2000" b="1" dirty="0">
                <a:solidFill>
                  <a:srgbClr val="3B3B3B"/>
                </a:solidFill>
                <a:latin typeface="微软雅黑" panose="020B0503020204020204" pitchFamily="34" charset="-122"/>
                <a:ea typeface="微软雅黑" panose="020B0503020204020204" pitchFamily="34" charset="-122"/>
                <a:cs typeface="+mn-ea"/>
                <a:sym typeface="+mn-lt"/>
              </a:rPr>
              <a:t>添加标题</a:t>
            </a:r>
          </a:p>
        </p:txBody>
      </p:sp>
      <p:sp>
        <p:nvSpPr>
          <p:cNvPr id="35" name="文本框 34"/>
          <p:cNvSpPr txBox="1"/>
          <p:nvPr/>
        </p:nvSpPr>
        <p:spPr>
          <a:xfrm>
            <a:off x="9037289" y="5228085"/>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1200" dirty="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p>
        </p:txBody>
      </p:sp>
      <p:sp>
        <p:nvSpPr>
          <p:cNvPr id="36" name="文本框 35"/>
          <p:cNvSpPr txBox="1"/>
          <p:nvPr/>
        </p:nvSpPr>
        <p:spPr>
          <a:xfrm>
            <a:off x="9037289" y="4749307"/>
            <a:ext cx="1469081" cy="400110"/>
          </a:xfrm>
          <a:prstGeom prst="rect">
            <a:avLst/>
          </a:prstGeom>
          <a:noFill/>
        </p:spPr>
        <p:txBody>
          <a:bodyPr wrap="square" rtlCol="0">
            <a:spAutoFit/>
          </a:bodyPr>
          <a:lstStyle/>
          <a:p>
            <a:r>
              <a:rPr lang="zh-CN" altLang="en-US" sz="2000" b="1" dirty="0">
                <a:solidFill>
                  <a:srgbClr val="3B3B3B"/>
                </a:solidFill>
                <a:latin typeface="微软雅黑" panose="020B0503020204020204" pitchFamily="34" charset="-122"/>
                <a:ea typeface="微软雅黑" panose="020B0503020204020204" pitchFamily="34" charset="-122"/>
                <a:cs typeface="+mn-ea"/>
                <a:sym typeface="+mn-lt"/>
              </a:rPr>
              <a:t>添加标题</a:t>
            </a:r>
          </a:p>
        </p:txBody>
      </p:sp>
    </p:spTree>
    <p:extLst>
      <p:ext uri="{BB962C8B-B14F-4D97-AF65-F5344CB8AC3E}">
        <p14:creationId xmlns:p14="http://schemas.microsoft.com/office/powerpoint/2010/main" val="3617822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2254001" y="2642439"/>
            <a:ext cx="75543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2254001" y="2642439"/>
            <a:ext cx="0" cy="811538"/>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4797898" y="2642439"/>
            <a:ext cx="0" cy="811538"/>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7443826" y="2642439"/>
            <a:ext cx="0" cy="811538"/>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9805927" y="2642439"/>
            <a:ext cx="0" cy="811538"/>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6111307" y="2011242"/>
            <a:ext cx="1" cy="63119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29"/>
          <p:cNvSpPr txBox="1"/>
          <p:nvPr/>
        </p:nvSpPr>
        <p:spPr>
          <a:xfrm>
            <a:off x="911172" y="4250812"/>
            <a:ext cx="2524786" cy="738664"/>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p:txBody>
      </p:sp>
      <p:sp>
        <p:nvSpPr>
          <p:cNvPr id="10" name="TextBox 30"/>
          <p:cNvSpPr txBox="1"/>
          <p:nvPr/>
        </p:nvSpPr>
        <p:spPr>
          <a:xfrm>
            <a:off x="3435958" y="4250812"/>
            <a:ext cx="2524786"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p:txBody>
      </p:sp>
      <p:sp>
        <p:nvSpPr>
          <p:cNvPr id="11" name="TextBox 31"/>
          <p:cNvSpPr txBox="1"/>
          <p:nvPr/>
        </p:nvSpPr>
        <p:spPr>
          <a:xfrm>
            <a:off x="6050915" y="4250812"/>
            <a:ext cx="2524786"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p:txBody>
      </p:sp>
      <p:sp>
        <p:nvSpPr>
          <p:cNvPr id="12" name="TextBox 32"/>
          <p:cNvSpPr txBox="1"/>
          <p:nvPr/>
        </p:nvSpPr>
        <p:spPr>
          <a:xfrm>
            <a:off x="8756043" y="4250812"/>
            <a:ext cx="2524786"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p:txBody>
      </p:sp>
      <p:sp>
        <p:nvSpPr>
          <p:cNvPr id="13" name="等腰三角形 12"/>
          <p:cNvSpPr/>
          <p:nvPr/>
        </p:nvSpPr>
        <p:spPr>
          <a:xfrm rot="5400000">
            <a:off x="1878178" y="5552783"/>
            <a:ext cx="360684" cy="31093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34"/>
          <p:cNvSpPr txBox="1"/>
          <p:nvPr/>
        </p:nvSpPr>
        <p:spPr>
          <a:xfrm>
            <a:off x="2254001" y="5473095"/>
            <a:ext cx="8166765" cy="415498"/>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4643243" y="1289874"/>
            <a:ext cx="2905514" cy="7213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5"/>
          <p:cNvSpPr txBox="1"/>
          <p:nvPr/>
        </p:nvSpPr>
        <p:spPr>
          <a:xfrm>
            <a:off x="5106606" y="1450503"/>
            <a:ext cx="1954382" cy="400109"/>
          </a:xfrm>
          <a:prstGeom prst="rect">
            <a:avLst/>
          </a:prstGeom>
          <a:noFill/>
        </p:spPr>
        <p:txBody>
          <a:bodyPr wrap="none" rtlCol="0">
            <a:spAutoFit/>
          </a:bodyPr>
          <a:lstStyle/>
          <a:p>
            <a:pPr algn="ctr"/>
            <a:r>
              <a:rPr lang="zh-CN" altLang="en-US" sz="2000" b="1" spc="300" dirty="0">
                <a:solidFill>
                  <a:schemeClr val="bg1"/>
                </a:solidFill>
                <a:latin typeface="微软雅黑" panose="020B0503020204020204" pitchFamily="34" charset="-122"/>
                <a:ea typeface="微软雅黑" panose="020B0503020204020204" pitchFamily="34" charset="-122"/>
              </a:rPr>
              <a:t>此处输入标题</a:t>
            </a:r>
          </a:p>
        </p:txBody>
      </p:sp>
      <p:sp>
        <p:nvSpPr>
          <p:cNvPr id="19" name="矩形 18"/>
          <p:cNvSpPr/>
          <p:nvPr/>
        </p:nvSpPr>
        <p:spPr>
          <a:xfrm>
            <a:off x="1001343" y="3453977"/>
            <a:ext cx="2384533" cy="7213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6"/>
          <p:cNvSpPr txBox="1"/>
          <p:nvPr/>
        </p:nvSpPr>
        <p:spPr>
          <a:xfrm>
            <a:off x="1408779" y="3629995"/>
            <a:ext cx="1569660" cy="369332"/>
          </a:xfrm>
          <a:prstGeom prst="rect">
            <a:avLst/>
          </a:prstGeom>
          <a:solidFill>
            <a:srgbClr val="B13528"/>
          </a:solid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p>
        </p:txBody>
      </p:sp>
      <p:sp>
        <p:nvSpPr>
          <p:cNvPr id="22" name="矩形 21"/>
          <p:cNvSpPr/>
          <p:nvPr/>
        </p:nvSpPr>
        <p:spPr>
          <a:xfrm>
            <a:off x="3576211" y="3453977"/>
            <a:ext cx="2384533" cy="7213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7"/>
          <p:cNvSpPr txBox="1"/>
          <p:nvPr/>
        </p:nvSpPr>
        <p:spPr>
          <a:xfrm>
            <a:off x="3983647" y="3629995"/>
            <a:ext cx="1569660" cy="369332"/>
          </a:xfrm>
          <a:prstGeom prst="rect">
            <a:avLst/>
          </a:prstGeom>
          <a:solidFill>
            <a:srgbClr val="B13528"/>
          </a:solid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p>
        </p:txBody>
      </p:sp>
      <p:sp>
        <p:nvSpPr>
          <p:cNvPr id="25" name="矩形 24"/>
          <p:cNvSpPr/>
          <p:nvPr/>
        </p:nvSpPr>
        <p:spPr>
          <a:xfrm>
            <a:off x="6191168" y="3453977"/>
            <a:ext cx="2384533" cy="7213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8"/>
          <p:cNvSpPr txBox="1"/>
          <p:nvPr/>
        </p:nvSpPr>
        <p:spPr>
          <a:xfrm>
            <a:off x="6598604" y="3629995"/>
            <a:ext cx="1569660" cy="369332"/>
          </a:xfrm>
          <a:prstGeom prst="rect">
            <a:avLst/>
          </a:prstGeom>
          <a:solidFill>
            <a:srgbClr val="B13528"/>
          </a:solid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p>
        </p:txBody>
      </p:sp>
      <p:sp>
        <p:nvSpPr>
          <p:cNvPr id="28" name="矩形 27"/>
          <p:cNvSpPr/>
          <p:nvPr/>
        </p:nvSpPr>
        <p:spPr>
          <a:xfrm>
            <a:off x="8806125" y="3453977"/>
            <a:ext cx="2384533" cy="7213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9"/>
          <p:cNvSpPr txBox="1"/>
          <p:nvPr/>
        </p:nvSpPr>
        <p:spPr>
          <a:xfrm>
            <a:off x="9213561" y="3629995"/>
            <a:ext cx="1569660" cy="369332"/>
          </a:xfrm>
          <a:prstGeom prst="rect">
            <a:avLst/>
          </a:prstGeom>
          <a:solidFill>
            <a:srgbClr val="B13528"/>
          </a:solid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p>
        </p:txBody>
      </p:sp>
    </p:spTree>
    <p:extLst>
      <p:ext uri="{BB962C8B-B14F-4D97-AF65-F5344CB8AC3E}">
        <p14:creationId xmlns:p14="http://schemas.microsoft.com/office/powerpoint/2010/main" val="23457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13213" y="1071645"/>
            <a:ext cx="6356039" cy="29414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013213" y="932045"/>
            <a:ext cx="6356039" cy="13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3">
            <a:duotone>
              <a:prstClr val="black"/>
              <a:schemeClr val="accent3">
                <a:tint val="45000"/>
                <a:satMod val="400000"/>
              </a:schemeClr>
            </a:duotone>
            <a:extLst>
              <a:ext uri="{28A0092B-C50C-407E-A947-70E740481C1C}">
                <a14:useLocalDpi xmlns:a14="http://schemas.microsoft.com/office/drawing/2010/main" val="0"/>
              </a:ext>
            </a:extLst>
          </a:blip>
          <a:srcRect l="24987" r="24987"/>
          <a:stretch/>
        </p:blipFill>
        <p:spPr>
          <a:xfrm>
            <a:off x="908005" y="901140"/>
            <a:ext cx="4002898" cy="5337196"/>
          </a:xfrm>
          <a:prstGeom prst="rect">
            <a:avLst/>
          </a:prstGeom>
        </p:spPr>
      </p:pic>
      <p:sp>
        <p:nvSpPr>
          <p:cNvPr id="7" name="TextBox 15"/>
          <p:cNvSpPr txBox="1"/>
          <p:nvPr/>
        </p:nvSpPr>
        <p:spPr>
          <a:xfrm>
            <a:off x="5133641" y="2273335"/>
            <a:ext cx="5838092" cy="1384995"/>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pic>
        <p:nvPicPr>
          <p:cNvPr id="8" name="图片 7"/>
          <p:cNvPicPr>
            <a:picLocks noChangeAspect="1"/>
          </p:cNvPicPr>
          <p:nvPr/>
        </p:nvPicPr>
        <p:blipFill rotWithShape="1">
          <a:blip r:embed="rId4">
            <a:duotone>
              <a:prstClr val="black"/>
              <a:schemeClr val="accent3">
                <a:tint val="45000"/>
                <a:satMod val="400000"/>
              </a:schemeClr>
            </a:duotone>
            <a:extLst>
              <a:ext uri="{28A0092B-C50C-407E-A947-70E740481C1C}">
                <a14:useLocalDpi xmlns:a14="http://schemas.microsoft.com/office/drawing/2010/main" val="0"/>
              </a:ext>
            </a:extLst>
          </a:blip>
          <a:srcRect l="51799" r="1282" b="6234"/>
          <a:stretch/>
        </p:blipFill>
        <p:spPr>
          <a:xfrm>
            <a:off x="9866569" y="4213442"/>
            <a:ext cx="1502684" cy="2003579"/>
          </a:xfrm>
          <a:prstGeom prst="rect">
            <a:avLst/>
          </a:prstGeom>
        </p:spPr>
      </p:pic>
      <p:sp>
        <p:nvSpPr>
          <p:cNvPr id="10" name="矩形 9"/>
          <p:cNvSpPr/>
          <p:nvPr/>
        </p:nvSpPr>
        <p:spPr>
          <a:xfrm>
            <a:off x="5013213" y="4304222"/>
            <a:ext cx="4731861" cy="1912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13213" y="4213441"/>
            <a:ext cx="4731861" cy="907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5"/>
          <p:cNvSpPr txBox="1"/>
          <p:nvPr/>
        </p:nvSpPr>
        <p:spPr>
          <a:xfrm>
            <a:off x="5224942" y="5020496"/>
            <a:ext cx="4342868" cy="1061829"/>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a:t>
            </a:r>
          </a:p>
        </p:txBody>
      </p:sp>
      <p:sp>
        <p:nvSpPr>
          <p:cNvPr id="13" name="矩形 12"/>
          <p:cNvSpPr/>
          <p:nvPr/>
        </p:nvSpPr>
        <p:spPr>
          <a:xfrm>
            <a:off x="5133641" y="1504708"/>
            <a:ext cx="4698722" cy="584775"/>
          </a:xfrm>
          <a:prstGeom prst="rect">
            <a:avLst/>
          </a:prstGeom>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3200" b="1" dirty="0"/>
          </a:p>
        </p:txBody>
      </p:sp>
      <p:sp>
        <p:nvSpPr>
          <p:cNvPr id="14" name="矩形 13"/>
          <p:cNvSpPr/>
          <p:nvPr/>
        </p:nvSpPr>
        <p:spPr>
          <a:xfrm>
            <a:off x="5997602" y="4431526"/>
            <a:ext cx="3570208"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2400" b="1" dirty="0"/>
          </a:p>
        </p:txBody>
      </p:sp>
    </p:spTree>
    <p:extLst>
      <p:ext uri="{BB962C8B-B14F-4D97-AF65-F5344CB8AC3E}">
        <p14:creationId xmlns:p14="http://schemas.microsoft.com/office/powerpoint/2010/main" val="1092642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6"/>
          <p:cNvSpPr>
            <a:spLocks noEditPoints="1"/>
          </p:cNvSpPr>
          <p:nvPr/>
        </p:nvSpPr>
        <p:spPr bwMode="auto">
          <a:xfrm>
            <a:off x="1721822" y="1830207"/>
            <a:ext cx="381240" cy="381808"/>
          </a:xfrm>
          <a:custGeom>
            <a:avLst/>
            <a:gdLst>
              <a:gd name="T0" fmla="*/ 3433 w 282"/>
              <a:gd name="T1" fmla="*/ 352 h 282"/>
              <a:gd name="T2" fmla="*/ 2202 w 282"/>
              <a:gd name="T3" fmla="*/ 352 h 282"/>
              <a:gd name="T4" fmla="*/ 0 w 282"/>
              <a:gd name="T5" fmla="*/ 2560 h 282"/>
              <a:gd name="T6" fmla="*/ 1235 w 282"/>
              <a:gd name="T7" fmla="*/ 3800 h 282"/>
              <a:gd name="T8" fmla="*/ 3433 w 282"/>
              <a:gd name="T9" fmla="*/ 1601 h 282"/>
              <a:gd name="T10" fmla="*/ 3433 w 282"/>
              <a:gd name="T11" fmla="*/ 352 h 282"/>
              <a:gd name="T12" fmla="*/ 739 w 282"/>
              <a:gd name="T13" fmla="*/ 2586 h 282"/>
              <a:gd name="T14" fmla="*/ 592 w 282"/>
              <a:gd name="T15" fmla="*/ 2441 h 282"/>
              <a:gd name="T16" fmla="*/ 2457 w 282"/>
              <a:gd name="T17" fmla="*/ 566 h 282"/>
              <a:gd name="T18" fmla="*/ 2602 w 282"/>
              <a:gd name="T19" fmla="*/ 566 h 282"/>
              <a:gd name="T20" fmla="*/ 2602 w 282"/>
              <a:gd name="T21" fmla="*/ 714 h 282"/>
              <a:gd name="T22" fmla="*/ 739 w 282"/>
              <a:gd name="T23" fmla="*/ 2586 h 282"/>
              <a:gd name="T24" fmla="*/ 1045 w 282"/>
              <a:gd name="T25" fmla="*/ 2898 h 282"/>
              <a:gd name="T26" fmla="*/ 898 w 282"/>
              <a:gd name="T27" fmla="*/ 2746 h 282"/>
              <a:gd name="T28" fmla="*/ 2913 w 282"/>
              <a:gd name="T29" fmla="*/ 726 h 282"/>
              <a:gd name="T30" fmla="*/ 3060 w 282"/>
              <a:gd name="T31" fmla="*/ 726 h 282"/>
              <a:gd name="T32" fmla="*/ 3060 w 282"/>
              <a:gd name="T33" fmla="*/ 878 h 282"/>
              <a:gd name="T34" fmla="*/ 1045 w 282"/>
              <a:gd name="T35" fmla="*/ 2898 h 282"/>
              <a:gd name="T36" fmla="*/ 1354 w 282"/>
              <a:gd name="T37" fmla="*/ 3205 h 282"/>
              <a:gd name="T38" fmla="*/ 1207 w 282"/>
              <a:gd name="T39" fmla="*/ 3058 h 282"/>
              <a:gd name="T40" fmla="*/ 3070 w 282"/>
              <a:gd name="T41" fmla="*/ 1183 h 282"/>
              <a:gd name="T42" fmla="*/ 3217 w 282"/>
              <a:gd name="T43" fmla="*/ 1183 h 282"/>
              <a:gd name="T44" fmla="*/ 3217 w 282"/>
              <a:gd name="T45" fmla="*/ 1337 h 282"/>
              <a:gd name="T46" fmla="*/ 1354 w 282"/>
              <a:gd name="T47" fmla="*/ 3205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82" h="282">
                <a:moveTo>
                  <a:pt x="256" y="26"/>
                </a:moveTo>
                <a:cubicBezTo>
                  <a:pt x="231" y="0"/>
                  <a:pt x="189" y="0"/>
                  <a:pt x="164" y="26"/>
                </a:cubicBezTo>
                <a:cubicBezTo>
                  <a:pt x="0" y="190"/>
                  <a:pt x="0" y="190"/>
                  <a:pt x="0" y="190"/>
                </a:cubicBezTo>
                <a:cubicBezTo>
                  <a:pt x="92" y="282"/>
                  <a:pt x="92" y="282"/>
                  <a:pt x="92" y="282"/>
                </a:cubicBezTo>
                <a:cubicBezTo>
                  <a:pt x="256" y="119"/>
                  <a:pt x="256" y="119"/>
                  <a:pt x="256" y="119"/>
                </a:cubicBezTo>
                <a:cubicBezTo>
                  <a:pt x="282" y="93"/>
                  <a:pt x="282"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chemeClr val="accent1"/>
          </a:solidFill>
          <a:ln>
            <a:noFill/>
          </a:ln>
          <a:extLst/>
        </p:spPr>
        <p:txBody>
          <a:bodyPr/>
          <a:lstStyle/>
          <a:p>
            <a:endParaRPr lang="zh-CN" altLang="en-US"/>
          </a:p>
        </p:txBody>
      </p:sp>
      <p:sp>
        <p:nvSpPr>
          <p:cNvPr id="4" name="Freeform 27"/>
          <p:cNvSpPr>
            <a:spLocks/>
          </p:cNvSpPr>
          <p:nvPr/>
        </p:nvSpPr>
        <p:spPr bwMode="auto">
          <a:xfrm>
            <a:off x="1510718" y="2156252"/>
            <a:ext cx="263454" cy="264022"/>
          </a:xfrm>
          <a:custGeom>
            <a:avLst/>
            <a:gdLst>
              <a:gd name="T0" fmla="*/ 299 w 463"/>
              <a:gd name="T1" fmla="*/ 276 h 464"/>
              <a:gd name="T2" fmla="*/ 280 w 463"/>
              <a:gd name="T3" fmla="*/ 255 h 464"/>
              <a:gd name="T4" fmla="*/ 463 w 463"/>
              <a:gd name="T5" fmla="*/ 71 h 464"/>
              <a:gd name="T6" fmla="*/ 390 w 463"/>
              <a:gd name="T7" fmla="*/ 0 h 464"/>
              <a:gd name="T8" fmla="*/ 206 w 463"/>
              <a:gd name="T9" fmla="*/ 183 h 464"/>
              <a:gd name="T10" fmla="*/ 187 w 463"/>
              <a:gd name="T11" fmla="*/ 164 h 464"/>
              <a:gd name="T12" fmla="*/ 145 w 463"/>
              <a:gd name="T13" fmla="*/ 186 h 464"/>
              <a:gd name="T14" fmla="*/ 0 w 463"/>
              <a:gd name="T15" fmla="*/ 419 h 464"/>
              <a:gd name="T16" fmla="*/ 42 w 463"/>
              <a:gd name="T17" fmla="*/ 464 h 464"/>
              <a:gd name="T18" fmla="*/ 275 w 463"/>
              <a:gd name="T19" fmla="*/ 319 h 464"/>
              <a:gd name="T20" fmla="*/ 299 w 463"/>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3" h="464">
                <a:moveTo>
                  <a:pt x="299" y="276"/>
                </a:moveTo>
                <a:lnTo>
                  <a:pt x="280" y="255"/>
                </a:lnTo>
                <a:lnTo>
                  <a:pt x="463" y="71"/>
                </a:lnTo>
                <a:lnTo>
                  <a:pt x="390" y="0"/>
                </a:lnTo>
                <a:lnTo>
                  <a:pt x="206" y="183"/>
                </a:lnTo>
                <a:lnTo>
                  <a:pt x="187" y="164"/>
                </a:lnTo>
                <a:lnTo>
                  <a:pt x="145" y="186"/>
                </a:lnTo>
                <a:lnTo>
                  <a:pt x="0" y="419"/>
                </a:lnTo>
                <a:lnTo>
                  <a:pt x="42" y="464"/>
                </a:lnTo>
                <a:lnTo>
                  <a:pt x="275" y="319"/>
                </a:lnTo>
                <a:lnTo>
                  <a:pt x="299" y="276"/>
                </a:lnTo>
                <a:close/>
              </a:path>
            </a:pathLst>
          </a:custGeom>
          <a:solidFill>
            <a:schemeClr val="accent1"/>
          </a:solidFill>
          <a:ln>
            <a:noFill/>
          </a:ln>
          <a:extLst/>
        </p:spPr>
        <p:txBody>
          <a:bodyPr/>
          <a:lstStyle/>
          <a:p>
            <a:endParaRPr lang="zh-CN" altLang="en-US"/>
          </a:p>
        </p:txBody>
      </p:sp>
      <p:sp>
        <p:nvSpPr>
          <p:cNvPr id="5" name="Freeform 28"/>
          <p:cNvSpPr>
            <a:spLocks/>
          </p:cNvSpPr>
          <p:nvPr/>
        </p:nvSpPr>
        <p:spPr bwMode="auto">
          <a:xfrm>
            <a:off x="1465766" y="1835328"/>
            <a:ext cx="278817" cy="280524"/>
          </a:xfrm>
          <a:custGeom>
            <a:avLst/>
            <a:gdLst>
              <a:gd name="T0" fmla="*/ 1387 w 206"/>
              <a:gd name="T1" fmla="*/ 0 h 207"/>
              <a:gd name="T2" fmla="*/ 1035 w 206"/>
              <a:gd name="T3" fmla="*/ 40 h 207"/>
              <a:gd name="T4" fmla="*/ 1075 w 206"/>
              <a:gd name="T5" fmla="*/ 69 h 207"/>
              <a:gd name="T6" fmla="*/ 1572 w 206"/>
              <a:gd name="T7" fmla="*/ 579 h 207"/>
              <a:gd name="T8" fmla="*/ 1572 w 206"/>
              <a:gd name="T9" fmla="*/ 1515 h 207"/>
              <a:gd name="T10" fmla="*/ 645 w 206"/>
              <a:gd name="T11" fmla="*/ 1515 h 207"/>
              <a:gd name="T12" fmla="*/ 147 w 206"/>
              <a:gd name="T13" fmla="*/ 998 h 207"/>
              <a:gd name="T14" fmla="*/ 78 w 206"/>
              <a:gd name="T15" fmla="*/ 919 h 207"/>
              <a:gd name="T16" fmla="*/ 0 w 206"/>
              <a:gd name="T17" fmla="*/ 1391 h 207"/>
              <a:gd name="T18" fmla="*/ 1387 w 206"/>
              <a:gd name="T19" fmla="*/ 2796 h 207"/>
              <a:gd name="T20" fmla="*/ 2773 w 206"/>
              <a:gd name="T21" fmla="*/ 1391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6" h="207">
                <a:moveTo>
                  <a:pt x="103" y="0"/>
                </a:moveTo>
                <a:cubicBezTo>
                  <a:pt x="94" y="0"/>
                  <a:pt x="86" y="1"/>
                  <a:pt x="77" y="3"/>
                </a:cubicBezTo>
                <a:cubicBezTo>
                  <a:pt x="78" y="4"/>
                  <a:pt x="79" y="5"/>
                  <a:pt x="80" y="5"/>
                </a:cubicBezTo>
                <a:cubicBezTo>
                  <a:pt x="117" y="43"/>
                  <a:pt x="117" y="43"/>
                  <a:pt x="117" y="43"/>
                </a:cubicBezTo>
                <a:cubicBezTo>
                  <a:pt x="136" y="62"/>
                  <a:pt x="136" y="93"/>
                  <a:pt x="117" y="112"/>
                </a:cubicBezTo>
                <a:cubicBezTo>
                  <a:pt x="98" y="131"/>
                  <a:pt x="67" y="131"/>
                  <a:pt x="48" y="112"/>
                </a:cubicBezTo>
                <a:cubicBezTo>
                  <a:pt x="11" y="74"/>
                  <a:pt x="11" y="74"/>
                  <a:pt x="11" y="74"/>
                </a:cubicBezTo>
                <a:cubicBezTo>
                  <a:pt x="9" y="72"/>
                  <a:pt x="7" y="70"/>
                  <a:pt x="6" y="68"/>
                </a:cubicBezTo>
                <a:cubicBezTo>
                  <a:pt x="2" y="79"/>
                  <a:pt x="0" y="91"/>
                  <a:pt x="0" y="103"/>
                </a:cubicBezTo>
                <a:cubicBezTo>
                  <a:pt x="0" y="161"/>
                  <a:pt x="46" y="207"/>
                  <a:pt x="103" y="207"/>
                </a:cubicBezTo>
                <a:cubicBezTo>
                  <a:pt x="160" y="207"/>
                  <a:pt x="206" y="161"/>
                  <a:pt x="206" y="103"/>
                </a:cubicBezTo>
                <a:cubicBezTo>
                  <a:pt x="206" y="46"/>
                  <a:pt x="160" y="0"/>
                  <a:pt x="103" y="0"/>
                </a:cubicBezTo>
                <a:close/>
              </a:path>
            </a:pathLst>
          </a:custGeom>
          <a:solidFill>
            <a:schemeClr val="accent1"/>
          </a:solidFill>
          <a:ln>
            <a:noFill/>
          </a:ln>
          <a:extLst/>
        </p:spPr>
        <p:txBody>
          <a:bodyPr/>
          <a:lstStyle/>
          <a:p>
            <a:endParaRPr lang="zh-CN" altLang="en-US"/>
          </a:p>
        </p:txBody>
      </p:sp>
      <p:sp>
        <p:nvSpPr>
          <p:cNvPr id="6" name="Freeform 29"/>
          <p:cNvSpPr>
            <a:spLocks noEditPoints="1"/>
          </p:cNvSpPr>
          <p:nvPr/>
        </p:nvSpPr>
        <p:spPr bwMode="auto">
          <a:xfrm>
            <a:off x="1811158" y="2167063"/>
            <a:ext cx="252642" cy="253211"/>
          </a:xfrm>
          <a:custGeom>
            <a:avLst/>
            <a:gdLst>
              <a:gd name="T0" fmla="*/ 2194 w 187"/>
              <a:gd name="T1" fmla="*/ 2208 h 187"/>
              <a:gd name="T2" fmla="*/ 2194 w 187"/>
              <a:gd name="T3" fmla="*/ 1121 h 187"/>
              <a:gd name="T4" fmla="*/ 1083 w 187"/>
              <a:gd name="T5" fmla="*/ 0 h 187"/>
              <a:gd name="T6" fmla="*/ 0 w 187"/>
              <a:gd name="T7" fmla="*/ 1092 h 187"/>
              <a:gd name="T8" fmla="*/ 1111 w 187"/>
              <a:gd name="T9" fmla="*/ 2208 h 187"/>
              <a:gd name="T10" fmla="*/ 2194 w 187"/>
              <a:gd name="T11" fmla="*/ 2208 h 187"/>
              <a:gd name="T12" fmla="*/ 1460 w 187"/>
              <a:gd name="T13" fmla="*/ 1466 h 187"/>
              <a:gd name="T14" fmla="*/ 1916 w 187"/>
              <a:gd name="T15" fmla="*/ 1466 h 187"/>
              <a:gd name="T16" fmla="*/ 1916 w 187"/>
              <a:gd name="T17" fmla="*/ 1925 h 187"/>
              <a:gd name="T18" fmla="*/ 1460 w 187"/>
              <a:gd name="T19" fmla="*/ 1925 h 187"/>
              <a:gd name="T20" fmla="*/ 1460 w 187"/>
              <a:gd name="T21" fmla="*/ 1466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7" h="187">
                <a:moveTo>
                  <a:pt x="164" y="164"/>
                </a:moveTo>
                <a:cubicBezTo>
                  <a:pt x="187" y="142"/>
                  <a:pt x="187" y="105"/>
                  <a:pt x="164" y="83"/>
                </a:cubicBezTo>
                <a:cubicBezTo>
                  <a:pt x="81" y="0"/>
                  <a:pt x="81" y="0"/>
                  <a:pt x="81" y="0"/>
                </a:cubicBezTo>
                <a:cubicBezTo>
                  <a:pt x="0" y="81"/>
                  <a:pt x="0" y="81"/>
                  <a:pt x="0" y="81"/>
                </a:cubicBezTo>
                <a:cubicBezTo>
                  <a:pt x="83" y="164"/>
                  <a:pt x="83" y="164"/>
                  <a:pt x="83" y="164"/>
                </a:cubicBezTo>
                <a:cubicBezTo>
                  <a:pt x="105" y="187"/>
                  <a:pt x="142" y="187"/>
                  <a:pt x="164" y="164"/>
                </a:cubicBezTo>
                <a:close/>
                <a:moveTo>
                  <a:pt x="109" y="109"/>
                </a:moveTo>
                <a:cubicBezTo>
                  <a:pt x="118" y="100"/>
                  <a:pt x="133" y="100"/>
                  <a:pt x="143" y="109"/>
                </a:cubicBezTo>
                <a:cubicBezTo>
                  <a:pt x="152" y="118"/>
                  <a:pt x="152" y="133"/>
                  <a:pt x="143" y="143"/>
                </a:cubicBezTo>
                <a:cubicBezTo>
                  <a:pt x="133" y="152"/>
                  <a:pt x="118" y="152"/>
                  <a:pt x="109" y="143"/>
                </a:cubicBezTo>
                <a:cubicBezTo>
                  <a:pt x="100" y="133"/>
                  <a:pt x="100" y="118"/>
                  <a:pt x="109" y="109"/>
                </a:cubicBezTo>
                <a:close/>
              </a:path>
            </a:pathLst>
          </a:custGeom>
          <a:solidFill>
            <a:schemeClr val="accent1"/>
          </a:solidFill>
          <a:ln>
            <a:noFill/>
          </a:ln>
          <a:extLst/>
        </p:spPr>
        <p:txBody>
          <a:bodyPr/>
          <a:lstStyle/>
          <a:p>
            <a:endParaRPr lang="zh-CN" altLang="en-US"/>
          </a:p>
        </p:txBody>
      </p:sp>
      <p:sp>
        <p:nvSpPr>
          <p:cNvPr id="8" name="Freeform 14"/>
          <p:cNvSpPr>
            <a:spLocks/>
          </p:cNvSpPr>
          <p:nvPr/>
        </p:nvSpPr>
        <p:spPr bwMode="auto">
          <a:xfrm>
            <a:off x="1502567" y="2741975"/>
            <a:ext cx="563694" cy="158100"/>
          </a:xfrm>
          <a:custGeom>
            <a:avLst/>
            <a:gdLst>
              <a:gd name="T0" fmla="*/ 4742 w 351"/>
              <a:gd name="T1" fmla="*/ 555 h 110"/>
              <a:gd name="T2" fmla="*/ 3970 w 351"/>
              <a:gd name="T3" fmla="*/ 69 h 110"/>
              <a:gd name="T4" fmla="*/ 555 w 351"/>
              <a:gd name="T5" fmla="*/ 743 h 110"/>
              <a:gd name="T6" fmla="*/ 29 w 351"/>
              <a:gd name="T7" fmla="*/ 1486 h 110"/>
              <a:gd name="T8" fmla="*/ 4742 w 351"/>
              <a:gd name="T9" fmla="*/ 555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1" h="110">
                <a:moveTo>
                  <a:pt x="351" y="41"/>
                </a:moveTo>
                <a:cubicBezTo>
                  <a:pt x="343" y="16"/>
                  <a:pt x="319" y="0"/>
                  <a:pt x="294" y="5"/>
                </a:cubicBezTo>
                <a:cubicBezTo>
                  <a:pt x="41" y="55"/>
                  <a:pt x="41" y="55"/>
                  <a:pt x="41" y="55"/>
                </a:cubicBezTo>
                <a:cubicBezTo>
                  <a:pt x="17" y="60"/>
                  <a:pt x="0" y="84"/>
                  <a:pt x="2" y="110"/>
                </a:cubicBezTo>
                <a:lnTo>
                  <a:pt x="351" y="41"/>
                </a:lnTo>
                <a:close/>
              </a:path>
            </a:pathLst>
          </a:custGeom>
          <a:solidFill>
            <a:schemeClr val="accent4"/>
          </a:solidFill>
          <a:ln>
            <a:noFill/>
          </a:ln>
          <a:extLst/>
        </p:spPr>
        <p:txBody>
          <a:bodyPr/>
          <a:lstStyle/>
          <a:p>
            <a:endParaRPr lang="zh-CN" altLang="en-US"/>
          </a:p>
        </p:txBody>
      </p:sp>
      <p:sp>
        <p:nvSpPr>
          <p:cNvPr id="9" name="Freeform 15"/>
          <p:cNvSpPr>
            <a:spLocks/>
          </p:cNvSpPr>
          <p:nvPr/>
        </p:nvSpPr>
        <p:spPr bwMode="auto">
          <a:xfrm>
            <a:off x="1711593" y="2741975"/>
            <a:ext cx="113953" cy="42844"/>
          </a:xfrm>
          <a:custGeom>
            <a:avLst/>
            <a:gdLst>
              <a:gd name="T0" fmla="*/ 957 w 71"/>
              <a:gd name="T1" fmla="*/ 225 h 30"/>
              <a:gd name="T2" fmla="*/ 957 w 71"/>
              <a:gd name="T3" fmla="*/ 213 h 30"/>
              <a:gd name="T4" fmla="*/ 743 w 71"/>
              <a:gd name="T5" fmla="*/ 28 h 30"/>
              <a:gd name="T6" fmla="*/ 148 w 71"/>
              <a:gd name="T7" fmla="*/ 135 h 30"/>
              <a:gd name="T8" fmla="*/ 29 w 71"/>
              <a:gd name="T9" fmla="*/ 386 h 30"/>
              <a:gd name="T10" fmla="*/ 29 w 71"/>
              <a:gd name="T11" fmla="*/ 398 h 30"/>
              <a:gd name="T12" fmla="*/ 957 w 71"/>
              <a:gd name="T13" fmla="*/ 225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30">
                <a:moveTo>
                  <a:pt x="71" y="17"/>
                </a:moveTo>
                <a:cubicBezTo>
                  <a:pt x="71" y="16"/>
                  <a:pt x="71" y="16"/>
                  <a:pt x="71" y="16"/>
                </a:cubicBezTo>
                <a:cubicBezTo>
                  <a:pt x="69" y="7"/>
                  <a:pt x="62" y="0"/>
                  <a:pt x="55" y="2"/>
                </a:cubicBezTo>
                <a:cubicBezTo>
                  <a:pt x="11" y="10"/>
                  <a:pt x="11" y="10"/>
                  <a:pt x="11" y="10"/>
                </a:cubicBezTo>
                <a:cubicBezTo>
                  <a:pt x="4" y="12"/>
                  <a:pt x="0" y="20"/>
                  <a:pt x="2" y="29"/>
                </a:cubicBezTo>
                <a:cubicBezTo>
                  <a:pt x="2" y="30"/>
                  <a:pt x="2" y="30"/>
                  <a:pt x="2" y="30"/>
                </a:cubicBezTo>
                <a:lnTo>
                  <a:pt x="71" y="17"/>
                </a:lnTo>
                <a:close/>
              </a:path>
            </a:pathLst>
          </a:custGeom>
          <a:solidFill>
            <a:schemeClr val="accent4"/>
          </a:solidFill>
          <a:ln>
            <a:noFill/>
          </a:ln>
          <a:extLst/>
        </p:spPr>
        <p:txBody>
          <a:bodyPr/>
          <a:lstStyle/>
          <a:p>
            <a:endParaRPr lang="zh-CN" altLang="en-US"/>
          </a:p>
        </p:txBody>
      </p:sp>
      <p:sp>
        <p:nvSpPr>
          <p:cNvPr id="10" name="Freeform 16"/>
          <p:cNvSpPr>
            <a:spLocks noEditPoints="1"/>
          </p:cNvSpPr>
          <p:nvPr/>
        </p:nvSpPr>
        <p:spPr bwMode="auto">
          <a:xfrm>
            <a:off x="1491779" y="2912747"/>
            <a:ext cx="604825" cy="502058"/>
          </a:xfrm>
          <a:custGeom>
            <a:avLst/>
            <a:gdLst>
              <a:gd name="T0" fmla="*/ 0 w 377"/>
              <a:gd name="T1" fmla="*/ 254 h 350"/>
              <a:gd name="T2" fmla="*/ 928 w 377"/>
              <a:gd name="T3" fmla="*/ 4215 h 350"/>
              <a:gd name="T4" fmla="*/ 4109 w 377"/>
              <a:gd name="T5" fmla="*/ 4702 h 350"/>
              <a:gd name="T6" fmla="*/ 4756 w 377"/>
              <a:gd name="T7" fmla="*/ 509 h 350"/>
              <a:gd name="T8" fmla="*/ 4823 w 377"/>
              <a:gd name="T9" fmla="*/ 0 h 350"/>
              <a:gd name="T10" fmla="*/ 2072 w 377"/>
              <a:gd name="T11" fmla="*/ 1022 h 350"/>
              <a:gd name="T12" fmla="*/ 2208 w 377"/>
              <a:gd name="T13" fmla="*/ 1022 h 350"/>
              <a:gd name="T14" fmla="*/ 2774 w 377"/>
              <a:gd name="T15" fmla="*/ 1034 h 350"/>
              <a:gd name="T16" fmla="*/ 2158 w 377"/>
              <a:gd name="T17" fmla="*/ 1802 h 350"/>
              <a:gd name="T18" fmla="*/ 2020 w 377"/>
              <a:gd name="T19" fmla="*/ 1921 h 350"/>
              <a:gd name="T20" fmla="*/ 1630 w 377"/>
              <a:gd name="T21" fmla="*/ 1559 h 350"/>
              <a:gd name="T22" fmla="*/ 1592 w 377"/>
              <a:gd name="T23" fmla="*/ 2056 h 350"/>
              <a:gd name="T24" fmla="*/ 2032 w 377"/>
              <a:gd name="T25" fmla="*/ 2380 h 350"/>
              <a:gd name="T26" fmla="*/ 2129 w 377"/>
              <a:gd name="T27" fmla="*/ 2565 h 350"/>
              <a:gd name="T28" fmla="*/ 2011 w 377"/>
              <a:gd name="T29" fmla="*/ 2553 h 350"/>
              <a:gd name="T30" fmla="*/ 1806 w 377"/>
              <a:gd name="T31" fmla="*/ 2741 h 350"/>
              <a:gd name="T32" fmla="*/ 1268 w 377"/>
              <a:gd name="T33" fmla="*/ 2646 h 350"/>
              <a:gd name="T34" fmla="*/ 1309 w 377"/>
              <a:gd name="T35" fmla="*/ 2187 h 350"/>
              <a:gd name="T36" fmla="*/ 2372 w 377"/>
              <a:gd name="T37" fmla="*/ 3357 h 350"/>
              <a:gd name="T38" fmla="*/ 1563 w 377"/>
              <a:gd name="T39" fmla="*/ 3345 h 350"/>
              <a:gd name="T40" fmla="*/ 1228 w 377"/>
              <a:gd name="T41" fmla="*/ 2769 h 350"/>
              <a:gd name="T42" fmla="*/ 1252 w 377"/>
              <a:gd name="T43" fmla="*/ 2791 h 350"/>
              <a:gd name="T44" fmla="*/ 2303 w 377"/>
              <a:gd name="T45" fmla="*/ 2898 h 350"/>
              <a:gd name="T46" fmla="*/ 2667 w 377"/>
              <a:gd name="T47" fmla="*/ 1909 h 350"/>
              <a:gd name="T48" fmla="*/ 2451 w 377"/>
              <a:gd name="T49" fmla="*/ 1864 h 350"/>
              <a:gd name="T50" fmla="*/ 2548 w 377"/>
              <a:gd name="T51" fmla="*/ 1785 h 350"/>
              <a:gd name="T52" fmla="*/ 2532 w 377"/>
              <a:gd name="T53" fmla="*/ 1628 h 350"/>
              <a:gd name="T54" fmla="*/ 2532 w 377"/>
              <a:gd name="T55" fmla="*/ 1502 h 350"/>
              <a:gd name="T56" fmla="*/ 3046 w 377"/>
              <a:gd name="T57" fmla="*/ 1288 h 350"/>
              <a:gd name="T58" fmla="*/ 3300 w 377"/>
              <a:gd name="T59" fmla="*/ 1357 h 350"/>
              <a:gd name="T60" fmla="*/ 3181 w 377"/>
              <a:gd name="T61" fmla="*/ 1707 h 350"/>
              <a:gd name="T62" fmla="*/ 2667 w 377"/>
              <a:gd name="T63" fmla="*/ 1909 h 350"/>
              <a:gd name="T64" fmla="*/ 3233 w 377"/>
              <a:gd name="T65" fmla="*/ 3316 h 350"/>
              <a:gd name="T66" fmla="*/ 3086 w 377"/>
              <a:gd name="T67" fmla="*/ 3521 h 350"/>
              <a:gd name="T68" fmla="*/ 2815 w 377"/>
              <a:gd name="T69" fmla="*/ 3278 h 350"/>
              <a:gd name="T70" fmla="*/ 2831 w 377"/>
              <a:gd name="T71" fmla="*/ 2729 h 350"/>
              <a:gd name="T72" fmla="*/ 2910 w 377"/>
              <a:gd name="T73" fmla="*/ 2527 h 350"/>
              <a:gd name="T74" fmla="*/ 2979 w 377"/>
              <a:gd name="T75" fmla="*/ 2646 h 350"/>
              <a:gd name="T76" fmla="*/ 3086 w 377"/>
              <a:gd name="T77" fmla="*/ 2712 h 350"/>
              <a:gd name="T78" fmla="*/ 3205 w 377"/>
              <a:gd name="T79" fmla="*/ 2700 h 350"/>
              <a:gd name="T80" fmla="*/ 3436 w 377"/>
              <a:gd name="T81" fmla="*/ 3197 h 350"/>
              <a:gd name="T82" fmla="*/ 3838 w 377"/>
              <a:gd name="T83" fmla="*/ 2634 h 350"/>
              <a:gd name="T84" fmla="*/ 3595 w 377"/>
              <a:gd name="T85" fmla="*/ 3114 h 350"/>
              <a:gd name="T86" fmla="*/ 3136 w 377"/>
              <a:gd name="T87" fmla="*/ 2254 h 350"/>
              <a:gd name="T88" fmla="*/ 3419 w 377"/>
              <a:gd name="T89" fmla="*/ 1883 h 350"/>
              <a:gd name="T90" fmla="*/ 3878 w 377"/>
              <a:gd name="T91" fmla="*/ 2536 h 3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50">
                <a:moveTo>
                  <a:pt x="358" y="0"/>
                </a:moveTo>
                <a:cubicBezTo>
                  <a:pt x="19" y="0"/>
                  <a:pt x="19" y="0"/>
                  <a:pt x="19" y="0"/>
                </a:cubicBezTo>
                <a:cubicBezTo>
                  <a:pt x="9" y="0"/>
                  <a:pt x="0" y="8"/>
                  <a:pt x="0" y="19"/>
                </a:cubicBezTo>
                <a:cubicBezTo>
                  <a:pt x="0" y="29"/>
                  <a:pt x="9" y="38"/>
                  <a:pt x="19" y="38"/>
                </a:cubicBezTo>
                <a:cubicBezTo>
                  <a:pt x="24" y="38"/>
                  <a:pt x="24" y="38"/>
                  <a:pt x="24" y="38"/>
                </a:cubicBezTo>
                <a:cubicBezTo>
                  <a:pt x="69" y="314"/>
                  <a:pt x="69" y="314"/>
                  <a:pt x="69" y="314"/>
                </a:cubicBezTo>
                <a:cubicBezTo>
                  <a:pt x="61" y="315"/>
                  <a:pt x="54" y="323"/>
                  <a:pt x="54" y="332"/>
                </a:cubicBezTo>
                <a:cubicBezTo>
                  <a:pt x="54" y="342"/>
                  <a:pt x="62" y="350"/>
                  <a:pt x="72" y="350"/>
                </a:cubicBezTo>
                <a:cubicBezTo>
                  <a:pt x="305" y="350"/>
                  <a:pt x="305" y="350"/>
                  <a:pt x="305" y="350"/>
                </a:cubicBezTo>
                <a:cubicBezTo>
                  <a:pt x="315" y="350"/>
                  <a:pt x="323" y="342"/>
                  <a:pt x="323" y="332"/>
                </a:cubicBezTo>
                <a:cubicBezTo>
                  <a:pt x="323" y="323"/>
                  <a:pt x="317" y="315"/>
                  <a:pt x="308" y="314"/>
                </a:cubicBezTo>
                <a:cubicBezTo>
                  <a:pt x="353" y="38"/>
                  <a:pt x="353" y="38"/>
                  <a:pt x="353" y="38"/>
                </a:cubicBezTo>
                <a:cubicBezTo>
                  <a:pt x="358" y="38"/>
                  <a:pt x="358" y="38"/>
                  <a:pt x="358" y="38"/>
                </a:cubicBezTo>
                <a:cubicBezTo>
                  <a:pt x="369" y="38"/>
                  <a:pt x="377" y="29"/>
                  <a:pt x="377" y="19"/>
                </a:cubicBezTo>
                <a:cubicBezTo>
                  <a:pt x="377" y="8"/>
                  <a:pt x="369" y="0"/>
                  <a:pt x="358" y="0"/>
                </a:cubicBezTo>
                <a:close/>
                <a:moveTo>
                  <a:pt x="121" y="116"/>
                </a:moveTo>
                <a:cubicBezTo>
                  <a:pt x="141" y="86"/>
                  <a:pt x="141" y="86"/>
                  <a:pt x="141" y="86"/>
                </a:cubicBezTo>
                <a:cubicBezTo>
                  <a:pt x="148" y="76"/>
                  <a:pt x="154" y="76"/>
                  <a:pt x="154" y="76"/>
                </a:cubicBezTo>
                <a:cubicBezTo>
                  <a:pt x="155" y="76"/>
                  <a:pt x="155" y="76"/>
                  <a:pt x="155" y="76"/>
                </a:cubicBezTo>
                <a:cubicBezTo>
                  <a:pt x="156" y="76"/>
                  <a:pt x="157" y="76"/>
                  <a:pt x="157" y="76"/>
                </a:cubicBezTo>
                <a:cubicBezTo>
                  <a:pt x="159" y="76"/>
                  <a:pt x="162" y="76"/>
                  <a:pt x="164" y="76"/>
                </a:cubicBezTo>
                <a:cubicBezTo>
                  <a:pt x="165" y="76"/>
                  <a:pt x="165" y="76"/>
                  <a:pt x="165" y="76"/>
                </a:cubicBezTo>
                <a:cubicBezTo>
                  <a:pt x="207" y="77"/>
                  <a:pt x="207" y="77"/>
                  <a:pt x="207" y="77"/>
                </a:cubicBezTo>
                <a:cubicBezTo>
                  <a:pt x="207" y="77"/>
                  <a:pt x="206" y="77"/>
                  <a:pt x="206" y="77"/>
                </a:cubicBezTo>
                <a:cubicBezTo>
                  <a:pt x="205" y="77"/>
                  <a:pt x="205" y="77"/>
                  <a:pt x="205" y="78"/>
                </a:cubicBezTo>
                <a:cubicBezTo>
                  <a:pt x="205" y="78"/>
                  <a:pt x="204" y="78"/>
                  <a:pt x="204" y="78"/>
                </a:cubicBezTo>
                <a:cubicBezTo>
                  <a:pt x="191" y="83"/>
                  <a:pt x="171" y="115"/>
                  <a:pt x="160" y="134"/>
                </a:cubicBezTo>
                <a:cubicBezTo>
                  <a:pt x="160" y="134"/>
                  <a:pt x="160" y="134"/>
                  <a:pt x="160" y="134"/>
                </a:cubicBezTo>
                <a:cubicBezTo>
                  <a:pt x="158" y="137"/>
                  <a:pt x="157" y="140"/>
                  <a:pt x="157" y="140"/>
                </a:cubicBezTo>
                <a:cubicBezTo>
                  <a:pt x="155" y="142"/>
                  <a:pt x="153" y="143"/>
                  <a:pt x="150" y="143"/>
                </a:cubicBezTo>
                <a:cubicBezTo>
                  <a:pt x="148" y="144"/>
                  <a:pt x="146" y="144"/>
                  <a:pt x="144" y="142"/>
                </a:cubicBezTo>
                <a:cubicBezTo>
                  <a:pt x="123" y="127"/>
                  <a:pt x="123" y="127"/>
                  <a:pt x="123" y="127"/>
                </a:cubicBezTo>
                <a:cubicBezTo>
                  <a:pt x="119" y="124"/>
                  <a:pt x="118" y="119"/>
                  <a:pt x="121" y="116"/>
                </a:cubicBezTo>
                <a:close/>
                <a:moveTo>
                  <a:pt x="92" y="156"/>
                </a:moveTo>
                <a:cubicBezTo>
                  <a:pt x="108" y="154"/>
                  <a:pt x="108" y="154"/>
                  <a:pt x="108" y="154"/>
                </a:cubicBezTo>
                <a:cubicBezTo>
                  <a:pt x="118" y="153"/>
                  <a:pt x="118" y="153"/>
                  <a:pt x="118" y="153"/>
                </a:cubicBezTo>
                <a:cubicBezTo>
                  <a:pt x="130" y="152"/>
                  <a:pt x="130" y="152"/>
                  <a:pt x="130" y="152"/>
                </a:cubicBezTo>
                <a:cubicBezTo>
                  <a:pt x="133" y="151"/>
                  <a:pt x="137" y="153"/>
                  <a:pt x="138" y="155"/>
                </a:cubicBezTo>
                <a:cubicBezTo>
                  <a:pt x="151" y="177"/>
                  <a:pt x="151" y="177"/>
                  <a:pt x="151" y="177"/>
                </a:cubicBezTo>
                <a:cubicBezTo>
                  <a:pt x="151" y="177"/>
                  <a:pt x="151" y="177"/>
                  <a:pt x="151" y="177"/>
                </a:cubicBezTo>
                <a:cubicBezTo>
                  <a:pt x="155" y="185"/>
                  <a:pt x="155" y="185"/>
                  <a:pt x="155" y="185"/>
                </a:cubicBezTo>
                <a:cubicBezTo>
                  <a:pt x="158" y="191"/>
                  <a:pt x="158" y="191"/>
                  <a:pt x="158" y="191"/>
                </a:cubicBezTo>
                <a:cubicBezTo>
                  <a:pt x="160" y="193"/>
                  <a:pt x="159" y="194"/>
                  <a:pt x="156" y="193"/>
                </a:cubicBezTo>
                <a:cubicBezTo>
                  <a:pt x="151" y="191"/>
                  <a:pt x="151" y="191"/>
                  <a:pt x="151" y="191"/>
                </a:cubicBezTo>
                <a:cubicBezTo>
                  <a:pt x="149" y="190"/>
                  <a:pt x="149" y="190"/>
                  <a:pt x="149" y="190"/>
                </a:cubicBezTo>
                <a:cubicBezTo>
                  <a:pt x="148" y="189"/>
                  <a:pt x="148" y="189"/>
                  <a:pt x="148" y="189"/>
                </a:cubicBezTo>
                <a:cubicBezTo>
                  <a:pt x="145" y="188"/>
                  <a:pt x="142" y="190"/>
                  <a:pt x="140" y="192"/>
                </a:cubicBezTo>
                <a:cubicBezTo>
                  <a:pt x="134" y="204"/>
                  <a:pt x="134" y="204"/>
                  <a:pt x="134" y="204"/>
                </a:cubicBezTo>
                <a:cubicBezTo>
                  <a:pt x="134" y="204"/>
                  <a:pt x="133" y="206"/>
                  <a:pt x="129" y="205"/>
                </a:cubicBezTo>
                <a:cubicBezTo>
                  <a:pt x="129" y="205"/>
                  <a:pt x="103" y="205"/>
                  <a:pt x="95" y="198"/>
                </a:cubicBezTo>
                <a:cubicBezTo>
                  <a:pt x="95" y="198"/>
                  <a:pt x="94" y="198"/>
                  <a:pt x="94" y="197"/>
                </a:cubicBezTo>
                <a:cubicBezTo>
                  <a:pt x="94" y="197"/>
                  <a:pt x="90" y="192"/>
                  <a:pt x="95" y="180"/>
                </a:cubicBezTo>
                <a:cubicBezTo>
                  <a:pt x="100" y="171"/>
                  <a:pt x="100" y="171"/>
                  <a:pt x="100" y="171"/>
                </a:cubicBezTo>
                <a:cubicBezTo>
                  <a:pt x="101" y="168"/>
                  <a:pt x="100" y="165"/>
                  <a:pt x="97" y="163"/>
                </a:cubicBezTo>
                <a:cubicBezTo>
                  <a:pt x="91" y="159"/>
                  <a:pt x="91" y="159"/>
                  <a:pt x="91" y="159"/>
                </a:cubicBezTo>
                <a:cubicBezTo>
                  <a:pt x="88" y="157"/>
                  <a:pt x="89" y="156"/>
                  <a:pt x="92" y="156"/>
                </a:cubicBezTo>
                <a:close/>
                <a:moveTo>
                  <a:pt x="176" y="250"/>
                </a:moveTo>
                <a:cubicBezTo>
                  <a:pt x="175" y="254"/>
                  <a:pt x="172" y="258"/>
                  <a:pt x="167" y="257"/>
                </a:cubicBezTo>
                <a:cubicBezTo>
                  <a:pt x="132" y="255"/>
                  <a:pt x="132" y="255"/>
                  <a:pt x="132" y="255"/>
                </a:cubicBezTo>
                <a:cubicBezTo>
                  <a:pt x="120" y="255"/>
                  <a:pt x="116" y="249"/>
                  <a:pt x="116" y="249"/>
                </a:cubicBezTo>
                <a:cubicBezTo>
                  <a:pt x="115" y="248"/>
                  <a:pt x="114" y="245"/>
                  <a:pt x="112" y="243"/>
                </a:cubicBezTo>
                <a:cubicBezTo>
                  <a:pt x="112" y="243"/>
                  <a:pt x="112" y="243"/>
                  <a:pt x="112" y="243"/>
                </a:cubicBezTo>
                <a:cubicBezTo>
                  <a:pt x="91" y="206"/>
                  <a:pt x="91" y="206"/>
                  <a:pt x="91" y="206"/>
                </a:cubicBezTo>
                <a:cubicBezTo>
                  <a:pt x="91" y="206"/>
                  <a:pt x="92" y="207"/>
                  <a:pt x="92" y="207"/>
                </a:cubicBezTo>
                <a:cubicBezTo>
                  <a:pt x="92" y="207"/>
                  <a:pt x="93" y="208"/>
                  <a:pt x="93" y="208"/>
                </a:cubicBezTo>
                <a:cubicBezTo>
                  <a:pt x="93" y="208"/>
                  <a:pt x="93" y="208"/>
                  <a:pt x="93" y="208"/>
                </a:cubicBezTo>
                <a:cubicBezTo>
                  <a:pt x="105" y="217"/>
                  <a:pt x="143" y="217"/>
                  <a:pt x="164" y="217"/>
                </a:cubicBezTo>
                <a:cubicBezTo>
                  <a:pt x="164" y="217"/>
                  <a:pt x="164" y="217"/>
                  <a:pt x="164" y="217"/>
                </a:cubicBezTo>
                <a:cubicBezTo>
                  <a:pt x="168" y="217"/>
                  <a:pt x="171" y="216"/>
                  <a:pt x="171" y="216"/>
                </a:cubicBezTo>
                <a:cubicBezTo>
                  <a:pt x="175" y="216"/>
                  <a:pt x="178" y="219"/>
                  <a:pt x="178" y="224"/>
                </a:cubicBezTo>
                <a:lnTo>
                  <a:pt x="176" y="250"/>
                </a:lnTo>
                <a:close/>
                <a:moveTo>
                  <a:pt x="198" y="142"/>
                </a:moveTo>
                <a:cubicBezTo>
                  <a:pt x="189" y="142"/>
                  <a:pt x="189" y="142"/>
                  <a:pt x="189" y="142"/>
                </a:cubicBezTo>
                <a:cubicBezTo>
                  <a:pt x="183" y="142"/>
                  <a:pt x="183" y="142"/>
                  <a:pt x="183" y="142"/>
                </a:cubicBezTo>
                <a:cubicBezTo>
                  <a:pt x="180" y="142"/>
                  <a:pt x="179" y="140"/>
                  <a:pt x="182" y="139"/>
                </a:cubicBezTo>
                <a:cubicBezTo>
                  <a:pt x="186" y="135"/>
                  <a:pt x="186" y="135"/>
                  <a:pt x="186" y="135"/>
                </a:cubicBezTo>
                <a:cubicBezTo>
                  <a:pt x="188" y="134"/>
                  <a:pt x="188" y="134"/>
                  <a:pt x="188" y="134"/>
                </a:cubicBezTo>
                <a:cubicBezTo>
                  <a:pt x="189" y="133"/>
                  <a:pt x="189" y="133"/>
                  <a:pt x="189" y="133"/>
                </a:cubicBezTo>
                <a:cubicBezTo>
                  <a:pt x="192" y="131"/>
                  <a:pt x="192" y="128"/>
                  <a:pt x="191" y="126"/>
                </a:cubicBezTo>
                <a:cubicBezTo>
                  <a:pt x="190" y="125"/>
                  <a:pt x="190" y="125"/>
                  <a:pt x="190" y="125"/>
                </a:cubicBezTo>
                <a:cubicBezTo>
                  <a:pt x="188" y="121"/>
                  <a:pt x="188" y="121"/>
                  <a:pt x="188" y="121"/>
                </a:cubicBezTo>
                <a:cubicBezTo>
                  <a:pt x="188" y="121"/>
                  <a:pt x="188" y="121"/>
                  <a:pt x="188" y="121"/>
                </a:cubicBezTo>
                <a:cubicBezTo>
                  <a:pt x="186" y="117"/>
                  <a:pt x="186" y="117"/>
                  <a:pt x="186" y="117"/>
                </a:cubicBezTo>
                <a:cubicBezTo>
                  <a:pt x="186" y="117"/>
                  <a:pt x="185" y="115"/>
                  <a:pt x="188" y="112"/>
                </a:cubicBezTo>
                <a:cubicBezTo>
                  <a:pt x="188" y="112"/>
                  <a:pt x="201" y="90"/>
                  <a:pt x="211" y="87"/>
                </a:cubicBezTo>
                <a:cubicBezTo>
                  <a:pt x="212" y="86"/>
                  <a:pt x="212" y="86"/>
                  <a:pt x="213" y="86"/>
                </a:cubicBezTo>
                <a:cubicBezTo>
                  <a:pt x="213" y="86"/>
                  <a:pt x="219" y="86"/>
                  <a:pt x="226" y="96"/>
                </a:cubicBezTo>
                <a:cubicBezTo>
                  <a:pt x="230" y="102"/>
                  <a:pt x="230" y="102"/>
                  <a:pt x="230" y="102"/>
                </a:cubicBezTo>
                <a:cubicBezTo>
                  <a:pt x="232" y="104"/>
                  <a:pt x="235" y="105"/>
                  <a:pt x="238" y="104"/>
                </a:cubicBezTo>
                <a:cubicBezTo>
                  <a:pt x="245" y="101"/>
                  <a:pt x="245" y="101"/>
                  <a:pt x="245" y="101"/>
                </a:cubicBezTo>
                <a:cubicBezTo>
                  <a:pt x="248" y="99"/>
                  <a:pt x="249" y="100"/>
                  <a:pt x="247" y="103"/>
                </a:cubicBezTo>
                <a:cubicBezTo>
                  <a:pt x="240" y="118"/>
                  <a:pt x="240" y="118"/>
                  <a:pt x="240" y="118"/>
                </a:cubicBezTo>
                <a:cubicBezTo>
                  <a:pt x="236" y="127"/>
                  <a:pt x="236" y="127"/>
                  <a:pt x="236" y="127"/>
                </a:cubicBezTo>
                <a:cubicBezTo>
                  <a:pt x="231" y="138"/>
                  <a:pt x="231" y="138"/>
                  <a:pt x="231" y="138"/>
                </a:cubicBezTo>
                <a:cubicBezTo>
                  <a:pt x="229" y="141"/>
                  <a:pt x="226" y="143"/>
                  <a:pt x="223" y="143"/>
                </a:cubicBezTo>
                <a:cubicBezTo>
                  <a:pt x="198" y="142"/>
                  <a:pt x="198" y="142"/>
                  <a:pt x="198" y="142"/>
                </a:cubicBezTo>
                <a:cubicBezTo>
                  <a:pt x="198" y="142"/>
                  <a:pt x="198" y="142"/>
                  <a:pt x="198" y="142"/>
                </a:cubicBezTo>
                <a:close/>
                <a:moveTo>
                  <a:pt x="255" y="238"/>
                </a:moveTo>
                <a:cubicBezTo>
                  <a:pt x="255" y="238"/>
                  <a:pt x="253" y="244"/>
                  <a:pt x="240" y="247"/>
                </a:cubicBezTo>
                <a:cubicBezTo>
                  <a:pt x="234" y="248"/>
                  <a:pt x="234" y="248"/>
                  <a:pt x="234" y="248"/>
                </a:cubicBezTo>
                <a:cubicBezTo>
                  <a:pt x="231" y="249"/>
                  <a:pt x="229" y="251"/>
                  <a:pt x="229" y="254"/>
                </a:cubicBezTo>
                <a:cubicBezTo>
                  <a:pt x="229" y="262"/>
                  <a:pt x="229" y="262"/>
                  <a:pt x="229" y="262"/>
                </a:cubicBezTo>
                <a:cubicBezTo>
                  <a:pt x="229" y="265"/>
                  <a:pt x="228" y="266"/>
                  <a:pt x="226" y="263"/>
                </a:cubicBezTo>
                <a:cubicBezTo>
                  <a:pt x="215" y="251"/>
                  <a:pt x="215" y="251"/>
                  <a:pt x="215" y="251"/>
                </a:cubicBezTo>
                <a:cubicBezTo>
                  <a:pt x="209" y="244"/>
                  <a:pt x="209" y="244"/>
                  <a:pt x="209" y="244"/>
                </a:cubicBezTo>
                <a:cubicBezTo>
                  <a:pt x="200" y="234"/>
                  <a:pt x="200" y="234"/>
                  <a:pt x="200" y="234"/>
                </a:cubicBezTo>
                <a:cubicBezTo>
                  <a:pt x="198" y="232"/>
                  <a:pt x="198" y="228"/>
                  <a:pt x="199" y="225"/>
                </a:cubicBezTo>
                <a:cubicBezTo>
                  <a:pt x="210" y="203"/>
                  <a:pt x="210" y="203"/>
                  <a:pt x="210" y="203"/>
                </a:cubicBezTo>
                <a:cubicBezTo>
                  <a:pt x="210" y="203"/>
                  <a:pt x="210" y="203"/>
                  <a:pt x="210" y="203"/>
                </a:cubicBezTo>
                <a:cubicBezTo>
                  <a:pt x="213" y="195"/>
                  <a:pt x="213" y="195"/>
                  <a:pt x="213" y="195"/>
                </a:cubicBezTo>
                <a:cubicBezTo>
                  <a:pt x="216" y="188"/>
                  <a:pt x="216" y="188"/>
                  <a:pt x="216" y="188"/>
                </a:cubicBezTo>
                <a:cubicBezTo>
                  <a:pt x="217" y="186"/>
                  <a:pt x="219" y="186"/>
                  <a:pt x="219" y="189"/>
                </a:cubicBezTo>
                <a:cubicBezTo>
                  <a:pt x="221" y="195"/>
                  <a:pt x="221" y="195"/>
                  <a:pt x="221" y="195"/>
                </a:cubicBezTo>
                <a:cubicBezTo>
                  <a:pt x="221" y="197"/>
                  <a:pt x="221" y="197"/>
                  <a:pt x="221" y="197"/>
                </a:cubicBezTo>
                <a:cubicBezTo>
                  <a:pt x="221" y="198"/>
                  <a:pt x="221" y="198"/>
                  <a:pt x="221" y="198"/>
                </a:cubicBezTo>
                <a:cubicBezTo>
                  <a:pt x="222" y="201"/>
                  <a:pt x="225" y="203"/>
                  <a:pt x="228" y="202"/>
                </a:cubicBezTo>
                <a:cubicBezTo>
                  <a:pt x="229" y="202"/>
                  <a:pt x="229" y="202"/>
                  <a:pt x="229" y="202"/>
                </a:cubicBezTo>
                <a:cubicBezTo>
                  <a:pt x="233" y="202"/>
                  <a:pt x="233" y="202"/>
                  <a:pt x="233" y="202"/>
                </a:cubicBezTo>
                <a:cubicBezTo>
                  <a:pt x="233" y="202"/>
                  <a:pt x="233" y="202"/>
                  <a:pt x="233" y="202"/>
                </a:cubicBezTo>
                <a:cubicBezTo>
                  <a:pt x="238" y="201"/>
                  <a:pt x="238" y="201"/>
                  <a:pt x="238" y="201"/>
                </a:cubicBezTo>
                <a:cubicBezTo>
                  <a:pt x="238" y="201"/>
                  <a:pt x="240" y="201"/>
                  <a:pt x="242" y="205"/>
                </a:cubicBezTo>
                <a:cubicBezTo>
                  <a:pt x="242" y="205"/>
                  <a:pt x="256" y="226"/>
                  <a:pt x="255" y="236"/>
                </a:cubicBezTo>
                <a:cubicBezTo>
                  <a:pt x="255" y="237"/>
                  <a:pt x="255" y="238"/>
                  <a:pt x="255" y="238"/>
                </a:cubicBezTo>
                <a:close/>
                <a:moveTo>
                  <a:pt x="288" y="189"/>
                </a:moveTo>
                <a:cubicBezTo>
                  <a:pt x="287" y="191"/>
                  <a:pt x="286" y="193"/>
                  <a:pt x="285" y="196"/>
                </a:cubicBezTo>
                <a:cubicBezTo>
                  <a:pt x="285" y="196"/>
                  <a:pt x="285" y="196"/>
                  <a:pt x="285" y="196"/>
                </a:cubicBezTo>
                <a:cubicBezTo>
                  <a:pt x="267" y="234"/>
                  <a:pt x="267" y="234"/>
                  <a:pt x="267" y="234"/>
                </a:cubicBezTo>
                <a:cubicBezTo>
                  <a:pt x="267" y="234"/>
                  <a:pt x="267" y="233"/>
                  <a:pt x="267" y="233"/>
                </a:cubicBezTo>
                <a:cubicBezTo>
                  <a:pt x="267" y="232"/>
                  <a:pt x="267" y="232"/>
                  <a:pt x="267" y="232"/>
                </a:cubicBezTo>
                <a:cubicBezTo>
                  <a:pt x="267" y="232"/>
                  <a:pt x="267" y="232"/>
                  <a:pt x="267" y="232"/>
                </a:cubicBezTo>
                <a:cubicBezTo>
                  <a:pt x="268" y="217"/>
                  <a:pt x="246" y="185"/>
                  <a:pt x="233" y="168"/>
                </a:cubicBezTo>
                <a:cubicBezTo>
                  <a:pt x="233" y="168"/>
                  <a:pt x="233" y="168"/>
                  <a:pt x="233" y="168"/>
                </a:cubicBezTo>
                <a:cubicBezTo>
                  <a:pt x="231" y="165"/>
                  <a:pt x="229" y="163"/>
                  <a:pt x="229" y="163"/>
                </a:cubicBezTo>
                <a:cubicBezTo>
                  <a:pt x="227" y="160"/>
                  <a:pt x="227" y="155"/>
                  <a:pt x="231" y="153"/>
                </a:cubicBezTo>
                <a:cubicBezTo>
                  <a:pt x="254" y="140"/>
                  <a:pt x="254" y="140"/>
                  <a:pt x="254" y="140"/>
                </a:cubicBezTo>
                <a:cubicBezTo>
                  <a:pt x="257" y="138"/>
                  <a:pt x="262" y="139"/>
                  <a:pt x="265" y="142"/>
                </a:cubicBezTo>
                <a:cubicBezTo>
                  <a:pt x="284" y="173"/>
                  <a:pt x="284" y="173"/>
                  <a:pt x="284" y="173"/>
                </a:cubicBezTo>
                <a:cubicBezTo>
                  <a:pt x="290" y="183"/>
                  <a:pt x="288" y="189"/>
                  <a:pt x="288" y="189"/>
                </a:cubicBezTo>
                <a:close/>
              </a:path>
            </a:pathLst>
          </a:custGeom>
          <a:solidFill>
            <a:schemeClr val="accent4"/>
          </a:solidFill>
          <a:ln>
            <a:noFill/>
          </a:ln>
          <a:extLst/>
        </p:spPr>
        <p:txBody>
          <a:bodyPr/>
          <a:lstStyle/>
          <a:p>
            <a:endParaRPr lang="zh-CN" altLang="en-US"/>
          </a:p>
        </p:txBody>
      </p:sp>
      <p:sp>
        <p:nvSpPr>
          <p:cNvPr id="12" name="Freeform 94"/>
          <p:cNvSpPr>
            <a:spLocks/>
          </p:cNvSpPr>
          <p:nvPr/>
        </p:nvSpPr>
        <p:spPr bwMode="auto">
          <a:xfrm>
            <a:off x="1516736" y="4097419"/>
            <a:ext cx="89216" cy="48710"/>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chemeClr val="accent1"/>
          </a:solidFill>
          <a:ln>
            <a:noFill/>
          </a:ln>
          <a:extLst/>
        </p:spPr>
        <p:txBody>
          <a:bodyPr/>
          <a:lstStyle/>
          <a:p>
            <a:endParaRPr lang="zh-CN" altLang="en-US"/>
          </a:p>
        </p:txBody>
      </p:sp>
      <p:sp>
        <p:nvSpPr>
          <p:cNvPr id="13" name="Freeform 95"/>
          <p:cNvSpPr>
            <a:spLocks/>
          </p:cNvSpPr>
          <p:nvPr/>
        </p:nvSpPr>
        <p:spPr bwMode="auto">
          <a:xfrm>
            <a:off x="1516736" y="4203555"/>
            <a:ext cx="89216" cy="48710"/>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chemeClr val="accent1"/>
          </a:solidFill>
          <a:ln>
            <a:noFill/>
          </a:ln>
          <a:extLst/>
        </p:spPr>
        <p:txBody>
          <a:bodyPr/>
          <a:lstStyle/>
          <a:p>
            <a:endParaRPr lang="zh-CN" altLang="en-US"/>
          </a:p>
        </p:txBody>
      </p:sp>
      <p:sp>
        <p:nvSpPr>
          <p:cNvPr id="14" name="Freeform 96"/>
          <p:cNvSpPr>
            <a:spLocks/>
          </p:cNvSpPr>
          <p:nvPr/>
        </p:nvSpPr>
        <p:spPr bwMode="auto">
          <a:xfrm>
            <a:off x="1516736" y="4308153"/>
            <a:ext cx="89216" cy="49223"/>
          </a:xfrm>
          <a:custGeom>
            <a:avLst/>
            <a:gdLst>
              <a:gd name="T0" fmla="*/ 989 w 73"/>
              <a:gd name="T1" fmla="*/ 276 h 40"/>
              <a:gd name="T2" fmla="*/ 715 w 73"/>
              <a:gd name="T3" fmla="*/ 552 h 40"/>
              <a:gd name="T4" fmla="*/ 272 w 73"/>
              <a:gd name="T5" fmla="*/ 552 h 40"/>
              <a:gd name="T6" fmla="*/ 0 w 73"/>
              <a:gd name="T7" fmla="*/ 276 h 40"/>
              <a:gd name="T8" fmla="*/ 0 w 73"/>
              <a:gd name="T9" fmla="*/ 276 h 40"/>
              <a:gd name="T10" fmla="*/ 272 w 73"/>
              <a:gd name="T11" fmla="*/ 0 h 40"/>
              <a:gd name="T12" fmla="*/ 715 w 73"/>
              <a:gd name="T13" fmla="*/ 0 h 40"/>
              <a:gd name="T14" fmla="*/ 989 w 73"/>
              <a:gd name="T15" fmla="*/ 27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chemeClr val="accent1"/>
          </a:solidFill>
          <a:ln>
            <a:noFill/>
          </a:ln>
          <a:extLst/>
        </p:spPr>
        <p:txBody>
          <a:bodyPr/>
          <a:lstStyle/>
          <a:p>
            <a:endParaRPr lang="zh-CN" altLang="en-US"/>
          </a:p>
        </p:txBody>
      </p:sp>
      <p:sp>
        <p:nvSpPr>
          <p:cNvPr id="15" name="Freeform 97"/>
          <p:cNvSpPr>
            <a:spLocks/>
          </p:cNvSpPr>
          <p:nvPr/>
        </p:nvSpPr>
        <p:spPr bwMode="auto">
          <a:xfrm>
            <a:off x="1516736" y="4414289"/>
            <a:ext cx="89216" cy="48710"/>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chemeClr val="accent1"/>
          </a:solidFill>
          <a:ln>
            <a:noFill/>
          </a:ln>
          <a:extLst/>
        </p:spPr>
        <p:txBody>
          <a:bodyPr/>
          <a:lstStyle/>
          <a:p>
            <a:endParaRPr lang="zh-CN" altLang="en-US"/>
          </a:p>
        </p:txBody>
      </p:sp>
      <p:sp>
        <p:nvSpPr>
          <p:cNvPr id="16" name="Freeform 98"/>
          <p:cNvSpPr>
            <a:spLocks/>
          </p:cNvSpPr>
          <p:nvPr/>
        </p:nvSpPr>
        <p:spPr bwMode="auto">
          <a:xfrm>
            <a:off x="2051006" y="4049734"/>
            <a:ext cx="37430" cy="104085"/>
          </a:xfrm>
          <a:custGeom>
            <a:avLst/>
            <a:gdLst>
              <a:gd name="T0" fmla="*/ 78 w 31"/>
              <a:gd name="T1" fmla="*/ 0 h 85"/>
              <a:gd name="T2" fmla="*/ 0 w 31"/>
              <a:gd name="T3" fmla="*/ 12 h 85"/>
              <a:gd name="T4" fmla="*/ 0 w 31"/>
              <a:gd name="T5" fmla="*/ 1146 h 85"/>
              <a:gd name="T6" fmla="*/ 78 w 31"/>
              <a:gd name="T7" fmla="*/ 1158 h 85"/>
              <a:gd name="T8" fmla="*/ 405 w 31"/>
              <a:gd name="T9" fmla="*/ 817 h 85"/>
              <a:gd name="T10" fmla="*/ 405 w 31"/>
              <a:gd name="T11" fmla="*/ 353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solidFill>
            <a:schemeClr val="accent1"/>
          </a:solidFill>
          <a:ln>
            <a:noFill/>
          </a:ln>
          <a:extLst/>
        </p:spPr>
        <p:txBody>
          <a:bodyPr/>
          <a:lstStyle/>
          <a:p>
            <a:endParaRPr lang="zh-CN" altLang="en-US"/>
          </a:p>
        </p:txBody>
      </p:sp>
      <p:sp>
        <p:nvSpPr>
          <p:cNvPr id="17" name="Freeform 99"/>
          <p:cNvSpPr>
            <a:spLocks/>
          </p:cNvSpPr>
          <p:nvPr/>
        </p:nvSpPr>
        <p:spPr bwMode="auto">
          <a:xfrm>
            <a:off x="2051006" y="4158434"/>
            <a:ext cx="37430" cy="102547"/>
          </a:xfrm>
          <a:custGeom>
            <a:avLst/>
            <a:gdLst>
              <a:gd name="T0" fmla="*/ 78 w 31"/>
              <a:gd name="T1" fmla="*/ 0 h 84"/>
              <a:gd name="T2" fmla="*/ 0 w 31"/>
              <a:gd name="T3" fmla="*/ 12 h 84"/>
              <a:gd name="T4" fmla="*/ 0 w 31"/>
              <a:gd name="T5" fmla="*/ 1133 h 84"/>
              <a:gd name="T6" fmla="*/ 78 w 31"/>
              <a:gd name="T7" fmla="*/ 1133 h 84"/>
              <a:gd name="T8" fmla="*/ 405 w 31"/>
              <a:gd name="T9" fmla="*/ 793 h 84"/>
              <a:gd name="T10" fmla="*/ 405 w 31"/>
              <a:gd name="T11" fmla="*/ 340 h 84"/>
              <a:gd name="T12" fmla="*/ 78 w 31"/>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4">
                <a:moveTo>
                  <a:pt x="6" y="0"/>
                </a:moveTo>
                <a:cubicBezTo>
                  <a:pt x="4" y="0"/>
                  <a:pt x="2" y="0"/>
                  <a:pt x="0" y="1"/>
                </a:cubicBezTo>
                <a:cubicBezTo>
                  <a:pt x="0" y="84"/>
                  <a:pt x="0" y="84"/>
                  <a:pt x="0" y="84"/>
                </a:cubicBezTo>
                <a:cubicBezTo>
                  <a:pt x="2" y="84"/>
                  <a:pt x="4" y="84"/>
                  <a:pt x="6" y="84"/>
                </a:cubicBezTo>
                <a:cubicBezTo>
                  <a:pt x="20" y="84"/>
                  <a:pt x="31" y="73"/>
                  <a:pt x="31" y="59"/>
                </a:cubicBezTo>
                <a:cubicBezTo>
                  <a:pt x="31" y="25"/>
                  <a:pt x="31" y="25"/>
                  <a:pt x="31" y="25"/>
                </a:cubicBezTo>
                <a:cubicBezTo>
                  <a:pt x="31" y="11"/>
                  <a:pt x="20" y="0"/>
                  <a:pt x="6" y="0"/>
                </a:cubicBezTo>
                <a:close/>
              </a:path>
            </a:pathLst>
          </a:custGeom>
          <a:solidFill>
            <a:schemeClr val="accent1"/>
          </a:solidFill>
          <a:ln>
            <a:noFill/>
          </a:ln>
          <a:extLst/>
        </p:spPr>
        <p:txBody>
          <a:bodyPr/>
          <a:lstStyle/>
          <a:p>
            <a:endParaRPr lang="zh-CN" altLang="en-US"/>
          </a:p>
        </p:txBody>
      </p:sp>
      <p:sp>
        <p:nvSpPr>
          <p:cNvPr id="18" name="Freeform 100"/>
          <p:cNvSpPr>
            <a:spLocks/>
          </p:cNvSpPr>
          <p:nvPr/>
        </p:nvSpPr>
        <p:spPr bwMode="auto">
          <a:xfrm>
            <a:off x="2051006" y="4265596"/>
            <a:ext cx="37430" cy="103573"/>
          </a:xfrm>
          <a:custGeom>
            <a:avLst/>
            <a:gdLst>
              <a:gd name="T0" fmla="*/ 78 w 31"/>
              <a:gd name="T1" fmla="*/ 0 h 85"/>
              <a:gd name="T2" fmla="*/ 0 w 31"/>
              <a:gd name="T3" fmla="*/ 12 h 85"/>
              <a:gd name="T4" fmla="*/ 0 w 31"/>
              <a:gd name="T5" fmla="*/ 1129 h 85"/>
              <a:gd name="T6" fmla="*/ 78 w 31"/>
              <a:gd name="T7" fmla="*/ 1141 h 85"/>
              <a:gd name="T8" fmla="*/ 405 w 31"/>
              <a:gd name="T9" fmla="*/ 808 h 85"/>
              <a:gd name="T10" fmla="*/ 405 w 31"/>
              <a:gd name="T11" fmla="*/ 349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solidFill>
            <a:schemeClr val="accent1"/>
          </a:solidFill>
          <a:ln>
            <a:noFill/>
          </a:ln>
          <a:extLst/>
        </p:spPr>
        <p:txBody>
          <a:bodyPr/>
          <a:lstStyle/>
          <a:p>
            <a:endParaRPr lang="zh-CN" altLang="en-US"/>
          </a:p>
        </p:txBody>
      </p:sp>
      <p:sp>
        <p:nvSpPr>
          <p:cNvPr id="19" name="Freeform 101"/>
          <p:cNvSpPr>
            <a:spLocks noEditPoints="1"/>
          </p:cNvSpPr>
          <p:nvPr/>
        </p:nvSpPr>
        <p:spPr bwMode="auto">
          <a:xfrm>
            <a:off x="1553140" y="4003588"/>
            <a:ext cx="486586" cy="553242"/>
          </a:xfrm>
          <a:custGeom>
            <a:avLst/>
            <a:gdLst>
              <a:gd name="T0" fmla="*/ 4814 w 399"/>
              <a:gd name="T1" fmla="*/ 0 h 454"/>
              <a:gd name="T2" fmla="*/ 554 w 399"/>
              <a:gd name="T3" fmla="*/ 0 h 454"/>
              <a:gd name="T4" fmla="*/ 0 w 399"/>
              <a:gd name="T5" fmla="*/ 549 h 454"/>
              <a:gd name="T6" fmla="*/ 0 w 399"/>
              <a:gd name="T7" fmla="*/ 870 h 454"/>
              <a:gd name="T8" fmla="*/ 312 w 399"/>
              <a:gd name="T9" fmla="*/ 870 h 454"/>
              <a:gd name="T10" fmla="*/ 742 w 399"/>
              <a:gd name="T11" fmla="*/ 1305 h 454"/>
              <a:gd name="T12" fmla="*/ 312 w 399"/>
              <a:gd name="T13" fmla="*/ 1744 h 454"/>
              <a:gd name="T14" fmla="*/ 0 w 399"/>
              <a:gd name="T15" fmla="*/ 1744 h 454"/>
              <a:gd name="T16" fmla="*/ 0 w 399"/>
              <a:gd name="T17" fmla="*/ 2039 h 454"/>
              <a:gd name="T18" fmla="*/ 312 w 399"/>
              <a:gd name="T19" fmla="*/ 2039 h 454"/>
              <a:gd name="T20" fmla="*/ 742 w 399"/>
              <a:gd name="T21" fmla="*/ 2469 h 454"/>
              <a:gd name="T22" fmla="*/ 312 w 399"/>
              <a:gd name="T23" fmla="*/ 2897 h 454"/>
              <a:gd name="T24" fmla="*/ 0 w 399"/>
              <a:gd name="T25" fmla="*/ 2897 h 454"/>
              <a:gd name="T26" fmla="*/ 0 w 399"/>
              <a:gd name="T27" fmla="*/ 3197 h 454"/>
              <a:gd name="T28" fmla="*/ 312 w 399"/>
              <a:gd name="T29" fmla="*/ 3197 h 454"/>
              <a:gd name="T30" fmla="*/ 742 w 399"/>
              <a:gd name="T31" fmla="*/ 3627 h 454"/>
              <a:gd name="T32" fmla="*/ 312 w 399"/>
              <a:gd name="T33" fmla="*/ 4055 h 454"/>
              <a:gd name="T34" fmla="*/ 0 w 399"/>
              <a:gd name="T35" fmla="*/ 4055 h 454"/>
              <a:gd name="T36" fmla="*/ 0 w 399"/>
              <a:gd name="T37" fmla="*/ 4361 h 454"/>
              <a:gd name="T38" fmla="*/ 312 w 399"/>
              <a:gd name="T39" fmla="*/ 4361 h 454"/>
              <a:gd name="T40" fmla="*/ 742 w 399"/>
              <a:gd name="T41" fmla="*/ 4789 h 454"/>
              <a:gd name="T42" fmla="*/ 312 w 399"/>
              <a:gd name="T43" fmla="*/ 5224 h 454"/>
              <a:gd name="T44" fmla="*/ 0 w 399"/>
              <a:gd name="T45" fmla="*/ 5224 h 454"/>
              <a:gd name="T46" fmla="*/ 0 w 399"/>
              <a:gd name="T47" fmla="*/ 5547 h 454"/>
              <a:gd name="T48" fmla="*/ 554 w 399"/>
              <a:gd name="T49" fmla="*/ 6094 h 454"/>
              <a:gd name="T50" fmla="*/ 4814 w 399"/>
              <a:gd name="T51" fmla="*/ 6094 h 454"/>
              <a:gd name="T52" fmla="*/ 5368 w 399"/>
              <a:gd name="T53" fmla="*/ 5547 h 454"/>
              <a:gd name="T54" fmla="*/ 5368 w 399"/>
              <a:gd name="T55" fmla="*/ 549 h 454"/>
              <a:gd name="T56" fmla="*/ 4814 w 399"/>
              <a:gd name="T57" fmla="*/ 0 h 454"/>
              <a:gd name="T58" fmla="*/ 1979 w 399"/>
              <a:gd name="T59" fmla="*/ 780 h 454"/>
              <a:gd name="T60" fmla="*/ 2462 w 399"/>
              <a:gd name="T61" fmla="*/ 1005 h 454"/>
              <a:gd name="T62" fmla="*/ 2676 w 399"/>
              <a:gd name="T63" fmla="*/ 1580 h 454"/>
              <a:gd name="T64" fmla="*/ 2450 w 399"/>
              <a:gd name="T65" fmla="*/ 2068 h 454"/>
              <a:gd name="T66" fmla="*/ 2421 w 399"/>
              <a:gd name="T67" fmla="*/ 2080 h 454"/>
              <a:gd name="T68" fmla="*/ 1962 w 399"/>
              <a:gd name="T69" fmla="*/ 791 h 454"/>
              <a:gd name="T70" fmla="*/ 1979 w 399"/>
              <a:gd name="T71" fmla="*/ 780 h 454"/>
              <a:gd name="T72" fmla="*/ 3094 w 399"/>
              <a:gd name="T73" fmla="*/ 5157 h 454"/>
              <a:gd name="T74" fmla="*/ 1855 w 399"/>
              <a:gd name="T75" fmla="*/ 3677 h 454"/>
              <a:gd name="T76" fmla="*/ 1280 w 399"/>
              <a:gd name="T77" fmla="*/ 1842 h 454"/>
              <a:gd name="T78" fmla="*/ 1827 w 399"/>
              <a:gd name="T79" fmla="*/ 846 h 454"/>
              <a:gd name="T80" fmla="*/ 2274 w 399"/>
              <a:gd name="T81" fmla="*/ 2096 h 454"/>
              <a:gd name="T82" fmla="*/ 2245 w 399"/>
              <a:gd name="T83" fmla="*/ 2096 h 454"/>
              <a:gd name="T84" fmla="*/ 2462 w 399"/>
              <a:gd name="T85" fmla="*/ 3327 h 454"/>
              <a:gd name="T86" fmla="*/ 2462 w 399"/>
              <a:gd name="T87" fmla="*/ 3327 h 454"/>
              <a:gd name="T88" fmla="*/ 2478 w 399"/>
              <a:gd name="T89" fmla="*/ 3344 h 454"/>
              <a:gd name="T90" fmla="*/ 2478 w 399"/>
              <a:gd name="T91" fmla="*/ 3344 h 454"/>
              <a:gd name="T92" fmla="*/ 2478 w 399"/>
              <a:gd name="T93" fmla="*/ 3344 h 454"/>
              <a:gd name="T94" fmla="*/ 3406 w 399"/>
              <a:gd name="T95" fmla="*/ 4202 h 454"/>
              <a:gd name="T96" fmla="*/ 3418 w 399"/>
              <a:gd name="T97" fmla="*/ 4190 h 454"/>
              <a:gd name="T98" fmla="*/ 4226 w 399"/>
              <a:gd name="T99" fmla="*/ 5224 h 454"/>
              <a:gd name="T100" fmla="*/ 3094 w 399"/>
              <a:gd name="T101" fmla="*/ 5157 h 454"/>
              <a:gd name="T102" fmla="*/ 4362 w 399"/>
              <a:gd name="T103" fmla="*/ 5141 h 454"/>
              <a:gd name="T104" fmla="*/ 4345 w 399"/>
              <a:gd name="T105" fmla="*/ 5157 h 454"/>
              <a:gd name="T106" fmla="*/ 3513 w 399"/>
              <a:gd name="T107" fmla="*/ 4066 h 454"/>
              <a:gd name="T108" fmla="*/ 3525 w 399"/>
              <a:gd name="T109" fmla="*/ 4038 h 454"/>
              <a:gd name="T110" fmla="*/ 4062 w 399"/>
              <a:gd name="T111" fmla="*/ 4123 h 454"/>
              <a:gd name="T112" fmla="*/ 4441 w 399"/>
              <a:gd name="T113" fmla="*/ 4604 h 454"/>
              <a:gd name="T114" fmla="*/ 4362 w 399"/>
              <a:gd name="T115" fmla="*/ 5141 h 45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99" h="454">
                <a:moveTo>
                  <a:pt x="358" y="0"/>
                </a:moveTo>
                <a:cubicBezTo>
                  <a:pt x="41" y="0"/>
                  <a:pt x="41" y="0"/>
                  <a:pt x="41" y="0"/>
                </a:cubicBezTo>
                <a:cubicBezTo>
                  <a:pt x="19" y="0"/>
                  <a:pt x="0" y="18"/>
                  <a:pt x="0" y="41"/>
                </a:cubicBezTo>
                <a:cubicBezTo>
                  <a:pt x="0" y="65"/>
                  <a:pt x="0" y="65"/>
                  <a:pt x="0" y="65"/>
                </a:cubicBezTo>
                <a:cubicBezTo>
                  <a:pt x="23" y="65"/>
                  <a:pt x="23" y="65"/>
                  <a:pt x="23" y="65"/>
                </a:cubicBezTo>
                <a:cubicBezTo>
                  <a:pt x="40" y="65"/>
                  <a:pt x="55" y="80"/>
                  <a:pt x="55" y="97"/>
                </a:cubicBezTo>
                <a:cubicBezTo>
                  <a:pt x="55" y="115"/>
                  <a:pt x="40" y="129"/>
                  <a:pt x="23" y="130"/>
                </a:cubicBezTo>
                <a:cubicBezTo>
                  <a:pt x="0" y="130"/>
                  <a:pt x="0" y="130"/>
                  <a:pt x="0" y="130"/>
                </a:cubicBezTo>
                <a:cubicBezTo>
                  <a:pt x="0" y="152"/>
                  <a:pt x="0" y="152"/>
                  <a:pt x="0" y="152"/>
                </a:cubicBezTo>
                <a:cubicBezTo>
                  <a:pt x="23" y="152"/>
                  <a:pt x="23" y="152"/>
                  <a:pt x="23" y="152"/>
                </a:cubicBezTo>
                <a:cubicBezTo>
                  <a:pt x="40" y="152"/>
                  <a:pt x="55" y="166"/>
                  <a:pt x="55" y="184"/>
                </a:cubicBezTo>
                <a:cubicBezTo>
                  <a:pt x="55" y="202"/>
                  <a:pt x="40" y="216"/>
                  <a:pt x="23" y="216"/>
                </a:cubicBezTo>
                <a:cubicBezTo>
                  <a:pt x="0" y="216"/>
                  <a:pt x="0" y="216"/>
                  <a:pt x="0" y="216"/>
                </a:cubicBezTo>
                <a:cubicBezTo>
                  <a:pt x="0" y="238"/>
                  <a:pt x="0" y="238"/>
                  <a:pt x="0" y="238"/>
                </a:cubicBezTo>
                <a:cubicBezTo>
                  <a:pt x="23" y="238"/>
                  <a:pt x="23" y="238"/>
                  <a:pt x="23" y="238"/>
                </a:cubicBezTo>
                <a:cubicBezTo>
                  <a:pt x="40" y="238"/>
                  <a:pt x="55" y="253"/>
                  <a:pt x="55" y="270"/>
                </a:cubicBezTo>
                <a:cubicBezTo>
                  <a:pt x="55" y="288"/>
                  <a:pt x="40" y="302"/>
                  <a:pt x="23" y="302"/>
                </a:cubicBezTo>
                <a:cubicBezTo>
                  <a:pt x="0" y="302"/>
                  <a:pt x="0" y="302"/>
                  <a:pt x="0" y="302"/>
                </a:cubicBezTo>
                <a:cubicBezTo>
                  <a:pt x="0" y="325"/>
                  <a:pt x="0" y="325"/>
                  <a:pt x="0" y="325"/>
                </a:cubicBezTo>
                <a:cubicBezTo>
                  <a:pt x="23" y="325"/>
                  <a:pt x="23" y="325"/>
                  <a:pt x="23" y="325"/>
                </a:cubicBezTo>
                <a:cubicBezTo>
                  <a:pt x="40" y="325"/>
                  <a:pt x="55" y="339"/>
                  <a:pt x="55" y="357"/>
                </a:cubicBezTo>
                <a:cubicBezTo>
                  <a:pt x="55" y="375"/>
                  <a:pt x="40" y="389"/>
                  <a:pt x="23" y="389"/>
                </a:cubicBezTo>
                <a:cubicBezTo>
                  <a:pt x="0" y="389"/>
                  <a:pt x="0" y="389"/>
                  <a:pt x="0" y="389"/>
                </a:cubicBezTo>
                <a:cubicBezTo>
                  <a:pt x="0" y="413"/>
                  <a:pt x="0" y="413"/>
                  <a:pt x="0" y="413"/>
                </a:cubicBezTo>
                <a:cubicBezTo>
                  <a:pt x="0" y="436"/>
                  <a:pt x="19" y="454"/>
                  <a:pt x="41" y="454"/>
                </a:cubicBezTo>
                <a:cubicBezTo>
                  <a:pt x="358" y="454"/>
                  <a:pt x="358" y="454"/>
                  <a:pt x="358" y="454"/>
                </a:cubicBezTo>
                <a:cubicBezTo>
                  <a:pt x="381" y="454"/>
                  <a:pt x="399" y="436"/>
                  <a:pt x="399" y="413"/>
                </a:cubicBezTo>
                <a:cubicBezTo>
                  <a:pt x="399" y="41"/>
                  <a:pt x="399" y="41"/>
                  <a:pt x="399" y="41"/>
                </a:cubicBezTo>
                <a:cubicBezTo>
                  <a:pt x="399" y="18"/>
                  <a:pt x="381" y="0"/>
                  <a:pt x="358" y="0"/>
                </a:cubicBezTo>
                <a:close/>
                <a:moveTo>
                  <a:pt x="147" y="58"/>
                </a:moveTo>
                <a:cubicBezTo>
                  <a:pt x="161" y="53"/>
                  <a:pt x="178" y="60"/>
                  <a:pt x="183" y="75"/>
                </a:cubicBezTo>
                <a:cubicBezTo>
                  <a:pt x="199" y="118"/>
                  <a:pt x="199" y="118"/>
                  <a:pt x="199" y="118"/>
                </a:cubicBezTo>
                <a:cubicBezTo>
                  <a:pt x="204" y="133"/>
                  <a:pt x="197" y="149"/>
                  <a:pt x="182" y="154"/>
                </a:cubicBezTo>
                <a:cubicBezTo>
                  <a:pt x="182" y="155"/>
                  <a:pt x="181" y="155"/>
                  <a:pt x="180" y="155"/>
                </a:cubicBezTo>
                <a:cubicBezTo>
                  <a:pt x="163" y="123"/>
                  <a:pt x="152" y="85"/>
                  <a:pt x="146" y="59"/>
                </a:cubicBezTo>
                <a:cubicBezTo>
                  <a:pt x="146" y="58"/>
                  <a:pt x="146" y="58"/>
                  <a:pt x="147" y="58"/>
                </a:cubicBezTo>
                <a:close/>
                <a:moveTo>
                  <a:pt x="230" y="384"/>
                </a:moveTo>
                <a:cubicBezTo>
                  <a:pt x="182" y="357"/>
                  <a:pt x="142" y="280"/>
                  <a:pt x="138" y="274"/>
                </a:cubicBezTo>
                <a:cubicBezTo>
                  <a:pt x="135" y="267"/>
                  <a:pt x="92" y="192"/>
                  <a:pt x="95" y="137"/>
                </a:cubicBezTo>
                <a:cubicBezTo>
                  <a:pt x="97" y="93"/>
                  <a:pt x="123" y="72"/>
                  <a:pt x="136" y="63"/>
                </a:cubicBezTo>
                <a:cubicBezTo>
                  <a:pt x="142" y="89"/>
                  <a:pt x="153" y="124"/>
                  <a:pt x="169" y="156"/>
                </a:cubicBezTo>
                <a:cubicBezTo>
                  <a:pt x="168" y="156"/>
                  <a:pt x="168" y="156"/>
                  <a:pt x="167" y="156"/>
                </a:cubicBezTo>
                <a:cubicBezTo>
                  <a:pt x="139" y="172"/>
                  <a:pt x="178" y="240"/>
                  <a:pt x="183" y="248"/>
                </a:cubicBezTo>
                <a:cubicBezTo>
                  <a:pt x="183" y="248"/>
                  <a:pt x="183" y="248"/>
                  <a:pt x="183" y="248"/>
                </a:cubicBezTo>
                <a:cubicBezTo>
                  <a:pt x="183" y="248"/>
                  <a:pt x="184" y="249"/>
                  <a:pt x="184" y="249"/>
                </a:cubicBezTo>
                <a:cubicBezTo>
                  <a:pt x="184" y="249"/>
                  <a:pt x="184" y="249"/>
                  <a:pt x="184" y="249"/>
                </a:cubicBezTo>
                <a:cubicBezTo>
                  <a:pt x="184" y="249"/>
                  <a:pt x="184" y="249"/>
                  <a:pt x="184" y="249"/>
                </a:cubicBezTo>
                <a:cubicBezTo>
                  <a:pt x="188" y="258"/>
                  <a:pt x="224" y="328"/>
                  <a:pt x="253" y="313"/>
                </a:cubicBezTo>
                <a:cubicBezTo>
                  <a:pt x="253" y="312"/>
                  <a:pt x="254" y="312"/>
                  <a:pt x="254" y="312"/>
                </a:cubicBezTo>
                <a:cubicBezTo>
                  <a:pt x="272" y="343"/>
                  <a:pt x="296" y="370"/>
                  <a:pt x="314" y="389"/>
                </a:cubicBezTo>
                <a:cubicBezTo>
                  <a:pt x="300" y="396"/>
                  <a:pt x="268" y="406"/>
                  <a:pt x="230" y="384"/>
                </a:cubicBezTo>
                <a:close/>
                <a:moveTo>
                  <a:pt x="324" y="383"/>
                </a:moveTo>
                <a:cubicBezTo>
                  <a:pt x="324" y="383"/>
                  <a:pt x="324" y="383"/>
                  <a:pt x="323" y="384"/>
                </a:cubicBezTo>
                <a:cubicBezTo>
                  <a:pt x="304" y="364"/>
                  <a:pt x="279" y="335"/>
                  <a:pt x="261" y="303"/>
                </a:cubicBezTo>
                <a:cubicBezTo>
                  <a:pt x="261" y="302"/>
                  <a:pt x="262" y="302"/>
                  <a:pt x="262" y="301"/>
                </a:cubicBezTo>
                <a:cubicBezTo>
                  <a:pt x="275" y="292"/>
                  <a:pt x="292" y="294"/>
                  <a:pt x="302" y="307"/>
                </a:cubicBezTo>
                <a:cubicBezTo>
                  <a:pt x="330" y="343"/>
                  <a:pt x="330" y="343"/>
                  <a:pt x="330" y="343"/>
                </a:cubicBezTo>
                <a:cubicBezTo>
                  <a:pt x="339" y="356"/>
                  <a:pt x="337" y="374"/>
                  <a:pt x="324" y="383"/>
                </a:cubicBezTo>
                <a:close/>
              </a:path>
            </a:pathLst>
          </a:custGeom>
          <a:solidFill>
            <a:schemeClr val="accent1"/>
          </a:solidFill>
          <a:ln>
            <a:noFill/>
          </a:ln>
          <a:extLst/>
        </p:spPr>
        <p:txBody>
          <a:bodyPr/>
          <a:lstStyle/>
          <a:p>
            <a:endParaRPr lang="zh-CN" altLang="en-US"/>
          </a:p>
        </p:txBody>
      </p:sp>
      <p:sp>
        <p:nvSpPr>
          <p:cNvPr id="21" name="Freeform 14"/>
          <p:cNvSpPr>
            <a:spLocks noEditPoints="1"/>
          </p:cNvSpPr>
          <p:nvPr/>
        </p:nvSpPr>
        <p:spPr bwMode="auto">
          <a:xfrm>
            <a:off x="1734583" y="5050123"/>
            <a:ext cx="169183" cy="170164"/>
          </a:xfrm>
          <a:custGeom>
            <a:avLst/>
            <a:gdLst>
              <a:gd name="T0" fmla="*/ 2147483646 w 145"/>
              <a:gd name="T1" fmla="*/ 1281214459 h 146"/>
              <a:gd name="T2" fmla="*/ 2147483646 w 145"/>
              <a:gd name="T3" fmla="*/ 2147483646 h 146"/>
              <a:gd name="T4" fmla="*/ 2147483646 w 145"/>
              <a:gd name="T5" fmla="*/ 2147483646 h 146"/>
              <a:gd name="T6" fmla="*/ 2147483646 w 145"/>
              <a:gd name="T7" fmla="*/ 2147483646 h 146"/>
              <a:gd name="T8" fmla="*/ 2147483646 w 145"/>
              <a:gd name="T9" fmla="*/ 2147483646 h 146"/>
              <a:gd name="T10" fmla="*/ 2147483646 w 145"/>
              <a:gd name="T11" fmla="*/ 2147483646 h 146"/>
              <a:gd name="T12" fmla="*/ 2147483646 w 145"/>
              <a:gd name="T13" fmla="*/ 1010737444 h 146"/>
              <a:gd name="T14" fmla="*/ 2147483646 w 145"/>
              <a:gd name="T15" fmla="*/ 569429068 h 146"/>
              <a:gd name="T16" fmla="*/ 1226957098 w 145"/>
              <a:gd name="T17" fmla="*/ 1110386871 h 146"/>
              <a:gd name="T18" fmla="*/ 684813967 w 145"/>
              <a:gd name="T19" fmla="*/ 2147483646 h 146"/>
              <a:gd name="T20" fmla="*/ 1184154336 w 145"/>
              <a:gd name="T21" fmla="*/ 2147483646 h 146"/>
              <a:gd name="T22" fmla="*/ 2147483646 w 145"/>
              <a:gd name="T23" fmla="*/ 2147483646 h 146"/>
              <a:gd name="T24" fmla="*/ 2147483646 w 145"/>
              <a:gd name="T25" fmla="*/ 2147483646 h 146"/>
              <a:gd name="T26" fmla="*/ 2147483646 w 145"/>
              <a:gd name="T27" fmla="*/ 2147483646 h 146"/>
              <a:gd name="T28" fmla="*/ 2147483646 w 145"/>
              <a:gd name="T29" fmla="*/ 2147483646 h 146"/>
              <a:gd name="T30" fmla="*/ 713346623 w 145"/>
              <a:gd name="T31" fmla="*/ 2147483646 h 146"/>
              <a:gd name="T32" fmla="*/ 0 w 145"/>
              <a:gd name="T33" fmla="*/ 2147483646 h 146"/>
              <a:gd name="T34" fmla="*/ 741879279 w 145"/>
              <a:gd name="T35" fmla="*/ 711785392 h 146"/>
              <a:gd name="T36" fmla="*/ 2147483646 w 145"/>
              <a:gd name="T37" fmla="*/ 0 h 146"/>
              <a:gd name="T38" fmla="*/ 2147483646 w 145"/>
              <a:gd name="T39" fmla="*/ 640607230 h 146"/>
              <a:gd name="T40" fmla="*/ 2147483646 w 145"/>
              <a:gd name="T41" fmla="*/ 2135359948 h 146"/>
              <a:gd name="T42" fmla="*/ 2147483646 w 145"/>
              <a:gd name="T43" fmla="*/ 2147483646 h 146"/>
              <a:gd name="T44" fmla="*/ 2147483646 w 145"/>
              <a:gd name="T45" fmla="*/ 2147483646 h 146"/>
              <a:gd name="T46" fmla="*/ 2147483646 w 145"/>
              <a:gd name="T47" fmla="*/ 2147483646 h 146"/>
              <a:gd name="T48" fmla="*/ 2147483646 w 145"/>
              <a:gd name="T49" fmla="*/ 2147483646 h 146"/>
              <a:gd name="T50" fmla="*/ 1597896737 w 145"/>
              <a:gd name="T51" fmla="*/ 2147483646 h 146"/>
              <a:gd name="T52" fmla="*/ 1284022410 w 145"/>
              <a:gd name="T53" fmla="*/ 2147483646 h 146"/>
              <a:gd name="T54" fmla="*/ 1626429393 w 145"/>
              <a:gd name="T55" fmla="*/ 1622873409 h 146"/>
              <a:gd name="T56" fmla="*/ 2147483646 w 145"/>
              <a:gd name="T57" fmla="*/ 1252743195 h 146"/>
              <a:gd name="T58" fmla="*/ 2147483646 w 145"/>
              <a:gd name="T59" fmla="*/ 1452045821 h 146"/>
              <a:gd name="T60" fmla="*/ 2147483646 w 145"/>
              <a:gd name="T61" fmla="*/ 1281214459 h 146"/>
              <a:gd name="T62" fmla="*/ 2147483646 w 145"/>
              <a:gd name="T63" fmla="*/ 1281214459 h 146"/>
              <a:gd name="T64" fmla="*/ 2147483646 w 145"/>
              <a:gd name="T65" fmla="*/ 2147483646 h 146"/>
              <a:gd name="T66" fmla="*/ 2147483646 w 145"/>
              <a:gd name="T67" fmla="*/ 2147483646 h 146"/>
              <a:gd name="T68" fmla="*/ 2147483646 w 145"/>
              <a:gd name="T69" fmla="*/ 2147483646 h 146"/>
              <a:gd name="T70" fmla="*/ 2147483646 w 145"/>
              <a:gd name="T71" fmla="*/ 2035710521 h 146"/>
              <a:gd name="T72" fmla="*/ 2147483646 w 145"/>
              <a:gd name="T73" fmla="*/ 1893354197 h 146"/>
              <a:gd name="T74" fmla="*/ 2111503435 w 145"/>
              <a:gd name="T75" fmla="*/ 2092653050 h 146"/>
              <a:gd name="T76" fmla="*/ 1968836377 w 145"/>
              <a:gd name="T77" fmla="*/ 2147483646 h 146"/>
              <a:gd name="T78" fmla="*/ 2068704451 w 145"/>
              <a:gd name="T79" fmla="*/ 2147483646 h 146"/>
              <a:gd name="T80" fmla="*/ 2147483646 w 145"/>
              <a:gd name="T81" fmla="*/ 2147483646 h 1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5" h="146">
                <a:moveTo>
                  <a:pt x="108" y="38"/>
                </a:moveTo>
                <a:cubicBezTo>
                  <a:pt x="102" y="84"/>
                  <a:pt x="102" y="84"/>
                  <a:pt x="102" y="84"/>
                </a:cubicBezTo>
                <a:cubicBezTo>
                  <a:pt x="102" y="87"/>
                  <a:pt x="102" y="89"/>
                  <a:pt x="102" y="92"/>
                </a:cubicBezTo>
                <a:cubicBezTo>
                  <a:pt x="102" y="94"/>
                  <a:pt x="103" y="96"/>
                  <a:pt x="106" y="96"/>
                </a:cubicBezTo>
                <a:cubicBezTo>
                  <a:pt x="110" y="96"/>
                  <a:pt x="115" y="93"/>
                  <a:pt x="120" y="87"/>
                </a:cubicBezTo>
                <a:cubicBezTo>
                  <a:pt x="124" y="81"/>
                  <a:pt x="126" y="73"/>
                  <a:pt x="126" y="64"/>
                </a:cubicBezTo>
                <a:cubicBezTo>
                  <a:pt x="126" y="50"/>
                  <a:pt x="121" y="39"/>
                  <a:pt x="112" y="30"/>
                </a:cubicBezTo>
                <a:cubicBezTo>
                  <a:pt x="102" y="21"/>
                  <a:pt x="90" y="17"/>
                  <a:pt x="75" y="17"/>
                </a:cubicBezTo>
                <a:cubicBezTo>
                  <a:pt x="60" y="17"/>
                  <a:pt x="47" y="22"/>
                  <a:pt x="36" y="33"/>
                </a:cubicBezTo>
                <a:cubicBezTo>
                  <a:pt x="26" y="44"/>
                  <a:pt x="20" y="57"/>
                  <a:pt x="20" y="73"/>
                </a:cubicBezTo>
                <a:cubicBezTo>
                  <a:pt x="20" y="88"/>
                  <a:pt x="25" y="101"/>
                  <a:pt x="35" y="112"/>
                </a:cubicBezTo>
                <a:cubicBezTo>
                  <a:pt x="45" y="123"/>
                  <a:pt x="59" y="129"/>
                  <a:pt x="77" y="129"/>
                </a:cubicBezTo>
                <a:cubicBezTo>
                  <a:pt x="91" y="129"/>
                  <a:pt x="106" y="125"/>
                  <a:pt x="121" y="117"/>
                </a:cubicBezTo>
                <a:cubicBezTo>
                  <a:pt x="127" y="134"/>
                  <a:pt x="127" y="134"/>
                  <a:pt x="127" y="134"/>
                </a:cubicBezTo>
                <a:cubicBezTo>
                  <a:pt x="111" y="142"/>
                  <a:pt x="94" y="146"/>
                  <a:pt x="77" y="146"/>
                </a:cubicBezTo>
                <a:cubicBezTo>
                  <a:pt x="54" y="146"/>
                  <a:pt x="35" y="139"/>
                  <a:pt x="21" y="125"/>
                </a:cubicBezTo>
                <a:cubicBezTo>
                  <a:pt x="7" y="110"/>
                  <a:pt x="0" y="93"/>
                  <a:pt x="0" y="73"/>
                </a:cubicBezTo>
                <a:cubicBezTo>
                  <a:pt x="0" y="53"/>
                  <a:pt x="7" y="35"/>
                  <a:pt x="22" y="21"/>
                </a:cubicBezTo>
                <a:cubicBezTo>
                  <a:pt x="37" y="7"/>
                  <a:pt x="54" y="0"/>
                  <a:pt x="75" y="0"/>
                </a:cubicBezTo>
                <a:cubicBezTo>
                  <a:pt x="95" y="0"/>
                  <a:pt x="112" y="6"/>
                  <a:pt x="125" y="19"/>
                </a:cubicBezTo>
                <a:cubicBezTo>
                  <a:pt x="138" y="31"/>
                  <a:pt x="145" y="46"/>
                  <a:pt x="145" y="63"/>
                </a:cubicBezTo>
                <a:cubicBezTo>
                  <a:pt x="145" y="77"/>
                  <a:pt x="141" y="89"/>
                  <a:pt x="133" y="98"/>
                </a:cubicBezTo>
                <a:cubicBezTo>
                  <a:pt x="125" y="108"/>
                  <a:pt x="115" y="113"/>
                  <a:pt x="104" y="113"/>
                </a:cubicBezTo>
                <a:cubicBezTo>
                  <a:pt x="96" y="113"/>
                  <a:pt x="90" y="110"/>
                  <a:pt x="86" y="104"/>
                </a:cubicBezTo>
                <a:cubicBezTo>
                  <a:pt x="81" y="110"/>
                  <a:pt x="75" y="113"/>
                  <a:pt x="68" y="113"/>
                </a:cubicBezTo>
                <a:cubicBezTo>
                  <a:pt x="60" y="113"/>
                  <a:pt x="53" y="110"/>
                  <a:pt x="47" y="103"/>
                </a:cubicBezTo>
                <a:cubicBezTo>
                  <a:pt x="41" y="96"/>
                  <a:pt x="38" y="87"/>
                  <a:pt x="38" y="76"/>
                </a:cubicBezTo>
                <a:cubicBezTo>
                  <a:pt x="38" y="64"/>
                  <a:pt x="41" y="55"/>
                  <a:pt x="48" y="48"/>
                </a:cubicBezTo>
                <a:cubicBezTo>
                  <a:pt x="54" y="40"/>
                  <a:pt x="62" y="37"/>
                  <a:pt x="71" y="37"/>
                </a:cubicBezTo>
                <a:cubicBezTo>
                  <a:pt x="77" y="37"/>
                  <a:pt x="83" y="39"/>
                  <a:pt x="87" y="43"/>
                </a:cubicBezTo>
                <a:cubicBezTo>
                  <a:pt x="89" y="38"/>
                  <a:pt x="89" y="38"/>
                  <a:pt x="89" y="38"/>
                </a:cubicBezTo>
                <a:lnTo>
                  <a:pt x="108" y="38"/>
                </a:lnTo>
                <a:close/>
                <a:moveTo>
                  <a:pt x="69" y="94"/>
                </a:moveTo>
                <a:cubicBezTo>
                  <a:pt x="74" y="94"/>
                  <a:pt x="78" y="92"/>
                  <a:pt x="81" y="87"/>
                </a:cubicBezTo>
                <a:cubicBezTo>
                  <a:pt x="84" y="83"/>
                  <a:pt x="86" y="77"/>
                  <a:pt x="86" y="72"/>
                </a:cubicBezTo>
                <a:cubicBezTo>
                  <a:pt x="86" y="67"/>
                  <a:pt x="85" y="63"/>
                  <a:pt x="82" y="60"/>
                </a:cubicBezTo>
                <a:cubicBezTo>
                  <a:pt x="79" y="57"/>
                  <a:pt x="76" y="56"/>
                  <a:pt x="73" y="56"/>
                </a:cubicBezTo>
                <a:cubicBezTo>
                  <a:pt x="68" y="56"/>
                  <a:pt x="65" y="58"/>
                  <a:pt x="62" y="62"/>
                </a:cubicBezTo>
                <a:cubicBezTo>
                  <a:pt x="60" y="65"/>
                  <a:pt x="58" y="70"/>
                  <a:pt x="58" y="77"/>
                </a:cubicBezTo>
                <a:cubicBezTo>
                  <a:pt x="58" y="82"/>
                  <a:pt x="59" y="86"/>
                  <a:pt x="61" y="89"/>
                </a:cubicBezTo>
                <a:cubicBezTo>
                  <a:pt x="63" y="92"/>
                  <a:pt x="66" y="94"/>
                  <a:pt x="69" y="94"/>
                </a:cubicBezTo>
                <a:close/>
              </a:path>
            </a:pathLst>
          </a:custGeom>
          <a:solidFill>
            <a:schemeClr val="accent4"/>
          </a:solidFill>
          <a:ln>
            <a:noFill/>
          </a:ln>
          <a:extLst/>
        </p:spPr>
        <p:txBody>
          <a:bodyPr/>
          <a:lstStyle/>
          <a:p>
            <a:endParaRPr lang="zh-CN" altLang="en-US"/>
          </a:p>
        </p:txBody>
      </p:sp>
      <p:sp>
        <p:nvSpPr>
          <p:cNvPr id="22" name="Freeform 15"/>
          <p:cNvSpPr>
            <a:spLocks/>
          </p:cNvSpPr>
          <p:nvPr/>
        </p:nvSpPr>
        <p:spPr bwMode="auto">
          <a:xfrm>
            <a:off x="1569323" y="5090825"/>
            <a:ext cx="30404" cy="44135"/>
          </a:xfrm>
          <a:custGeom>
            <a:avLst/>
            <a:gdLst>
              <a:gd name="T0" fmla="*/ 0 w 26"/>
              <a:gd name="T1" fmla="*/ 664421388 h 38"/>
              <a:gd name="T2" fmla="*/ 888497617 w 26"/>
              <a:gd name="T3" fmla="*/ 1272294355 h 38"/>
              <a:gd name="T4" fmla="*/ 888497617 w 26"/>
              <a:gd name="T5" fmla="*/ 0 h 38"/>
              <a:gd name="T6" fmla="*/ 0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0" y="20"/>
                </a:moveTo>
                <a:cubicBezTo>
                  <a:pt x="6" y="29"/>
                  <a:pt x="15" y="36"/>
                  <a:pt x="26" y="38"/>
                </a:cubicBezTo>
                <a:cubicBezTo>
                  <a:pt x="26" y="0"/>
                  <a:pt x="26" y="0"/>
                  <a:pt x="26" y="0"/>
                </a:cubicBezTo>
                <a:lnTo>
                  <a:pt x="0" y="20"/>
                </a:lnTo>
                <a:close/>
              </a:path>
            </a:pathLst>
          </a:custGeom>
          <a:solidFill>
            <a:schemeClr val="accent4"/>
          </a:solidFill>
          <a:ln>
            <a:noFill/>
          </a:ln>
          <a:extLst/>
        </p:spPr>
        <p:txBody>
          <a:bodyPr/>
          <a:lstStyle/>
          <a:p>
            <a:endParaRPr lang="zh-CN" altLang="en-US"/>
          </a:p>
        </p:txBody>
      </p:sp>
      <p:sp>
        <p:nvSpPr>
          <p:cNvPr id="23" name="Freeform 16"/>
          <p:cNvSpPr>
            <a:spLocks/>
          </p:cNvSpPr>
          <p:nvPr/>
        </p:nvSpPr>
        <p:spPr bwMode="auto">
          <a:xfrm>
            <a:off x="1767439" y="4916248"/>
            <a:ext cx="103472" cy="35798"/>
          </a:xfrm>
          <a:custGeom>
            <a:avLst/>
            <a:gdLst>
              <a:gd name="T0" fmla="*/ 2011415179 w 89"/>
              <a:gd name="T1" fmla="*/ 223598359 h 31"/>
              <a:gd name="T2" fmla="*/ 977376870 w 89"/>
              <a:gd name="T3" fmla="*/ 223598359 h 31"/>
              <a:gd name="T4" fmla="*/ 0 w 89"/>
              <a:gd name="T5" fmla="*/ 1020160738 h 31"/>
              <a:gd name="T6" fmla="*/ 2147483646 w 89"/>
              <a:gd name="T7" fmla="*/ 1020160738 h 31"/>
              <a:gd name="T8" fmla="*/ 2011415179 w 89"/>
              <a:gd name="T9" fmla="*/ 223598359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31">
                <a:moveTo>
                  <a:pt x="60" y="7"/>
                </a:moveTo>
                <a:cubicBezTo>
                  <a:pt x="52" y="0"/>
                  <a:pt x="37" y="0"/>
                  <a:pt x="29" y="7"/>
                </a:cubicBezTo>
                <a:cubicBezTo>
                  <a:pt x="0" y="31"/>
                  <a:pt x="0" y="31"/>
                  <a:pt x="0" y="31"/>
                </a:cubicBezTo>
                <a:cubicBezTo>
                  <a:pt x="89" y="31"/>
                  <a:pt x="89" y="31"/>
                  <a:pt x="89" y="31"/>
                </a:cubicBezTo>
                <a:lnTo>
                  <a:pt x="60" y="7"/>
                </a:lnTo>
                <a:close/>
              </a:path>
            </a:pathLst>
          </a:custGeom>
          <a:solidFill>
            <a:schemeClr val="accent4"/>
          </a:solidFill>
          <a:ln>
            <a:noFill/>
          </a:ln>
          <a:extLst/>
        </p:spPr>
        <p:txBody>
          <a:bodyPr/>
          <a:lstStyle/>
          <a:p>
            <a:endParaRPr lang="zh-CN" altLang="en-US"/>
          </a:p>
        </p:txBody>
      </p:sp>
      <p:sp>
        <p:nvSpPr>
          <p:cNvPr id="24" name="Freeform 17"/>
          <p:cNvSpPr>
            <a:spLocks/>
          </p:cNvSpPr>
          <p:nvPr/>
        </p:nvSpPr>
        <p:spPr bwMode="auto">
          <a:xfrm>
            <a:off x="2039113" y="5090825"/>
            <a:ext cx="29914" cy="44135"/>
          </a:xfrm>
          <a:custGeom>
            <a:avLst/>
            <a:gdLst>
              <a:gd name="T0" fmla="*/ 846203965 w 26"/>
              <a:gd name="T1" fmla="*/ 664421388 h 38"/>
              <a:gd name="T2" fmla="*/ 0 w 26"/>
              <a:gd name="T3" fmla="*/ 0 h 38"/>
              <a:gd name="T4" fmla="*/ 0 w 26"/>
              <a:gd name="T5" fmla="*/ 1272294355 h 38"/>
              <a:gd name="T6" fmla="*/ 846203965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26" y="20"/>
                </a:moveTo>
                <a:cubicBezTo>
                  <a:pt x="0" y="0"/>
                  <a:pt x="0" y="0"/>
                  <a:pt x="0" y="0"/>
                </a:cubicBezTo>
                <a:cubicBezTo>
                  <a:pt x="0" y="38"/>
                  <a:pt x="0" y="38"/>
                  <a:pt x="0" y="38"/>
                </a:cubicBezTo>
                <a:cubicBezTo>
                  <a:pt x="11" y="36"/>
                  <a:pt x="20" y="29"/>
                  <a:pt x="26" y="20"/>
                </a:cubicBezTo>
                <a:close/>
              </a:path>
            </a:pathLst>
          </a:custGeom>
          <a:solidFill>
            <a:schemeClr val="accent4"/>
          </a:solidFill>
          <a:ln>
            <a:noFill/>
          </a:ln>
          <a:extLst/>
        </p:spPr>
        <p:txBody>
          <a:bodyPr/>
          <a:lstStyle/>
          <a:p>
            <a:endParaRPr lang="zh-CN" altLang="en-US"/>
          </a:p>
        </p:txBody>
      </p:sp>
      <p:sp>
        <p:nvSpPr>
          <p:cNvPr id="25" name="Freeform 18"/>
          <p:cNvSpPr>
            <a:spLocks/>
          </p:cNvSpPr>
          <p:nvPr/>
        </p:nvSpPr>
        <p:spPr bwMode="auto">
          <a:xfrm>
            <a:off x="1599727" y="4952046"/>
            <a:ext cx="439386" cy="363376"/>
          </a:xfrm>
          <a:custGeom>
            <a:avLst/>
            <a:gdLst>
              <a:gd name="T0" fmla="*/ 711754623 w 377"/>
              <a:gd name="T1" fmla="*/ 2147483646 h 312"/>
              <a:gd name="T2" fmla="*/ 711754623 w 377"/>
              <a:gd name="T3" fmla="*/ 1691614079 h 312"/>
              <a:gd name="T4" fmla="*/ 1010692545 w 377"/>
              <a:gd name="T5" fmla="*/ 1009282065 h 312"/>
              <a:gd name="T6" fmla="*/ 1765153125 w 377"/>
              <a:gd name="T7" fmla="*/ 710763929 h 312"/>
              <a:gd name="T8" fmla="*/ 2147483646 w 377"/>
              <a:gd name="T9" fmla="*/ 710763929 h 312"/>
              <a:gd name="T10" fmla="*/ 2147483646 w 377"/>
              <a:gd name="T11" fmla="*/ 1009282065 h 312"/>
              <a:gd name="T12" fmla="*/ 2147483646 w 377"/>
              <a:gd name="T13" fmla="*/ 1691614079 h 312"/>
              <a:gd name="T14" fmla="*/ 2147483646 w 377"/>
              <a:gd name="T15" fmla="*/ 2147483646 h 312"/>
              <a:gd name="T16" fmla="*/ 2147483646 w 377"/>
              <a:gd name="T17" fmla="*/ 2147483646 h 312"/>
              <a:gd name="T18" fmla="*/ 2147483646 w 377"/>
              <a:gd name="T19" fmla="*/ 1691614079 h 312"/>
              <a:gd name="T20" fmla="*/ 2147483646 w 377"/>
              <a:gd name="T21" fmla="*/ 0 h 312"/>
              <a:gd name="T22" fmla="*/ 1765153125 w 377"/>
              <a:gd name="T23" fmla="*/ 0 h 312"/>
              <a:gd name="T24" fmla="*/ 0 w 377"/>
              <a:gd name="T25" fmla="*/ 1691614079 h 312"/>
              <a:gd name="T26" fmla="*/ 0 w 377"/>
              <a:gd name="T27" fmla="*/ 2147483646 h 312"/>
              <a:gd name="T28" fmla="*/ 711754623 w 377"/>
              <a:gd name="T29" fmla="*/ 2147483646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7" h="312">
                <a:moveTo>
                  <a:pt x="21" y="312"/>
                </a:moveTo>
                <a:cubicBezTo>
                  <a:pt x="21" y="50"/>
                  <a:pt x="21" y="50"/>
                  <a:pt x="21" y="50"/>
                </a:cubicBezTo>
                <a:cubicBezTo>
                  <a:pt x="21" y="42"/>
                  <a:pt x="24" y="35"/>
                  <a:pt x="30" y="30"/>
                </a:cubicBezTo>
                <a:cubicBezTo>
                  <a:pt x="35" y="24"/>
                  <a:pt x="43" y="21"/>
                  <a:pt x="52" y="21"/>
                </a:cubicBezTo>
                <a:cubicBezTo>
                  <a:pt x="325" y="21"/>
                  <a:pt x="325" y="21"/>
                  <a:pt x="325" y="21"/>
                </a:cubicBezTo>
                <a:cubicBezTo>
                  <a:pt x="334" y="21"/>
                  <a:pt x="342" y="24"/>
                  <a:pt x="347" y="30"/>
                </a:cubicBezTo>
                <a:cubicBezTo>
                  <a:pt x="353" y="35"/>
                  <a:pt x="356" y="42"/>
                  <a:pt x="356" y="50"/>
                </a:cubicBezTo>
                <a:cubicBezTo>
                  <a:pt x="356" y="312"/>
                  <a:pt x="356" y="312"/>
                  <a:pt x="356" y="312"/>
                </a:cubicBezTo>
                <a:cubicBezTo>
                  <a:pt x="377" y="312"/>
                  <a:pt x="377" y="312"/>
                  <a:pt x="377" y="312"/>
                </a:cubicBezTo>
                <a:cubicBezTo>
                  <a:pt x="377" y="50"/>
                  <a:pt x="377" y="50"/>
                  <a:pt x="377" y="50"/>
                </a:cubicBezTo>
                <a:cubicBezTo>
                  <a:pt x="377" y="22"/>
                  <a:pt x="353" y="0"/>
                  <a:pt x="325" y="0"/>
                </a:cubicBezTo>
                <a:cubicBezTo>
                  <a:pt x="52" y="0"/>
                  <a:pt x="52" y="0"/>
                  <a:pt x="52" y="0"/>
                </a:cubicBezTo>
                <a:cubicBezTo>
                  <a:pt x="24" y="0"/>
                  <a:pt x="0" y="22"/>
                  <a:pt x="0" y="50"/>
                </a:cubicBezTo>
                <a:cubicBezTo>
                  <a:pt x="0" y="312"/>
                  <a:pt x="0" y="312"/>
                  <a:pt x="0" y="312"/>
                </a:cubicBezTo>
                <a:lnTo>
                  <a:pt x="21" y="312"/>
                </a:lnTo>
                <a:close/>
              </a:path>
            </a:pathLst>
          </a:custGeom>
          <a:solidFill>
            <a:schemeClr val="accent4"/>
          </a:solidFill>
          <a:ln>
            <a:noFill/>
          </a:ln>
          <a:extLst/>
        </p:spPr>
        <p:txBody>
          <a:bodyPr/>
          <a:lstStyle/>
          <a:p>
            <a:endParaRPr lang="zh-CN" altLang="en-US"/>
          </a:p>
        </p:txBody>
      </p:sp>
      <p:sp>
        <p:nvSpPr>
          <p:cNvPr id="26" name="Freeform 19"/>
          <p:cNvSpPr>
            <a:spLocks noEditPoints="1"/>
          </p:cNvSpPr>
          <p:nvPr/>
        </p:nvSpPr>
        <p:spPr bwMode="auto">
          <a:xfrm>
            <a:off x="1553140" y="5130547"/>
            <a:ext cx="531088" cy="327087"/>
          </a:xfrm>
          <a:custGeom>
            <a:avLst/>
            <a:gdLst>
              <a:gd name="T0" fmla="*/ 2147483646 w 456"/>
              <a:gd name="T1" fmla="*/ 0 h 281"/>
              <a:gd name="T2" fmla="*/ 2147483646 w 456"/>
              <a:gd name="T3" fmla="*/ 2147483646 h 281"/>
              <a:gd name="T4" fmla="*/ 2147483646 w 456"/>
              <a:gd name="T5" fmla="*/ 2147483646 h 281"/>
              <a:gd name="T6" fmla="*/ 241658250 w 456"/>
              <a:gd name="T7" fmla="*/ 0 h 281"/>
              <a:gd name="T8" fmla="*/ 0 w 456"/>
              <a:gd name="T9" fmla="*/ 738362183 h 281"/>
              <a:gd name="T10" fmla="*/ 0 w 456"/>
              <a:gd name="T11" fmla="*/ 2147483646 h 281"/>
              <a:gd name="T12" fmla="*/ 1449957040 w 456"/>
              <a:gd name="T13" fmla="*/ 2147483646 h 281"/>
              <a:gd name="T14" fmla="*/ 2147483646 w 456"/>
              <a:gd name="T15" fmla="*/ 2147483646 h 281"/>
              <a:gd name="T16" fmla="*/ 2147483646 w 456"/>
              <a:gd name="T17" fmla="*/ 2147483646 h 281"/>
              <a:gd name="T18" fmla="*/ 2147483646 w 456"/>
              <a:gd name="T19" fmla="*/ 738362183 h 281"/>
              <a:gd name="T20" fmla="*/ 2147483646 w 456"/>
              <a:gd name="T21" fmla="*/ 0 h 281"/>
              <a:gd name="T22" fmla="*/ 2147483646 w 456"/>
              <a:gd name="T23" fmla="*/ 2147483646 h 281"/>
              <a:gd name="T24" fmla="*/ 1521034992 w 456"/>
              <a:gd name="T25" fmla="*/ 2147483646 h 281"/>
              <a:gd name="T26" fmla="*/ 1108788904 w 456"/>
              <a:gd name="T27" fmla="*/ 2147483646 h 281"/>
              <a:gd name="T28" fmla="*/ 1222512873 w 456"/>
              <a:gd name="T29" fmla="*/ 2147483646 h 281"/>
              <a:gd name="T30" fmla="*/ 2147483646 w 456"/>
              <a:gd name="T31" fmla="*/ 2147483646 h 281"/>
              <a:gd name="T32" fmla="*/ 2147483646 w 456"/>
              <a:gd name="T33" fmla="*/ 2147483646 h 281"/>
              <a:gd name="T34" fmla="*/ 2147483646 w 456"/>
              <a:gd name="T35" fmla="*/ 2147483646 h 281"/>
              <a:gd name="T36" fmla="*/ 2147483646 w 456"/>
              <a:gd name="T37" fmla="*/ 2147483646 h 281"/>
              <a:gd name="T38" fmla="*/ 2147483646 w 456"/>
              <a:gd name="T39" fmla="*/ 2147483646 h 281"/>
              <a:gd name="T40" fmla="*/ 2147483646 w 456"/>
              <a:gd name="T41" fmla="*/ 2147483646 h 281"/>
              <a:gd name="T42" fmla="*/ 2147483646 w 456"/>
              <a:gd name="T43" fmla="*/ 2147483646 h 281"/>
              <a:gd name="T44" fmla="*/ 2147483646 w 456"/>
              <a:gd name="T45" fmla="*/ 2147483646 h 281"/>
              <a:gd name="T46" fmla="*/ 2147483646 w 456"/>
              <a:gd name="T47" fmla="*/ 2147483646 h 281"/>
              <a:gd name="T48" fmla="*/ 2147483646 w 456"/>
              <a:gd name="T49" fmla="*/ 2147483646 h 2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6" h="281">
                <a:moveTo>
                  <a:pt x="450" y="0"/>
                </a:moveTo>
                <a:cubicBezTo>
                  <a:pt x="245" y="169"/>
                  <a:pt x="245" y="169"/>
                  <a:pt x="245" y="169"/>
                </a:cubicBezTo>
                <a:cubicBezTo>
                  <a:pt x="236" y="176"/>
                  <a:pt x="221" y="176"/>
                  <a:pt x="212" y="169"/>
                </a:cubicBezTo>
                <a:cubicBezTo>
                  <a:pt x="7" y="0"/>
                  <a:pt x="7" y="0"/>
                  <a:pt x="7" y="0"/>
                </a:cubicBezTo>
                <a:cubicBezTo>
                  <a:pt x="3" y="7"/>
                  <a:pt x="0" y="14"/>
                  <a:pt x="0" y="22"/>
                </a:cubicBezTo>
                <a:cubicBezTo>
                  <a:pt x="0" y="239"/>
                  <a:pt x="0" y="239"/>
                  <a:pt x="0" y="239"/>
                </a:cubicBezTo>
                <a:cubicBezTo>
                  <a:pt x="0" y="262"/>
                  <a:pt x="19" y="281"/>
                  <a:pt x="43" y="281"/>
                </a:cubicBezTo>
                <a:cubicBezTo>
                  <a:pt x="414" y="281"/>
                  <a:pt x="414" y="281"/>
                  <a:pt x="414" y="281"/>
                </a:cubicBezTo>
                <a:cubicBezTo>
                  <a:pt x="437" y="281"/>
                  <a:pt x="456" y="262"/>
                  <a:pt x="456" y="239"/>
                </a:cubicBezTo>
                <a:cubicBezTo>
                  <a:pt x="456" y="22"/>
                  <a:pt x="456" y="22"/>
                  <a:pt x="456" y="22"/>
                </a:cubicBezTo>
                <a:cubicBezTo>
                  <a:pt x="456" y="14"/>
                  <a:pt x="454" y="7"/>
                  <a:pt x="450" y="0"/>
                </a:cubicBezTo>
                <a:close/>
                <a:moveTo>
                  <a:pt x="151" y="182"/>
                </a:moveTo>
                <a:cubicBezTo>
                  <a:pt x="45" y="248"/>
                  <a:pt x="45" y="248"/>
                  <a:pt x="45" y="248"/>
                </a:cubicBezTo>
                <a:cubicBezTo>
                  <a:pt x="41" y="250"/>
                  <a:pt x="35" y="249"/>
                  <a:pt x="33" y="245"/>
                </a:cubicBezTo>
                <a:cubicBezTo>
                  <a:pt x="30" y="241"/>
                  <a:pt x="31" y="235"/>
                  <a:pt x="36" y="233"/>
                </a:cubicBezTo>
                <a:cubicBezTo>
                  <a:pt x="142" y="167"/>
                  <a:pt x="142" y="167"/>
                  <a:pt x="142" y="167"/>
                </a:cubicBezTo>
                <a:cubicBezTo>
                  <a:pt x="146" y="165"/>
                  <a:pt x="151" y="166"/>
                  <a:pt x="154" y="170"/>
                </a:cubicBezTo>
                <a:cubicBezTo>
                  <a:pt x="156" y="174"/>
                  <a:pt x="155" y="180"/>
                  <a:pt x="151" y="182"/>
                </a:cubicBezTo>
                <a:close/>
                <a:moveTo>
                  <a:pt x="424" y="245"/>
                </a:moveTo>
                <a:cubicBezTo>
                  <a:pt x="422" y="249"/>
                  <a:pt x="416" y="250"/>
                  <a:pt x="412" y="248"/>
                </a:cubicBezTo>
                <a:cubicBezTo>
                  <a:pt x="306" y="182"/>
                  <a:pt x="306" y="182"/>
                  <a:pt x="306" y="182"/>
                </a:cubicBezTo>
                <a:cubicBezTo>
                  <a:pt x="302" y="180"/>
                  <a:pt x="301" y="174"/>
                  <a:pt x="303" y="170"/>
                </a:cubicBezTo>
                <a:cubicBezTo>
                  <a:pt x="306" y="166"/>
                  <a:pt x="311" y="165"/>
                  <a:pt x="315" y="167"/>
                </a:cubicBezTo>
                <a:cubicBezTo>
                  <a:pt x="421" y="233"/>
                  <a:pt x="421" y="233"/>
                  <a:pt x="421" y="233"/>
                </a:cubicBezTo>
                <a:cubicBezTo>
                  <a:pt x="426" y="235"/>
                  <a:pt x="427" y="241"/>
                  <a:pt x="424" y="245"/>
                </a:cubicBezTo>
                <a:close/>
              </a:path>
            </a:pathLst>
          </a:custGeom>
          <a:solidFill>
            <a:schemeClr val="accent4"/>
          </a:solidFill>
          <a:ln>
            <a:noFill/>
          </a:ln>
          <a:extLst/>
        </p:spPr>
        <p:txBody>
          <a:bodyPr/>
          <a:lstStyle/>
          <a:p>
            <a:endParaRPr lang="zh-CN" altLang="en-US"/>
          </a:p>
        </p:txBody>
      </p:sp>
      <p:sp>
        <p:nvSpPr>
          <p:cNvPr id="27" name="圆角矩形 26"/>
          <p:cNvSpPr/>
          <p:nvPr/>
        </p:nvSpPr>
        <p:spPr>
          <a:xfrm>
            <a:off x="2619657" y="1835373"/>
            <a:ext cx="4138530" cy="579736"/>
          </a:xfrm>
          <a:prstGeom prst="roundRect">
            <a:avLst>
              <a:gd name="adj" fmla="val 12912"/>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619656" y="2852119"/>
            <a:ext cx="4136616"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619656" y="3930801"/>
            <a:ext cx="4138531"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619656" y="4916248"/>
            <a:ext cx="4136616"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7654392" y="3191555"/>
            <a:ext cx="4400814" cy="1938992"/>
          </a:xfrm>
          <a:prstGeom prst="rect">
            <a:avLst/>
          </a:prstGeom>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latin typeface="微软雅黑" panose="020B0503020204020204" pitchFamily="34" charset="-122"/>
              <a:ea typeface="微软雅黑" panose="020B0503020204020204" pitchFamily="34" charset="-122"/>
              <a:cs typeface="+mn-ea"/>
              <a:sym typeface="+mn-lt"/>
            </a:endParaRPr>
          </a:p>
        </p:txBody>
      </p:sp>
      <p:sp>
        <p:nvSpPr>
          <p:cNvPr id="35" name="圆角矩形 34"/>
          <p:cNvSpPr/>
          <p:nvPr/>
        </p:nvSpPr>
        <p:spPr>
          <a:xfrm>
            <a:off x="2619656" y="1835373"/>
            <a:ext cx="3606085" cy="57973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5440959" y="1971586"/>
            <a:ext cx="744522"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95%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圆角矩形 36"/>
          <p:cNvSpPr/>
          <p:nvPr/>
        </p:nvSpPr>
        <p:spPr>
          <a:xfrm>
            <a:off x="2619655" y="2849164"/>
            <a:ext cx="2640171" cy="57973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515305" y="2988289"/>
            <a:ext cx="744522"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75%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9" name="圆角矩形 38"/>
          <p:cNvSpPr/>
          <p:nvPr/>
        </p:nvSpPr>
        <p:spPr>
          <a:xfrm>
            <a:off x="2619656" y="3938042"/>
            <a:ext cx="2060622" cy="57973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3935756" y="4076315"/>
            <a:ext cx="744522"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55%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1" name="圆角矩形 40"/>
          <p:cNvSpPr/>
          <p:nvPr/>
        </p:nvSpPr>
        <p:spPr>
          <a:xfrm>
            <a:off x="2619655" y="4923291"/>
            <a:ext cx="1423341" cy="57973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3313350" y="5050123"/>
            <a:ext cx="744522"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25%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3" name="TextBox 14"/>
          <p:cNvSpPr txBox="1"/>
          <p:nvPr/>
        </p:nvSpPr>
        <p:spPr>
          <a:xfrm>
            <a:off x="7654392" y="2457461"/>
            <a:ext cx="3891424" cy="584775"/>
          </a:xfrm>
          <a:prstGeom prst="rect">
            <a:avLst/>
          </a:prstGeom>
          <a:noFill/>
        </p:spPr>
        <p:txBody>
          <a:bodyPr wrap="square" rtlCol="0">
            <a:spAutoFit/>
          </a:bodyPr>
          <a:lstStyle/>
          <a:p>
            <a:r>
              <a:rPr lang="en-US" altLang="zh-CN" sz="3200" b="1" dirty="0">
                <a:solidFill>
                  <a:srgbClr val="3B3B3B"/>
                </a:solidFill>
                <a:latin typeface="微软雅黑" panose="020B0503020204020204" pitchFamily="34" charset="-122"/>
                <a:ea typeface="微软雅黑" panose="020B0503020204020204" pitchFamily="34" charset="-122"/>
              </a:rPr>
              <a:t>2018</a:t>
            </a:r>
            <a:r>
              <a:rPr lang="zh-CN" altLang="en-US" sz="3200" b="1" dirty="0">
                <a:solidFill>
                  <a:srgbClr val="3B3B3B"/>
                </a:solidFill>
                <a:latin typeface="微软雅黑" panose="020B0503020204020204" pitchFamily="34" charset="-122"/>
                <a:ea typeface="微软雅黑" panose="020B0503020204020204" pitchFamily="34" charset="-122"/>
              </a:rPr>
              <a:t>年工作情况</a:t>
            </a:r>
          </a:p>
        </p:txBody>
      </p:sp>
    </p:spTree>
    <p:extLst>
      <p:ext uri="{BB962C8B-B14F-4D97-AF65-F5344CB8AC3E}">
        <p14:creationId xmlns:p14="http://schemas.microsoft.com/office/powerpoint/2010/main" val="159891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12" name="椭圆 11"/>
          <p:cNvSpPr/>
          <p:nvPr/>
        </p:nvSpPr>
        <p:spPr>
          <a:xfrm>
            <a:off x="3175907" y="-909558"/>
            <a:ext cx="5840185" cy="5840185"/>
          </a:xfrm>
          <a:prstGeom prst="ellipse">
            <a:avLst/>
          </a:prstGeom>
          <a:solidFill>
            <a:schemeClr val="accent1"/>
          </a:solidFill>
          <a:ln w="76200">
            <a:solidFill>
              <a:srgbClr val="FFFDF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 Box 3"/>
          <p:cNvSpPr>
            <a:spLocks noChangeArrowheads="1"/>
          </p:cNvSpPr>
          <p:nvPr/>
        </p:nvSpPr>
        <p:spPr bwMode="auto">
          <a:xfrm>
            <a:off x="4151015" y="5774560"/>
            <a:ext cx="38779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r>
              <a:rPr lang="zh-CN" altLang="en-US" sz="3200" b="1" dirty="0">
                <a:solidFill>
                  <a:schemeClr val="accent1"/>
                </a:solidFill>
                <a:latin typeface="微软雅黑" panose="020B0503020204020204" pitchFamily="34" charset="-122"/>
                <a:ea typeface="微软雅黑" panose="020B0503020204020204" pitchFamily="34" charset="-122"/>
                <a:sym typeface="Calibri" panose="020F0502020204030204" pitchFamily="34" charset="0"/>
              </a:rPr>
              <a:t>工作中的成绩与不足</a:t>
            </a:r>
          </a:p>
        </p:txBody>
      </p:sp>
      <p:sp>
        <p:nvSpPr>
          <p:cNvPr id="14" name="矩形 13"/>
          <p:cNvSpPr/>
          <p:nvPr/>
        </p:nvSpPr>
        <p:spPr>
          <a:xfrm>
            <a:off x="4188236" y="5254460"/>
            <a:ext cx="3803542" cy="369332"/>
          </a:xfrm>
          <a:prstGeom prst="rect">
            <a:avLst/>
          </a:prstGeom>
        </p:spPr>
        <p:txBody>
          <a:bodyPr wrap="none">
            <a:spAutoFit/>
          </a:bodyPr>
          <a:lstStyle/>
          <a:p>
            <a:pPr algn="r">
              <a:buFont typeface="Arial" panose="020B0604020202020204" pitchFamily="34" charset="0"/>
              <a:buNone/>
              <a:defRPr/>
            </a:pPr>
            <a:r>
              <a:rPr lang="en-US" altLang="zh-CN" dirty="0">
                <a:solidFill>
                  <a:schemeClr val="accent1"/>
                </a:solidFill>
                <a:latin typeface="微软雅黑" panose="020B0503020204020204" pitchFamily="34" charset="-122"/>
                <a:ea typeface="微软雅黑" panose="020B0503020204020204" pitchFamily="34" charset="-122"/>
              </a:rPr>
              <a:t>Achievements and shortcomings</a:t>
            </a:r>
          </a:p>
        </p:txBody>
      </p:sp>
      <p:cxnSp>
        <p:nvCxnSpPr>
          <p:cNvPr id="16" name="直接连接符 15"/>
          <p:cNvCxnSpPr/>
          <p:nvPr/>
        </p:nvCxnSpPr>
        <p:spPr>
          <a:xfrm>
            <a:off x="3480007" y="5660977"/>
            <a:ext cx="5220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922370" y="-105489"/>
            <a:ext cx="2398413" cy="5386090"/>
          </a:xfrm>
          <a:prstGeom prst="rect">
            <a:avLst/>
          </a:prstGeom>
        </p:spPr>
        <p:txBody>
          <a:bodyPr wrap="none">
            <a:spAutoFit/>
          </a:bodyPr>
          <a:lstStyle/>
          <a:p>
            <a:pPr algn="ctr"/>
            <a:r>
              <a:rPr lang="en-US" altLang="zh-CN" sz="34400" dirty="0">
                <a:solidFill>
                  <a:schemeClr val="bg1"/>
                </a:solidFill>
                <a:latin typeface="Impact" panose="020B0806030902050204" pitchFamily="34" charset="0"/>
                <a:ea typeface="微软雅黑" panose="020B0503020204020204" pitchFamily="34" charset="-122"/>
              </a:rPr>
              <a:t>2</a:t>
            </a:r>
            <a:endParaRPr lang="zh-CN" altLang="en-US" sz="344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4024528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主题">
  <a:themeElements>
    <a:clrScheme name="自定义 13">
      <a:dk1>
        <a:sysClr val="windowText" lastClr="000000"/>
      </a:dk1>
      <a:lt1>
        <a:sysClr val="window" lastClr="FFFFFF"/>
      </a:lt1>
      <a:dk2>
        <a:srgbClr val="696464"/>
      </a:dk2>
      <a:lt2>
        <a:srgbClr val="E9E5DC"/>
      </a:lt2>
      <a:accent1>
        <a:srgbClr val="B13528"/>
      </a:accent1>
      <a:accent2>
        <a:srgbClr val="404040"/>
      </a:accent2>
      <a:accent3>
        <a:srgbClr val="EA0E0B"/>
      </a:accent3>
      <a:accent4>
        <a:srgbClr val="595959"/>
      </a:accent4>
      <a:accent5>
        <a:srgbClr val="918485"/>
      </a:accent5>
      <a:accent6>
        <a:srgbClr val="855D5D"/>
      </a:accent6>
      <a:hlink>
        <a:srgbClr val="CC9900"/>
      </a:hlink>
      <a:folHlink>
        <a:srgbClr val="96A9A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10124</TotalTime>
  <Words>2133</Words>
  <Application>Microsoft Office PowerPoint</Application>
  <PresentationFormat>宽屏</PresentationFormat>
  <Paragraphs>392</Paragraphs>
  <Slides>35</Slides>
  <Notes>35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35</vt:i4>
      </vt:variant>
    </vt:vector>
  </HeadingPairs>
  <TitlesOfParts>
    <vt:vector size="46" baseType="lpstr">
      <vt:lpstr>Arial Unicode MS</vt:lpstr>
      <vt:lpstr>宋体</vt:lpstr>
      <vt:lpstr>微软雅黑</vt:lpstr>
      <vt:lpstr>Arial</vt:lpstr>
      <vt:lpstr>Bodoni MT Black</vt:lpstr>
      <vt:lpstr>Calibri</vt:lpstr>
      <vt:lpstr>Calibri Light</vt:lpstr>
      <vt:lpstr>Franklin Gothic Book</vt:lpstr>
      <vt:lpstr>Helvetica</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340</cp:revision>
  <dcterms:created xsi:type="dcterms:W3CDTF">2014-08-08T03:06:53Z</dcterms:created>
  <dcterms:modified xsi:type="dcterms:W3CDTF">2018-07-23T12:55:51Z</dcterms:modified>
  <cp:category>https://800sucai.taobao.com/</cp:category>
</cp:coreProperties>
</file>