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1152" y="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E74216-5F84-4BC5-91B5-68B9CAD1AD60}"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93F767-6F17-490A-AC9E-A6DF02E3E286}" type="slidenum">
              <a:rPr lang="zh-CN" altLang="en-US" smtClean="0"/>
              <a:t>‹#›</a:t>
            </a:fld>
            <a:endParaRPr lang="zh-CN" altLang="en-US"/>
          </a:p>
        </p:txBody>
      </p:sp>
    </p:spTree>
    <p:extLst>
      <p:ext uri="{BB962C8B-B14F-4D97-AF65-F5344CB8AC3E}">
        <p14:creationId xmlns:p14="http://schemas.microsoft.com/office/powerpoint/2010/main" val="3604954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96548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817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9559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2968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25616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25992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32840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24625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15380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250227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80920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78763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98399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7107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5793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20176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5147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75811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9172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7AF81A-5A48-44B6-BFB3-5A2D337008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42552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897082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63457" b="24444"/>
          <a:stretch/>
        </p:blipFill>
        <p:spPr>
          <a:xfrm>
            <a:off x="0" y="0"/>
            <a:ext cx="9144001" cy="622300"/>
          </a:xfrm>
          <a:prstGeom prst="rect">
            <a:avLst/>
          </a:prstGeom>
        </p:spPr>
      </p:pic>
      <p:sp>
        <p:nvSpPr>
          <p:cNvPr id="9" name="文本框 8"/>
          <p:cNvSpPr txBox="1"/>
          <p:nvPr userDrawn="1"/>
        </p:nvSpPr>
        <p:spPr>
          <a:xfrm>
            <a:off x="1309568" y="31970"/>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单击此处添加文字标题</a:t>
            </a: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97511" y="81105"/>
            <a:ext cx="747975" cy="796607"/>
          </a:xfrm>
          <a:prstGeom prst="rect">
            <a:avLst/>
          </a:prstGeom>
        </p:spPr>
      </p:pic>
    </p:spTree>
    <p:extLst>
      <p:ext uri="{BB962C8B-B14F-4D97-AF65-F5344CB8AC3E}">
        <p14:creationId xmlns:p14="http://schemas.microsoft.com/office/powerpoint/2010/main" val="142950795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54582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304688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049957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041676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97733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27177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960826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640657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364091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2017/6/25 Sunday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579EBA7-EAB3-4F72-8368-A41476A6AF6D}" type="datetimeFigureOut">
              <a:rPr lang="zh-CN" altLang="en-US" smtClean="0">
                <a:solidFill>
                  <a:prstClr val="black">
                    <a:tint val="75000"/>
                  </a:prstClr>
                </a:solidFill>
              </a:rPr>
              <a:pPr/>
              <a:t>2017/6/25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7B22A2A-B880-4B40-BC27-8E61CC605E9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53499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7912" y="850900"/>
            <a:ext cx="1966970" cy="2094860"/>
          </a:xfrm>
          <a:prstGeom prst="rect">
            <a:avLst/>
          </a:prstGeom>
        </p:spPr>
      </p:pic>
      <p:sp>
        <p:nvSpPr>
          <p:cNvPr id="7" name="文本框 6"/>
          <p:cNvSpPr txBox="1"/>
          <p:nvPr/>
        </p:nvSpPr>
        <p:spPr>
          <a:xfrm>
            <a:off x="3543300" y="1104900"/>
            <a:ext cx="2287806" cy="400110"/>
          </a:xfrm>
          <a:prstGeom prst="rect">
            <a:avLst/>
          </a:prstGeom>
          <a:noFill/>
        </p:spPr>
        <p:txBody>
          <a:bodyPr wrap="none" rtlCol="0">
            <a:spAutoFit/>
          </a:bodyPr>
          <a:lstStyle/>
          <a:p>
            <a:r>
              <a:rPr lang="en-US" altLang="zh-CN" sz="2000" dirty="0"/>
              <a:t>2017POWERPOINT</a:t>
            </a:r>
            <a:endParaRPr lang="zh-CN" altLang="en-US" sz="2000" dirty="0"/>
          </a:p>
        </p:txBody>
      </p:sp>
      <p:sp>
        <p:nvSpPr>
          <p:cNvPr id="16" name="文本框 15"/>
          <p:cNvSpPr txBox="1"/>
          <p:nvPr/>
        </p:nvSpPr>
        <p:spPr>
          <a:xfrm>
            <a:off x="3543300" y="2281662"/>
            <a:ext cx="3518912" cy="400110"/>
          </a:xfrm>
          <a:prstGeom prst="rect">
            <a:avLst/>
          </a:prstGeom>
          <a:noFill/>
        </p:spPr>
        <p:txBody>
          <a:bodyPr wrap="none" rtlCol="0">
            <a:spAutoFit/>
          </a:bodyPr>
          <a:lstStyle/>
          <a:p>
            <a:r>
              <a:rPr lang="zh-CN" altLang="en-US" sz="2000" dirty="0"/>
              <a:t>单击此处添加您的副标题文字</a:t>
            </a:r>
          </a:p>
        </p:txBody>
      </p:sp>
      <p:sp>
        <p:nvSpPr>
          <p:cNvPr id="17" name="文本框 16"/>
          <p:cNvSpPr txBox="1"/>
          <p:nvPr/>
        </p:nvSpPr>
        <p:spPr>
          <a:xfrm>
            <a:off x="3543300" y="1588422"/>
            <a:ext cx="4262705" cy="584775"/>
          </a:xfrm>
          <a:prstGeom prst="rect">
            <a:avLst/>
          </a:prstGeom>
          <a:noFill/>
        </p:spPr>
        <p:txBody>
          <a:bodyPr wrap="none" rtlCol="0">
            <a:spAutoFit/>
          </a:bodyPr>
          <a:lstStyle/>
          <a:p>
            <a:r>
              <a:rPr lang="zh-CN" altLang="en-US" sz="3200" b="1" dirty="0">
                <a:solidFill>
                  <a:srgbClr val="FF0000"/>
                </a:solidFill>
              </a:rPr>
              <a:t>党政工作汇报</a:t>
            </a:r>
            <a:r>
              <a:rPr lang="en-US" altLang="zh-CN" sz="3200" b="1" dirty="0">
                <a:solidFill>
                  <a:srgbClr val="FF0000"/>
                </a:solidFill>
                <a:latin typeface="+mj-ea"/>
                <a:ea typeface="+mj-ea"/>
              </a:rPr>
              <a:t>PPT</a:t>
            </a:r>
            <a:r>
              <a:rPr lang="zh-CN" altLang="en-US" sz="3200" b="1" dirty="0">
                <a:solidFill>
                  <a:srgbClr val="FF0000"/>
                </a:solidFill>
              </a:rPr>
              <a:t>模板</a:t>
            </a:r>
          </a:p>
        </p:txBody>
      </p:sp>
      <p:cxnSp>
        <p:nvCxnSpPr>
          <p:cNvPr id="9" name="直接连接符 8"/>
          <p:cNvCxnSpPr/>
          <p:nvPr/>
        </p:nvCxnSpPr>
        <p:spPr>
          <a:xfrm>
            <a:off x="3543300" y="2173197"/>
            <a:ext cx="426270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543300" y="2681772"/>
            <a:ext cx="3579826" cy="276999"/>
          </a:xfrm>
          <a:prstGeom prst="rect">
            <a:avLst/>
          </a:prstGeom>
          <a:noFill/>
        </p:spPr>
        <p:txBody>
          <a:bodyPr wrap="none" rtlCol="0">
            <a:spAutoFit/>
          </a:bodyPr>
          <a:lstStyle/>
          <a:p>
            <a:r>
              <a:rPr lang="zh-CN" altLang="en-US" sz="1200" dirty="0"/>
              <a:t>盗卖将依法要求承担高达人民币</a:t>
            </a:r>
            <a:r>
              <a:rPr lang="en-US" altLang="zh-CN" sz="1200" dirty="0"/>
              <a:t>50</a:t>
            </a:r>
            <a:r>
              <a:rPr lang="zh-CN" altLang="en-US" sz="1200" dirty="0"/>
              <a:t>万元的赔偿责任</a:t>
            </a:r>
          </a:p>
        </p:txBody>
      </p: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 presetClass="entr" presetSubtype="2" fill="hold" grpId="0" nodeType="afterEffect">
                                  <p:stCondLst>
                                    <p:cond delay="0"/>
                                  </p:stCondLst>
                                  <p:iterate type="lt">
                                    <p:tmPct val="15000"/>
                                  </p:iterate>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3750"/>
                            </p:stCondLst>
                            <p:childTnLst>
                              <p:par>
                                <p:cTn id="24" presetID="16" presetClass="entr" presetSubtype="2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750"/>
                                        <p:tgtEl>
                                          <p:spTgt spid="9"/>
                                        </p:tgtEl>
                                      </p:cBhvr>
                                    </p:animEffect>
                                  </p:childTnLst>
                                </p:cTn>
                              </p:par>
                            </p:childTnLst>
                          </p:cTn>
                        </p:par>
                        <p:par>
                          <p:cTn id="27" fill="hold">
                            <p:stCondLst>
                              <p:cond delay="45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5500"/>
                            </p:stCondLst>
                            <p:childTnLst>
                              <p:par>
                                <p:cTn id="34" presetID="10" presetClass="entr" presetSubtype="0" fill="hold" grpId="0" nodeType="afterEffect">
                                  <p:stCondLst>
                                    <p:cond delay="0"/>
                                  </p:stCondLst>
                                  <p:iterate type="lt">
                                    <p:tmPct val="14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组合 2"/>
          <p:cNvGrpSpPr/>
          <p:nvPr/>
        </p:nvGrpSpPr>
        <p:grpSpPr>
          <a:xfrm>
            <a:off x="4755917" y="1699122"/>
            <a:ext cx="3294347" cy="1872851"/>
            <a:chOff x="4734037" y="2628379"/>
            <a:chExt cx="3294347" cy="1872851"/>
          </a:xfrm>
          <a:solidFill>
            <a:schemeClr val="accent3"/>
          </a:solidFill>
        </p:grpSpPr>
        <p:sp>
          <p:nvSpPr>
            <p:cNvPr id="4"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FF9900"/>
            </a:solidFill>
            <a:ln w="25400" algn="ctr">
              <a:noFill/>
              <a:miter lim="800000"/>
              <a:headEnd/>
              <a:tailEnd/>
            </a:ln>
          </p:spPr>
          <p:txBody>
            <a:bodyPr lIns="45720" tIns="44450" rIns="45720" bIns="44450" anchor="ctr" anchorCtr="1"/>
            <a:lstStyle/>
            <a:p>
              <a:pPr defTabSz="914378">
                <a:defRPr/>
              </a:pPr>
              <a:endParaRPr lang="zh-TW" altLang="en-US" sz="1800" kern="0">
                <a:solidFill>
                  <a:sysClr val="windowText" lastClr="000000"/>
                </a:solidFill>
                <a:latin typeface="等线" panose="020F0502020204030204"/>
                <a:ea typeface="新細明體" panose="02020500000000000000" pitchFamily="18" charset="-120"/>
              </a:endParaRPr>
            </a:p>
          </p:txBody>
        </p:sp>
        <p:sp>
          <p:nvSpPr>
            <p:cNvPr id="5"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点击添加标题    </a:t>
              </a:r>
              <a:endParaRPr lang="en-US" altLang="zh-CN" sz="2000" b="1" kern="0" dirty="0">
                <a:solidFill>
                  <a:prstClr val="white"/>
                </a:solidFill>
                <a:latin typeface="微软雅黑" pitchFamily="34" charset="-122"/>
                <a:ea typeface="微软雅黑" pitchFamily="34" charset="-122"/>
              </a:endParaRPr>
            </a:p>
          </p:txBody>
        </p:sp>
      </p:grpSp>
      <p:sp>
        <p:nvSpPr>
          <p:cNvPr id="6" name="AutoShape 5"/>
          <p:cNvSpPr>
            <a:spLocks noChangeArrowheads="1"/>
          </p:cNvSpPr>
          <p:nvPr/>
        </p:nvSpPr>
        <p:spPr bwMode="auto">
          <a:xfrm>
            <a:off x="4757406" y="2043145"/>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FF9900"/>
          </a:solidFill>
          <a:ln>
            <a:noFill/>
          </a:ln>
        </p:spPr>
        <p:txBody>
          <a:bodyPr wrap="none" lIns="0" tIns="0" rIns="0" bIns="0" anchor="ctr"/>
          <a:lstStyle/>
          <a:p>
            <a:pPr defTabSz="914378">
              <a:defRPr/>
            </a:pPr>
            <a:endParaRPr lang="zh-TW" altLang="en-US" sz="1800" kern="0">
              <a:solidFill>
                <a:sysClr val="windowText" lastClr="000000"/>
              </a:solidFill>
              <a:latin typeface="等线" panose="020F0502020204030204"/>
              <a:ea typeface="新細明體" panose="02020500000000000000" pitchFamily="18" charset="-120"/>
            </a:endParaRPr>
          </a:p>
        </p:txBody>
      </p:sp>
      <p:grpSp>
        <p:nvGrpSpPr>
          <p:cNvPr id="7" name="组合 6"/>
          <p:cNvGrpSpPr/>
          <p:nvPr/>
        </p:nvGrpSpPr>
        <p:grpSpPr>
          <a:xfrm>
            <a:off x="2851416" y="2705041"/>
            <a:ext cx="2865008" cy="1133894"/>
            <a:chOff x="2829536" y="3634297"/>
            <a:chExt cx="2865008" cy="1133894"/>
          </a:xfrm>
          <a:solidFill>
            <a:srgbClr val="FF6E00"/>
          </a:solidFill>
        </p:grpSpPr>
        <p:sp>
          <p:nvSpPr>
            <p:cNvPr id="8"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45720" tIns="44450" rIns="45720" bIns="44450" anchor="ctr" anchorCtr="1"/>
            <a:lstStyle/>
            <a:p>
              <a:pPr defTabSz="914378">
                <a:defRPr/>
              </a:pPr>
              <a:endParaRPr lang="zh-TW" altLang="en-US" sz="1800" kern="0">
                <a:solidFill>
                  <a:sysClr val="windowText" lastClr="000000"/>
                </a:solidFill>
                <a:latin typeface="等线" panose="020F0502020204030204"/>
                <a:ea typeface="新細明體" panose="02020500000000000000" pitchFamily="18" charset="-120"/>
              </a:endParaRPr>
            </a:p>
          </p:txBody>
        </p:sp>
        <p:sp>
          <p:nvSpPr>
            <p:cNvPr id="9" name="TextBox 11"/>
            <p:cNvSpPr txBox="1">
              <a:spLocks noChangeArrowheads="1"/>
            </p:cNvSpPr>
            <p:nvPr/>
          </p:nvSpPr>
          <p:spPr bwMode="auto">
            <a:xfrm flipH="1">
              <a:off x="3695549" y="3974399"/>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点击添加标题    </a:t>
              </a:r>
              <a:endParaRPr lang="en-US" altLang="zh-CN" sz="2000" b="1" kern="0" dirty="0">
                <a:solidFill>
                  <a:prstClr val="white"/>
                </a:solidFill>
                <a:latin typeface="微软雅黑" pitchFamily="34" charset="-122"/>
                <a:ea typeface="微软雅黑" pitchFamily="34" charset="-122"/>
              </a:endParaRPr>
            </a:p>
          </p:txBody>
        </p:sp>
      </p:grpSp>
      <p:sp>
        <p:nvSpPr>
          <p:cNvPr id="10" name="AutoShape 8"/>
          <p:cNvSpPr>
            <a:spLocks noChangeArrowheads="1"/>
          </p:cNvSpPr>
          <p:nvPr/>
        </p:nvSpPr>
        <p:spPr bwMode="auto">
          <a:xfrm>
            <a:off x="2851415" y="2705830"/>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rgbClr val="DE0000"/>
          </a:solidFill>
          <a:ln>
            <a:noFill/>
          </a:ln>
        </p:spPr>
        <p:txBody>
          <a:bodyPr wrap="none" lIns="0" tIns="0" rIns="0" bIns="0" anchor="ctr"/>
          <a:lstStyle/>
          <a:p>
            <a:pPr defTabSz="914378">
              <a:defRPr/>
            </a:pPr>
            <a:endParaRPr lang="zh-TW" altLang="en-US" sz="1800" kern="0">
              <a:solidFill>
                <a:sysClr val="windowText" lastClr="000000"/>
              </a:solidFill>
              <a:latin typeface="等线" panose="020F0502020204030204"/>
              <a:ea typeface="新細明體" panose="02020500000000000000" pitchFamily="18" charset="-120"/>
            </a:endParaRPr>
          </a:p>
        </p:txBody>
      </p:sp>
      <p:grpSp>
        <p:nvGrpSpPr>
          <p:cNvPr id="11" name="组合 10"/>
          <p:cNvGrpSpPr/>
          <p:nvPr/>
        </p:nvGrpSpPr>
        <p:grpSpPr>
          <a:xfrm>
            <a:off x="1142319" y="3380697"/>
            <a:ext cx="2479705" cy="1135270"/>
            <a:chOff x="1120439" y="4309954"/>
            <a:chExt cx="2479705" cy="1135270"/>
          </a:xfrm>
          <a:solidFill>
            <a:schemeClr val="accent1"/>
          </a:solidFill>
        </p:grpSpPr>
        <p:sp>
          <p:nvSpPr>
            <p:cNvPr id="12" name="Rectangle 6"/>
            <p:cNvSpPr>
              <a:spLocks noChangeArrowheads="1"/>
            </p:cNvSpPr>
            <p:nvPr/>
          </p:nvSpPr>
          <p:spPr bwMode="gray">
            <a:xfrm>
              <a:off x="1120439" y="4309954"/>
              <a:ext cx="2479705" cy="1135270"/>
            </a:xfrm>
            <a:prstGeom prst="rect">
              <a:avLst/>
            </a:prstGeom>
            <a:solidFill>
              <a:srgbClr val="C80000"/>
            </a:solidFill>
            <a:ln w="25400" algn="ctr">
              <a:noFill/>
              <a:miter lim="800000"/>
              <a:headEnd/>
              <a:tailEnd/>
            </a:ln>
          </p:spPr>
          <p:txBody>
            <a:bodyPr lIns="45720" tIns="44450" rIns="45720" bIns="44450" anchor="ctr" anchorCtr="1"/>
            <a:lstStyle/>
            <a:p>
              <a:pPr defTabSz="914378">
                <a:defRPr/>
              </a:pPr>
              <a:endParaRPr lang="zh-TW" altLang="en-US" sz="1800" kern="0">
                <a:solidFill>
                  <a:sysClr val="windowText" lastClr="000000"/>
                </a:solidFill>
                <a:latin typeface="等线" panose="020F0502020204030204"/>
                <a:ea typeface="新細明體" panose="02020500000000000000" pitchFamily="18" charset="-120"/>
              </a:endParaRPr>
            </a:p>
          </p:txBody>
        </p:sp>
        <p:sp>
          <p:nvSpPr>
            <p:cNvPr id="13"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prstClr val="white"/>
                  </a:solidFill>
                  <a:latin typeface="微软雅黑" pitchFamily="34" charset="-122"/>
                  <a:ea typeface="微软雅黑" pitchFamily="34" charset="-122"/>
                </a:rPr>
                <a:t>点击添加标题    </a:t>
              </a:r>
              <a:endParaRPr lang="en-US" altLang="zh-CN" sz="2000" b="1" kern="0" dirty="0">
                <a:solidFill>
                  <a:prstClr val="white"/>
                </a:solidFill>
                <a:latin typeface="微软雅黑" pitchFamily="34" charset="-122"/>
                <a:ea typeface="微软雅黑" pitchFamily="34" charset="-122"/>
              </a:endParaRPr>
            </a:p>
          </p:txBody>
        </p:sp>
      </p:grpSp>
      <p:sp>
        <p:nvSpPr>
          <p:cNvPr id="14" name="Text Box 40"/>
          <p:cNvSpPr txBox="1">
            <a:spLocks noChangeArrowheads="1"/>
          </p:cNvSpPr>
          <p:nvPr/>
        </p:nvSpPr>
        <p:spPr bwMode="gray">
          <a:xfrm>
            <a:off x="956624" y="1601293"/>
            <a:ext cx="3255336" cy="867930"/>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endParaRPr lang="zh-CN" altLang="en-US" sz="1400" kern="0" dirty="0">
              <a:solidFill>
                <a:prstClr val="black">
                  <a:lumMod val="75000"/>
                  <a:lumOff val="25000"/>
                </a:prstClr>
              </a:solidFill>
              <a:latin typeface="微软雅黑" pitchFamily="34" charset="-122"/>
              <a:ea typeface="微软雅黑" pitchFamily="34" charset="-122"/>
            </a:endParaRPr>
          </a:p>
        </p:txBody>
      </p:sp>
      <p:sp>
        <p:nvSpPr>
          <p:cNvPr id="15" name="Rectangle 11"/>
          <p:cNvSpPr>
            <a:spLocks noChangeArrowheads="1"/>
          </p:cNvSpPr>
          <p:nvPr/>
        </p:nvSpPr>
        <p:spPr bwMode="gray">
          <a:xfrm>
            <a:off x="1030644" y="1224423"/>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prstClr val="black">
                    <a:lumMod val="75000"/>
                    <a:lumOff val="25000"/>
                  </a:prst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208945941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300"/>
                                        <p:tgtEl>
                                          <p:spTgt spid="10"/>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
                                        <p:tgtEl>
                                          <p:spTgt spid="7"/>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300"/>
                                        <p:tgtEl>
                                          <p:spTgt spid="6"/>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300"/>
                                        <p:tgtEl>
                                          <p:spTgt spid="3"/>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 calcmode="lin" valueType="num">
                                      <p:cBhvr>
                                        <p:cTn id="2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5"/>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Freeform 18"/>
          <p:cNvSpPr>
            <a:spLocks/>
          </p:cNvSpPr>
          <p:nvPr/>
        </p:nvSpPr>
        <p:spPr bwMode="auto">
          <a:xfrm>
            <a:off x="1464626" y="2367361"/>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4" name="Freeform 19"/>
          <p:cNvSpPr>
            <a:spLocks/>
          </p:cNvSpPr>
          <p:nvPr/>
        </p:nvSpPr>
        <p:spPr bwMode="auto">
          <a:xfrm>
            <a:off x="1464626" y="1070741"/>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5" name="Freeform 20"/>
          <p:cNvSpPr>
            <a:spLocks/>
          </p:cNvSpPr>
          <p:nvPr/>
        </p:nvSpPr>
        <p:spPr bwMode="auto">
          <a:xfrm>
            <a:off x="4981286" y="1070741"/>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6" name="Freeform 21"/>
          <p:cNvSpPr>
            <a:spLocks/>
          </p:cNvSpPr>
          <p:nvPr/>
        </p:nvSpPr>
        <p:spPr bwMode="auto">
          <a:xfrm>
            <a:off x="1464626" y="3568816"/>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7" name="Freeform 22"/>
          <p:cNvSpPr>
            <a:spLocks/>
          </p:cNvSpPr>
          <p:nvPr/>
        </p:nvSpPr>
        <p:spPr bwMode="auto">
          <a:xfrm>
            <a:off x="4981286" y="3568816"/>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8" name="Freeform 23"/>
          <p:cNvSpPr>
            <a:spLocks/>
          </p:cNvSpPr>
          <p:nvPr/>
        </p:nvSpPr>
        <p:spPr bwMode="auto">
          <a:xfrm>
            <a:off x="5655397" y="2367361"/>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9" name="TextBox 53"/>
          <p:cNvSpPr txBox="1">
            <a:spLocks noChangeArrowheads="1"/>
          </p:cNvSpPr>
          <p:nvPr/>
        </p:nvSpPr>
        <p:spPr bwMode="auto">
          <a:xfrm>
            <a:off x="1488135" y="1191531"/>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403649"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prstClr val="black"/>
                </a:solidFill>
                <a:latin typeface="微软雅黑" pitchFamily="34" charset="-122"/>
                <a:ea typeface="微软雅黑" pitchFamily="34" charset="-122"/>
                <a:cs typeface="宋体" pitchFamily="2" charset="-122"/>
              </a:rPr>
              <a:t>在此输入内容文本</a:t>
            </a:r>
            <a:endParaRPr lang="zh-CN" altLang="en-US" sz="2400" kern="0" dirty="0">
              <a:solidFill>
                <a:prstClr val="black"/>
              </a:solidFill>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497619" y="4260578"/>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655397" y="4260578"/>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594420"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prstClr val="black"/>
                </a:solidFill>
                <a:latin typeface="微软雅黑" pitchFamily="34" charset="-122"/>
                <a:ea typeface="微软雅黑" pitchFamily="34" charset="-122"/>
                <a:cs typeface="宋体" pitchFamily="2" charset="-122"/>
              </a:rPr>
              <a:t>在此输入内容文本</a:t>
            </a:r>
            <a:endParaRPr lang="zh-CN" altLang="en-US" sz="2400" kern="0" dirty="0">
              <a:solidFill>
                <a:prstClr val="black"/>
              </a:solidFill>
              <a:latin typeface="Arial" pitchFamily="34" charset="0"/>
              <a:ea typeface="宋体" pitchFamily="2" charset="-122"/>
              <a:cs typeface="宋体" pitchFamily="2" charset="-122"/>
            </a:endParaRPr>
          </a:p>
        </p:txBody>
      </p:sp>
      <p:sp>
        <p:nvSpPr>
          <p:cNvPr id="14" name="TextBox 13"/>
          <p:cNvSpPr txBox="1">
            <a:spLocks noChangeArrowheads="1"/>
          </p:cNvSpPr>
          <p:nvPr/>
        </p:nvSpPr>
        <p:spPr bwMode="auto">
          <a:xfrm>
            <a:off x="5655397" y="1191531"/>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grpSp>
        <p:nvGrpSpPr>
          <p:cNvPr id="15" name="组合 14"/>
          <p:cNvGrpSpPr/>
          <p:nvPr/>
        </p:nvGrpSpPr>
        <p:grpSpPr>
          <a:xfrm>
            <a:off x="3910880" y="2268230"/>
            <a:ext cx="1586249" cy="1292655"/>
            <a:chOff x="3910879" y="2268230"/>
            <a:chExt cx="1586249" cy="1292655"/>
          </a:xfrm>
        </p:grpSpPr>
        <p:sp>
          <p:nvSpPr>
            <p:cNvPr id="16"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914378" fontAlgn="base">
                <a:lnSpc>
                  <a:spcPct val="120000"/>
                </a:lnSpc>
                <a:spcBef>
                  <a:spcPct val="0"/>
                </a:spcBef>
                <a:spcAft>
                  <a:spcPct val="0"/>
                </a:spcAft>
                <a:defRPr/>
              </a:pPr>
              <a:endParaRPr lang="en-US" altLang="zh-SG" sz="1200" kern="0" dirty="0">
                <a:solidFill>
                  <a:srgbClr val="4D4D4D"/>
                </a:solidFill>
                <a:latin typeface="微软雅黑" pitchFamily="34" charset="-122"/>
                <a:ea typeface="微软雅黑" pitchFamily="34" charset="-122"/>
              </a:endParaRPr>
            </a:p>
          </p:txBody>
        </p:sp>
        <p:sp>
          <p:nvSpPr>
            <p:cNvPr id="17" name="TextBox 16"/>
            <p:cNvSpPr txBox="1"/>
            <p:nvPr/>
          </p:nvSpPr>
          <p:spPr>
            <a:xfrm>
              <a:off x="4252597" y="2474342"/>
              <a:ext cx="902811" cy="954107"/>
            </a:xfrm>
            <a:prstGeom prst="rect">
              <a:avLst/>
            </a:prstGeom>
            <a:noFill/>
          </p:spPr>
          <p:txBody>
            <a:bodyPr wrap="none" rtlCol="0">
              <a:spAutoFit/>
            </a:bodyPr>
            <a:lstStyle/>
            <a:p>
              <a:pPr algn="ctr"/>
              <a:r>
                <a:rPr lang="zh-CN" altLang="en-US" sz="2800" b="1" dirty="0">
                  <a:solidFill>
                    <a:prstClr val="white"/>
                  </a:solidFill>
                  <a:latin typeface="微软雅黑" pitchFamily="34" charset="-122"/>
                  <a:ea typeface="微软雅黑" pitchFamily="34" charset="-122"/>
                  <a:cs typeface="Arial Unicode MS" pitchFamily="34" charset="-122"/>
                </a:rPr>
                <a:t>点击</a:t>
              </a:r>
              <a:endParaRPr lang="en-US" altLang="zh-CN" sz="2800" b="1" dirty="0">
                <a:solidFill>
                  <a:prstClr val="white"/>
                </a:solidFill>
                <a:latin typeface="微软雅黑" pitchFamily="34" charset="-122"/>
                <a:ea typeface="微软雅黑" pitchFamily="34" charset="-122"/>
                <a:cs typeface="Arial Unicode MS" pitchFamily="34" charset="-122"/>
              </a:endParaRPr>
            </a:p>
            <a:p>
              <a:pPr algn="ctr"/>
              <a:r>
                <a:rPr lang="zh-CN" altLang="en-US" sz="2800" b="1" dirty="0">
                  <a:solidFill>
                    <a:prstClr val="white"/>
                  </a:solidFill>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237715458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13" dur="2000" fill="hold"/>
                                        <p:tgtEl>
                                          <p:spTgt spid="15"/>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set>
                                      <p:cBhvr>
                                        <p:cTn id="35" dur="455" fill="hold">
                                          <p:stCondLst>
                                            <p:cond delay="0"/>
                                          </p:stCondLst>
                                        </p:cTn>
                                        <p:tgtEl>
                                          <p:spTgt spid="14"/>
                                        </p:tgtEl>
                                        <p:attrNameLst>
                                          <p:attrName>style.rotation</p:attrName>
                                        </p:attrNameLst>
                                      </p:cBhvr>
                                      <p:to>
                                        <p:strVal val="-45.0"/>
                                      </p:to>
                                    </p:set>
                                    <p:anim calcmode="lin" valueType="num">
                                      <p:cBhvr>
                                        <p:cTn id="36"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set>
                                      <p:cBhvr>
                                        <p:cTn id="42" dur="455" fill="hold">
                                          <p:stCondLst>
                                            <p:cond delay="0"/>
                                          </p:stCondLst>
                                        </p:cTn>
                                        <p:tgtEl>
                                          <p:spTgt spid="9"/>
                                        </p:tgtEl>
                                        <p:attrNameLst>
                                          <p:attrName>style.rotation</p:attrName>
                                        </p:attrNameLst>
                                      </p:cBhvr>
                                      <p:to>
                                        <p:strVal val="-45.0"/>
                                      </p:to>
                                    </p:set>
                                    <p:anim calcmode="lin" valueType="num">
                                      <p:cBhvr>
                                        <p:cTn id="4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set>
                                      <p:cBhvr>
                                        <p:cTn id="49" dur="455" fill="hold">
                                          <p:stCondLst>
                                            <p:cond delay="0"/>
                                          </p:stCondLst>
                                        </p:cTn>
                                        <p:tgtEl>
                                          <p:spTgt spid="10"/>
                                        </p:tgtEl>
                                        <p:attrNameLst>
                                          <p:attrName>style.rotation</p:attrName>
                                        </p:attrNameLst>
                                      </p:cBhvr>
                                      <p:to>
                                        <p:strVal val="-45.0"/>
                                      </p:to>
                                    </p:set>
                                    <p:anim calcmode="lin" valueType="num">
                                      <p:cBhvr>
                                        <p:cTn id="50"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set>
                                      <p:cBhvr>
                                        <p:cTn id="56" dur="455" fill="hold">
                                          <p:stCondLst>
                                            <p:cond delay="0"/>
                                          </p:stCondLst>
                                        </p:cTn>
                                        <p:tgtEl>
                                          <p:spTgt spid="11"/>
                                        </p:tgtEl>
                                        <p:attrNameLst>
                                          <p:attrName>style.rotation</p:attrName>
                                        </p:attrNameLst>
                                      </p:cBhvr>
                                      <p:to>
                                        <p:strVal val="-45.0"/>
                                      </p:to>
                                    </p:set>
                                    <p:anim calcmode="lin" valueType="num">
                                      <p:cBhvr>
                                        <p:cTn id="57"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set>
                                      <p:cBhvr>
                                        <p:cTn id="63" dur="455" fill="hold">
                                          <p:stCondLst>
                                            <p:cond delay="0"/>
                                          </p:stCondLst>
                                        </p:cTn>
                                        <p:tgtEl>
                                          <p:spTgt spid="13"/>
                                        </p:tgtEl>
                                        <p:attrNameLst>
                                          <p:attrName>style.rotation</p:attrName>
                                        </p:attrNameLst>
                                      </p:cBhvr>
                                      <p:to>
                                        <p:strVal val="-45.0"/>
                                      </p:to>
                                    </p:set>
                                    <p:anim calcmode="lin" valueType="num">
                                      <p:cBhvr>
                                        <p:cTn id="64"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2"/>
                                        </p:tgtEl>
                                        <p:attrNameLst>
                                          <p:attrName>style.visibility</p:attrName>
                                        </p:attrNameLst>
                                      </p:cBhvr>
                                      <p:to>
                                        <p:strVal val="visible"/>
                                      </p:to>
                                    </p:set>
                                    <p:set>
                                      <p:cBhvr>
                                        <p:cTn id="70" dur="455" fill="hold">
                                          <p:stCondLst>
                                            <p:cond delay="0"/>
                                          </p:stCondLst>
                                        </p:cTn>
                                        <p:tgtEl>
                                          <p:spTgt spid="12"/>
                                        </p:tgtEl>
                                        <p:attrNameLst>
                                          <p:attrName>style.rotation</p:attrName>
                                        </p:attrNameLst>
                                      </p:cBhvr>
                                      <p:to>
                                        <p:strVal val="-45.0"/>
                                      </p:to>
                                    </p:set>
                                    <p:anim calcmode="lin" valueType="num">
                                      <p:cBhvr>
                                        <p:cTn id="7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AutoShape 60"/>
          <p:cNvSpPr>
            <a:spLocks noChangeArrowheads="1"/>
          </p:cNvSpPr>
          <p:nvPr/>
        </p:nvSpPr>
        <p:spPr bwMode="auto">
          <a:xfrm>
            <a:off x="2339752" y="1734604"/>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2" algn="l"/>
              </a:tabLst>
              <a:defRPr/>
            </a:pPr>
            <a:endParaRPr lang="zh-CN" altLang="en-US" sz="1400" dirty="0">
              <a:solidFill>
                <a:prstClr val="white"/>
              </a:solidFill>
              <a:latin typeface="微软雅黑" pitchFamily="34" charset="-122"/>
              <a:ea typeface="微软雅黑" pitchFamily="34" charset="-122"/>
            </a:endParaRPr>
          </a:p>
        </p:txBody>
      </p:sp>
      <p:sp>
        <p:nvSpPr>
          <p:cNvPr id="4" name="圆角矩形 3"/>
          <p:cNvSpPr/>
          <p:nvPr/>
        </p:nvSpPr>
        <p:spPr bwMode="auto">
          <a:xfrm>
            <a:off x="2843013" y="3219550"/>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E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6522" algn="l"/>
              </a:tabLst>
              <a:defRPr/>
            </a:pPr>
            <a:endParaRPr lang="zh-CN" altLang="en-US" sz="1400" dirty="0">
              <a:solidFill>
                <a:srgbClr val="ED7D31"/>
              </a:solidFill>
              <a:latin typeface="微软雅黑" pitchFamily="34" charset="-122"/>
              <a:ea typeface="微软雅黑" pitchFamily="34" charset="-122"/>
            </a:endParaRPr>
          </a:p>
        </p:txBody>
      </p:sp>
      <p:sp>
        <p:nvSpPr>
          <p:cNvPr id="5" name="矩形 87"/>
          <p:cNvSpPr>
            <a:spLocks noChangeArrowheads="1"/>
          </p:cNvSpPr>
          <p:nvPr/>
        </p:nvSpPr>
        <p:spPr bwMode="auto">
          <a:xfrm>
            <a:off x="2957088" y="3808184"/>
            <a:ext cx="2940498" cy="52322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prstClr val="black">
                    <a:lumMod val="85000"/>
                    <a:lumOff val="15000"/>
                  </a:prst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prstClr val="black">
                    <a:lumMod val="85000"/>
                    <a:lumOff val="15000"/>
                  </a:prstClr>
                </a:solidFill>
                <a:latin typeface="微软雅黑" pitchFamily="34" charset="-122"/>
                <a:ea typeface="微软雅黑" pitchFamily="34" charset="-122"/>
              </a:rPr>
              <a:t>点击添加文本 点击添加文本</a:t>
            </a:r>
          </a:p>
        </p:txBody>
      </p:sp>
      <p:sp>
        <p:nvSpPr>
          <p:cNvPr id="6" name="圆角矩形 5"/>
          <p:cNvSpPr/>
          <p:nvPr/>
        </p:nvSpPr>
        <p:spPr bwMode="auto">
          <a:xfrm>
            <a:off x="2843013" y="1063725"/>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C8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36522" algn="l"/>
              </a:tabLst>
              <a:defRPr/>
            </a:pPr>
            <a:endParaRPr lang="zh-CN" altLang="en-US" sz="1400" dirty="0">
              <a:solidFill>
                <a:prstClr val="black"/>
              </a:solidFill>
              <a:latin typeface="微软雅黑" pitchFamily="34" charset="-122"/>
              <a:ea typeface="微软雅黑" pitchFamily="34" charset="-122"/>
            </a:endParaRPr>
          </a:p>
        </p:txBody>
      </p:sp>
      <p:sp>
        <p:nvSpPr>
          <p:cNvPr id="7" name="矩形 87"/>
          <p:cNvSpPr>
            <a:spLocks noChangeArrowheads="1"/>
          </p:cNvSpPr>
          <p:nvPr/>
        </p:nvSpPr>
        <p:spPr bwMode="auto">
          <a:xfrm>
            <a:off x="2872611" y="1311013"/>
            <a:ext cx="3109452" cy="52322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prstClr val="black">
                    <a:lumMod val="85000"/>
                    <a:lumOff val="15000"/>
                  </a:prst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prstClr val="black">
                    <a:lumMod val="85000"/>
                    <a:lumOff val="15000"/>
                  </a:prstClr>
                </a:solidFill>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3206550" y="2173388"/>
            <a:ext cx="2443163" cy="554038"/>
            <a:chOff x="855540" y="3513439"/>
            <a:chExt cx="1399872" cy="987727"/>
          </a:xfrm>
          <a:scene3d>
            <a:camera prst="orthographicFront">
              <a:rot lat="0" lon="0" rev="0"/>
            </a:camera>
            <a:lightRig rig="balanced" dir="t">
              <a:rot lat="0" lon="0" rev="8700000"/>
            </a:lightRig>
          </a:scene3d>
        </p:grpSpPr>
        <p:sp>
          <p:nvSpPr>
            <p:cNvPr id="9" name="圆角矩形 8"/>
            <p:cNvSpPr/>
            <p:nvPr/>
          </p:nvSpPr>
          <p:spPr>
            <a:xfrm>
              <a:off x="855540" y="3513439"/>
              <a:ext cx="1399872" cy="987727"/>
            </a:xfrm>
            <a:prstGeom prst="roundRect">
              <a:avLst>
                <a:gd name="adj" fmla="val 10568"/>
              </a:avLst>
            </a:prstGeom>
            <a:solidFill>
              <a:srgbClr val="C8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600" b="1">
                <a:solidFill>
                  <a:prstClr val="white"/>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17521"/>
              <a:ext cx="1101235" cy="60356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600" dirty="0">
                  <a:solidFill>
                    <a:prstClr val="white"/>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3206550" y="2930625"/>
            <a:ext cx="2443163" cy="555625"/>
            <a:chOff x="855540" y="3513439"/>
            <a:chExt cx="1399872" cy="987727"/>
          </a:xfrm>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10568"/>
              </a:avLst>
            </a:prstGeom>
            <a:solidFill>
              <a:srgbClr val="FF6E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600" b="1">
                <a:solidFill>
                  <a:prstClr val="white"/>
                </a:solidFill>
                <a:latin typeface="微软雅黑" pitchFamily="34" charset="-122"/>
                <a:ea typeface="微软雅黑" pitchFamily="34" charset="-122"/>
              </a:endParaRPr>
            </a:p>
          </p:txBody>
        </p:sp>
        <p:sp>
          <p:nvSpPr>
            <p:cNvPr id="13" name="矩形 12"/>
            <p:cNvSpPr>
              <a:spLocks noChangeArrowheads="1"/>
            </p:cNvSpPr>
            <p:nvPr/>
          </p:nvSpPr>
          <p:spPr bwMode="auto">
            <a:xfrm>
              <a:off x="930021" y="3706382"/>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buClr>
                  <a:srgbClr val="FF0000"/>
                </a:buClr>
                <a:buSzPct val="70000"/>
                <a:defRPr/>
              </a:pPr>
              <a:r>
                <a:rPr kumimoji="1" lang="zh-CN" altLang="en-US" sz="1600" dirty="0">
                  <a:solidFill>
                    <a:prstClr val="white"/>
                  </a:solidFill>
                  <a:latin typeface="微软雅黑" pitchFamily="34" charset="-122"/>
                  <a:ea typeface="微软雅黑" pitchFamily="34" charset="-122"/>
                </a:rPr>
                <a:t>添加标题</a:t>
              </a:r>
            </a:p>
          </p:txBody>
        </p:sp>
      </p:grpSp>
      <p:grpSp>
        <p:nvGrpSpPr>
          <p:cNvPr id="14" name="组合 13"/>
          <p:cNvGrpSpPr/>
          <p:nvPr/>
        </p:nvGrpSpPr>
        <p:grpSpPr>
          <a:xfrm>
            <a:off x="6556159" y="1824136"/>
            <a:ext cx="1979612" cy="1981200"/>
            <a:chOff x="6556158" y="1824136"/>
            <a:chExt cx="1979612" cy="1981200"/>
          </a:xfrm>
        </p:grpSpPr>
        <p:grpSp>
          <p:nvGrpSpPr>
            <p:cNvPr id="15" name="组合 43"/>
            <p:cNvGrpSpPr>
              <a:grpSpLocks/>
            </p:cNvGrpSpPr>
            <p:nvPr/>
          </p:nvGrpSpPr>
          <p:grpSpPr bwMode="auto">
            <a:xfrm>
              <a:off x="6556158" y="1824136"/>
              <a:ext cx="1979612" cy="1981200"/>
              <a:chOff x="5217600" y="3058600"/>
              <a:chExt cx="1116000" cy="1116000"/>
            </a:xfrm>
          </p:grpSpPr>
          <p:sp>
            <p:nvSpPr>
              <p:cNvPr id="17"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600" b="1" dirty="0">
                  <a:solidFill>
                    <a:prstClr val="white"/>
                  </a:solidFill>
                  <a:latin typeface="微软雅黑" pitchFamily="34" charset="-122"/>
                  <a:ea typeface="微软雅黑" pitchFamily="34" charset="-122"/>
                </a:endParaRPr>
              </a:p>
            </p:txBody>
          </p:sp>
          <p:sp>
            <p:nvSpPr>
              <p:cNvPr id="18" name="椭圆 17"/>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solidFill>
                    <a:srgbClr val="FFFFFF"/>
                  </a:solidFill>
                  <a:latin typeface="等线" panose="020F0502020204030204"/>
                  <a:ea typeface="微软雅黑" pitchFamily="34" charset="-122"/>
                </a:endParaRPr>
              </a:p>
            </p:txBody>
          </p:sp>
        </p:grpSp>
        <p:sp>
          <p:nvSpPr>
            <p:cNvPr id="16" name="Text Box 29"/>
            <p:cNvSpPr txBox="1">
              <a:spLocks noChangeArrowheads="1"/>
            </p:cNvSpPr>
            <p:nvPr/>
          </p:nvSpPr>
          <p:spPr bwMode="gray">
            <a:xfrm>
              <a:off x="6780134" y="2431876"/>
              <a:ext cx="1531794" cy="830997"/>
            </a:xfrm>
            <a:prstGeom prst="rect">
              <a:avLst/>
            </a:prstGeom>
            <a:noFill/>
            <a:ln>
              <a:noFill/>
            </a:ln>
            <a:effectLst/>
          </p:spPr>
          <p:txBody>
            <a:bodyPr>
              <a:spAutoFit/>
            </a:bodyPr>
            <a:lstStyle/>
            <a:p>
              <a:pPr algn="ctr">
                <a:buClr>
                  <a:prstClr val="black"/>
                </a:buClr>
                <a:buSzPct val="120000"/>
                <a:defRPr/>
              </a:pPr>
              <a:r>
                <a:rPr lang="zh-CN" altLang="en-US" sz="2400" spc="300" dirty="0">
                  <a:ln w="12700" cmpd="sng">
                    <a:noFill/>
                    <a:prstDash val="solid"/>
                    <a:miter lim="800000"/>
                  </a:ln>
                  <a:solidFill>
                    <a:prstClr val="white"/>
                  </a:solidFill>
                  <a:latin typeface="微软雅黑" pitchFamily="34" charset="-122"/>
                  <a:ea typeface="微软雅黑" pitchFamily="34" charset="-122"/>
                </a:rPr>
                <a:t>点击添加文本</a:t>
              </a:r>
            </a:p>
          </p:txBody>
        </p:sp>
      </p:grpSp>
      <p:pic>
        <p:nvPicPr>
          <p:cNvPr id="19" name="图片 18" descr="未标题-3.png"/>
          <p:cNvPicPr>
            <a:picLocks noChangeAspect="1"/>
          </p:cNvPicPr>
          <p:nvPr/>
        </p:nvPicPr>
        <p:blipFill>
          <a:blip r:embed="rId3"/>
          <a:stretch>
            <a:fillRect/>
          </a:stretch>
        </p:blipFill>
        <p:spPr>
          <a:xfrm>
            <a:off x="26715" y="2030926"/>
            <a:ext cx="2139078" cy="2939874"/>
          </a:xfrm>
          <a:prstGeom prst="rect">
            <a:avLst/>
          </a:prstGeom>
        </p:spPr>
      </p:pic>
    </p:spTree>
    <p:extLst>
      <p:ext uri="{BB962C8B-B14F-4D97-AF65-F5344CB8AC3E}">
        <p14:creationId xmlns:p14="http://schemas.microsoft.com/office/powerpoint/2010/main" val="325933299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strVal val="4*#ppt_w"/>
                                          </p:val>
                                        </p:tav>
                                        <p:tav tm="100000">
                                          <p:val>
                                            <p:strVal val="#ppt_w"/>
                                          </p:val>
                                        </p:tav>
                                      </p:tavLst>
                                    </p:anim>
                                    <p:anim calcmode="lin" valueType="num">
                                      <p:cBhvr>
                                        <p:cTn id="13" dur="500" fill="hold"/>
                                        <p:tgtEl>
                                          <p:spTgt spid="14"/>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0"/>
                                  </p:stCondLst>
                                  <p:childTnLst>
                                    <p:animRot by="21600000">
                                      <p:cBhvr>
                                        <p:cTn id="15" dur="500" fill="hold"/>
                                        <p:tgtEl>
                                          <p:spTgt spid="14"/>
                                        </p:tgtEl>
                                        <p:attrNameLst>
                                          <p:attrName>r</p:attrName>
                                        </p:attrNameLst>
                                      </p:cBhvr>
                                    </p:animRo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p:tgtEl>
                                          <p:spTgt spid="4"/>
                                        </p:tgtEl>
                                        <p:attrNameLst>
                                          <p:attrName>ppt_y</p:attrName>
                                        </p:attrNameLst>
                                      </p:cBhvr>
                                      <p:tavLst>
                                        <p:tav tm="0">
                                          <p:val>
                                            <p:strVal val="#ppt_y-#ppt_h*1.125000"/>
                                          </p:val>
                                        </p:tav>
                                        <p:tav tm="100000">
                                          <p:val>
                                            <p:strVal val="#ppt_y"/>
                                          </p:val>
                                        </p:tav>
                                      </p:tavLst>
                                    </p:anim>
                                    <p:animEffect transition="in" filter="wipe(down)">
                                      <p:cBhvr>
                                        <p:cTn id="24" dur="750"/>
                                        <p:tgtEl>
                                          <p:spTgt spid="4"/>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2750"/>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12" presetClass="entr" presetSubtype="4" fill="hold" grpId="0" nodeType="withEffect">
                                  <p:stCondLst>
                                    <p:cond delay="0"/>
                                  </p:stCondLst>
                                  <p:iterate type="lt">
                                    <p:tmPct val="10000"/>
                                  </p:iterate>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par>
                          <p:cTn id="41" fill="hold">
                            <p:stCondLst>
                              <p:cond delay="440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箭头3"/>
          <p:cNvSpPr>
            <a:spLocks/>
          </p:cNvSpPr>
          <p:nvPr/>
        </p:nvSpPr>
        <p:spPr bwMode="gray">
          <a:xfrm flipV="1">
            <a:off x="1131436" y="2694360"/>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4" name="箭头2"/>
          <p:cNvSpPr>
            <a:spLocks/>
          </p:cNvSpPr>
          <p:nvPr/>
        </p:nvSpPr>
        <p:spPr bwMode="gray">
          <a:xfrm rot="16200000">
            <a:off x="1615480" y="1756344"/>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5" name="箭头1"/>
          <p:cNvSpPr>
            <a:spLocks/>
          </p:cNvSpPr>
          <p:nvPr/>
        </p:nvSpPr>
        <p:spPr bwMode="gray">
          <a:xfrm>
            <a:off x="1121086" y="1397769"/>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6" name="文本1"/>
          <p:cNvSpPr>
            <a:spLocks noChangeArrowheads="1"/>
          </p:cNvSpPr>
          <p:nvPr/>
        </p:nvSpPr>
        <p:spPr bwMode="gray">
          <a:xfrm>
            <a:off x="3424238" y="1141785"/>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7" name="文本2"/>
          <p:cNvSpPr>
            <a:spLocks noChangeArrowheads="1"/>
          </p:cNvSpPr>
          <p:nvPr/>
        </p:nvSpPr>
        <p:spPr bwMode="gray">
          <a:xfrm>
            <a:off x="3424238" y="2263354"/>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8" name="标题2"/>
          <p:cNvSpPr>
            <a:spLocks noChangeArrowheads="1"/>
          </p:cNvSpPr>
          <p:nvPr/>
        </p:nvSpPr>
        <p:spPr bwMode="gray">
          <a:xfrm>
            <a:off x="2854325" y="2256211"/>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800" kern="0">
                <a:solidFill>
                  <a:srgbClr val="F9F9F9"/>
                </a:solidFill>
                <a:latin typeface="微软雅黑" pitchFamily="34" charset="-122"/>
                <a:ea typeface="微软雅黑" pitchFamily="34" charset="-122"/>
              </a:rPr>
              <a:t>此处添加标题</a:t>
            </a:r>
            <a:r>
              <a:rPr lang="en-US" altLang="zh-CN" sz="1800" kern="0" dirty="0">
                <a:solidFill>
                  <a:srgbClr val="F9F9F9"/>
                </a:solidFill>
                <a:latin typeface="微软雅黑" pitchFamily="34" charset="-122"/>
                <a:ea typeface="微软雅黑" pitchFamily="34" charset="-122"/>
              </a:rPr>
              <a:t>2</a:t>
            </a:r>
            <a:endParaRPr lang="zh-CN" altLang="zh-CN" sz="1800" kern="0" dirty="0">
              <a:solidFill>
                <a:srgbClr val="F9F9F9"/>
              </a:solidFill>
              <a:latin typeface="微软雅黑" pitchFamily="34" charset="-122"/>
              <a:ea typeface="微软雅黑" pitchFamily="34" charset="-122"/>
            </a:endParaRPr>
          </a:p>
        </p:txBody>
      </p:sp>
      <p:sp>
        <p:nvSpPr>
          <p:cNvPr id="9" name="文本3"/>
          <p:cNvSpPr>
            <a:spLocks noChangeArrowheads="1"/>
          </p:cNvSpPr>
          <p:nvPr/>
        </p:nvSpPr>
        <p:spPr bwMode="ltGray">
          <a:xfrm>
            <a:off x="3462338" y="3405163"/>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fontAlgn="base">
              <a:lnSpc>
                <a:spcPct val="120000"/>
              </a:lnSpc>
              <a:spcBef>
                <a:spcPct val="0"/>
              </a:spcBef>
              <a:spcAft>
                <a:spcPct val="0"/>
              </a:spcAft>
              <a:defRPr/>
            </a:pPr>
            <a:r>
              <a:rPr lang="zh-CN" altLang="en-US" sz="1400" b="1" dirty="0">
                <a:solidFill>
                  <a:srgbClr val="4D4D4D"/>
                </a:solidFill>
                <a:latin typeface="微软雅黑" pitchFamily="34" charset="-122"/>
                <a:ea typeface="微软雅黑" pitchFamily="34" charset="-122"/>
              </a:rPr>
              <a:t>单击此处添加文本单击此处添加文本</a:t>
            </a:r>
            <a:endParaRPr lang="zh-CN" altLang="zh-CN" sz="1400" b="1" dirty="0">
              <a:solidFill>
                <a:srgbClr val="4D4D4D"/>
              </a:solidFill>
              <a:latin typeface="微软雅黑" pitchFamily="34" charset="-122"/>
              <a:ea typeface="微软雅黑" pitchFamily="34" charset="-122"/>
            </a:endParaRPr>
          </a:p>
        </p:txBody>
      </p:sp>
      <p:sp>
        <p:nvSpPr>
          <p:cNvPr id="10" name="标题3"/>
          <p:cNvSpPr>
            <a:spLocks noChangeArrowheads="1"/>
          </p:cNvSpPr>
          <p:nvPr/>
        </p:nvSpPr>
        <p:spPr bwMode="gray">
          <a:xfrm>
            <a:off x="2835275" y="3398020"/>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800" kern="0">
                <a:solidFill>
                  <a:srgbClr val="F9F9F9"/>
                </a:solidFill>
                <a:latin typeface="微软雅黑" pitchFamily="34" charset="-122"/>
                <a:ea typeface="微软雅黑" pitchFamily="34" charset="-122"/>
              </a:rPr>
              <a:t>此处添加标题</a:t>
            </a:r>
            <a:r>
              <a:rPr lang="en-US" altLang="zh-CN" sz="1800" kern="0" dirty="0">
                <a:solidFill>
                  <a:srgbClr val="F9F9F9"/>
                </a:solidFill>
                <a:latin typeface="微软雅黑" pitchFamily="34" charset="-122"/>
                <a:ea typeface="微软雅黑" pitchFamily="34" charset="-122"/>
              </a:rPr>
              <a:t>3</a:t>
            </a:r>
            <a:endParaRPr lang="zh-CN" altLang="zh-CN" sz="1800" kern="0" dirty="0">
              <a:solidFill>
                <a:srgbClr val="F9F9F9"/>
              </a:solidFill>
              <a:latin typeface="微软雅黑" pitchFamily="34" charset="-122"/>
              <a:ea typeface="微软雅黑" pitchFamily="34" charset="-122"/>
            </a:endParaRPr>
          </a:p>
        </p:txBody>
      </p:sp>
      <p:grpSp>
        <p:nvGrpSpPr>
          <p:cNvPr id="11" name="圆形"/>
          <p:cNvGrpSpPr/>
          <p:nvPr/>
        </p:nvGrpSpPr>
        <p:grpSpPr>
          <a:xfrm>
            <a:off x="443183" y="1968352"/>
            <a:ext cx="1480686" cy="1450790"/>
            <a:chOff x="4828393" y="2858615"/>
            <a:chExt cx="1931237" cy="1931674"/>
          </a:xfrm>
          <a:effectLst>
            <a:outerShdw blurRad="50800" dist="38100" dir="2700000" algn="tl" rotWithShape="0">
              <a:prstClr val="black">
                <a:alpha val="40000"/>
              </a:prstClr>
            </a:outerShdw>
          </a:effectLst>
        </p:grpSpPr>
        <p:sp>
          <p:nvSpPr>
            <p:cNvPr id="12"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algn="ctr">
                <a:lnSpc>
                  <a:spcPct val="120000"/>
                </a:lnSpc>
                <a:defRPr/>
              </a:pPr>
              <a:r>
                <a:rPr lang="zh-CN" altLang="en-US" sz="2400" b="1" kern="0" dirty="0">
                  <a:solidFill>
                    <a:prstClr val="white"/>
                  </a:solidFill>
                  <a:latin typeface="Arial" pitchFamily="34" charset="0"/>
                  <a:ea typeface="微软雅黑" pitchFamily="34" charset="-122"/>
                </a:rPr>
                <a:t>添加</a:t>
              </a:r>
              <a:endParaRPr lang="en-US" altLang="zh-CN" sz="2400" b="1" kern="0" dirty="0">
                <a:solidFill>
                  <a:prstClr val="white"/>
                </a:solidFill>
                <a:latin typeface="Arial" pitchFamily="34" charset="0"/>
                <a:ea typeface="微软雅黑" pitchFamily="34" charset="-122"/>
              </a:endParaRPr>
            </a:p>
            <a:p>
              <a:pPr algn="ctr">
                <a:lnSpc>
                  <a:spcPct val="120000"/>
                </a:lnSpc>
                <a:defRPr/>
              </a:pPr>
              <a:r>
                <a:rPr lang="zh-CN" altLang="en-US" sz="2400" b="1" kern="0" dirty="0">
                  <a:solidFill>
                    <a:prstClr val="white"/>
                  </a:solidFill>
                  <a:latin typeface="Arial" pitchFamily="34" charset="0"/>
                  <a:ea typeface="微软雅黑" pitchFamily="34" charset="-122"/>
                </a:rPr>
                <a:t>文本</a:t>
              </a:r>
            </a:p>
          </p:txBody>
        </p:sp>
        <p:sp>
          <p:nvSpPr>
            <p:cNvPr id="13"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400" b="1" kern="0" dirty="0">
                <a:solidFill>
                  <a:prstClr val="white"/>
                </a:solidFill>
                <a:latin typeface="等线" panose="020F0502020204030204"/>
                <a:ea typeface="微软雅黑" pitchFamily="34" charset="-122"/>
              </a:endParaRPr>
            </a:p>
          </p:txBody>
        </p:sp>
      </p:grpSp>
      <p:sp>
        <p:nvSpPr>
          <p:cNvPr id="14" name="标题1"/>
          <p:cNvSpPr>
            <a:spLocks noChangeArrowheads="1"/>
          </p:cNvSpPr>
          <p:nvPr/>
        </p:nvSpPr>
        <p:spPr bwMode="gray">
          <a:xfrm>
            <a:off x="2841626" y="1129880"/>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800" kern="0" dirty="0">
                <a:solidFill>
                  <a:srgbClr val="F9F9F9"/>
                </a:solidFill>
                <a:latin typeface="微软雅黑" pitchFamily="34" charset="-122"/>
                <a:ea typeface="微软雅黑" pitchFamily="34" charset="-122"/>
              </a:rPr>
              <a:t>此处添加标题</a:t>
            </a:r>
            <a:r>
              <a:rPr lang="en-US" altLang="zh-CN" sz="1800" kern="0" dirty="0">
                <a:solidFill>
                  <a:srgbClr val="F9F9F9"/>
                </a:solidFill>
                <a:latin typeface="微软雅黑" pitchFamily="34" charset="-122"/>
                <a:ea typeface="微软雅黑" pitchFamily="34" charset="-122"/>
              </a:rPr>
              <a:t>1</a:t>
            </a:r>
            <a:endParaRPr lang="zh-CN" altLang="zh-CN" sz="1800"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54155692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1"/>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4"/>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4"/>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4"/>
                                        </p:tgtEl>
                                        <p:attrNameLst>
                                          <p:attrName>r</p:attrName>
                                        </p:attrNameLst>
                                      </p:cBhvr>
                                    </p:animRot>
                                    <p:animRot by="-240000">
                                      <p:cBhvr>
                                        <p:cTn id="28" dur="400" fill="hold">
                                          <p:stCondLst>
                                            <p:cond delay="400"/>
                                          </p:stCondLst>
                                        </p:cTn>
                                        <p:tgtEl>
                                          <p:spTgt spid="14"/>
                                        </p:tgtEl>
                                        <p:attrNameLst>
                                          <p:attrName>r</p:attrName>
                                        </p:attrNameLst>
                                      </p:cBhvr>
                                    </p:animRot>
                                    <p:animRot by="240000">
                                      <p:cBhvr>
                                        <p:cTn id="29" dur="400" fill="hold">
                                          <p:stCondLst>
                                            <p:cond delay="800"/>
                                          </p:stCondLst>
                                        </p:cTn>
                                        <p:tgtEl>
                                          <p:spTgt spid="14"/>
                                        </p:tgtEl>
                                        <p:attrNameLst>
                                          <p:attrName>r</p:attrName>
                                        </p:attrNameLst>
                                      </p:cBhvr>
                                    </p:animRot>
                                    <p:animRot by="-240000">
                                      <p:cBhvr>
                                        <p:cTn id="30" dur="400" fill="hold">
                                          <p:stCondLst>
                                            <p:cond delay="1200"/>
                                          </p:stCondLst>
                                        </p:cTn>
                                        <p:tgtEl>
                                          <p:spTgt spid="14"/>
                                        </p:tgtEl>
                                        <p:attrNameLst>
                                          <p:attrName>r</p:attrName>
                                        </p:attrNameLst>
                                      </p:cBhvr>
                                    </p:animRot>
                                    <p:animRot by="120000">
                                      <p:cBhvr>
                                        <p:cTn id="31" dur="400" fill="hold">
                                          <p:stCondLst>
                                            <p:cond delay="1600"/>
                                          </p:stCondLst>
                                        </p:cTn>
                                        <p:tgtEl>
                                          <p:spTgt spid="14"/>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animBg="1"/>
      <p:bldP spid="14" grpId="1" animBg="1"/>
      <p:bldP spid="14"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梯形 2"/>
          <p:cNvSpPr/>
          <p:nvPr/>
        </p:nvSpPr>
        <p:spPr>
          <a:xfrm rot="16200000">
            <a:off x="1066350" y="1829079"/>
            <a:ext cx="3016978" cy="1910333"/>
          </a:xfrm>
          <a:prstGeom prst="trapezoid">
            <a:avLst>
              <a:gd name="adj" fmla="val 73844"/>
            </a:avLst>
          </a:prstGeom>
          <a:gradFill flip="none" rotWithShape="1">
            <a:gsLst>
              <a:gs pos="29000">
                <a:schemeClr val="bg1">
                  <a:lumMod val="85000"/>
                </a:schemeClr>
              </a:gs>
              <a:gs pos="65000">
                <a:srgbClr val="FFD03B">
                  <a:alpha val="0"/>
                </a:srgbClr>
              </a:gs>
              <a:gs pos="0">
                <a:schemeClr val="bg1">
                  <a:lumMod val="75000"/>
                  <a:alpha val="64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latin typeface="等线" panose="020F0502020204030204"/>
              <a:ea typeface="等线" panose="02010600030101010101" pitchFamily="2" charset="-122"/>
            </a:endParaRPr>
          </a:p>
        </p:txBody>
      </p:sp>
      <p:grpSp>
        <p:nvGrpSpPr>
          <p:cNvPr id="4" name="组合 13"/>
          <p:cNvGrpSpPr>
            <a:grpSpLocks/>
          </p:cNvGrpSpPr>
          <p:nvPr/>
        </p:nvGrpSpPr>
        <p:grpSpPr bwMode="auto">
          <a:xfrm>
            <a:off x="3564582" y="1785198"/>
            <a:ext cx="4895850" cy="431801"/>
            <a:chOff x="3491880" y="2492896"/>
            <a:chExt cx="4896544" cy="432382"/>
          </a:xfrm>
        </p:grpSpPr>
        <p:sp>
          <p:nvSpPr>
            <p:cNvPr id="5" name="矩形​​ 4"/>
            <p:cNvSpPr/>
            <p:nvPr/>
          </p:nvSpPr>
          <p:spPr>
            <a:xfrm>
              <a:off x="3491880" y="2492896"/>
              <a:ext cx="4896544" cy="43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latin typeface="等线" panose="020F0502020204030204"/>
                <a:ea typeface="等线" panose="02010600030101010101" pitchFamily="2" charset="-122"/>
              </a:endParaRPr>
            </a:p>
          </p:txBody>
        </p:sp>
        <p:sp>
          <p:nvSpPr>
            <p:cNvPr id="6" name="矩形​​ 6"/>
            <p:cNvSpPr>
              <a:spLocks noChangeArrowheads="1"/>
            </p:cNvSpPr>
            <p:nvPr/>
          </p:nvSpPr>
          <p:spPr bwMode="auto">
            <a:xfrm>
              <a:off x="3707904" y="2524254"/>
              <a:ext cx="1667764" cy="33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prstClr val="black"/>
                  </a:solidFill>
                  <a:latin typeface="微软雅黑" pitchFamily="34" charset="-122"/>
                  <a:ea typeface="微软雅黑" pitchFamily="34" charset="-122"/>
                  <a:cs typeface="Arial Unicode MS" pitchFamily="34" charset="-122"/>
                </a:rPr>
                <a:t>点击录入内容</a:t>
              </a:r>
            </a:p>
          </p:txBody>
        </p:sp>
        <p:sp>
          <p:nvSpPr>
            <p:cNvPr id="7" name="燕尾形 6"/>
            <p:cNvSpPr/>
            <p:nvPr/>
          </p:nvSpPr>
          <p:spPr>
            <a:xfrm>
              <a:off x="3563327" y="2593043"/>
              <a:ext cx="144483" cy="216191"/>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latin typeface="等线" panose="020F0502020204030204"/>
                <a:ea typeface="等线" panose="02010600030101010101" pitchFamily="2" charset="-122"/>
              </a:endParaRPr>
            </a:p>
          </p:txBody>
        </p:sp>
      </p:grpSp>
      <p:grpSp>
        <p:nvGrpSpPr>
          <p:cNvPr id="8" name="组合 14"/>
          <p:cNvGrpSpPr>
            <a:grpSpLocks/>
          </p:cNvGrpSpPr>
          <p:nvPr/>
        </p:nvGrpSpPr>
        <p:grpSpPr bwMode="auto">
          <a:xfrm>
            <a:off x="3564582" y="2304309"/>
            <a:ext cx="4895850" cy="433388"/>
            <a:chOff x="3491880" y="2492896"/>
            <a:chExt cx="4896544" cy="432416"/>
          </a:xfrm>
        </p:grpSpPr>
        <p:sp>
          <p:nvSpPr>
            <p:cNvPr id="9" name="矩形​​ 15"/>
            <p:cNvSpPr/>
            <p:nvPr/>
          </p:nvSpPr>
          <p:spPr>
            <a:xfrm>
              <a:off x="3491880" y="2492896"/>
              <a:ext cx="4896544" cy="432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latin typeface="等线" panose="020F0502020204030204"/>
                <a:ea typeface="等线" panose="02010600030101010101" pitchFamily="2" charset="-122"/>
              </a:endParaRPr>
            </a:p>
          </p:txBody>
        </p:sp>
        <p:sp>
          <p:nvSpPr>
            <p:cNvPr id="10" name="矩形​​ 17"/>
            <p:cNvSpPr>
              <a:spLocks noChangeArrowheads="1"/>
            </p:cNvSpPr>
            <p:nvPr/>
          </p:nvSpPr>
          <p:spPr bwMode="auto">
            <a:xfrm>
              <a:off x="3707904" y="2524254"/>
              <a:ext cx="1667764" cy="33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prstClr val="black"/>
                  </a:solidFill>
                  <a:latin typeface="微软雅黑" pitchFamily="34" charset="-122"/>
                  <a:ea typeface="微软雅黑" pitchFamily="34" charset="-122"/>
                  <a:cs typeface="Arial Unicode MS" pitchFamily="34" charset="-122"/>
                </a:rPr>
                <a:t>点击录入内容</a:t>
              </a:r>
            </a:p>
          </p:txBody>
        </p:sp>
        <p:sp>
          <p:nvSpPr>
            <p:cNvPr id="11" name="燕尾形 10"/>
            <p:cNvSpPr/>
            <p:nvPr/>
          </p:nvSpPr>
          <p:spPr>
            <a:xfrm>
              <a:off x="3563327" y="2594268"/>
              <a:ext cx="144483" cy="215416"/>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latin typeface="等线" panose="020F0502020204030204"/>
                <a:ea typeface="等线" panose="02010600030101010101" pitchFamily="2" charset="-122"/>
              </a:endParaRPr>
            </a:p>
          </p:txBody>
        </p:sp>
      </p:grpSp>
      <p:grpSp>
        <p:nvGrpSpPr>
          <p:cNvPr id="12" name="组合 20"/>
          <p:cNvGrpSpPr>
            <a:grpSpLocks/>
          </p:cNvGrpSpPr>
          <p:nvPr/>
        </p:nvGrpSpPr>
        <p:grpSpPr bwMode="auto">
          <a:xfrm>
            <a:off x="3564582" y="2823422"/>
            <a:ext cx="4895850" cy="433387"/>
            <a:chOff x="3491880" y="2492896"/>
            <a:chExt cx="4896544" cy="432416"/>
          </a:xfrm>
        </p:grpSpPr>
        <p:sp>
          <p:nvSpPr>
            <p:cNvPr id="13" name="矩形​​ 21"/>
            <p:cNvSpPr/>
            <p:nvPr/>
          </p:nvSpPr>
          <p:spPr>
            <a:xfrm>
              <a:off x="3491880" y="2492896"/>
              <a:ext cx="4896544" cy="432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latin typeface="等线" panose="020F0502020204030204"/>
                <a:ea typeface="等线" panose="02010600030101010101" pitchFamily="2" charset="-122"/>
              </a:endParaRPr>
            </a:p>
          </p:txBody>
        </p:sp>
        <p:sp>
          <p:nvSpPr>
            <p:cNvPr id="14" name="矩形​​ 23"/>
            <p:cNvSpPr>
              <a:spLocks noChangeArrowheads="1"/>
            </p:cNvSpPr>
            <p:nvPr/>
          </p:nvSpPr>
          <p:spPr bwMode="auto">
            <a:xfrm>
              <a:off x="3707904" y="2524254"/>
              <a:ext cx="1667764" cy="33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prstClr val="black"/>
                  </a:solidFill>
                  <a:latin typeface="微软雅黑" pitchFamily="34" charset="-122"/>
                  <a:ea typeface="微软雅黑" pitchFamily="34" charset="-122"/>
                  <a:cs typeface="Arial Unicode MS" pitchFamily="34" charset="-122"/>
                </a:rPr>
                <a:t>点击录入内容</a:t>
              </a:r>
            </a:p>
          </p:txBody>
        </p:sp>
        <p:sp>
          <p:nvSpPr>
            <p:cNvPr id="15" name="燕尾形 14"/>
            <p:cNvSpPr/>
            <p:nvPr/>
          </p:nvSpPr>
          <p:spPr>
            <a:xfrm>
              <a:off x="3563327" y="2594268"/>
              <a:ext cx="144483" cy="215416"/>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latin typeface="等线" panose="020F0502020204030204"/>
                <a:ea typeface="等线" panose="02010600030101010101" pitchFamily="2" charset="-122"/>
              </a:endParaRPr>
            </a:p>
          </p:txBody>
        </p:sp>
      </p:grpSp>
      <p:grpSp>
        <p:nvGrpSpPr>
          <p:cNvPr id="16" name="组合 26"/>
          <p:cNvGrpSpPr>
            <a:grpSpLocks/>
          </p:cNvGrpSpPr>
          <p:nvPr/>
        </p:nvGrpSpPr>
        <p:grpSpPr bwMode="auto">
          <a:xfrm>
            <a:off x="3564582" y="3342534"/>
            <a:ext cx="4895850" cy="433388"/>
            <a:chOff x="3491880" y="2492896"/>
            <a:chExt cx="4896544" cy="432416"/>
          </a:xfrm>
        </p:grpSpPr>
        <p:sp>
          <p:nvSpPr>
            <p:cNvPr id="17" name="矩形​​ 27"/>
            <p:cNvSpPr/>
            <p:nvPr/>
          </p:nvSpPr>
          <p:spPr>
            <a:xfrm>
              <a:off x="3491880" y="2492896"/>
              <a:ext cx="4896544" cy="4324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latin typeface="等线" panose="020F0502020204030204"/>
                <a:ea typeface="等线" panose="02010600030101010101" pitchFamily="2" charset="-122"/>
              </a:endParaRPr>
            </a:p>
          </p:txBody>
        </p:sp>
        <p:sp>
          <p:nvSpPr>
            <p:cNvPr id="18" name="矩形​​ 29"/>
            <p:cNvSpPr>
              <a:spLocks noChangeArrowheads="1"/>
            </p:cNvSpPr>
            <p:nvPr/>
          </p:nvSpPr>
          <p:spPr bwMode="auto">
            <a:xfrm>
              <a:off x="3707904" y="2524254"/>
              <a:ext cx="1667764" cy="33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prstClr val="black"/>
                  </a:solidFill>
                  <a:latin typeface="微软雅黑" pitchFamily="34" charset="-122"/>
                  <a:ea typeface="微软雅黑" pitchFamily="34" charset="-122"/>
                  <a:cs typeface="Arial Unicode MS" pitchFamily="34" charset="-122"/>
                </a:rPr>
                <a:t>点击录入内容</a:t>
              </a:r>
            </a:p>
          </p:txBody>
        </p:sp>
        <p:sp>
          <p:nvSpPr>
            <p:cNvPr id="19" name="燕尾形 18"/>
            <p:cNvSpPr/>
            <p:nvPr/>
          </p:nvSpPr>
          <p:spPr>
            <a:xfrm>
              <a:off x="3563327" y="2594268"/>
              <a:ext cx="144483" cy="215416"/>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black"/>
                </a:solidFill>
                <a:latin typeface="等线" panose="020F0502020204030204"/>
                <a:ea typeface="等线" panose="02010600030101010101" pitchFamily="2" charset="-122"/>
              </a:endParaRPr>
            </a:p>
          </p:txBody>
        </p:sp>
      </p:grpSp>
      <p:sp>
        <p:nvSpPr>
          <p:cNvPr id="20" name="矩形​​ 41"/>
          <p:cNvSpPr/>
          <p:nvPr/>
        </p:nvSpPr>
        <p:spPr>
          <a:xfrm>
            <a:off x="3556644" y="1275606"/>
            <a:ext cx="4897438" cy="431800"/>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00" dirty="0">
                <a:solidFill>
                  <a:prstClr val="black"/>
                </a:solidFill>
                <a:latin typeface="微软雅黑" pitchFamily="34" charset="-122"/>
                <a:ea typeface="微软雅黑" pitchFamily="34" charset="-122"/>
              </a:rPr>
              <a:t>点击此处录入标题内容</a:t>
            </a:r>
          </a:p>
        </p:txBody>
      </p:sp>
      <p:sp>
        <p:nvSpPr>
          <p:cNvPr id="21" name="矩形​​ 46"/>
          <p:cNvSpPr/>
          <p:nvPr/>
        </p:nvSpPr>
        <p:spPr>
          <a:xfrm>
            <a:off x="3545532" y="3860056"/>
            <a:ext cx="4895850" cy="433388"/>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prstClr val="black"/>
                </a:solidFill>
                <a:latin typeface="微软雅黑" pitchFamily="34" charset="-122"/>
                <a:ea typeface="微软雅黑" pitchFamily="34" charset="-122"/>
              </a:rPr>
              <a:t>点击此处录入标题内容</a:t>
            </a:r>
          </a:p>
        </p:txBody>
      </p:sp>
      <p:grpSp>
        <p:nvGrpSpPr>
          <p:cNvPr id="22" name="组合 21"/>
          <p:cNvGrpSpPr/>
          <p:nvPr/>
        </p:nvGrpSpPr>
        <p:grpSpPr>
          <a:xfrm>
            <a:off x="1043608" y="1951919"/>
            <a:ext cx="1657350" cy="1622425"/>
            <a:chOff x="1043608" y="1951918"/>
            <a:chExt cx="1657350" cy="1622425"/>
          </a:xfrm>
        </p:grpSpPr>
        <p:grpSp>
          <p:nvGrpSpPr>
            <p:cNvPr id="23" name="Group 7"/>
            <p:cNvGrpSpPr>
              <a:grpSpLocks/>
            </p:cNvGrpSpPr>
            <p:nvPr/>
          </p:nvGrpSpPr>
          <p:grpSpPr bwMode="auto">
            <a:xfrm>
              <a:off x="1043608" y="1951918"/>
              <a:ext cx="1657350" cy="1622425"/>
              <a:chOff x="0" y="0"/>
              <a:chExt cx="987" cy="966"/>
            </a:xfrm>
          </p:grpSpPr>
          <p:grpSp>
            <p:nvGrpSpPr>
              <p:cNvPr id="25" name="Group 8"/>
              <p:cNvGrpSpPr>
                <a:grpSpLocks/>
              </p:cNvGrpSpPr>
              <p:nvPr/>
            </p:nvGrpSpPr>
            <p:grpSpPr bwMode="auto">
              <a:xfrm>
                <a:off x="0" y="0"/>
                <a:ext cx="987" cy="966"/>
                <a:chOff x="0" y="0"/>
                <a:chExt cx="1042" cy="1019"/>
              </a:xfrm>
            </p:grpSpPr>
            <p:pic>
              <p:nvPicPr>
                <p:cNvPr id="27" name="Picture 9"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Oval 10"/>
                <p:cNvSpPr>
                  <a:spLocks noChangeArrowheads="1"/>
                </p:cNvSpPr>
                <p:nvPr/>
              </p:nvSpPr>
              <p:spPr bwMode="auto">
                <a:xfrm>
                  <a:off x="0" y="0"/>
                  <a:ext cx="1035" cy="1019"/>
                </a:xfrm>
                <a:prstGeom prst="ellipse">
                  <a:avLst/>
                </a:prstGeom>
                <a:solidFill>
                  <a:srgbClr val="C8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pic>
            <p:nvPicPr>
              <p:cNvPr id="26" name="Picture 1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WordArt 13"/>
            <p:cNvSpPr>
              <a:spLocks noChangeArrowheads="1" noChangeShapeType="1"/>
            </p:cNvSpPr>
            <p:nvPr/>
          </p:nvSpPr>
          <p:spPr bwMode="auto">
            <a:xfrm>
              <a:off x="1345233" y="2459918"/>
              <a:ext cx="1079500" cy="6096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a:ln w="9525">
                    <a:solidFill>
                      <a:prstClr val="white"/>
                    </a:solidFill>
                    <a:round/>
                    <a:headEnd/>
                    <a:tailEnd/>
                  </a:ln>
                  <a:solidFill>
                    <a:prstClr val="white"/>
                  </a:solidFill>
                  <a:latin typeface="黑体"/>
                  <a:ea typeface="黑体"/>
                </a:rPr>
                <a:t>双击添加</a:t>
              </a:r>
            </a:p>
            <a:p>
              <a:pPr algn="ctr"/>
              <a:r>
                <a:rPr lang="zh-CN" altLang="en-US" sz="2400" dirty="0">
                  <a:ln w="9525">
                    <a:solidFill>
                      <a:prstClr val="white"/>
                    </a:solidFill>
                    <a:round/>
                    <a:headEnd/>
                    <a:tailEnd/>
                  </a:ln>
                  <a:solidFill>
                    <a:prstClr val="white"/>
                  </a:solidFill>
                  <a:latin typeface="黑体"/>
                  <a:ea typeface="黑体"/>
                </a:rPr>
                <a:t>标题文字</a:t>
              </a:r>
            </a:p>
          </p:txBody>
        </p:sp>
      </p:grpSp>
    </p:spTree>
    <p:extLst>
      <p:ext uri="{BB962C8B-B14F-4D97-AF65-F5344CB8AC3E}">
        <p14:creationId xmlns:p14="http://schemas.microsoft.com/office/powerpoint/2010/main" val="69805477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75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sp>
        <p:nvSpPr>
          <p:cNvPr id="10" name="圆角矩形 9"/>
          <p:cNvSpPr/>
          <p:nvPr/>
        </p:nvSpPr>
        <p:spPr>
          <a:xfrm>
            <a:off x="2692198" y="2647195"/>
            <a:ext cx="3759602" cy="91185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lgn="ctr"/>
            <a:r>
              <a:rPr lang="zh-CN" altLang="en-US" sz="2400" b="1"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15" name="组合 14"/>
          <p:cNvGrpSpPr/>
          <p:nvPr/>
        </p:nvGrpSpPr>
        <p:grpSpPr>
          <a:xfrm>
            <a:off x="3889993" y="1084893"/>
            <a:ext cx="1347719" cy="1347719"/>
            <a:chOff x="1908458" y="2802863"/>
            <a:chExt cx="1422400" cy="1422400"/>
          </a:xfrm>
        </p:grpSpPr>
        <p:sp>
          <p:nvSpPr>
            <p:cNvPr id="2" name="椭圆 1"/>
            <p:cNvSpPr/>
            <p:nvPr/>
          </p:nvSpPr>
          <p:spPr>
            <a:xfrm>
              <a:off x="1908458" y="2802863"/>
              <a:ext cx="1422400" cy="1422400"/>
            </a:xfrm>
            <a:prstGeom prst="ellipse">
              <a:avLst/>
            </a:prstGeom>
            <a:solidFill>
              <a:srgbClr val="C0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prstClr val="white"/>
                </a:solidFill>
                <a:latin typeface="等线" panose="020F0502020204030204"/>
                <a:ea typeface="等线" panose="02010600030101010101" pitchFamily="2" charset="-122"/>
              </a:endParaRPr>
            </a:p>
          </p:txBody>
        </p:sp>
        <p:sp>
          <p:nvSpPr>
            <p:cNvPr id="3" name="文本框 2"/>
            <p:cNvSpPr txBox="1"/>
            <p:nvPr/>
          </p:nvSpPr>
          <p:spPr>
            <a:xfrm>
              <a:off x="2004746" y="2966975"/>
              <a:ext cx="1297972" cy="1169393"/>
            </a:xfrm>
            <a:prstGeom prst="rect">
              <a:avLst/>
            </a:prstGeom>
            <a:noFill/>
          </p:spPr>
          <p:txBody>
            <a:bodyPr wrap="none" rtlCol="0">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03</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7130498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81" name="Freeform 16"/>
          <p:cNvSpPr>
            <a:spLocks/>
          </p:cNvSpPr>
          <p:nvPr/>
        </p:nvSpPr>
        <p:spPr bwMode="auto">
          <a:xfrm>
            <a:off x="1619284" y="1860193"/>
            <a:ext cx="4560546" cy="45719"/>
          </a:xfrm>
          <a:custGeom>
            <a:avLst/>
            <a:gdLst>
              <a:gd name="T0" fmla="*/ 0 w 1117"/>
              <a:gd name="T1" fmla="*/ 11 h 13"/>
              <a:gd name="T2" fmla="*/ 1117 w 1117"/>
              <a:gd name="T3" fmla="*/ 13 h 13"/>
              <a:gd name="T4" fmla="*/ 0 w 1117"/>
              <a:gd name="T5" fmla="*/ 11 h 13"/>
            </a:gdLst>
            <a:ahLst/>
            <a:cxnLst>
              <a:cxn ang="0">
                <a:pos x="T0" y="T1"/>
              </a:cxn>
              <a:cxn ang="0">
                <a:pos x="T2" y="T3"/>
              </a:cxn>
              <a:cxn ang="0">
                <a:pos x="T4" y="T5"/>
              </a:cxn>
            </a:cxnLst>
            <a:rect l="0" t="0" r="r" b="b"/>
            <a:pathLst>
              <a:path w="1117" h="13">
                <a:moveTo>
                  <a:pt x="0" y="11"/>
                </a:moveTo>
                <a:cubicBezTo>
                  <a:pt x="372" y="12"/>
                  <a:pt x="744" y="12"/>
                  <a:pt x="1117" y="13"/>
                </a:cubicBezTo>
                <a:cubicBezTo>
                  <a:pt x="1117" y="13"/>
                  <a:pt x="299" y="0"/>
                  <a:pt x="0" y="11"/>
                </a:cubicBezTo>
              </a:path>
            </a:pathLst>
          </a:custGeom>
          <a:solidFill>
            <a:srgbClr val="C00000"/>
          </a:solidFill>
          <a:ln>
            <a:noFill/>
          </a:ln>
          <a:effectLst>
            <a:outerShdw dist="12700" dir="16200000" rotWithShape="0">
              <a:prstClr val="black">
                <a:alpha val="36000"/>
              </a:prstClr>
            </a:outerShdw>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82" name="TextBox 81"/>
          <p:cNvSpPr txBox="1"/>
          <p:nvPr/>
        </p:nvSpPr>
        <p:spPr>
          <a:xfrm>
            <a:off x="2178618" y="1275607"/>
            <a:ext cx="788999" cy="369332"/>
          </a:xfrm>
          <a:prstGeom prst="rect">
            <a:avLst/>
          </a:prstGeom>
          <a:noFill/>
        </p:spPr>
        <p:txBody>
          <a:bodyPr wrap="none" rtlCol="0">
            <a:spAutoFit/>
          </a:bodyPr>
          <a:lstStyle/>
          <a:p>
            <a:r>
              <a:rPr lang="zh-CN" altLang="en-US" sz="1800" b="1" dirty="0">
                <a:solidFill>
                  <a:srgbClr val="C00000"/>
                </a:solidFill>
                <a:latin typeface="微软雅黑" pitchFamily="34" charset="-122"/>
                <a:ea typeface="微软雅黑" pitchFamily="34" charset="-122"/>
              </a:rPr>
              <a:t>目录</a:t>
            </a:r>
            <a:r>
              <a:rPr lang="en-US" altLang="zh-CN" sz="1800" b="1" dirty="0">
                <a:solidFill>
                  <a:srgbClr val="C00000"/>
                </a:solidFill>
                <a:latin typeface="微软雅黑" pitchFamily="34" charset="-122"/>
                <a:ea typeface="微软雅黑" pitchFamily="34" charset="-122"/>
              </a:rPr>
              <a:t>1</a:t>
            </a:r>
            <a:endParaRPr lang="zh-CN" altLang="en-US" sz="1800" b="1" dirty="0">
              <a:solidFill>
                <a:srgbClr val="C00000"/>
              </a:solidFill>
              <a:latin typeface="微软雅黑" pitchFamily="34" charset="-122"/>
              <a:ea typeface="微软雅黑" pitchFamily="34" charset="-122"/>
            </a:endParaRPr>
          </a:p>
        </p:txBody>
      </p:sp>
      <p:sp>
        <p:nvSpPr>
          <p:cNvPr id="83" name="TextBox 82"/>
          <p:cNvSpPr txBox="1"/>
          <p:nvPr/>
        </p:nvSpPr>
        <p:spPr>
          <a:xfrm>
            <a:off x="2150362" y="1572931"/>
            <a:ext cx="2339102" cy="276999"/>
          </a:xfrm>
          <a:prstGeom prst="rect">
            <a:avLst/>
          </a:prstGeom>
          <a:noFill/>
        </p:spPr>
        <p:txBody>
          <a:bodyPr wrap="none" rtlCol="0">
            <a:spAutoFit/>
          </a:bodyPr>
          <a:lstStyle/>
          <a:p>
            <a:r>
              <a:rPr lang="zh-CN" altLang="en-US" sz="1200" dirty="0">
                <a:solidFill>
                  <a:prstClr val="black"/>
                </a:solidFill>
                <a:latin typeface="微软雅黑" pitchFamily="34" charset="-122"/>
                <a:ea typeface="微软雅黑" pitchFamily="34" charset="-122"/>
              </a:rPr>
              <a:t>请在点击此处输入标题内容文本</a:t>
            </a:r>
          </a:p>
        </p:txBody>
      </p:sp>
      <p:sp>
        <p:nvSpPr>
          <p:cNvPr id="84" name="TextBox 83"/>
          <p:cNvSpPr txBox="1"/>
          <p:nvPr/>
        </p:nvSpPr>
        <p:spPr>
          <a:xfrm>
            <a:off x="2925794" y="2076987"/>
            <a:ext cx="788999" cy="369332"/>
          </a:xfrm>
          <a:prstGeom prst="rect">
            <a:avLst/>
          </a:prstGeom>
          <a:noFill/>
        </p:spPr>
        <p:txBody>
          <a:bodyPr wrap="none" rtlCol="0">
            <a:spAutoFit/>
          </a:bodyPr>
          <a:lstStyle/>
          <a:p>
            <a:r>
              <a:rPr lang="zh-CN" altLang="en-US" sz="1800" b="1" dirty="0">
                <a:solidFill>
                  <a:srgbClr val="C00000"/>
                </a:solidFill>
                <a:latin typeface="微软雅黑" pitchFamily="34" charset="-122"/>
                <a:ea typeface="微软雅黑" pitchFamily="34" charset="-122"/>
              </a:rPr>
              <a:t>目录</a:t>
            </a:r>
            <a:r>
              <a:rPr lang="en-US" altLang="zh-CN" sz="1800" b="1" dirty="0">
                <a:solidFill>
                  <a:srgbClr val="C00000"/>
                </a:solidFill>
                <a:latin typeface="微软雅黑" pitchFamily="34" charset="-122"/>
                <a:ea typeface="微软雅黑" pitchFamily="34" charset="-122"/>
              </a:rPr>
              <a:t>2</a:t>
            </a:r>
            <a:endParaRPr lang="zh-CN" altLang="en-US" sz="1800" b="1" dirty="0">
              <a:solidFill>
                <a:srgbClr val="C00000"/>
              </a:solidFill>
              <a:latin typeface="微软雅黑" pitchFamily="34" charset="-122"/>
              <a:ea typeface="微软雅黑" pitchFamily="34" charset="-122"/>
            </a:endParaRPr>
          </a:p>
        </p:txBody>
      </p:sp>
      <p:sp>
        <p:nvSpPr>
          <p:cNvPr id="85" name="TextBox 84"/>
          <p:cNvSpPr txBox="1"/>
          <p:nvPr/>
        </p:nvSpPr>
        <p:spPr>
          <a:xfrm>
            <a:off x="2897539" y="2374311"/>
            <a:ext cx="2339102" cy="276999"/>
          </a:xfrm>
          <a:prstGeom prst="rect">
            <a:avLst/>
          </a:prstGeom>
          <a:noFill/>
        </p:spPr>
        <p:txBody>
          <a:bodyPr wrap="none" rtlCol="0">
            <a:spAutoFit/>
          </a:bodyPr>
          <a:lstStyle/>
          <a:p>
            <a:r>
              <a:rPr lang="zh-CN" altLang="en-US" sz="1200" dirty="0">
                <a:solidFill>
                  <a:prstClr val="black"/>
                </a:solidFill>
                <a:latin typeface="微软雅黑" pitchFamily="34" charset="-122"/>
                <a:ea typeface="微软雅黑" pitchFamily="34" charset="-122"/>
              </a:rPr>
              <a:t>请在点击此处输入标题内容文本</a:t>
            </a:r>
          </a:p>
        </p:txBody>
      </p:sp>
      <p:sp>
        <p:nvSpPr>
          <p:cNvPr id="86" name="TextBox 85"/>
          <p:cNvSpPr txBox="1"/>
          <p:nvPr/>
        </p:nvSpPr>
        <p:spPr>
          <a:xfrm>
            <a:off x="3748606" y="2865675"/>
            <a:ext cx="788999" cy="369332"/>
          </a:xfrm>
          <a:prstGeom prst="rect">
            <a:avLst/>
          </a:prstGeom>
          <a:noFill/>
        </p:spPr>
        <p:txBody>
          <a:bodyPr wrap="none" rtlCol="0">
            <a:spAutoFit/>
          </a:bodyPr>
          <a:lstStyle/>
          <a:p>
            <a:r>
              <a:rPr lang="zh-CN" altLang="en-US" sz="1800" b="1" dirty="0">
                <a:solidFill>
                  <a:srgbClr val="C00000"/>
                </a:solidFill>
                <a:latin typeface="微软雅黑" pitchFamily="34" charset="-122"/>
                <a:ea typeface="微软雅黑" pitchFamily="34" charset="-122"/>
              </a:rPr>
              <a:t>目录</a:t>
            </a:r>
            <a:r>
              <a:rPr lang="en-US" altLang="zh-CN" sz="1800" b="1" dirty="0">
                <a:solidFill>
                  <a:srgbClr val="C00000"/>
                </a:solidFill>
                <a:latin typeface="微软雅黑" pitchFamily="34" charset="-122"/>
                <a:ea typeface="微软雅黑" pitchFamily="34" charset="-122"/>
              </a:rPr>
              <a:t>3</a:t>
            </a:r>
            <a:endParaRPr lang="zh-CN" altLang="en-US" sz="1800" b="1" dirty="0">
              <a:solidFill>
                <a:srgbClr val="C00000"/>
              </a:solidFill>
              <a:latin typeface="微软雅黑" pitchFamily="34" charset="-122"/>
              <a:ea typeface="微软雅黑" pitchFamily="34" charset="-122"/>
            </a:endParaRPr>
          </a:p>
        </p:txBody>
      </p:sp>
      <p:sp>
        <p:nvSpPr>
          <p:cNvPr id="87" name="TextBox 86"/>
          <p:cNvSpPr txBox="1"/>
          <p:nvPr/>
        </p:nvSpPr>
        <p:spPr>
          <a:xfrm>
            <a:off x="3720351" y="3162999"/>
            <a:ext cx="2339102" cy="276999"/>
          </a:xfrm>
          <a:prstGeom prst="rect">
            <a:avLst/>
          </a:prstGeom>
          <a:noFill/>
        </p:spPr>
        <p:txBody>
          <a:bodyPr wrap="none" rtlCol="0">
            <a:spAutoFit/>
          </a:bodyPr>
          <a:lstStyle/>
          <a:p>
            <a:r>
              <a:rPr lang="zh-CN" altLang="en-US" sz="1200" dirty="0">
                <a:solidFill>
                  <a:prstClr val="black"/>
                </a:solidFill>
                <a:latin typeface="微软雅黑" pitchFamily="34" charset="-122"/>
                <a:ea typeface="微软雅黑" pitchFamily="34" charset="-122"/>
              </a:rPr>
              <a:t>请在点击此处输入标题内容文本</a:t>
            </a:r>
          </a:p>
        </p:txBody>
      </p:sp>
      <p:sp>
        <p:nvSpPr>
          <p:cNvPr id="88" name="TextBox 87"/>
          <p:cNvSpPr txBox="1"/>
          <p:nvPr/>
        </p:nvSpPr>
        <p:spPr>
          <a:xfrm>
            <a:off x="4617238" y="3645180"/>
            <a:ext cx="788999" cy="369332"/>
          </a:xfrm>
          <a:prstGeom prst="rect">
            <a:avLst/>
          </a:prstGeom>
          <a:noFill/>
        </p:spPr>
        <p:txBody>
          <a:bodyPr wrap="none" rtlCol="0">
            <a:spAutoFit/>
          </a:bodyPr>
          <a:lstStyle/>
          <a:p>
            <a:r>
              <a:rPr lang="zh-CN" altLang="en-US" sz="1800" b="1" dirty="0">
                <a:solidFill>
                  <a:srgbClr val="C00000"/>
                </a:solidFill>
                <a:latin typeface="微软雅黑" pitchFamily="34" charset="-122"/>
                <a:ea typeface="微软雅黑" pitchFamily="34" charset="-122"/>
              </a:rPr>
              <a:t>目录</a:t>
            </a:r>
            <a:r>
              <a:rPr lang="en-US" altLang="zh-CN" sz="1800" b="1" dirty="0">
                <a:solidFill>
                  <a:srgbClr val="C00000"/>
                </a:solidFill>
                <a:latin typeface="微软雅黑" pitchFamily="34" charset="-122"/>
                <a:ea typeface="微软雅黑" pitchFamily="34" charset="-122"/>
              </a:rPr>
              <a:t>4</a:t>
            </a:r>
            <a:endParaRPr lang="zh-CN" altLang="en-US" sz="1800" b="1" dirty="0">
              <a:solidFill>
                <a:srgbClr val="C00000"/>
              </a:solidFill>
              <a:latin typeface="微软雅黑" pitchFamily="34" charset="-122"/>
              <a:ea typeface="微软雅黑" pitchFamily="34" charset="-122"/>
            </a:endParaRPr>
          </a:p>
        </p:txBody>
      </p:sp>
      <p:sp>
        <p:nvSpPr>
          <p:cNvPr id="89" name="TextBox 88"/>
          <p:cNvSpPr txBox="1"/>
          <p:nvPr/>
        </p:nvSpPr>
        <p:spPr>
          <a:xfrm>
            <a:off x="4588983" y="3942504"/>
            <a:ext cx="2339102" cy="276999"/>
          </a:xfrm>
          <a:prstGeom prst="rect">
            <a:avLst/>
          </a:prstGeom>
          <a:noFill/>
        </p:spPr>
        <p:txBody>
          <a:bodyPr wrap="none" rtlCol="0">
            <a:spAutoFit/>
          </a:bodyPr>
          <a:lstStyle/>
          <a:p>
            <a:r>
              <a:rPr lang="zh-CN" altLang="en-US" sz="1200" dirty="0">
                <a:solidFill>
                  <a:prstClr val="black"/>
                </a:solidFill>
                <a:latin typeface="微软雅黑" pitchFamily="34" charset="-122"/>
                <a:ea typeface="微软雅黑" pitchFamily="34" charset="-122"/>
              </a:rPr>
              <a:t>请在点击此处输入标题内容文本</a:t>
            </a:r>
          </a:p>
        </p:txBody>
      </p:sp>
      <p:sp>
        <p:nvSpPr>
          <p:cNvPr id="90" name="Freeform 16"/>
          <p:cNvSpPr>
            <a:spLocks/>
          </p:cNvSpPr>
          <p:nvPr/>
        </p:nvSpPr>
        <p:spPr bwMode="auto">
          <a:xfrm>
            <a:off x="2503510" y="2627677"/>
            <a:ext cx="4560546" cy="45719"/>
          </a:xfrm>
          <a:custGeom>
            <a:avLst/>
            <a:gdLst>
              <a:gd name="T0" fmla="*/ 0 w 1117"/>
              <a:gd name="T1" fmla="*/ 11 h 13"/>
              <a:gd name="T2" fmla="*/ 1117 w 1117"/>
              <a:gd name="T3" fmla="*/ 13 h 13"/>
              <a:gd name="T4" fmla="*/ 0 w 1117"/>
              <a:gd name="T5" fmla="*/ 11 h 13"/>
            </a:gdLst>
            <a:ahLst/>
            <a:cxnLst>
              <a:cxn ang="0">
                <a:pos x="T0" y="T1"/>
              </a:cxn>
              <a:cxn ang="0">
                <a:pos x="T2" y="T3"/>
              </a:cxn>
              <a:cxn ang="0">
                <a:pos x="T4" y="T5"/>
              </a:cxn>
            </a:cxnLst>
            <a:rect l="0" t="0" r="r" b="b"/>
            <a:pathLst>
              <a:path w="1117" h="13">
                <a:moveTo>
                  <a:pt x="0" y="11"/>
                </a:moveTo>
                <a:cubicBezTo>
                  <a:pt x="372" y="12"/>
                  <a:pt x="744" y="12"/>
                  <a:pt x="1117" y="13"/>
                </a:cubicBezTo>
                <a:cubicBezTo>
                  <a:pt x="1117" y="13"/>
                  <a:pt x="299" y="0"/>
                  <a:pt x="0" y="11"/>
                </a:cubicBezTo>
              </a:path>
            </a:pathLst>
          </a:custGeom>
          <a:solidFill>
            <a:srgbClr val="C00000"/>
          </a:solidFill>
          <a:ln>
            <a:noFill/>
          </a:ln>
          <a:effectLst>
            <a:outerShdw dist="12700" dir="16200000" rotWithShape="0">
              <a:prstClr val="black">
                <a:alpha val="36000"/>
              </a:prstClr>
            </a:outerShdw>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1" name="Freeform 16"/>
          <p:cNvSpPr>
            <a:spLocks/>
          </p:cNvSpPr>
          <p:nvPr/>
        </p:nvSpPr>
        <p:spPr bwMode="auto">
          <a:xfrm>
            <a:off x="3352954" y="3403113"/>
            <a:ext cx="4560546" cy="45719"/>
          </a:xfrm>
          <a:custGeom>
            <a:avLst/>
            <a:gdLst>
              <a:gd name="T0" fmla="*/ 0 w 1117"/>
              <a:gd name="T1" fmla="*/ 11 h 13"/>
              <a:gd name="T2" fmla="*/ 1117 w 1117"/>
              <a:gd name="T3" fmla="*/ 13 h 13"/>
              <a:gd name="T4" fmla="*/ 0 w 1117"/>
              <a:gd name="T5" fmla="*/ 11 h 13"/>
            </a:gdLst>
            <a:ahLst/>
            <a:cxnLst>
              <a:cxn ang="0">
                <a:pos x="T0" y="T1"/>
              </a:cxn>
              <a:cxn ang="0">
                <a:pos x="T2" y="T3"/>
              </a:cxn>
              <a:cxn ang="0">
                <a:pos x="T4" y="T5"/>
              </a:cxn>
            </a:cxnLst>
            <a:rect l="0" t="0" r="r" b="b"/>
            <a:pathLst>
              <a:path w="1117" h="13">
                <a:moveTo>
                  <a:pt x="0" y="11"/>
                </a:moveTo>
                <a:cubicBezTo>
                  <a:pt x="372" y="12"/>
                  <a:pt x="744" y="12"/>
                  <a:pt x="1117" y="13"/>
                </a:cubicBezTo>
                <a:cubicBezTo>
                  <a:pt x="1117" y="13"/>
                  <a:pt x="299" y="0"/>
                  <a:pt x="0" y="11"/>
                </a:cubicBezTo>
              </a:path>
            </a:pathLst>
          </a:custGeom>
          <a:solidFill>
            <a:srgbClr val="C00000"/>
          </a:solidFill>
          <a:ln>
            <a:noFill/>
          </a:ln>
          <a:effectLst>
            <a:outerShdw dist="12700" dir="16200000" rotWithShape="0">
              <a:prstClr val="black">
                <a:alpha val="36000"/>
              </a:prstClr>
            </a:outerShdw>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2" name="Freeform 16"/>
          <p:cNvSpPr>
            <a:spLocks/>
          </p:cNvSpPr>
          <p:nvPr/>
        </p:nvSpPr>
        <p:spPr bwMode="auto">
          <a:xfrm>
            <a:off x="4276763" y="4189577"/>
            <a:ext cx="4560546" cy="45719"/>
          </a:xfrm>
          <a:custGeom>
            <a:avLst/>
            <a:gdLst>
              <a:gd name="T0" fmla="*/ 0 w 1117"/>
              <a:gd name="T1" fmla="*/ 11 h 13"/>
              <a:gd name="T2" fmla="*/ 1117 w 1117"/>
              <a:gd name="T3" fmla="*/ 13 h 13"/>
              <a:gd name="T4" fmla="*/ 0 w 1117"/>
              <a:gd name="T5" fmla="*/ 11 h 13"/>
            </a:gdLst>
            <a:ahLst/>
            <a:cxnLst>
              <a:cxn ang="0">
                <a:pos x="T0" y="T1"/>
              </a:cxn>
              <a:cxn ang="0">
                <a:pos x="T2" y="T3"/>
              </a:cxn>
              <a:cxn ang="0">
                <a:pos x="T4" y="T5"/>
              </a:cxn>
            </a:cxnLst>
            <a:rect l="0" t="0" r="r" b="b"/>
            <a:pathLst>
              <a:path w="1117" h="13">
                <a:moveTo>
                  <a:pt x="0" y="11"/>
                </a:moveTo>
                <a:cubicBezTo>
                  <a:pt x="372" y="12"/>
                  <a:pt x="744" y="12"/>
                  <a:pt x="1117" y="13"/>
                </a:cubicBezTo>
                <a:cubicBezTo>
                  <a:pt x="1117" y="13"/>
                  <a:pt x="299" y="0"/>
                  <a:pt x="0" y="11"/>
                </a:cubicBezTo>
              </a:path>
            </a:pathLst>
          </a:custGeom>
          <a:solidFill>
            <a:srgbClr val="C00000"/>
          </a:solidFill>
          <a:ln>
            <a:noFill/>
          </a:ln>
          <a:effectLst>
            <a:outerShdw dist="12700" dir="16200000" rotWithShape="0">
              <a:prstClr val="black">
                <a:alpha val="36000"/>
              </a:prstClr>
            </a:outerShdw>
          </a:effectLst>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3" name="Freeform 17"/>
          <p:cNvSpPr>
            <a:spLocks/>
          </p:cNvSpPr>
          <p:nvPr/>
        </p:nvSpPr>
        <p:spPr bwMode="auto">
          <a:xfrm>
            <a:off x="1683845" y="1330769"/>
            <a:ext cx="316001" cy="574804"/>
          </a:xfrm>
          <a:custGeom>
            <a:avLst/>
            <a:gdLst>
              <a:gd name="T0" fmla="*/ 0 w 93"/>
              <a:gd name="T1" fmla="*/ 169 h 169"/>
              <a:gd name="T2" fmla="*/ 93 w 93"/>
              <a:gd name="T3" fmla="*/ 0 h 169"/>
              <a:gd name="T4" fmla="*/ 93 w 93"/>
              <a:gd name="T5" fmla="*/ 169 h 169"/>
              <a:gd name="T6" fmla="*/ 0 w 93"/>
              <a:gd name="T7" fmla="*/ 169 h 169"/>
            </a:gdLst>
            <a:ahLst/>
            <a:cxnLst>
              <a:cxn ang="0">
                <a:pos x="T0" y="T1"/>
              </a:cxn>
              <a:cxn ang="0">
                <a:pos x="T2" y="T3"/>
              </a:cxn>
              <a:cxn ang="0">
                <a:pos x="T4" y="T5"/>
              </a:cxn>
              <a:cxn ang="0">
                <a:pos x="T6" y="T7"/>
              </a:cxn>
            </a:cxnLst>
            <a:rect l="0" t="0" r="r" b="b"/>
            <a:pathLst>
              <a:path w="93" h="169">
                <a:moveTo>
                  <a:pt x="0" y="169"/>
                </a:moveTo>
                <a:lnTo>
                  <a:pt x="93" y="0"/>
                </a:lnTo>
                <a:lnTo>
                  <a:pt x="93" y="169"/>
                </a:lnTo>
                <a:lnTo>
                  <a:pt x="0" y="169"/>
                </a:lnTo>
              </a:path>
            </a:pathLst>
          </a:custGeom>
          <a:solidFill>
            <a:srgbClr val="6C0000"/>
          </a:soli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4" name="Freeform 19"/>
          <p:cNvSpPr>
            <a:spLocks/>
          </p:cNvSpPr>
          <p:nvPr/>
        </p:nvSpPr>
        <p:spPr bwMode="auto">
          <a:xfrm>
            <a:off x="2479727" y="2091912"/>
            <a:ext cx="316001" cy="574238"/>
          </a:xfrm>
          <a:custGeom>
            <a:avLst/>
            <a:gdLst>
              <a:gd name="T0" fmla="*/ 0 w 93"/>
              <a:gd name="T1" fmla="*/ 169 h 169"/>
              <a:gd name="T2" fmla="*/ 93 w 93"/>
              <a:gd name="T3" fmla="*/ 0 h 169"/>
              <a:gd name="T4" fmla="*/ 93 w 93"/>
              <a:gd name="T5" fmla="*/ 169 h 169"/>
              <a:gd name="T6" fmla="*/ 0 w 93"/>
              <a:gd name="T7" fmla="*/ 169 h 169"/>
            </a:gdLst>
            <a:ahLst/>
            <a:cxnLst>
              <a:cxn ang="0">
                <a:pos x="T0" y="T1"/>
              </a:cxn>
              <a:cxn ang="0">
                <a:pos x="T2" y="T3"/>
              </a:cxn>
              <a:cxn ang="0">
                <a:pos x="T4" y="T5"/>
              </a:cxn>
              <a:cxn ang="0">
                <a:pos x="T6" y="T7"/>
              </a:cxn>
            </a:cxnLst>
            <a:rect l="0" t="0" r="r" b="b"/>
            <a:pathLst>
              <a:path w="93" h="169">
                <a:moveTo>
                  <a:pt x="0" y="169"/>
                </a:moveTo>
                <a:lnTo>
                  <a:pt x="93" y="0"/>
                </a:lnTo>
                <a:lnTo>
                  <a:pt x="93" y="169"/>
                </a:lnTo>
                <a:lnTo>
                  <a:pt x="0" y="169"/>
                </a:lnTo>
              </a:path>
            </a:pathLst>
          </a:custGeom>
          <a:solidFill>
            <a:srgbClr val="6C0000"/>
          </a:soli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5" name="Freeform 21"/>
          <p:cNvSpPr>
            <a:spLocks/>
          </p:cNvSpPr>
          <p:nvPr/>
        </p:nvSpPr>
        <p:spPr bwMode="auto">
          <a:xfrm>
            <a:off x="3320957" y="2871030"/>
            <a:ext cx="316001" cy="574804"/>
          </a:xfrm>
          <a:custGeom>
            <a:avLst/>
            <a:gdLst>
              <a:gd name="T0" fmla="*/ 0 w 93"/>
              <a:gd name="T1" fmla="*/ 169 h 169"/>
              <a:gd name="T2" fmla="*/ 93 w 93"/>
              <a:gd name="T3" fmla="*/ 0 h 169"/>
              <a:gd name="T4" fmla="*/ 93 w 93"/>
              <a:gd name="T5" fmla="*/ 169 h 169"/>
              <a:gd name="T6" fmla="*/ 0 w 93"/>
              <a:gd name="T7" fmla="*/ 169 h 169"/>
            </a:gdLst>
            <a:ahLst/>
            <a:cxnLst>
              <a:cxn ang="0">
                <a:pos x="T0" y="T1"/>
              </a:cxn>
              <a:cxn ang="0">
                <a:pos x="T2" y="T3"/>
              </a:cxn>
              <a:cxn ang="0">
                <a:pos x="T4" y="T5"/>
              </a:cxn>
              <a:cxn ang="0">
                <a:pos x="T6" y="T7"/>
              </a:cxn>
            </a:cxnLst>
            <a:rect l="0" t="0" r="r" b="b"/>
            <a:pathLst>
              <a:path w="93" h="169">
                <a:moveTo>
                  <a:pt x="0" y="169"/>
                </a:moveTo>
                <a:lnTo>
                  <a:pt x="93" y="0"/>
                </a:lnTo>
                <a:lnTo>
                  <a:pt x="93" y="169"/>
                </a:lnTo>
                <a:lnTo>
                  <a:pt x="0" y="169"/>
                </a:lnTo>
              </a:path>
            </a:pathLst>
          </a:custGeom>
          <a:solidFill>
            <a:srgbClr val="6C0000"/>
          </a:soli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6" name="Freeform 26"/>
          <p:cNvSpPr>
            <a:spLocks/>
          </p:cNvSpPr>
          <p:nvPr/>
        </p:nvSpPr>
        <p:spPr bwMode="auto">
          <a:xfrm>
            <a:off x="4193420" y="3654417"/>
            <a:ext cx="316001" cy="574804"/>
          </a:xfrm>
          <a:custGeom>
            <a:avLst/>
            <a:gdLst>
              <a:gd name="T0" fmla="*/ 0 w 93"/>
              <a:gd name="T1" fmla="*/ 169 h 169"/>
              <a:gd name="T2" fmla="*/ 93 w 93"/>
              <a:gd name="T3" fmla="*/ 0 h 169"/>
              <a:gd name="T4" fmla="*/ 93 w 93"/>
              <a:gd name="T5" fmla="*/ 169 h 169"/>
              <a:gd name="T6" fmla="*/ 0 w 93"/>
              <a:gd name="T7" fmla="*/ 169 h 169"/>
            </a:gdLst>
            <a:ahLst/>
            <a:cxnLst>
              <a:cxn ang="0">
                <a:pos x="T0" y="T1"/>
              </a:cxn>
              <a:cxn ang="0">
                <a:pos x="T2" y="T3"/>
              </a:cxn>
              <a:cxn ang="0">
                <a:pos x="T4" y="T5"/>
              </a:cxn>
              <a:cxn ang="0">
                <a:pos x="T6" y="T7"/>
              </a:cxn>
            </a:cxnLst>
            <a:rect l="0" t="0" r="r" b="b"/>
            <a:pathLst>
              <a:path w="93" h="169">
                <a:moveTo>
                  <a:pt x="0" y="169"/>
                </a:moveTo>
                <a:lnTo>
                  <a:pt x="93" y="0"/>
                </a:lnTo>
                <a:lnTo>
                  <a:pt x="93" y="169"/>
                </a:lnTo>
                <a:lnTo>
                  <a:pt x="0" y="169"/>
                </a:lnTo>
              </a:path>
            </a:pathLst>
          </a:custGeom>
          <a:solidFill>
            <a:srgbClr val="6C0000"/>
          </a:soli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7" name="Freeform 28"/>
          <p:cNvSpPr>
            <a:spLocks noEditPoints="1"/>
          </p:cNvSpPr>
          <p:nvPr/>
        </p:nvSpPr>
        <p:spPr bwMode="auto">
          <a:xfrm>
            <a:off x="827585" y="1330769"/>
            <a:ext cx="1172260" cy="921385"/>
          </a:xfrm>
          <a:custGeom>
            <a:avLst/>
            <a:gdLst>
              <a:gd name="T0" fmla="*/ 154 w 345"/>
              <a:gd name="T1" fmla="*/ 209 h 271"/>
              <a:gd name="T2" fmla="*/ 0 w 345"/>
              <a:gd name="T3" fmla="*/ 268 h 271"/>
              <a:gd name="T4" fmla="*/ 133 w 345"/>
              <a:gd name="T5" fmla="*/ 1 h 271"/>
              <a:gd name="T6" fmla="*/ 345 w 345"/>
              <a:gd name="T7" fmla="*/ 0 h 271"/>
              <a:gd name="T8" fmla="*/ 212 w 345"/>
              <a:gd name="T9" fmla="*/ 271 h 271"/>
              <a:gd name="T10" fmla="*/ 154 w 345"/>
              <a:gd name="T11" fmla="*/ 209 h 271"/>
              <a:gd name="T12" fmla="*/ 174 w 345"/>
              <a:gd name="T13" fmla="*/ 65 h 271"/>
              <a:gd name="T14" fmla="*/ 158 w 345"/>
              <a:gd name="T15" fmla="*/ 69 h 271"/>
              <a:gd name="T16" fmla="*/ 165 w 345"/>
              <a:gd name="T17" fmla="*/ 47 h 271"/>
              <a:gd name="T18" fmla="*/ 192 w 345"/>
              <a:gd name="T19" fmla="*/ 41 h 271"/>
              <a:gd name="T20" fmla="*/ 214 w 345"/>
              <a:gd name="T21" fmla="*/ 48 h 271"/>
              <a:gd name="T22" fmla="*/ 179 w 345"/>
              <a:gd name="T23" fmla="*/ 165 h 271"/>
              <a:gd name="T24" fmla="*/ 147 w 345"/>
              <a:gd name="T25" fmla="*/ 155 h 271"/>
              <a:gd name="T26" fmla="*/ 174 w 345"/>
              <a:gd name="T27" fmla="*/ 6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271">
                <a:moveTo>
                  <a:pt x="154" y="209"/>
                </a:moveTo>
                <a:lnTo>
                  <a:pt x="0" y="268"/>
                </a:lnTo>
                <a:lnTo>
                  <a:pt x="133" y="1"/>
                </a:lnTo>
                <a:lnTo>
                  <a:pt x="345" y="0"/>
                </a:lnTo>
                <a:lnTo>
                  <a:pt x="212" y="271"/>
                </a:lnTo>
                <a:lnTo>
                  <a:pt x="154" y="209"/>
                </a:lnTo>
                <a:moveTo>
                  <a:pt x="174" y="65"/>
                </a:moveTo>
                <a:lnTo>
                  <a:pt x="158" y="69"/>
                </a:lnTo>
                <a:lnTo>
                  <a:pt x="165" y="47"/>
                </a:lnTo>
                <a:lnTo>
                  <a:pt x="192" y="41"/>
                </a:lnTo>
                <a:lnTo>
                  <a:pt x="214" y="48"/>
                </a:lnTo>
                <a:lnTo>
                  <a:pt x="179" y="165"/>
                </a:lnTo>
                <a:lnTo>
                  <a:pt x="147" y="155"/>
                </a:lnTo>
                <a:lnTo>
                  <a:pt x="174" y="65"/>
                </a:lnTo>
              </a:path>
            </a:pathLst>
          </a:custGeom>
          <a:gradFill flip="none" rotWithShape="1">
            <a:gsLst>
              <a:gs pos="77000">
                <a:srgbClr val="C00000"/>
              </a:gs>
              <a:gs pos="9000">
                <a:srgbClr val="C00000"/>
              </a:gs>
              <a:gs pos="0">
                <a:srgbClr val="FF0000"/>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8" name="Freeform 29"/>
          <p:cNvSpPr>
            <a:spLocks noEditPoints="1"/>
          </p:cNvSpPr>
          <p:nvPr/>
        </p:nvSpPr>
        <p:spPr bwMode="auto">
          <a:xfrm>
            <a:off x="1623468" y="2091912"/>
            <a:ext cx="1172260" cy="921385"/>
          </a:xfrm>
          <a:custGeom>
            <a:avLst/>
            <a:gdLst>
              <a:gd name="T0" fmla="*/ 154 w 345"/>
              <a:gd name="T1" fmla="*/ 209 h 271"/>
              <a:gd name="T2" fmla="*/ 0 w 345"/>
              <a:gd name="T3" fmla="*/ 268 h 271"/>
              <a:gd name="T4" fmla="*/ 133 w 345"/>
              <a:gd name="T5" fmla="*/ 1 h 271"/>
              <a:gd name="T6" fmla="*/ 345 w 345"/>
              <a:gd name="T7" fmla="*/ 0 h 271"/>
              <a:gd name="T8" fmla="*/ 212 w 345"/>
              <a:gd name="T9" fmla="*/ 271 h 271"/>
              <a:gd name="T10" fmla="*/ 154 w 345"/>
              <a:gd name="T11" fmla="*/ 209 h 271"/>
              <a:gd name="T12" fmla="*/ 126 w 345"/>
              <a:gd name="T13" fmla="*/ 139 h 271"/>
              <a:gd name="T14" fmla="*/ 151 w 345"/>
              <a:gd name="T15" fmla="*/ 123 h 271"/>
              <a:gd name="T16" fmla="*/ 183 w 345"/>
              <a:gd name="T17" fmla="*/ 100 h 271"/>
              <a:gd name="T18" fmla="*/ 201 w 345"/>
              <a:gd name="T19" fmla="*/ 79 h 271"/>
              <a:gd name="T20" fmla="*/ 197 w 345"/>
              <a:gd name="T21" fmla="*/ 68 h 271"/>
              <a:gd name="T22" fmla="*/ 186 w 345"/>
              <a:gd name="T23" fmla="*/ 63 h 271"/>
              <a:gd name="T24" fmla="*/ 172 w 345"/>
              <a:gd name="T25" fmla="*/ 62 h 271"/>
              <a:gd name="T26" fmla="*/ 158 w 345"/>
              <a:gd name="T27" fmla="*/ 66 h 271"/>
              <a:gd name="T28" fmla="*/ 146 w 345"/>
              <a:gd name="T29" fmla="*/ 41 h 271"/>
              <a:gd name="T30" fmla="*/ 171 w 345"/>
              <a:gd name="T31" fmla="*/ 37 h 271"/>
              <a:gd name="T32" fmla="*/ 196 w 345"/>
              <a:gd name="T33" fmla="*/ 39 h 271"/>
              <a:gd name="T34" fmla="*/ 226 w 345"/>
              <a:gd name="T35" fmla="*/ 55 h 271"/>
              <a:gd name="T36" fmla="*/ 236 w 345"/>
              <a:gd name="T37" fmla="*/ 85 h 271"/>
              <a:gd name="T38" fmla="*/ 225 w 345"/>
              <a:gd name="T39" fmla="*/ 106 h 271"/>
              <a:gd name="T40" fmla="*/ 205 w 345"/>
              <a:gd name="T41" fmla="*/ 124 h 271"/>
              <a:gd name="T42" fmla="*/ 185 w 345"/>
              <a:gd name="T43" fmla="*/ 139 h 271"/>
              <a:gd name="T44" fmla="*/ 224 w 345"/>
              <a:gd name="T45" fmla="*/ 148 h 271"/>
              <a:gd name="T46" fmla="*/ 219 w 345"/>
              <a:gd name="T47" fmla="*/ 172 h 271"/>
              <a:gd name="T48" fmla="*/ 124 w 345"/>
              <a:gd name="T49" fmla="*/ 149 h 271"/>
              <a:gd name="T50" fmla="*/ 126 w 345"/>
              <a:gd name="T51" fmla="*/ 13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5" h="271">
                <a:moveTo>
                  <a:pt x="154" y="209"/>
                </a:moveTo>
                <a:lnTo>
                  <a:pt x="0" y="268"/>
                </a:lnTo>
                <a:lnTo>
                  <a:pt x="133" y="1"/>
                </a:lnTo>
                <a:lnTo>
                  <a:pt x="345" y="0"/>
                </a:lnTo>
                <a:lnTo>
                  <a:pt x="212" y="271"/>
                </a:lnTo>
                <a:lnTo>
                  <a:pt x="154" y="209"/>
                </a:lnTo>
                <a:moveTo>
                  <a:pt x="126" y="139"/>
                </a:moveTo>
                <a:cubicBezTo>
                  <a:pt x="134" y="133"/>
                  <a:pt x="143" y="128"/>
                  <a:pt x="151" y="123"/>
                </a:cubicBezTo>
                <a:cubicBezTo>
                  <a:pt x="165" y="113"/>
                  <a:pt x="176" y="106"/>
                  <a:pt x="183" y="100"/>
                </a:cubicBezTo>
                <a:cubicBezTo>
                  <a:pt x="194" y="91"/>
                  <a:pt x="199" y="84"/>
                  <a:pt x="201" y="79"/>
                </a:cubicBezTo>
                <a:cubicBezTo>
                  <a:pt x="202" y="75"/>
                  <a:pt x="200" y="71"/>
                  <a:pt x="197" y="68"/>
                </a:cubicBezTo>
                <a:cubicBezTo>
                  <a:pt x="194" y="65"/>
                  <a:pt x="191" y="64"/>
                  <a:pt x="186" y="63"/>
                </a:cubicBezTo>
                <a:cubicBezTo>
                  <a:pt x="182" y="62"/>
                  <a:pt x="177" y="61"/>
                  <a:pt x="172" y="62"/>
                </a:cubicBezTo>
                <a:cubicBezTo>
                  <a:pt x="168" y="63"/>
                  <a:pt x="164" y="64"/>
                  <a:pt x="158" y="66"/>
                </a:cubicBezTo>
                <a:lnTo>
                  <a:pt x="146" y="41"/>
                </a:lnTo>
                <a:cubicBezTo>
                  <a:pt x="154" y="39"/>
                  <a:pt x="163" y="37"/>
                  <a:pt x="171" y="37"/>
                </a:cubicBezTo>
                <a:cubicBezTo>
                  <a:pt x="179" y="37"/>
                  <a:pt x="187" y="37"/>
                  <a:pt x="196" y="39"/>
                </a:cubicBezTo>
                <a:cubicBezTo>
                  <a:pt x="208" y="42"/>
                  <a:pt x="218" y="47"/>
                  <a:pt x="226" y="55"/>
                </a:cubicBezTo>
                <a:cubicBezTo>
                  <a:pt x="236" y="63"/>
                  <a:pt x="239" y="73"/>
                  <a:pt x="236" y="85"/>
                </a:cubicBezTo>
                <a:cubicBezTo>
                  <a:pt x="235" y="92"/>
                  <a:pt x="231" y="98"/>
                  <a:pt x="225" y="106"/>
                </a:cubicBezTo>
                <a:cubicBezTo>
                  <a:pt x="219" y="112"/>
                  <a:pt x="213" y="118"/>
                  <a:pt x="205" y="124"/>
                </a:cubicBezTo>
                <a:cubicBezTo>
                  <a:pt x="198" y="129"/>
                  <a:pt x="192" y="134"/>
                  <a:pt x="185" y="139"/>
                </a:cubicBezTo>
                <a:lnTo>
                  <a:pt x="224" y="148"/>
                </a:lnTo>
                <a:lnTo>
                  <a:pt x="219" y="172"/>
                </a:lnTo>
                <a:lnTo>
                  <a:pt x="124" y="149"/>
                </a:lnTo>
                <a:lnTo>
                  <a:pt x="126" y="139"/>
                </a:lnTo>
              </a:path>
            </a:pathLst>
          </a:custGeom>
          <a:gradFill>
            <a:gsLst>
              <a:gs pos="77000">
                <a:srgbClr val="C00000"/>
              </a:gs>
              <a:gs pos="9000">
                <a:srgbClr val="C00000"/>
              </a:gs>
              <a:gs pos="0">
                <a:srgbClr val="FF00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99" name="Freeform 30"/>
          <p:cNvSpPr>
            <a:spLocks noEditPoints="1"/>
          </p:cNvSpPr>
          <p:nvPr/>
        </p:nvSpPr>
        <p:spPr bwMode="auto">
          <a:xfrm>
            <a:off x="2464697" y="2871030"/>
            <a:ext cx="1172260" cy="921385"/>
          </a:xfrm>
          <a:custGeom>
            <a:avLst/>
            <a:gdLst>
              <a:gd name="T0" fmla="*/ 154 w 345"/>
              <a:gd name="T1" fmla="*/ 209 h 271"/>
              <a:gd name="T2" fmla="*/ 0 w 345"/>
              <a:gd name="T3" fmla="*/ 268 h 271"/>
              <a:gd name="T4" fmla="*/ 133 w 345"/>
              <a:gd name="T5" fmla="*/ 1 h 271"/>
              <a:gd name="T6" fmla="*/ 345 w 345"/>
              <a:gd name="T7" fmla="*/ 0 h 271"/>
              <a:gd name="T8" fmla="*/ 212 w 345"/>
              <a:gd name="T9" fmla="*/ 271 h 271"/>
              <a:gd name="T10" fmla="*/ 154 w 345"/>
              <a:gd name="T11" fmla="*/ 209 h 271"/>
              <a:gd name="T12" fmla="*/ 228 w 345"/>
              <a:gd name="T13" fmla="*/ 139 h 271"/>
              <a:gd name="T14" fmla="*/ 206 w 345"/>
              <a:gd name="T15" fmla="*/ 165 h 271"/>
              <a:gd name="T16" fmla="*/ 171 w 345"/>
              <a:gd name="T17" fmla="*/ 166 h 271"/>
              <a:gd name="T18" fmla="*/ 147 w 345"/>
              <a:gd name="T19" fmla="*/ 158 h 271"/>
              <a:gd name="T20" fmla="*/ 127 w 345"/>
              <a:gd name="T21" fmla="*/ 144 h 271"/>
              <a:gd name="T22" fmla="*/ 149 w 345"/>
              <a:gd name="T23" fmla="*/ 128 h 271"/>
              <a:gd name="T24" fmla="*/ 159 w 345"/>
              <a:gd name="T25" fmla="*/ 137 h 271"/>
              <a:gd name="T26" fmla="*/ 170 w 345"/>
              <a:gd name="T27" fmla="*/ 142 h 271"/>
              <a:gd name="T28" fmla="*/ 184 w 345"/>
              <a:gd name="T29" fmla="*/ 141 h 271"/>
              <a:gd name="T30" fmla="*/ 193 w 345"/>
              <a:gd name="T31" fmla="*/ 130 h 271"/>
              <a:gd name="T32" fmla="*/ 186 w 345"/>
              <a:gd name="T33" fmla="*/ 115 h 271"/>
              <a:gd name="T34" fmla="*/ 170 w 345"/>
              <a:gd name="T35" fmla="*/ 109 h 271"/>
              <a:gd name="T36" fmla="*/ 174 w 345"/>
              <a:gd name="T37" fmla="*/ 91 h 271"/>
              <a:gd name="T38" fmla="*/ 190 w 345"/>
              <a:gd name="T39" fmla="*/ 92 h 271"/>
              <a:gd name="T40" fmla="*/ 202 w 345"/>
              <a:gd name="T41" fmla="*/ 82 h 271"/>
              <a:gd name="T42" fmla="*/ 199 w 345"/>
              <a:gd name="T43" fmla="*/ 70 h 271"/>
              <a:gd name="T44" fmla="*/ 187 w 345"/>
              <a:gd name="T45" fmla="*/ 64 h 271"/>
              <a:gd name="T46" fmla="*/ 176 w 345"/>
              <a:gd name="T47" fmla="*/ 64 h 271"/>
              <a:gd name="T48" fmla="*/ 165 w 345"/>
              <a:gd name="T49" fmla="*/ 66 h 271"/>
              <a:gd name="T50" fmla="*/ 153 w 345"/>
              <a:gd name="T51" fmla="*/ 45 h 271"/>
              <a:gd name="T52" fmla="*/ 174 w 345"/>
              <a:gd name="T53" fmla="*/ 41 h 271"/>
              <a:gd name="T54" fmla="*/ 195 w 345"/>
              <a:gd name="T55" fmla="*/ 43 h 271"/>
              <a:gd name="T56" fmla="*/ 225 w 345"/>
              <a:gd name="T57" fmla="*/ 57 h 271"/>
              <a:gd name="T58" fmla="*/ 236 w 345"/>
              <a:gd name="T59" fmla="*/ 86 h 271"/>
              <a:gd name="T60" fmla="*/ 228 w 345"/>
              <a:gd name="T61" fmla="*/ 101 h 271"/>
              <a:gd name="T62" fmla="*/ 211 w 345"/>
              <a:gd name="T63" fmla="*/ 107 h 271"/>
              <a:gd name="T64" fmla="*/ 225 w 345"/>
              <a:gd name="T65" fmla="*/ 120 h 271"/>
              <a:gd name="T66" fmla="*/ 228 w 345"/>
              <a:gd name="T67" fmla="*/ 13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 h="271">
                <a:moveTo>
                  <a:pt x="154" y="209"/>
                </a:moveTo>
                <a:lnTo>
                  <a:pt x="0" y="268"/>
                </a:lnTo>
                <a:lnTo>
                  <a:pt x="133" y="1"/>
                </a:lnTo>
                <a:lnTo>
                  <a:pt x="345" y="0"/>
                </a:lnTo>
                <a:lnTo>
                  <a:pt x="212" y="271"/>
                </a:lnTo>
                <a:lnTo>
                  <a:pt x="154" y="209"/>
                </a:lnTo>
                <a:moveTo>
                  <a:pt x="228" y="139"/>
                </a:moveTo>
                <a:cubicBezTo>
                  <a:pt x="226" y="152"/>
                  <a:pt x="218" y="160"/>
                  <a:pt x="206" y="165"/>
                </a:cubicBezTo>
                <a:cubicBezTo>
                  <a:pt x="196" y="168"/>
                  <a:pt x="184" y="169"/>
                  <a:pt x="171" y="166"/>
                </a:cubicBezTo>
                <a:cubicBezTo>
                  <a:pt x="162" y="164"/>
                  <a:pt x="154" y="162"/>
                  <a:pt x="147" y="158"/>
                </a:cubicBezTo>
                <a:cubicBezTo>
                  <a:pt x="140" y="155"/>
                  <a:pt x="134" y="150"/>
                  <a:pt x="127" y="144"/>
                </a:cubicBezTo>
                <a:lnTo>
                  <a:pt x="149" y="128"/>
                </a:lnTo>
                <a:cubicBezTo>
                  <a:pt x="153" y="132"/>
                  <a:pt x="156" y="135"/>
                  <a:pt x="159" y="137"/>
                </a:cubicBezTo>
                <a:cubicBezTo>
                  <a:pt x="162" y="140"/>
                  <a:pt x="166" y="141"/>
                  <a:pt x="170" y="142"/>
                </a:cubicBezTo>
                <a:cubicBezTo>
                  <a:pt x="175" y="143"/>
                  <a:pt x="180" y="143"/>
                  <a:pt x="184" y="141"/>
                </a:cubicBezTo>
                <a:cubicBezTo>
                  <a:pt x="189" y="139"/>
                  <a:pt x="192" y="135"/>
                  <a:pt x="193" y="130"/>
                </a:cubicBezTo>
                <a:cubicBezTo>
                  <a:pt x="194" y="124"/>
                  <a:pt x="192" y="119"/>
                  <a:pt x="186" y="115"/>
                </a:cubicBezTo>
                <a:cubicBezTo>
                  <a:pt x="182" y="113"/>
                  <a:pt x="177" y="111"/>
                  <a:pt x="170" y="109"/>
                </a:cubicBezTo>
                <a:lnTo>
                  <a:pt x="174" y="91"/>
                </a:lnTo>
                <a:cubicBezTo>
                  <a:pt x="181" y="92"/>
                  <a:pt x="186" y="92"/>
                  <a:pt x="190" y="92"/>
                </a:cubicBezTo>
                <a:cubicBezTo>
                  <a:pt x="197" y="91"/>
                  <a:pt x="201" y="87"/>
                  <a:pt x="202" y="82"/>
                </a:cubicBezTo>
                <a:cubicBezTo>
                  <a:pt x="203" y="77"/>
                  <a:pt x="202" y="73"/>
                  <a:pt x="199" y="70"/>
                </a:cubicBezTo>
                <a:cubicBezTo>
                  <a:pt x="196" y="67"/>
                  <a:pt x="192" y="65"/>
                  <a:pt x="187" y="64"/>
                </a:cubicBezTo>
                <a:cubicBezTo>
                  <a:pt x="184" y="63"/>
                  <a:pt x="180" y="63"/>
                  <a:pt x="176" y="64"/>
                </a:cubicBezTo>
                <a:cubicBezTo>
                  <a:pt x="173" y="64"/>
                  <a:pt x="169" y="65"/>
                  <a:pt x="165" y="66"/>
                </a:cubicBezTo>
                <a:lnTo>
                  <a:pt x="153" y="45"/>
                </a:lnTo>
                <a:cubicBezTo>
                  <a:pt x="160" y="43"/>
                  <a:pt x="167" y="42"/>
                  <a:pt x="174" y="41"/>
                </a:cubicBezTo>
                <a:cubicBezTo>
                  <a:pt x="181" y="41"/>
                  <a:pt x="188" y="42"/>
                  <a:pt x="195" y="43"/>
                </a:cubicBezTo>
                <a:cubicBezTo>
                  <a:pt x="208" y="46"/>
                  <a:pt x="217" y="50"/>
                  <a:pt x="225" y="57"/>
                </a:cubicBezTo>
                <a:cubicBezTo>
                  <a:pt x="235" y="65"/>
                  <a:pt x="239" y="75"/>
                  <a:pt x="236" y="86"/>
                </a:cubicBezTo>
                <a:cubicBezTo>
                  <a:pt x="235" y="93"/>
                  <a:pt x="232" y="97"/>
                  <a:pt x="228" y="101"/>
                </a:cubicBezTo>
                <a:cubicBezTo>
                  <a:pt x="223" y="104"/>
                  <a:pt x="218" y="106"/>
                  <a:pt x="211" y="107"/>
                </a:cubicBezTo>
                <a:cubicBezTo>
                  <a:pt x="217" y="111"/>
                  <a:pt x="222" y="115"/>
                  <a:pt x="225" y="120"/>
                </a:cubicBezTo>
                <a:cubicBezTo>
                  <a:pt x="229" y="126"/>
                  <a:pt x="230" y="132"/>
                  <a:pt x="228" y="139"/>
                </a:cubicBezTo>
              </a:path>
            </a:pathLst>
          </a:custGeom>
          <a:gradFill>
            <a:gsLst>
              <a:gs pos="77000">
                <a:srgbClr val="C00000"/>
              </a:gs>
              <a:gs pos="9000">
                <a:srgbClr val="C00000"/>
              </a:gs>
              <a:gs pos="0">
                <a:srgbClr val="FF00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
        <p:nvSpPr>
          <p:cNvPr id="100" name="Freeform 31"/>
          <p:cNvSpPr>
            <a:spLocks noEditPoints="1"/>
          </p:cNvSpPr>
          <p:nvPr/>
        </p:nvSpPr>
        <p:spPr bwMode="auto">
          <a:xfrm>
            <a:off x="3337160" y="3654417"/>
            <a:ext cx="1172260" cy="917988"/>
          </a:xfrm>
          <a:custGeom>
            <a:avLst/>
            <a:gdLst>
              <a:gd name="T0" fmla="*/ 154 w 345"/>
              <a:gd name="T1" fmla="*/ 208 h 270"/>
              <a:gd name="T2" fmla="*/ 0 w 345"/>
              <a:gd name="T3" fmla="*/ 267 h 270"/>
              <a:gd name="T4" fmla="*/ 133 w 345"/>
              <a:gd name="T5" fmla="*/ 0 h 270"/>
              <a:gd name="T6" fmla="*/ 345 w 345"/>
              <a:gd name="T7" fmla="*/ 0 h 270"/>
              <a:gd name="T8" fmla="*/ 212 w 345"/>
              <a:gd name="T9" fmla="*/ 270 h 270"/>
              <a:gd name="T10" fmla="*/ 154 w 345"/>
              <a:gd name="T11" fmla="*/ 208 h 270"/>
              <a:gd name="T12" fmla="*/ 208 w 345"/>
              <a:gd name="T13" fmla="*/ 171 h 270"/>
              <a:gd name="T14" fmla="*/ 174 w 345"/>
              <a:gd name="T15" fmla="*/ 164 h 270"/>
              <a:gd name="T16" fmla="*/ 178 w 345"/>
              <a:gd name="T17" fmla="*/ 147 h 270"/>
              <a:gd name="T18" fmla="*/ 128 w 345"/>
              <a:gd name="T19" fmla="*/ 137 h 270"/>
              <a:gd name="T20" fmla="*/ 133 w 345"/>
              <a:gd name="T21" fmla="*/ 113 h 270"/>
              <a:gd name="T22" fmla="*/ 154 w 345"/>
              <a:gd name="T23" fmla="*/ 90 h 270"/>
              <a:gd name="T24" fmla="*/ 176 w 345"/>
              <a:gd name="T25" fmla="*/ 67 h 270"/>
              <a:gd name="T26" fmla="*/ 197 w 345"/>
              <a:gd name="T27" fmla="*/ 45 h 270"/>
              <a:gd name="T28" fmla="*/ 232 w 345"/>
              <a:gd name="T29" fmla="*/ 52 h 270"/>
              <a:gd name="T30" fmla="*/ 216 w 345"/>
              <a:gd name="T31" fmla="*/ 131 h 270"/>
              <a:gd name="T32" fmla="*/ 232 w 345"/>
              <a:gd name="T33" fmla="*/ 134 h 270"/>
              <a:gd name="T34" fmla="*/ 227 w 345"/>
              <a:gd name="T35" fmla="*/ 157 h 270"/>
              <a:gd name="T36" fmla="*/ 213 w 345"/>
              <a:gd name="T37" fmla="*/ 154 h 270"/>
              <a:gd name="T38" fmla="*/ 211 w 345"/>
              <a:gd name="T39" fmla="*/ 159 h 270"/>
              <a:gd name="T40" fmla="*/ 210 w 345"/>
              <a:gd name="T41" fmla="*/ 164 h 270"/>
              <a:gd name="T42" fmla="*/ 209 w 345"/>
              <a:gd name="T43" fmla="*/ 168 h 270"/>
              <a:gd name="T44" fmla="*/ 208 w 345"/>
              <a:gd name="T45" fmla="*/ 171 h 270"/>
              <a:gd name="T46" fmla="*/ 162 w 345"/>
              <a:gd name="T47" fmla="*/ 120 h 270"/>
              <a:gd name="T48" fmla="*/ 183 w 345"/>
              <a:gd name="T49" fmla="*/ 124 h 270"/>
              <a:gd name="T50" fmla="*/ 190 w 345"/>
              <a:gd name="T51" fmla="*/ 89 h 270"/>
              <a:gd name="T52" fmla="*/ 162 w 345"/>
              <a:gd name="T53" fmla="*/ 12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5" h="270">
                <a:moveTo>
                  <a:pt x="154" y="208"/>
                </a:moveTo>
                <a:lnTo>
                  <a:pt x="0" y="267"/>
                </a:lnTo>
                <a:lnTo>
                  <a:pt x="133" y="0"/>
                </a:lnTo>
                <a:lnTo>
                  <a:pt x="345" y="0"/>
                </a:lnTo>
                <a:lnTo>
                  <a:pt x="212" y="270"/>
                </a:lnTo>
                <a:lnTo>
                  <a:pt x="154" y="208"/>
                </a:lnTo>
                <a:moveTo>
                  <a:pt x="208" y="171"/>
                </a:moveTo>
                <a:lnTo>
                  <a:pt x="174" y="164"/>
                </a:lnTo>
                <a:lnTo>
                  <a:pt x="178" y="147"/>
                </a:lnTo>
                <a:lnTo>
                  <a:pt x="128" y="137"/>
                </a:lnTo>
                <a:lnTo>
                  <a:pt x="133" y="113"/>
                </a:lnTo>
                <a:cubicBezTo>
                  <a:pt x="138" y="107"/>
                  <a:pt x="145" y="99"/>
                  <a:pt x="154" y="90"/>
                </a:cubicBezTo>
                <a:cubicBezTo>
                  <a:pt x="156" y="87"/>
                  <a:pt x="164" y="80"/>
                  <a:pt x="176" y="67"/>
                </a:cubicBezTo>
                <a:cubicBezTo>
                  <a:pt x="183" y="60"/>
                  <a:pt x="190" y="52"/>
                  <a:pt x="197" y="45"/>
                </a:cubicBezTo>
                <a:lnTo>
                  <a:pt x="232" y="52"/>
                </a:lnTo>
                <a:lnTo>
                  <a:pt x="216" y="131"/>
                </a:lnTo>
                <a:lnTo>
                  <a:pt x="232" y="134"/>
                </a:lnTo>
                <a:lnTo>
                  <a:pt x="227" y="157"/>
                </a:lnTo>
                <a:lnTo>
                  <a:pt x="213" y="154"/>
                </a:lnTo>
                <a:cubicBezTo>
                  <a:pt x="212" y="155"/>
                  <a:pt x="211" y="157"/>
                  <a:pt x="211" y="159"/>
                </a:cubicBezTo>
                <a:cubicBezTo>
                  <a:pt x="210" y="161"/>
                  <a:pt x="210" y="163"/>
                  <a:pt x="210" y="164"/>
                </a:cubicBezTo>
                <a:cubicBezTo>
                  <a:pt x="209" y="165"/>
                  <a:pt x="209" y="167"/>
                  <a:pt x="209" y="168"/>
                </a:cubicBezTo>
                <a:cubicBezTo>
                  <a:pt x="209" y="169"/>
                  <a:pt x="208" y="170"/>
                  <a:pt x="208" y="171"/>
                </a:cubicBezTo>
                <a:moveTo>
                  <a:pt x="162" y="120"/>
                </a:moveTo>
                <a:lnTo>
                  <a:pt x="183" y="124"/>
                </a:lnTo>
                <a:lnTo>
                  <a:pt x="190" y="89"/>
                </a:lnTo>
                <a:lnTo>
                  <a:pt x="162" y="120"/>
                </a:lnTo>
              </a:path>
            </a:pathLst>
          </a:custGeom>
          <a:gradFill>
            <a:gsLst>
              <a:gs pos="77000">
                <a:srgbClr val="C00000"/>
              </a:gs>
              <a:gs pos="9000">
                <a:srgbClr val="C00000"/>
              </a:gs>
              <a:gs pos="0">
                <a:srgbClr val="FF00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203663832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down)">
                                      <p:cBhvr>
                                        <p:cTn id="7" dur="500"/>
                                        <p:tgtEl>
                                          <p:spTgt spid="9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Effect transition="in" filter="wipe(up)">
                                      <p:cBhvr>
                                        <p:cTn id="11" dur="500"/>
                                        <p:tgtEl>
                                          <p:spTgt spid="9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left)">
                                      <p:cBhvr>
                                        <p:cTn id="15" dur="500"/>
                                        <p:tgtEl>
                                          <p:spTgt spid="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left)">
                                      <p:cBhvr>
                                        <p:cTn id="19" dur="500"/>
                                        <p:tgtEl>
                                          <p:spTgt spid="8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ipe(left)">
                                      <p:cBhvr>
                                        <p:cTn id="22" dur="500"/>
                                        <p:tgtEl>
                                          <p:spTgt spid="8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wipe(down)">
                                      <p:cBhvr>
                                        <p:cTn id="26" dur="500"/>
                                        <p:tgtEl>
                                          <p:spTgt spid="94"/>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98"/>
                                        </p:tgtEl>
                                        <p:attrNameLst>
                                          <p:attrName>style.visibility</p:attrName>
                                        </p:attrNameLst>
                                      </p:cBhvr>
                                      <p:to>
                                        <p:strVal val="visible"/>
                                      </p:to>
                                    </p:set>
                                    <p:animEffect transition="in" filter="wipe(up)">
                                      <p:cBhvr>
                                        <p:cTn id="30" dur="500"/>
                                        <p:tgtEl>
                                          <p:spTgt spid="9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wipe(left)">
                                      <p:cBhvr>
                                        <p:cTn id="34" dur="500"/>
                                        <p:tgtEl>
                                          <p:spTgt spid="90"/>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ipe(left)">
                                      <p:cBhvr>
                                        <p:cTn id="38" dur="500"/>
                                        <p:tgtEl>
                                          <p:spTgt spid="8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wipe(down)">
                                      <p:cBhvr>
                                        <p:cTn id="45" dur="500"/>
                                        <p:tgtEl>
                                          <p:spTgt spid="9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wipe(up)">
                                      <p:cBhvr>
                                        <p:cTn id="49" dur="500"/>
                                        <p:tgtEl>
                                          <p:spTgt spid="99"/>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left)">
                                      <p:cBhvr>
                                        <p:cTn id="53" dur="500"/>
                                        <p:tgtEl>
                                          <p:spTgt spid="91"/>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left)">
                                      <p:cBhvr>
                                        <p:cTn id="57" dur="500"/>
                                        <p:tgtEl>
                                          <p:spTgt spid="8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wipe(left)">
                                      <p:cBhvr>
                                        <p:cTn id="60" dur="500"/>
                                        <p:tgtEl>
                                          <p:spTgt spid="87"/>
                                        </p:tgtEl>
                                      </p:cBhvr>
                                    </p:animEffect>
                                  </p:childTnLst>
                                </p:cTn>
                              </p:par>
                            </p:childTnLst>
                          </p:cTn>
                        </p:par>
                        <p:par>
                          <p:cTn id="61" fill="hold">
                            <p:stCondLst>
                              <p:cond delay="6000"/>
                            </p:stCondLst>
                            <p:childTnLst>
                              <p:par>
                                <p:cTn id="62" presetID="22" presetClass="entr" presetSubtype="4"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Effect transition="in" filter="wipe(down)">
                                      <p:cBhvr>
                                        <p:cTn id="64" dur="500"/>
                                        <p:tgtEl>
                                          <p:spTgt spid="96"/>
                                        </p:tgtEl>
                                      </p:cBhvr>
                                    </p:animEffect>
                                  </p:childTnLst>
                                </p:cTn>
                              </p:par>
                            </p:childTnLst>
                          </p:cTn>
                        </p:par>
                        <p:par>
                          <p:cTn id="65" fill="hold">
                            <p:stCondLst>
                              <p:cond delay="6500"/>
                            </p:stCondLst>
                            <p:childTnLst>
                              <p:par>
                                <p:cTn id="66" presetID="22" presetClass="entr" presetSubtype="1" fill="hold" grpId="0" nodeType="afterEffect">
                                  <p:stCondLst>
                                    <p:cond delay="0"/>
                                  </p:stCondLst>
                                  <p:childTnLst>
                                    <p:set>
                                      <p:cBhvr>
                                        <p:cTn id="67" dur="1" fill="hold">
                                          <p:stCondLst>
                                            <p:cond delay="0"/>
                                          </p:stCondLst>
                                        </p:cTn>
                                        <p:tgtEl>
                                          <p:spTgt spid="100"/>
                                        </p:tgtEl>
                                        <p:attrNameLst>
                                          <p:attrName>style.visibility</p:attrName>
                                        </p:attrNameLst>
                                      </p:cBhvr>
                                      <p:to>
                                        <p:strVal val="visible"/>
                                      </p:to>
                                    </p:set>
                                    <p:animEffect transition="in" filter="wipe(up)">
                                      <p:cBhvr>
                                        <p:cTn id="68" dur="500"/>
                                        <p:tgtEl>
                                          <p:spTgt spid="100"/>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left)">
                                      <p:cBhvr>
                                        <p:cTn id="72" dur="500"/>
                                        <p:tgtEl>
                                          <p:spTgt spid="92"/>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wipe(left)">
                                      <p:cBhvr>
                                        <p:cTn id="7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p:bldP spid="83" grpId="0"/>
      <p:bldP spid="84" grpId="0"/>
      <p:bldP spid="85" grpId="0"/>
      <p:bldP spid="86" grpId="0"/>
      <p:bldP spid="87" grpId="0"/>
      <p:bldP spid="88" grpId="0"/>
      <p:bldP spid="89" grpId="0"/>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流程图: 可选过程 2"/>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sz="1800">
              <a:solidFill>
                <a:srgbClr val="FFFFFF"/>
              </a:solidFill>
              <a:latin typeface="宋体" pitchFamily="2" charset="-122"/>
              <a:ea typeface="等线" panose="02010600030101010101" pitchFamily="2" charset="-122"/>
              <a:sym typeface="宋体" pitchFamily="2" charset="-122"/>
            </a:endParaRPr>
          </a:p>
        </p:txBody>
      </p:sp>
      <p:sp>
        <p:nvSpPr>
          <p:cNvPr id="4" name="流程图: 可选过程 3"/>
          <p:cNvSpPr>
            <a:spLocks noChangeArrowheads="1"/>
          </p:cNvSpPr>
          <p:nvPr/>
        </p:nvSpPr>
        <p:spPr bwMode="auto">
          <a:xfrm>
            <a:off x="3168650" y="1546226"/>
            <a:ext cx="3667125" cy="250825"/>
          </a:xfrm>
          <a:prstGeom prst="flowChartAlternateProcess">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sz="1800">
              <a:solidFill>
                <a:prstClr val="black"/>
              </a:solidFill>
              <a:latin typeface="宋体" pitchFamily="2" charset="-122"/>
              <a:ea typeface="等线" panose="02010600030101010101" pitchFamily="2" charset="-122"/>
              <a:sym typeface="宋体" pitchFamily="2" charset="-122"/>
            </a:endParaRPr>
          </a:p>
        </p:txBody>
      </p:sp>
      <p:sp>
        <p:nvSpPr>
          <p:cNvPr id="5" name="圆角矩形标注 4"/>
          <p:cNvSpPr>
            <a:spLocks noChangeArrowheads="1"/>
          </p:cNvSpPr>
          <p:nvPr/>
        </p:nvSpPr>
        <p:spPr bwMode="auto">
          <a:xfrm>
            <a:off x="5651501" y="1995489"/>
            <a:ext cx="504825" cy="252412"/>
          </a:xfrm>
          <a:prstGeom prst="wedgeRoundRectCallout">
            <a:avLst>
              <a:gd name="adj1" fmla="val -24569"/>
              <a:gd name="adj2" fmla="val 69968"/>
              <a:gd name="adj3" fmla="val 16667"/>
            </a:avLst>
          </a:prstGeom>
          <a:solidFill>
            <a:srgbClr val="FF6E00"/>
          </a:solidFill>
          <a:ln>
            <a:noFill/>
          </a:ln>
        </p:spPr>
        <p:txBody>
          <a:bodyPr anchor="ctr"/>
          <a:lstStyle/>
          <a:p>
            <a:pPr algn="ctr"/>
            <a:r>
              <a:rPr lang="en-US" sz="1800">
                <a:solidFill>
                  <a:prstClr val="white"/>
                </a:solidFill>
                <a:latin typeface="Calibri" pitchFamily="34" charset="0"/>
                <a:cs typeface="Calibri" pitchFamily="34" charset="0"/>
                <a:sym typeface="Calibri" pitchFamily="34" charset="0"/>
              </a:rPr>
              <a:t>50</a:t>
            </a:r>
            <a:endParaRPr lang="zh-CN" altLang="en-US" sz="1800">
              <a:solidFill>
                <a:prstClr val="white"/>
              </a:solidFill>
              <a:latin typeface="等线" panose="020F0502020204030204"/>
              <a:ea typeface="等线" panose="02010600030101010101" pitchFamily="2" charset="-122"/>
            </a:endParaRPr>
          </a:p>
        </p:txBody>
      </p:sp>
      <p:sp>
        <p:nvSpPr>
          <p:cNvPr id="6" name="流程图: 可选过程 5"/>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sz="1800">
              <a:solidFill>
                <a:srgbClr val="FFFFFF"/>
              </a:solidFill>
              <a:latin typeface="宋体" pitchFamily="2" charset="-122"/>
              <a:ea typeface="等线" panose="02010600030101010101" pitchFamily="2" charset="-122"/>
              <a:sym typeface="宋体" pitchFamily="2" charset="-122"/>
            </a:endParaRPr>
          </a:p>
        </p:txBody>
      </p:sp>
      <p:sp>
        <p:nvSpPr>
          <p:cNvPr id="7" name="流程图: 可选过程 6"/>
          <p:cNvSpPr>
            <a:spLocks noChangeArrowheads="1"/>
          </p:cNvSpPr>
          <p:nvPr/>
        </p:nvSpPr>
        <p:spPr bwMode="auto">
          <a:xfrm>
            <a:off x="3168650" y="2336801"/>
            <a:ext cx="2627313" cy="252413"/>
          </a:xfrm>
          <a:prstGeom prst="flowChartAlternateProcess">
            <a:avLst/>
          </a:prstGeom>
          <a:solidFill>
            <a:srgbClr val="FF6E00"/>
          </a:solidFill>
          <a:ln>
            <a:noFill/>
          </a:ln>
        </p:spPr>
        <p:txBody>
          <a:bodyPr anchor="ctr"/>
          <a:lstStyle/>
          <a:p>
            <a:pPr algn="ctr"/>
            <a:endParaRPr lang="zh-CN" altLang="zh-CN" sz="1800">
              <a:solidFill>
                <a:prstClr val="black"/>
              </a:solidFill>
              <a:latin typeface="宋体" pitchFamily="2" charset="-122"/>
              <a:ea typeface="等线" panose="02010600030101010101" pitchFamily="2" charset="-122"/>
              <a:sym typeface="宋体" pitchFamily="2" charset="-122"/>
            </a:endParaRPr>
          </a:p>
        </p:txBody>
      </p:sp>
      <p:sp>
        <p:nvSpPr>
          <p:cNvPr id="8" name="流程图: 可选过程 7"/>
          <p:cNvSpPr>
            <a:spLocks noChangeArrowheads="1"/>
          </p:cNvSpPr>
          <p:nvPr/>
        </p:nvSpPr>
        <p:spPr bwMode="auto">
          <a:xfrm>
            <a:off x="3203576" y="3040064"/>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sz="1800">
              <a:solidFill>
                <a:srgbClr val="FFFFFF"/>
              </a:solidFill>
              <a:latin typeface="宋体" pitchFamily="2" charset="-122"/>
              <a:ea typeface="等线" panose="02010600030101010101" pitchFamily="2" charset="-122"/>
              <a:sym typeface="宋体" pitchFamily="2" charset="-122"/>
            </a:endParaRPr>
          </a:p>
        </p:txBody>
      </p:sp>
      <p:sp>
        <p:nvSpPr>
          <p:cNvPr id="9" name="流程图: 可选过程 8"/>
          <p:cNvSpPr>
            <a:spLocks noChangeArrowheads="1"/>
          </p:cNvSpPr>
          <p:nvPr/>
        </p:nvSpPr>
        <p:spPr bwMode="auto">
          <a:xfrm>
            <a:off x="3203575" y="3057526"/>
            <a:ext cx="1797050" cy="252413"/>
          </a:xfrm>
          <a:prstGeom prst="flowChartAlternateProcess">
            <a:avLst/>
          </a:prstGeom>
          <a:solidFill>
            <a:srgbClr val="FF6E00"/>
          </a:solidFill>
          <a:ln>
            <a:noFill/>
          </a:ln>
        </p:spPr>
        <p:txBody>
          <a:bodyPr anchor="ctr"/>
          <a:lstStyle/>
          <a:p>
            <a:pPr algn="ctr"/>
            <a:endParaRPr lang="zh-CN" altLang="zh-CN" sz="1800">
              <a:solidFill>
                <a:prstClr val="black"/>
              </a:solidFill>
              <a:latin typeface="宋体" pitchFamily="2" charset="-122"/>
              <a:ea typeface="等线" panose="02010600030101010101" pitchFamily="2" charset="-122"/>
              <a:sym typeface="宋体" pitchFamily="2" charset="-122"/>
            </a:endParaRPr>
          </a:p>
        </p:txBody>
      </p:sp>
      <p:sp>
        <p:nvSpPr>
          <p:cNvPr id="10" name="流程图: 可选过程 9"/>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sz="1800">
              <a:solidFill>
                <a:srgbClr val="FFFFFF"/>
              </a:solidFill>
              <a:latin typeface="宋体" pitchFamily="2" charset="-122"/>
              <a:ea typeface="等线" panose="02010600030101010101" pitchFamily="2" charset="-122"/>
              <a:sym typeface="宋体" pitchFamily="2" charset="-122"/>
            </a:endParaRPr>
          </a:p>
        </p:txBody>
      </p:sp>
      <p:sp>
        <p:nvSpPr>
          <p:cNvPr id="11" name="流程图: 可选过程 10"/>
          <p:cNvSpPr>
            <a:spLocks noChangeArrowheads="1"/>
          </p:cNvSpPr>
          <p:nvPr/>
        </p:nvSpPr>
        <p:spPr bwMode="auto">
          <a:xfrm>
            <a:off x="3203575" y="3849689"/>
            <a:ext cx="4464050" cy="252412"/>
          </a:xfrm>
          <a:prstGeom prst="flowChartAlternateProcess">
            <a:avLst/>
          </a:prstGeom>
          <a:solidFill>
            <a:srgbClr val="C80000"/>
          </a:solidFill>
          <a:ln>
            <a:noFill/>
          </a:ln>
        </p:spPr>
        <p:txBody>
          <a:bodyPr anchor="ctr"/>
          <a:lstStyle/>
          <a:p>
            <a:pPr algn="ctr"/>
            <a:endParaRPr lang="zh-CN" altLang="zh-CN" sz="1800">
              <a:solidFill>
                <a:prstClr val="black"/>
              </a:solidFill>
              <a:latin typeface="宋体" pitchFamily="2" charset="-122"/>
              <a:ea typeface="等线" panose="02010600030101010101" pitchFamily="2" charset="-122"/>
              <a:sym typeface="宋体" pitchFamily="2" charset="-122"/>
            </a:endParaRPr>
          </a:p>
        </p:txBody>
      </p:sp>
      <p:sp>
        <p:nvSpPr>
          <p:cNvPr id="12" name="圆角矩形标注 11"/>
          <p:cNvSpPr>
            <a:spLocks noChangeArrowheads="1"/>
          </p:cNvSpPr>
          <p:nvPr/>
        </p:nvSpPr>
        <p:spPr bwMode="auto">
          <a:xfrm>
            <a:off x="4860925" y="2716214"/>
            <a:ext cx="503238" cy="252412"/>
          </a:xfrm>
          <a:prstGeom prst="wedgeRoundRectCallout">
            <a:avLst>
              <a:gd name="adj1" fmla="val -24569"/>
              <a:gd name="adj2" fmla="val 69968"/>
              <a:gd name="adj3" fmla="val 16667"/>
            </a:avLst>
          </a:prstGeom>
          <a:solidFill>
            <a:srgbClr val="FF6E00"/>
          </a:solidFill>
          <a:ln>
            <a:noFill/>
          </a:ln>
        </p:spPr>
        <p:txBody>
          <a:bodyPr anchor="ctr"/>
          <a:lstStyle/>
          <a:p>
            <a:pPr algn="ctr"/>
            <a:r>
              <a:rPr lang="en-US" sz="1800" dirty="0">
                <a:solidFill>
                  <a:prstClr val="white"/>
                </a:solidFill>
                <a:latin typeface="Calibri" pitchFamily="34" charset="0"/>
                <a:cs typeface="Calibri" pitchFamily="34" charset="0"/>
                <a:sym typeface="Calibri" pitchFamily="34" charset="0"/>
              </a:rPr>
              <a:t>30</a:t>
            </a:r>
            <a:endParaRPr lang="zh-CN" altLang="en-US" sz="1800" dirty="0">
              <a:solidFill>
                <a:prstClr val="white"/>
              </a:solidFill>
              <a:latin typeface="等线" panose="020F0502020204030204"/>
              <a:ea typeface="等线" panose="02010600030101010101" pitchFamily="2" charset="-122"/>
            </a:endParaRPr>
          </a:p>
        </p:txBody>
      </p:sp>
      <p:sp>
        <p:nvSpPr>
          <p:cNvPr id="13" name="圆角矩形标注 12"/>
          <p:cNvSpPr>
            <a:spLocks noChangeArrowheads="1"/>
          </p:cNvSpPr>
          <p:nvPr/>
        </p:nvSpPr>
        <p:spPr bwMode="auto">
          <a:xfrm>
            <a:off x="6661150"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r>
              <a:rPr lang="en-US" sz="1800">
                <a:solidFill>
                  <a:prstClr val="white"/>
                </a:solidFill>
                <a:latin typeface="Calibri" pitchFamily="34" charset="0"/>
                <a:cs typeface="Calibri" pitchFamily="34" charset="0"/>
                <a:sym typeface="Calibri" pitchFamily="34" charset="0"/>
              </a:rPr>
              <a:t>65</a:t>
            </a:r>
            <a:endParaRPr lang="zh-CN" altLang="en-US" sz="1800">
              <a:solidFill>
                <a:prstClr val="white"/>
              </a:solidFill>
              <a:latin typeface="等线" panose="020F0502020204030204"/>
              <a:ea typeface="等线" panose="02010600030101010101" pitchFamily="2" charset="-122"/>
            </a:endParaRPr>
          </a:p>
        </p:txBody>
      </p:sp>
      <p:sp>
        <p:nvSpPr>
          <p:cNvPr id="14" name="圆角矩形标注 13"/>
          <p:cNvSpPr>
            <a:spLocks noChangeArrowheads="1"/>
          </p:cNvSpPr>
          <p:nvPr/>
        </p:nvSpPr>
        <p:spPr bwMode="auto">
          <a:xfrm>
            <a:off x="7524750" y="3471864"/>
            <a:ext cx="503238" cy="252412"/>
          </a:xfrm>
          <a:prstGeom prst="wedgeRoundRectCallout">
            <a:avLst>
              <a:gd name="adj1" fmla="val -24569"/>
              <a:gd name="adj2" fmla="val 69968"/>
              <a:gd name="adj3" fmla="val 16667"/>
            </a:avLst>
          </a:prstGeom>
          <a:solidFill>
            <a:srgbClr val="C80000"/>
          </a:solidFill>
          <a:ln>
            <a:noFill/>
          </a:ln>
        </p:spPr>
        <p:txBody>
          <a:bodyPr anchor="ctr"/>
          <a:lstStyle/>
          <a:p>
            <a:pPr algn="ctr"/>
            <a:r>
              <a:rPr lang="en-US" sz="1800" dirty="0">
                <a:solidFill>
                  <a:prstClr val="white"/>
                </a:solidFill>
                <a:latin typeface="Calibri" pitchFamily="34" charset="0"/>
                <a:cs typeface="Calibri" pitchFamily="34" charset="0"/>
                <a:sym typeface="Calibri" pitchFamily="34" charset="0"/>
              </a:rPr>
              <a:t>80</a:t>
            </a:r>
            <a:endParaRPr lang="zh-CN" altLang="en-US" sz="1800" dirty="0">
              <a:solidFill>
                <a:prstClr val="white"/>
              </a:solidFill>
              <a:latin typeface="等线" panose="020F0502020204030204"/>
              <a:ea typeface="等线" panose="02010600030101010101" pitchFamily="2" charset="-122"/>
            </a:endParaRPr>
          </a:p>
        </p:txBody>
      </p:sp>
      <p:sp>
        <p:nvSpPr>
          <p:cNvPr id="15" name="直接连接符 14"/>
          <p:cNvSpPr>
            <a:spLocks noChangeShapeType="1"/>
          </p:cNvSpPr>
          <p:nvPr/>
        </p:nvSpPr>
        <p:spPr bwMode="auto">
          <a:xfrm>
            <a:off x="2987675" y="1419225"/>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a:lstStyle/>
          <a:p>
            <a:endParaRPr lang="zh-CN" altLang="en-US" sz="1800">
              <a:solidFill>
                <a:prstClr val="black"/>
              </a:solidFill>
              <a:latin typeface="等线" panose="020F0502020204030204"/>
              <a:ea typeface="等线" panose="02010600030101010101" pitchFamily="2" charset="-122"/>
            </a:endParaRPr>
          </a:p>
        </p:txBody>
      </p:sp>
      <p:sp>
        <p:nvSpPr>
          <p:cNvPr id="16" name="TextBox 16"/>
          <p:cNvSpPr>
            <a:spLocks noChangeArrowheads="1"/>
          </p:cNvSpPr>
          <p:nvPr/>
        </p:nvSpPr>
        <p:spPr bwMode="auto">
          <a:xfrm>
            <a:off x="755800" y="1203598"/>
            <a:ext cx="22320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300000"/>
              </a:lnSpc>
            </a:pPr>
            <a:r>
              <a:rPr lang="zh-CN" altLang="en-US" sz="16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a:solidFill>
                  <a:srgbClr val="C80000"/>
                </a:solidFill>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a:solidFill>
                  <a:srgbClr val="C80000"/>
                </a:solidFill>
                <a:latin typeface="微软雅黑" pitchFamily="34" charset="-122"/>
                <a:ea typeface="微软雅黑" pitchFamily="34" charset="-122"/>
                <a:sym typeface="微软雅黑" pitchFamily="34" charset="-122"/>
              </a:rPr>
              <a:t>点击添加图表说明</a:t>
            </a:r>
            <a:endParaRPr lang="en-US" altLang="zh-CN" sz="1600" b="1" dirty="0">
              <a:solidFill>
                <a:srgbClr val="C80000"/>
              </a:solidFill>
              <a:latin typeface="微软雅黑" pitchFamily="34" charset="-122"/>
              <a:ea typeface="微软雅黑" pitchFamily="34" charset="-122"/>
              <a:sym typeface="微软雅黑" pitchFamily="34" charset="-122"/>
            </a:endParaRPr>
          </a:p>
          <a:p>
            <a:pPr algn="ctr">
              <a:lnSpc>
                <a:spcPct val="300000"/>
              </a:lnSpc>
            </a:pPr>
            <a:r>
              <a:rPr lang="zh-CN" altLang="en-US" sz="1600" b="1" dirty="0">
                <a:solidFill>
                  <a:srgbClr val="C80000"/>
                </a:solidFill>
                <a:latin typeface="微软雅黑" pitchFamily="34" charset="-122"/>
                <a:ea typeface="微软雅黑" pitchFamily="34" charset="-122"/>
                <a:sym typeface="微软雅黑" pitchFamily="34" charset="-122"/>
              </a:rPr>
              <a:t>点击添加图表说明</a:t>
            </a:r>
            <a:endParaRPr lang="zh-CN" altLang="en-US" sz="1600" b="1" dirty="0">
              <a:solidFill>
                <a:srgbClr val="C80000"/>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138631109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矩形 2"/>
          <p:cNvSpPr/>
          <p:nvPr/>
        </p:nvSpPr>
        <p:spPr>
          <a:xfrm>
            <a:off x="5290882" y="2300611"/>
            <a:ext cx="3853118" cy="961503"/>
          </a:xfrm>
          <a:prstGeom prst="rect">
            <a:avLst/>
          </a:prstGeom>
          <a:solidFill>
            <a:srgbClr val="C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4" name="矩形 3"/>
          <p:cNvSpPr/>
          <p:nvPr/>
        </p:nvSpPr>
        <p:spPr>
          <a:xfrm>
            <a:off x="5290882" y="1339108"/>
            <a:ext cx="3853118" cy="961503"/>
          </a:xfrm>
          <a:prstGeom prst="rect">
            <a:avLst/>
          </a:prstGeom>
          <a:solidFill>
            <a:srgbClr val="FF6E00"/>
          </a:solidFill>
          <a:ln>
            <a:noFill/>
          </a:ln>
          <a:effectLst>
            <a:outerShdw blurRad="2413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5" name="矩形 4"/>
          <p:cNvSpPr/>
          <p:nvPr/>
        </p:nvSpPr>
        <p:spPr>
          <a:xfrm>
            <a:off x="0" y="3262115"/>
            <a:ext cx="3710118" cy="961503"/>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6" name="矩形 5"/>
          <p:cNvSpPr/>
          <p:nvPr/>
        </p:nvSpPr>
        <p:spPr>
          <a:xfrm>
            <a:off x="0" y="2300612"/>
            <a:ext cx="3710118" cy="961503"/>
          </a:xfrm>
          <a:prstGeom prst="rect">
            <a:avLst/>
          </a:prstGeom>
          <a:solidFill>
            <a:srgbClr val="C8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pic>
        <p:nvPicPr>
          <p:cNvPr id="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3437829" y="2265163"/>
            <a:ext cx="4176462" cy="469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1440760" y="3080987"/>
            <a:ext cx="4176462" cy="36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779914" y="2499742"/>
            <a:ext cx="697627" cy="646331"/>
          </a:xfrm>
          <a:prstGeom prst="rect">
            <a:avLst/>
          </a:prstGeom>
          <a:noFill/>
        </p:spPr>
        <p:txBody>
          <a:bodyPr wrap="none"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01</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10" name="TextBox 9"/>
          <p:cNvSpPr txBox="1"/>
          <p:nvPr/>
        </p:nvSpPr>
        <p:spPr>
          <a:xfrm>
            <a:off x="3779914" y="3419700"/>
            <a:ext cx="697627" cy="646331"/>
          </a:xfrm>
          <a:prstGeom prst="rect">
            <a:avLst/>
          </a:prstGeom>
          <a:noFill/>
        </p:spPr>
        <p:txBody>
          <a:bodyPr wrap="none"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02</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11" name="TextBox 10"/>
          <p:cNvSpPr txBox="1"/>
          <p:nvPr/>
        </p:nvSpPr>
        <p:spPr>
          <a:xfrm>
            <a:off x="4517843" y="1534017"/>
            <a:ext cx="697627" cy="646331"/>
          </a:xfrm>
          <a:prstGeom prst="rect">
            <a:avLst/>
          </a:prstGeom>
          <a:noFill/>
        </p:spPr>
        <p:txBody>
          <a:bodyPr wrap="none" rtlCol="0">
            <a:spAutoFit/>
          </a:bodyPr>
          <a:lstStyle/>
          <a:p>
            <a:r>
              <a:rPr lang="en-US" altLang="zh-CN" sz="3600" b="1" dirty="0">
                <a:solidFill>
                  <a:srgbClr val="FF6E00"/>
                </a:solidFill>
                <a:latin typeface="Arial Unicode MS" pitchFamily="34" charset="-122"/>
                <a:ea typeface="Arial Unicode MS" pitchFamily="34" charset="-122"/>
                <a:cs typeface="Arial Unicode MS" pitchFamily="34" charset="-122"/>
              </a:rPr>
              <a:t>03</a:t>
            </a:r>
            <a:endParaRPr lang="zh-CN" altLang="en-US" sz="900" b="1" dirty="0">
              <a:solidFill>
                <a:srgbClr val="FF6E00"/>
              </a:solidFill>
              <a:latin typeface="Arial Unicode MS" pitchFamily="34" charset="-122"/>
              <a:ea typeface="Arial Unicode MS" pitchFamily="34" charset="-122"/>
              <a:cs typeface="Arial Unicode MS" pitchFamily="34" charset="-122"/>
            </a:endParaRPr>
          </a:p>
        </p:txBody>
      </p:sp>
      <p:sp>
        <p:nvSpPr>
          <p:cNvPr id="12" name="TextBox 11"/>
          <p:cNvSpPr txBox="1"/>
          <p:nvPr/>
        </p:nvSpPr>
        <p:spPr>
          <a:xfrm>
            <a:off x="4517843" y="2453975"/>
            <a:ext cx="697627" cy="646331"/>
          </a:xfrm>
          <a:prstGeom prst="rect">
            <a:avLst/>
          </a:prstGeom>
          <a:noFill/>
        </p:spPr>
        <p:txBody>
          <a:bodyPr wrap="none" rtlCol="0">
            <a:spAutoFit/>
          </a:bodyPr>
          <a:lstStyle/>
          <a:p>
            <a:r>
              <a:rPr lang="en-US" altLang="zh-CN" sz="3600" b="1" dirty="0">
                <a:solidFill>
                  <a:srgbClr val="C80000"/>
                </a:solidFill>
                <a:latin typeface="Arial Unicode MS" pitchFamily="34" charset="-122"/>
                <a:ea typeface="Arial Unicode MS" pitchFamily="34" charset="-122"/>
                <a:cs typeface="Arial Unicode MS" pitchFamily="34" charset="-122"/>
              </a:rPr>
              <a:t>04</a:t>
            </a:r>
            <a:endParaRPr lang="zh-CN" altLang="en-US" sz="900" b="1" dirty="0">
              <a:solidFill>
                <a:srgbClr val="C80000"/>
              </a:solidFill>
              <a:latin typeface="Arial Unicode MS" pitchFamily="34" charset="-122"/>
              <a:ea typeface="Arial Unicode MS" pitchFamily="34" charset="-122"/>
              <a:cs typeface="Arial Unicode MS" pitchFamily="34" charset="-122"/>
            </a:endParaRPr>
          </a:p>
        </p:txBody>
      </p:sp>
      <p:sp>
        <p:nvSpPr>
          <p:cNvPr id="13" name="Text Box 40"/>
          <p:cNvSpPr txBox="1">
            <a:spLocks noChangeArrowheads="1"/>
          </p:cNvSpPr>
          <p:nvPr/>
        </p:nvSpPr>
        <p:spPr bwMode="gray">
          <a:xfrm>
            <a:off x="227391" y="2425982"/>
            <a:ext cx="3255336" cy="609398"/>
          </a:xfrm>
          <a:prstGeom prst="rect">
            <a:avLst/>
          </a:prstGeom>
          <a:noFill/>
          <a:ln w="9525">
            <a:noFill/>
            <a:miter lim="800000"/>
            <a:headEnd/>
            <a:tailEnd/>
          </a:ln>
        </p:spPr>
        <p:txBody>
          <a:bodyPr wrap="square">
            <a:spAutoFit/>
          </a:bodyPr>
          <a:lstStyle/>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p:txBody>
      </p:sp>
      <p:sp>
        <p:nvSpPr>
          <p:cNvPr id="14" name="Text Box 40"/>
          <p:cNvSpPr txBox="1">
            <a:spLocks noChangeArrowheads="1"/>
          </p:cNvSpPr>
          <p:nvPr/>
        </p:nvSpPr>
        <p:spPr bwMode="gray">
          <a:xfrm>
            <a:off x="227391" y="3444214"/>
            <a:ext cx="3255336" cy="609398"/>
          </a:xfrm>
          <a:prstGeom prst="rect">
            <a:avLst/>
          </a:prstGeom>
          <a:noFill/>
          <a:ln w="9525">
            <a:noFill/>
            <a:miter lim="800000"/>
            <a:headEnd/>
            <a:tailEnd/>
          </a:ln>
        </p:spPr>
        <p:txBody>
          <a:bodyPr wrap="square">
            <a:spAutoFit/>
          </a:bodyPr>
          <a:lstStyle/>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p:txBody>
      </p:sp>
      <p:sp>
        <p:nvSpPr>
          <p:cNvPr id="15" name="Text Box 40"/>
          <p:cNvSpPr txBox="1">
            <a:spLocks noChangeArrowheads="1"/>
          </p:cNvSpPr>
          <p:nvPr/>
        </p:nvSpPr>
        <p:spPr bwMode="gray">
          <a:xfrm>
            <a:off x="5526060" y="1511130"/>
            <a:ext cx="3255336" cy="609398"/>
          </a:xfrm>
          <a:prstGeom prst="rect">
            <a:avLst/>
          </a:prstGeom>
          <a:noFill/>
          <a:ln w="9525">
            <a:noFill/>
            <a:miter lim="800000"/>
            <a:headEnd/>
            <a:tailEnd/>
          </a:ln>
        </p:spPr>
        <p:txBody>
          <a:bodyPr wrap="square">
            <a:spAutoFit/>
          </a:bodyPr>
          <a:lstStyle/>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p:txBody>
      </p:sp>
      <p:sp>
        <p:nvSpPr>
          <p:cNvPr id="16" name="Text Box 40"/>
          <p:cNvSpPr txBox="1">
            <a:spLocks noChangeArrowheads="1"/>
          </p:cNvSpPr>
          <p:nvPr/>
        </p:nvSpPr>
        <p:spPr bwMode="gray">
          <a:xfrm>
            <a:off x="5526060" y="2472440"/>
            <a:ext cx="3255336" cy="609398"/>
          </a:xfrm>
          <a:prstGeom prst="rect">
            <a:avLst/>
          </a:prstGeom>
          <a:noFill/>
          <a:ln w="9525">
            <a:noFill/>
            <a:miter lim="800000"/>
            <a:headEnd/>
            <a:tailEnd/>
          </a:ln>
        </p:spPr>
        <p:txBody>
          <a:bodyPr wrap="square">
            <a:spAutoFit/>
          </a:bodyPr>
          <a:lstStyle/>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a:p>
            <a:pPr algn="r">
              <a:lnSpc>
                <a:spcPct val="120000"/>
              </a:lnSpc>
              <a:defRPr/>
            </a:pPr>
            <a:r>
              <a:rPr lang="zh-CN" altLang="en-US" sz="1400" kern="0" dirty="0">
                <a:solidFill>
                  <a:prstClr val="white"/>
                </a:solidFill>
                <a:latin typeface="微软雅黑" pitchFamily="34" charset="-122"/>
                <a:ea typeface="微软雅黑" pitchFamily="34" charset="-122"/>
              </a:rPr>
              <a:t>单击此处输入文字单击此处输入文字</a:t>
            </a:r>
          </a:p>
        </p:txBody>
      </p:sp>
    </p:spTree>
    <p:extLst>
      <p:ext uri="{BB962C8B-B14F-4D97-AF65-F5344CB8AC3E}">
        <p14:creationId xmlns:p14="http://schemas.microsoft.com/office/powerpoint/2010/main" val="96293294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p:tgtEl>
                                          <p:spTgt spid="3"/>
                                        </p:tgtEl>
                                        <p:attrNameLst>
                                          <p:attrName>ppt_x</p:attrName>
                                        </p:attrNameLst>
                                      </p:cBhvr>
                                      <p:tavLst>
                                        <p:tav tm="0">
                                          <p:val>
                                            <p:strVal val="#ppt_x-#ppt_w*1.125000"/>
                                          </p:val>
                                        </p:tav>
                                        <p:tav tm="100000">
                                          <p:val>
                                            <p:strVal val="#ppt_x"/>
                                          </p:val>
                                        </p:tav>
                                      </p:tavLst>
                                    </p:anim>
                                    <p:animEffect transition="in" filter="wipe(right)">
                                      <p:cBhvr>
                                        <p:cTn id="12" dur="750"/>
                                        <p:tgtEl>
                                          <p:spTgt spid="3"/>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left)">
                                      <p:cBhvr>
                                        <p:cTn id="16" dur="500"/>
                                        <p:tgtEl>
                                          <p:spTgt spid="6"/>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p:tgtEl>
                                          <p:spTgt spid="5"/>
                                        </p:tgtEl>
                                        <p:attrNameLst>
                                          <p:attrName>ppt_x</p:attrName>
                                        </p:attrNameLst>
                                      </p:cBhvr>
                                      <p:tavLst>
                                        <p:tav tm="0">
                                          <p:val>
                                            <p:strVal val="#ppt_x+#ppt_w*1.125000"/>
                                          </p:val>
                                        </p:tav>
                                        <p:tav tm="100000">
                                          <p:val>
                                            <p:strVal val="#ppt_x"/>
                                          </p:val>
                                        </p:tav>
                                      </p:tavLst>
                                    </p:anim>
                                    <p:animEffect transition="in" filter="wipe(left)">
                                      <p:cBhvr>
                                        <p:cTn id="20" dur="750"/>
                                        <p:tgtEl>
                                          <p:spTgt spid="5"/>
                                        </p:tgtEl>
                                      </p:cBhvr>
                                    </p:animEffect>
                                  </p:childTnLst>
                                </p:cTn>
                              </p:par>
                            </p:childTnLst>
                          </p:cTn>
                        </p:par>
                        <p:par>
                          <p:cTn id="21" fill="hold">
                            <p:stCondLst>
                              <p:cond delay="750"/>
                            </p:stCondLst>
                            <p:childTnLst>
                              <p:par>
                                <p:cTn id="22" presetID="23" presetClass="entr" presetSubtype="3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750" fill="hold"/>
                                        <p:tgtEl>
                                          <p:spTgt spid="9"/>
                                        </p:tgtEl>
                                        <p:attrNameLst>
                                          <p:attrName>ppt_w</p:attrName>
                                        </p:attrNameLst>
                                      </p:cBhvr>
                                      <p:tavLst>
                                        <p:tav tm="0">
                                          <p:val>
                                            <p:strVal val="4*#ppt_w"/>
                                          </p:val>
                                        </p:tav>
                                        <p:tav tm="100000">
                                          <p:val>
                                            <p:strVal val="#ppt_w"/>
                                          </p:val>
                                        </p:tav>
                                      </p:tavLst>
                                    </p:anim>
                                    <p:anim calcmode="lin" valueType="num">
                                      <p:cBhvr>
                                        <p:cTn id="25" dur="750" fill="hold"/>
                                        <p:tgtEl>
                                          <p:spTgt spid="9"/>
                                        </p:tgtEl>
                                        <p:attrNameLst>
                                          <p:attrName>ppt_h</p:attrName>
                                        </p:attrNameLst>
                                      </p:cBhvr>
                                      <p:tavLst>
                                        <p:tav tm="0">
                                          <p:val>
                                            <p:strVal val="4*#ppt_h"/>
                                          </p:val>
                                        </p:tav>
                                        <p:tav tm="100000">
                                          <p:val>
                                            <p:strVal val="#ppt_h"/>
                                          </p:val>
                                        </p:tav>
                                      </p:tavLst>
                                    </p:anim>
                                  </p:childTnLst>
                                </p:cTn>
                              </p:par>
                              <p:par>
                                <p:cTn id="26" presetID="8" presetClass="emph" presetSubtype="0" fill="hold" grpId="1" nodeType="withEffect">
                                  <p:stCondLst>
                                    <p:cond delay="0"/>
                                  </p:stCondLst>
                                  <p:childTnLst>
                                    <p:animRot by="21600000">
                                      <p:cBhvr>
                                        <p:cTn id="27" dur="750" fill="hold"/>
                                        <p:tgtEl>
                                          <p:spTgt spid="9"/>
                                        </p:tgtEl>
                                        <p:attrNameLst>
                                          <p:attrName>r</p:attrName>
                                        </p:attrNameLst>
                                      </p:cBhvr>
                                    </p:animRot>
                                  </p:childTnLst>
                                </p:cTn>
                              </p:par>
                              <p:par>
                                <p:cTn id="28" presetID="23" presetClass="entr" presetSubtype="3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strVal val="4*#ppt_w"/>
                                          </p:val>
                                        </p:tav>
                                        <p:tav tm="100000">
                                          <p:val>
                                            <p:strVal val="#ppt_w"/>
                                          </p:val>
                                        </p:tav>
                                      </p:tavLst>
                                    </p:anim>
                                    <p:anim calcmode="lin" valueType="num">
                                      <p:cBhvr>
                                        <p:cTn id="31" dur="750" fill="hold"/>
                                        <p:tgtEl>
                                          <p:spTgt spid="11"/>
                                        </p:tgtEl>
                                        <p:attrNameLst>
                                          <p:attrName>ppt_h</p:attrName>
                                        </p:attrNameLst>
                                      </p:cBhvr>
                                      <p:tavLst>
                                        <p:tav tm="0">
                                          <p:val>
                                            <p:strVal val="4*#ppt_h"/>
                                          </p:val>
                                        </p:tav>
                                        <p:tav tm="100000">
                                          <p:val>
                                            <p:strVal val="#ppt_h"/>
                                          </p:val>
                                        </p:tav>
                                      </p:tavLst>
                                    </p:anim>
                                  </p:childTnLst>
                                </p:cTn>
                              </p:par>
                              <p:par>
                                <p:cTn id="32" presetID="8" presetClass="emph" presetSubtype="0" fill="hold" grpId="1" nodeType="withEffect">
                                  <p:stCondLst>
                                    <p:cond delay="0"/>
                                  </p:stCondLst>
                                  <p:childTnLst>
                                    <p:animRot by="21600000">
                                      <p:cBhvr>
                                        <p:cTn id="33" dur="750" fill="hold"/>
                                        <p:tgtEl>
                                          <p:spTgt spid="11"/>
                                        </p:tgtEl>
                                        <p:attrNameLst>
                                          <p:attrName>r</p:attrName>
                                        </p:attrNameLst>
                                      </p:cBhvr>
                                    </p:animRot>
                                  </p:childTnLst>
                                </p:cTn>
                              </p:par>
                              <p:par>
                                <p:cTn id="34" presetID="23" presetClass="entr" presetSubtype="3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750" fill="hold"/>
                                        <p:tgtEl>
                                          <p:spTgt spid="12"/>
                                        </p:tgtEl>
                                        <p:attrNameLst>
                                          <p:attrName>ppt_w</p:attrName>
                                        </p:attrNameLst>
                                      </p:cBhvr>
                                      <p:tavLst>
                                        <p:tav tm="0">
                                          <p:val>
                                            <p:strVal val="4*#ppt_w"/>
                                          </p:val>
                                        </p:tav>
                                        <p:tav tm="100000">
                                          <p:val>
                                            <p:strVal val="#ppt_w"/>
                                          </p:val>
                                        </p:tav>
                                      </p:tavLst>
                                    </p:anim>
                                    <p:anim calcmode="lin" valueType="num">
                                      <p:cBhvr>
                                        <p:cTn id="37" dur="750" fill="hold"/>
                                        <p:tgtEl>
                                          <p:spTgt spid="12"/>
                                        </p:tgtEl>
                                        <p:attrNameLst>
                                          <p:attrName>ppt_h</p:attrName>
                                        </p:attrNameLst>
                                      </p:cBhvr>
                                      <p:tavLst>
                                        <p:tav tm="0">
                                          <p:val>
                                            <p:strVal val="4*#ppt_h"/>
                                          </p:val>
                                        </p:tav>
                                        <p:tav tm="100000">
                                          <p:val>
                                            <p:strVal val="#ppt_h"/>
                                          </p:val>
                                        </p:tav>
                                      </p:tavLst>
                                    </p:anim>
                                  </p:childTnLst>
                                </p:cTn>
                              </p:par>
                              <p:par>
                                <p:cTn id="38" presetID="8" presetClass="emph" presetSubtype="0" fill="hold" grpId="1" nodeType="withEffect">
                                  <p:stCondLst>
                                    <p:cond delay="0"/>
                                  </p:stCondLst>
                                  <p:childTnLst>
                                    <p:animRot by="21600000">
                                      <p:cBhvr>
                                        <p:cTn id="39" dur="750" fill="hold"/>
                                        <p:tgtEl>
                                          <p:spTgt spid="12"/>
                                        </p:tgtEl>
                                        <p:attrNameLst>
                                          <p:attrName>r</p:attrName>
                                        </p:attrNameLst>
                                      </p:cBhvr>
                                    </p:animRot>
                                  </p:childTnLst>
                                </p:cTn>
                              </p:par>
                              <p:par>
                                <p:cTn id="40" presetID="23" presetClass="entr" presetSubtype="32"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750" fill="hold"/>
                                        <p:tgtEl>
                                          <p:spTgt spid="10"/>
                                        </p:tgtEl>
                                        <p:attrNameLst>
                                          <p:attrName>ppt_w</p:attrName>
                                        </p:attrNameLst>
                                      </p:cBhvr>
                                      <p:tavLst>
                                        <p:tav tm="0">
                                          <p:val>
                                            <p:strVal val="4*#ppt_w"/>
                                          </p:val>
                                        </p:tav>
                                        <p:tav tm="100000">
                                          <p:val>
                                            <p:strVal val="#ppt_w"/>
                                          </p:val>
                                        </p:tav>
                                      </p:tavLst>
                                    </p:anim>
                                    <p:anim calcmode="lin" valueType="num">
                                      <p:cBhvr>
                                        <p:cTn id="43" dur="750" fill="hold"/>
                                        <p:tgtEl>
                                          <p:spTgt spid="10"/>
                                        </p:tgtEl>
                                        <p:attrNameLst>
                                          <p:attrName>ppt_h</p:attrName>
                                        </p:attrNameLst>
                                      </p:cBhvr>
                                      <p:tavLst>
                                        <p:tav tm="0">
                                          <p:val>
                                            <p:strVal val="4*#ppt_h"/>
                                          </p:val>
                                        </p:tav>
                                        <p:tav tm="100000">
                                          <p:val>
                                            <p:strVal val="#ppt_h"/>
                                          </p:val>
                                        </p:tav>
                                      </p:tavLst>
                                    </p:anim>
                                  </p:childTnLst>
                                </p:cTn>
                              </p:par>
                              <p:par>
                                <p:cTn id="44" presetID="8" presetClass="emph" presetSubtype="0" fill="hold" grpId="1" nodeType="withEffect">
                                  <p:stCondLst>
                                    <p:cond delay="0"/>
                                  </p:stCondLst>
                                  <p:childTnLst>
                                    <p:animRot by="21600000">
                                      <p:cBhvr>
                                        <p:cTn id="45" dur="750" fill="hold"/>
                                        <p:tgtEl>
                                          <p:spTgt spid="10"/>
                                        </p:tgtEl>
                                        <p:attrNameLst>
                                          <p:attrName>r</p:attrName>
                                        </p:attrNameLst>
                                      </p:cBhvr>
                                    </p:animRot>
                                  </p:childTnLst>
                                </p:cTn>
                              </p:par>
                            </p:childTnLst>
                          </p:cTn>
                        </p:par>
                        <p:par>
                          <p:cTn id="46" fill="hold">
                            <p:stCondLst>
                              <p:cond delay="1500"/>
                            </p:stCondLst>
                            <p:childTnLst>
                              <p:par>
                                <p:cTn id="47" presetID="10"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750"/>
                                        <p:tgtEl>
                                          <p:spTgt spid="13"/>
                                        </p:tgtEl>
                                      </p:cBhvr>
                                    </p:animEffect>
                                    <p:anim calcmode="lin" valueType="num">
                                      <p:cBhvr>
                                        <p:cTn id="57" dur="750" fill="hold"/>
                                        <p:tgtEl>
                                          <p:spTgt spid="13"/>
                                        </p:tgtEl>
                                        <p:attrNameLst>
                                          <p:attrName>ppt_x</p:attrName>
                                        </p:attrNameLst>
                                      </p:cBhvr>
                                      <p:tavLst>
                                        <p:tav tm="0">
                                          <p:val>
                                            <p:strVal val="#ppt_x"/>
                                          </p:val>
                                        </p:tav>
                                        <p:tav tm="100000">
                                          <p:val>
                                            <p:strVal val="#ppt_x"/>
                                          </p:val>
                                        </p:tav>
                                      </p:tavLst>
                                    </p:anim>
                                    <p:anim calcmode="lin" valueType="num">
                                      <p:cBhvr>
                                        <p:cTn id="58" dur="750" fill="hold"/>
                                        <p:tgtEl>
                                          <p:spTgt spid="13"/>
                                        </p:tgtEl>
                                        <p:attrNameLst>
                                          <p:attrName>ppt_y</p:attrName>
                                        </p:attrNameLst>
                                      </p:cBhvr>
                                      <p:tavLst>
                                        <p:tav tm="0">
                                          <p:val>
                                            <p:strVal val="#ppt_y+.1"/>
                                          </p:val>
                                        </p:tav>
                                        <p:tav tm="100000">
                                          <p:val>
                                            <p:strVal val="#ppt_y"/>
                                          </p:val>
                                        </p:tav>
                                      </p:tavLst>
                                    </p:anim>
                                  </p:childTnLst>
                                </p:cTn>
                              </p:par>
                            </p:childTnLst>
                          </p:cTn>
                        </p:par>
                        <p:par>
                          <p:cTn id="59" fill="hold">
                            <p:stCondLst>
                              <p:cond delay="2750"/>
                            </p:stCondLst>
                            <p:childTnLst>
                              <p:par>
                                <p:cTn id="60" presetID="42"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750"/>
                                        <p:tgtEl>
                                          <p:spTgt spid="14"/>
                                        </p:tgtEl>
                                      </p:cBhvr>
                                    </p:animEffect>
                                    <p:anim calcmode="lin" valueType="num">
                                      <p:cBhvr>
                                        <p:cTn id="63" dur="750" fill="hold"/>
                                        <p:tgtEl>
                                          <p:spTgt spid="14"/>
                                        </p:tgtEl>
                                        <p:attrNameLst>
                                          <p:attrName>ppt_x</p:attrName>
                                        </p:attrNameLst>
                                      </p:cBhvr>
                                      <p:tavLst>
                                        <p:tav tm="0">
                                          <p:val>
                                            <p:strVal val="#ppt_x"/>
                                          </p:val>
                                        </p:tav>
                                        <p:tav tm="100000">
                                          <p:val>
                                            <p:strVal val="#ppt_x"/>
                                          </p:val>
                                        </p:tav>
                                      </p:tavLst>
                                    </p:anim>
                                    <p:anim calcmode="lin" valueType="num">
                                      <p:cBhvr>
                                        <p:cTn id="64" dur="750" fill="hold"/>
                                        <p:tgtEl>
                                          <p:spTgt spid="14"/>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42"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750"/>
                                        <p:tgtEl>
                                          <p:spTgt spid="15"/>
                                        </p:tgtEl>
                                      </p:cBhvr>
                                    </p:animEffect>
                                    <p:anim calcmode="lin" valueType="num">
                                      <p:cBhvr>
                                        <p:cTn id="69" dur="750" fill="hold"/>
                                        <p:tgtEl>
                                          <p:spTgt spid="15"/>
                                        </p:tgtEl>
                                        <p:attrNameLst>
                                          <p:attrName>ppt_x</p:attrName>
                                        </p:attrNameLst>
                                      </p:cBhvr>
                                      <p:tavLst>
                                        <p:tav tm="0">
                                          <p:val>
                                            <p:strVal val="#ppt_x"/>
                                          </p:val>
                                        </p:tav>
                                        <p:tav tm="100000">
                                          <p:val>
                                            <p:strVal val="#ppt_x"/>
                                          </p:val>
                                        </p:tav>
                                      </p:tavLst>
                                    </p:anim>
                                    <p:anim calcmode="lin" valueType="num">
                                      <p:cBhvr>
                                        <p:cTn id="70" dur="750" fill="hold"/>
                                        <p:tgtEl>
                                          <p:spTgt spid="15"/>
                                        </p:tgtEl>
                                        <p:attrNameLst>
                                          <p:attrName>ppt_y</p:attrName>
                                        </p:attrNameLst>
                                      </p:cBhvr>
                                      <p:tavLst>
                                        <p:tav tm="0">
                                          <p:val>
                                            <p:strVal val="#ppt_y+.1"/>
                                          </p:val>
                                        </p:tav>
                                        <p:tav tm="100000">
                                          <p:val>
                                            <p:strVal val="#ppt_y"/>
                                          </p:val>
                                        </p:tav>
                                      </p:tavLst>
                                    </p:anim>
                                  </p:childTnLst>
                                </p:cTn>
                              </p:par>
                            </p:childTnLst>
                          </p:cTn>
                        </p:par>
                        <p:par>
                          <p:cTn id="71" fill="hold">
                            <p:stCondLst>
                              <p:cond delay="4250"/>
                            </p:stCondLst>
                            <p:childTnLst>
                              <p:par>
                                <p:cTn id="72" presetID="42"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750"/>
                                        <p:tgtEl>
                                          <p:spTgt spid="16"/>
                                        </p:tgtEl>
                                      </p:cBhvr>
                                    </p:animEffect>
                                    <p:anim calcmode="lin" valueType="num">
                                      <p:cBhvr>
                                        <p:cTn id="75" dur="750" fill="hold"/>
                                        <p:tgtEl>
                                          <p:spTgt spid="16"/>
                                        </p:tgtEl>
                                        <p:attrNameLst>
                                          <p:attrName>ppt_x</p:attrName>
                                        </p:attrNameLst>
                                      </p:cBhvr>
                                      <p:tavLst>
                                        <p:tav tm="0">
                                          <p:val>
                                            <p:strVal val="#ppt_x"/>
                                          </p:val>
                                        </p:tav>
                                        <p:tav tm="100000">
                                          <p:val>
                                            <p:strVal val="#ppt_x"/>
                                          </p:val>
                                        </p:tav>
                                      </p:tavLst>
                                    </p:anim>
                                    <p:anim calcmode="lin" valueType="num">
                                      <p:cBhvr>
                                        <p:cTn id="7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9" grpId="0"/>
      <p:bldP spid="9" grpId="1"/>
      <p:bldP spid="10" grpId="0"/>
      <p:bldP spid="10" grpId="1"/>
      <p:bldP spid="11" grpId="0"/>
      <p:bldP spid="11" grpId="1"/>
      <p:bldP spid="12" grpId="0"/>
      <p:bldP spid="12" grpId="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36395">
            <a:off x="3184826" y="1018648"/>
            <a:ext cx="2757033" cy="223767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80502">
            <a:off x="378220" y="980488"/>
            <a:ext cx="2757033" cy="223767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05224">
            <a:off x="5991431" y="1011274"/>
            <a:ext cx="2757033" cy="2237672"/>
          </a:xfrm>
          <a:prstGeom prst="rect">
            <a:avLst/>
          </a:prstGeom>
        </p:spPr>
      </p:pic>
      <p:sp>
        <p:nvSpPr>
          <p:cNvPr id="6" name="Text Box 40"/>
          <p:cNvSpPr txBox="1">
            <a:spLocks noChangeArrowheads="1"/>
          </p:cNvSpPr>
          <p:nvPr/>
        </p:nvSpPr>
        <p:spPr bwMode="gray">
          <a:xfrm>
            <a:off x="611560" y="3993040"/>
            <a:ext cx="3255336" cy="701731"/>
          </a:xfrm>
          <a:prstGeom prst="rect">
            <a:avLst/>
          </a:prstGeom>
          <a:noFill/>
          <a:ln w="9525">
            <a:noFill/>
            <a:miter lim="800000"/>
            <a:headEnd/>
            <a:tailEnd/>
          </a:ln>
        </p:spPr>
        <p:txBody>
          <a:bodyPr wrap="square">
            <a:spAutoFit/>
          </a:bodyPr>
          <a:lstStyle/>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endParaRPr lang="zh-CN" altLang="en-US" sz="1100" kern="0" dirty="0">
              <a:solidFill>
                <a:prstClr val="black">
                  <a:lumMod val="75000"/>
                  <a:lumOff val="25000"/>
                </a:prstClr>
              </a:solidFill>
              <a:latin typeface="微软雅黑" pitchFamily="34" charset="-122"/>
              <a:ea typeface="微软雅黑" pitchFamily="34" charset="-122"/>
            </a:endParaRPr>
          </a:p>
        </p:txBody>
      </p:sp>
      <p:sp>
        <p:nvSpPr>
          <p:cNvPr id="7" name="Rectangle 11"/>
          <p:cNvSpPr>
            <a:spLocks noChangeArrowheads="1"/>
          </p:cNvSpPr>
          <p:nvPr/>
        </p:nvSpPr>
        <p:spPr bwMode="gray">
          <a:xfrm>
            <a:off x="842148" y="3616170"/>
            <a:ext cx="2500330" cy="358775"/>
          </a:xfrm>
          <a:prstGeom prst="rect">
            <a:avLst/>
          </a:prstGeom>
          <a:noFill/>
          <a:ln>
            <a:noFill/>
          </a:ln>
          <a:extLst/>
        </p:spPr>
        <p:txBody>
          <a:bodyPr lIns="0" tIns="0" rIns="0" bIns="0" anchor="ctr"/>
          <a:lstStyle/>
          <a:p>
            <a:pPr algn="ctr">
              <a:lnSpc>
                <a:spcPct val="120000"/>
              </a:lnSpc>
              <a:defRPr/>
            </a:pPr>
            <a:r>
              <a:rPr lang="zh-CN" altLang="en-US" sz="1600" b="1" kern="0" dirty="0">
                <a:solidFill>
                  <a:prstClr val="black">
                    <a:lumMod val="75000"/>
                    <a:lumOff val="25000"/>
                  </a:prstClr>
                </a:solidFill>
                <a:latin typeface="微软雅黑" pitchFamily="34" charset="-122"/>
                <a:ea typeface="微软雅黑" pitchFamily="34" charset="-122"/>
              </a:rPr>
              <a:t>单击此处输入标题</a:t>
            </a:r>
          </a:p>
        </p:txBody>
      </p:sp>
      <p:sp>
        <p:nvSpPr>
          <p:cNvPr id="8" name="Text Box 40"/>
          <p:cNvSpPr txBox="1">
            <a:spLocks noChangeArrowheads="1"/>
          </p:cNvSpPr>
          <p:nvPr/>
        </p:nvSpPr>
        <p:spPr bwMode="gray">
          <a:xfrm>
            <a:off x="3347864" y="3993040"/>
            <a:ext cx="3255336" cy="701731"/>
          </a:xfrm>
          <a:prstGeom prst="rect">
            <a:avLst/>
          </a:prstGeom>
          <a:noFill/>
          <a:ln w="9525">
            <a:noFill/>
            <a:miter lim="800000"/>
            <a:headEnd/>
            <a:tailEnd/>
          </a:ln>
        </p:spPr>
        <p:txBody>
          <a:bodyPr wrap="square">
            <a:spAutoFit/>
          </a:bodyPr>
          <a:lstStyle/>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endParaRPr lang="zh-CN" altLang="en-US" sz="1100" kern="0" dirty="0">
              <a:solidFill>
                <a:prstClr val="black">
                  <a:lumMod val="75000"/>
                  <a:lumOff val="25000"/>
                </a:prstClr>
              </a:solidFill>
              <a:latin typeface="微软雅黑" pitchFamily="34" charset="-122"/>
              <a:ea typeface="微软雅黑" pitchFamily="34" charset="-122"/>
            </a:endParaRPr>
          </a:p>
        </p:txBody>
      </p:sp>
      <p:sp>
        <p:nvSpPr>
          <p:cNvPr id="9" name="Rectangle 11"/>
          <p:cNvSpPr>
            <a:spLocks noChangeArrowheads="1"/>
          </p:cNvSpPr>
          <p:nvPr/>
        </p:nvSpPr>
        <p:spPr bwMode="gray">
          <a:xfrm>
            <a:off x="3722055" y="3616170"/>
            <a:ext cx="2500330" cy="358775"/>
          </a:xfrm>
          <a:prstGeom prst="rect">
            <a:avLst/>
          </a:prstGeom>
          <a:noFill/>
          <a:ln>
            <a:noFill/>
          </a:ln>
          <a:extLst/>
        </p:spPr>
        <p:txBody>
          <a:bodyPr lIns="0" tIns="0" rIns="0" bIns="0" anchor="ctr"/>
          <a:lstStyle/>
          <a:p>
            <a:pPr algn="ctr">
              <a:lnSpc>
                <a:spcPct val="120000"/>
              </a:lnSpc>
              <a:defRPr/>
            </a:pPr>
            <a:r>
              <a:rPr lang="zh-CN" altLang="en-US" sz="1600" b="1" kern="0" dirty="0">
                <a:solidFill>
                  <a:prstClr val="black">
                    <a:lumMod val="75000"/>
                    <a:lumOff val="25000"/>
                  </a:prstClr>
                </a:solidFill>
                <a:latin typeface="微软雅黑" pitchFamily="34" charset="-122"/>
                <a:ea typeface="微软雅黑" pitchFamily="34" charset="-122"/>
              </a:rPr>
              <a:t>单击此处输入标题</a:t>
            </a:r>
          </a:p>
        </p:txBody>
      </p:sp>
      <p:sp>
        <p:nvSpPr>
          <p:cNvPr id="10" name="Text Box 40"/>
          <p:cNvSpPr txBox="1">
            <a:spLocks noChangeArrowheads="1"/>
          </p:cNvSpPr>
          <p:nvPr/>
        </p:nvSpPr>
        <p:spPr bwMode="gray">
          <a:xfrm>
            <a:off x="6084168" y="3993040"/>
            <a:ext cx="3255336" cy="701731"/>
          </a:xfrm>
          <a:prstGeom prst="rect">
            <a:avLst/>
          </a:prstGeom>
          <a:noFill/>
          <a:ln w="9525">
            <a:noFill/>
            <a:miter lim="800000"/>
            <a:headEnd/>
            <a:tailEnd/>
          </a:ln>
        </p:spPr>
        <p:txBody>
          <a:bodyPr wrap="square">
            <a:spAutoFit/>
          </a:bodyPr>
          <a:lstStyle/>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endParaRPr lang="zh-CN" altLang="en-US" sz="1100" kern="0" dirty="0">
              <a:solidFill>
                <a:prstClr val="black">
                  <a:lumMod val="75000"/>
                  <a:lumOff val="25000"/>
                </a:prstClr>
              </a:solidFill>
              <a:latin typeface="微软雅黑" pitchFamily="34" charset="-122"/>
              <a:ea typeface="微软雅黑" pitchFamily="34" charset="-122"/>
            </a:endParaRPr>
          </a:p>
        </p:txBody>
      </p:sp>
      <p:sp>
        <p:nvSpPr>
          <p:cNvPr id="11" name="Rectangle 11"/>
          <p:cNvSpPr>
            <a:spLocks noChangeArrowheads="1"/>
          </p:cNvSpPr>
          <p:nvPr/>
        </p:nvSpPr>
        <p:spPr bwMode="gray">
          <a:xfrm>
            <a:off x="6375738" y="3616170"/>
            <a:ext cx="2500330" cy="358775"/>
          </a:xfrm>
          <a:prstGeom prst="rect">
            <a:avLst/>
          </a:prstGeom>
          <a:noFill/>
          <a:ln>
            <a:noFill/>
          </a:ln>
          <a:extLst/>
        </p:spPr>
        <p:txBody>
          <a:bodyPr lIns="0" tIns="0" rIns="0" bIns="0" anchor="ctr"/>
          <a:lstStyle/>
          <a:p>
            <a:pPr algn="ctr">
              <a:lnSpc>
                <a:spcPct val="120000"/>
              </a:lnSpc>
              <a:defRPr/>
            </a:pPr>
            <a:r>
              <a:rPr lang="zh-CN" altLang="en-US" sz="1600" b="1" kern="0" dirty="0">
                <a:solidFill>
                  <a:prstClr val="black">
                    <a:lumMod val="75000"/>
                    <a:lumOff val="25000"/>
                  </a:prstClr>
                </a:solidFill>
                <a:latin typeface="微软雅黑" pitchFamily="34" charset="-122"/>
                <a:ea typeface="微软雅黑" pitchFamily="34" charset="-122"/>
              </a:rPr>
              <a:t>单击此处输入标题</a:t>
            </a:r>
          </a:p>
        </p:txBody>
      </p:sp>
      <p:sp>
        <p:nvSpPr>
          <p:cNvPr id="12" name="TextBox 11"/>
          <p:cNvSpPr txBox="1"/>
          <p:nvPr/>
        </p:nvSpPr>
        <p:spPr>
          <a:xfrm>
            <a:off x="1169622" y="1563638"/>
            <a:ext cx="954107" cy="707886"/>
          </a:xfrm>
          <a:prstGeom prst="rect">
            <a:avLst/>
          </a:prstGeom>
          <a:noFill/>
        </p:spPr>
        <p:txBody>
          <a:bodyPr wrap="none" rtlCol="0">
            <a:spAutoFit/>
          </a:bodyPr>
          <a:lstStyle/>
          <a:p>
            <a:pPr algn="ctr"/>
            <a:r>
              <a:rPr lang="zh-CN" altLang="en-US" sz="2000" b="1" dirty="0">
                <a:solidFill>
                  <a:srgbClr val="ED7D31"/>
                </a:solidFill>
                <a:latin typeface="微软雅黑" pitchFamily="34" charset="-122"/>
                <a:ea typeface="微软雅黑" pitchFamily="34" charset="-122"/>
                <a:cs typeface="Arial Unicode MS" pitchFamily="34" charset="-122"/>
              </a:rPr>
              <a:t>点击录</a:t>
            </a:r>
            <a:endParaRPr lang="en-US" altLang="zh-CN" sz="2000" b="1" dirty="0">
              <a:solidFill>
                <a:srgbClr val="ED7D31"/>
              </a:solidFill>
              <a:latin typeface="微软雅黑" pitchFamily="34" charset="-122"/>
              <a:ea typeface="微软雅黑" pitchFamily="34" charset="-122"/>
              <a:cs typeface="Arial Unicode MS" pitchFamily="34" charset="-122"/>
            </a:endParaRPr>
          </a:p>
          <a:p>
            <a:pPr algn="ctr"/>
            <a:r>
              <a:rPr lang="zh-CN" altLang="en-US" sz="2000" b="1" dirty="0">
                <a:solidFill>
                  <a:srgbClr val="ED7D31"/>
                </a:solidFill>
                <a:latin typeface="微软雅黑" pitchFamily="34" charset="-122"/>
                <a:ea typeface="微软雅黑" pitchFamily="34" charset="-122"/>
                <a:cs typeface="Arial Unicode MS" pitchFamily="34" charset="-122"/>
              </a:rPr>
              <a:t>入内容</a:t>
            </a:r>
          </a:p>
        </p:txBody>
      </p:sp>
      <p:sp>
        <p:nvSpPr>
          <p:cNvPr id="13" name="TextBox 12"/>
          <p:cNvSpPr txBox="1"/>
          <p:nvPr/>
        </p:nvSpPr>
        <p:spPr>
          <a:xfrm>
            <a:off x="4049392" y="1563638"/>
            <a:ext cx="954107" cy="707886"/>
          </a:xfrm>
          <a:prstGeom prst="rect">
            <a:avLst/>
          </a:prstGeom>
          <a:noFill/>
        </p:spPr>
        <p:txBody>
          <a:bodyPr wrap="none" rtlCol="0">
            <a:spAutoFit/>
          </a:bodyPr>
          <a:lstStyle/>
          <a:p>
            <a:pPr algn="ctr"/>
            <a:r>
              <a:rPr lang="zh-CN" altLang="en-US" sz="2000" b="1" dirty="0">
                <a:solidFill>
                  <a:srgbClr val="C80000"/>
                </a:solidFill>
                <a:latin typeface="微软雅黑" pitchFamily="34" charset="-122"/>
                <a:ea typeface="微软雅黑" pitchFamily="34" charset="-122"/>
                <a:cs typeface="Arial Unicode MS" pitchFamily="34" charset="-122"/>
              </a:rPr>
              <a:t>点击录</a:t>
            </a:r>
            <a:endParaRPr lang="en-US" altLang="zh-CN" sz="2000" b="1" dirty="0">
              <a:solidFill>
                <a:srgbClr val="C80000"/>
              </a:solidFill>
              <a:latin typeface="微软雅黑" pitchFamily="34" charset="-122"/>
              <a:ea typeface="微软雅黑" pitchFamily="34" charset="-122"/>
              <a:cs typeface="Arial Unicode MS" pitchFamily="34" charset="-122"/>
            </a:endParaRPr>
          </a:p>
          <a:p>
            <a:pPr algn="ctr"/>
            <a:r>
              <a:rPr lang="zh-CN" altLang="en-US" sz="2000" b="1" dirty="0">
                <a:solidFill>
                  <a:srgbClr val="C80000"/>
                </a:solidFill>
                <a:latin typeface="微软雅黑" pitchFamily="34" charset="-122"/>
                <a:ea typeface="微软雅黑" pitchFamily="34" charset="-122"/>
                <a:cs typeface="Arial Unicode MS" pitchFamily="34" charset="-122"/>
              </a:rPr>
              <a:t>入内容</a:t>
            </a:r>
          </a:p>
        </p:txBody>
      </p:sp>
      <p:sp>
        <p:nvSpPr>
          <p:cNvPr id="14" name="TextBox 13"/>
          <p:cNvSpPr txBox="1"/>
          <p:nvPr/>
        </p:nvSpPr>
        <p:spPr>
          <a:xfrm>
            <a:off x="6892894" y="1563638"/>
            <a:ext cx="954107" cy="707886"/>
          </a:xfrm>
          <a:prstGeom prst="rect">
            <a:avLst/>
          </a:prstGeom>
          <a:noFill/>
        </p:spPr>
        <p:txBody>
          <a:bodyPr wrap="none" rtlCol="0">
            <a:spAutoFit/>
          </a:bodyPr>
          <a:lstStyle/>
          <a:p>
            <a:pPr algn="ctr"/>
            <a:r>
              <a:rPr lang="zh-CN" altLang="en-US" sz="2000" b="1" dirty="0">
                <a:solidFill>
                  <a:prstClr val="black"/>
                </a:solidFill>
                <a:latin typeface="微软雅黑" pitchFamily="34" charset="-122"/>
                <a:ea typeface="微软雅黑" pitchFamily="34" charset="-122"/>
                <a:cs typeface="Arial Unicode MS" pitchFamily="34" charset="-122"/>
              </a:rPr>
              <a:t>点击录</a:t>
            </a:r>
            <a:endParaRPr lang="en-US" altLang="zh-CN" sz="2000" b="1" dirty="0">
              <a:solidFill>
                <a:prstClr val="black"/>
              </a:solidFill>
              <a:latin typeface="微软雅黑" pitchFamily="34" charset="-122"/>
              <a:ea typeface="微软雅黑" pitchFamily="34" charset="-122"/>
              <a:cs typeface="Arial Unicode MS" pitchFamily="34" charset="-122"/>
            </a:endParaRPr>
          </a:p>
          <a:p>
            <a:pPr algn="ctr"/>
            <a:r>
              <a:rPr lang="zh-CN" altLang="en-US" sz="2000" b="1" dirty="0">
                <a:solidFill>
                  <a:prstClr val="black"/>
                </a:solidFill>
                <a:latin typeface="微软雅黑" pitchFamily="34" charset="-122"/>
                <a:ea typeface="微软雅黑" pitchFamily="34" charset="-122"/>
                <a:cs typeface="Arial Unicode MS" pitchFamily="34" charset="-122"/>
              </a:rPr>
              <a:t>入内容</a:t>
            </a:r>
          </a:p>
        </p:txBody>
      </p:sp>
    </p:spTree>
    <p:extLst>
      <p:ext uri="{BB962C8B-B14F-4D97-AF65-F5344CB8AC3E}">
        <p14:creationId xmlns:p14="http://schemas.microsoft.com/office/powerpoint/2010/main" val="299893889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childTnLst>
                          </p:cTn>
                        </p:par>
                        <p:par>
                          <p:cTn id="30" fill="hold">
                            <p:stCondLst>
                              <p:cond delay="22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750"/>
                                        <p:tgtEl>
                                          <p:spTgt spid="6"/>
                                        </p:tgtEl>
                                      </p:cBhvr>
                                    </p:animEffect>
                                    <p:anim calcmode="lin" valueType="num">
                                      <p:cBhvr>
                                        <p:cTn id="42" dur="750" fill="hold"/>
                                        <p:tgtEl>
                                          <p:spTgt spid="6"/>
                                        </p:tgtEl>
                                        <p:attrNameLst>
                                          <p:attrName>ppt_x</p:attrName>
                                        </p:attrNameLst>
                                      </p:cBhvr>
                                      <p:tavLst>
                                        <p:tav tm="0">
                                          <p:val>
                                            <p:strVal val="#ppt_x"/>
                                          </p:val>
                                        </p:tav>
                                        <p:tav tm="100000">
                                          <p:val>
                                            <p:strVal val="#ppt_x"/>
                                          </p:val>
                                        </p:tav>
                                      </p:tavLst>
                                    </p:anim>
                                    <p:anim calcmode="lin" valueType="num">
                                      <p:cBhvr>
                                        <p:cTn id="43" dur="75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38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anim calcmode="lin" valueType="num">
                                      <p:cBhvr>
                                        <p:cTn id="4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9"/>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4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anim calcmode="lin" valueType="num">
                                      <p:cBhvr>
                                        <p:cTn id="6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gtEl>
                                      </p:cBhvr>
                                    </p:animEffect>
                                  </p:childTnLst>
                                </p:cTn>
                              </p:par>
                            </p:childTnLst>
                          </p:cTn>
                        </p:par>
                        <p:par>
                          <p:cTn id="66" fill="hold">
                            <p:stCondLst>
                              <p:cond delay="6300"/>
                            </p:stCondLst>
                            <p:childTnLst>
                              <p:par>
                                <p:cTn id="67" presetID="42"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750"/>
                                        <p:tgtEl>
                                          <p:spTgt spid="10"/>
                                        </p:tgtEl>
                                      </p:cBhvr>
                                    </p:animEffect>
                                    <p:anim calcmode="lin" valueType="num">
                                      <p:cBhvr>
                                        <p:cTn id="70" dur="750" fill="hold"/>
                                        <p:tgtEl>
                                          <p:spTgt spid="10"/>
                                        </p:tgtEl>
                                        <p:attrNameLst>
                                          <p:attrName>ppt_x</p:attrName>
                                        </p:attrNameLst>
                                      </p:cBhvr>
                                      <p:tavLst>
                                        <p:tav tm="0">
                                          <p:val>
                                            <p:strVal val="#ppt_x"/>
                                          </p:val>
                                        </p:tav>
                                        <p:tav tm="100000">
                                          <p:val>
                                            <p:strVal val="#ppt_x"/>
                                          </p:val>
                                        </p:tav>
                                      </p:tavLst>
                                    </p:anim>
                                    <p:anim calcmode="lin" valueType="num">
                                      <p:cBhvr>
                                        <p:cTn id="71"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sp>
        <p:nvSpPr>
          <p:cNvPr id="10" name="圆角矩形 9"/>
          <p:cNvSpPr/>
          <p:nvPr/>
        </p:nvSpPr>
        <p:spPr>
          <a:xfrm>
            <a:off x="2957159" y="978654"/>
            <a:ext cx="3559628" cy="32123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prstClr val="white"/>
                </a:solidFill>
                <a:latin typeface="微软雅黑" panose="020B0503020204020204" pitchFamily="34" charset="-122"/>
                <a:ea typeface="微软雅黑" panose="020B0503020204020204" pitchFamily="34" charset="-122"/>
              </a:rPr>
              <a:t>第一部分：单击此处添加文字标题</a:t>
            </a:r>
          </a:p>
        </p:txBody>
      </p:sp>
      <p:sp>
        <p:nvSpPr>
          <p:cNvPr id="11" name="圆角矩形 10"/>
          <p:cNvSpPr/>
          <p:nvPr/>
        </p:nvSpPr>
        <p:spPr>
          <a:xfrm>
            <a:off x="2957159" y="1534848"/>
            <a:ext cx="3559628" cy="32123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prstClr val="white"/>
                </a:solidFill>
                <a:latin typeface="微软雅黑" panose="020B0503020204020204" pitchFamily="34" charset="-122"/>
                <a:ea typeface="微软雅黑" panose="020B0503020204020204" pitchFamily="34" charset="-122"/>
              </a:rPr>
              <a:t>第二部分：单击此处添加文字标题</a:t>
            </a:r>
          </a:p>
        </p:txBody>
      </p:sp>
      <p:sp>
        <p:nvSpPr>
          <p:cNvPr id="12" name="圆角矩形 11"/>
          <p:cNvSpPr/>
          <p:nvPr/>
        </p:nvSpPr>
        <p:spPr>
          <a:xfrm>
            <a:off x="2957159" y="2095399"/>
            <a:ext cx="3559628" cy="32123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prstClr val="white"/>
                </a:solidFill>
                <a:latin typeface="微软雅黑" panose="020B0503020204020204" pitchFamily="34" charset="-122"/>
                <a:ea typeface="微软雅黑" panose="020B0503020204020204" pitchFamily="34" charset="-122"/>
              </a:rPr>
              <a:t>第三部分：单击此处添加文字标题</a:t>
            </a:r>
          </a:p>
        </p:txBody>
      </p:sp>
      <p:sp>
        <p:nvSpPr>
          <p:cNvPr id="13" name="圆角矩形 12"/>
          <p:cNvSpPr/>
          <p:nvPr/>
        </p:nvSpPr>
        <p:spPr>
          <a:xfrm>
            <a:off x="2957159" y="2655951"/>
            <a:ext cx="3559628" cy="32123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prstClr val="white"/>
                </a:solidFill>
                <a:latin typeface="微软雅黑" panose="020B0503020204020204" pitchFamily="34" charset="-122"/>
                <a:ea typeface="微软雅黑" panose="020B0503020204020204" pitchFamily="34" charset="-122"/>
              </a:rPr>
              <a:t>第四部分：单击此处添加文字标题</a:t>
            </a:r>
          </a:p>
        </p:txBody>
      </p:sp>
      <p:grpSp>
        <p:nvGrpSpPr>
          <p:cNvPr id="15" name="组合 14"/>
          <p:cNvGrpSpPr/>
          <p:nvPr/>
        </p:nvGrpSpPr>
        <p:grpSpPr>
          <a:xfrm>
            <a:off x="1405944" y="1467147"/>
            <a:ext cx="1066800" cy="1066800"/>
            <a:chOff x="1908458" y="2802863"/>
            <a:chExt cx="1422400" cy="1422400"/>
          </a:xfrm>
        </p:grpSpPr>
        <p:sp>
          <p:nvSpPr>
            <p:cNvPr id="2" name="椭圆 1"/>
            <p:cNvSpPr/>
            <p:nvPr/>
          </p:nvSpPr>
          <p:spPr>
            <a:xfrm>
              <a:off x="1908458" y="2802863"/>
              <a:ext cx="1422400" cy="1422400"/>
            </a:xfrm>
            <a:prstGeom prst="ellipse">
              <a:avLst/>
            </a:prstGeom>
            <a:solidFill>
              <a:srgbClr val="C0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3" name="文本框 2"/>
            <p:cNvSpPr txBox="1"/>
            <p:nvPr/>
          </p:nvSpPr>
          <p:spPr>
            <a:xfrm>
              <a:off x="1955530" y="3151718"/>
              <a:ext cx="1374735" cy="800219"/>
            </a:xfrm>
            <a:prstGeom prst="rect">
              <a:avLst/>
            </a:prstGeom>
            <a:noFill/>
          </p:spPr>
          <p:txBody>
            <a:bodyPr wrap="none" rtlCol="0">
              <a:spAutoFit/>
            </a:bodyPr>
            <a:lstStyle/>
            <a:p>
              <a:r>
                <a:rPr lang="zh-CN" altLang="en-US" sz="3300" b="1" dirty="0">
                  <a:solidFill>
                    <a:prstClr val="white"/>
                  </a:solidFill>
                  <a:latin typeface="微软雅黑" panose="020B0503020204020204" pitchFamily="34" charset="-122"/>
                  <a:ea typeface="微软雅黑" panose="020B0503020204020204" pitchFamily="34" charset="-122"/>
                </a:rPr>
                <a:t>目录</a:t>
              </a:r>
            </a:p>
          </p:txBody>
        </p:sp>
      </p:grpSp>
    </p:spTree>
    <p:extLst>
      <p:ext uri="{BB962C8B-B14F-4D97-AF65-F5344CB8AC3E}">
        <p14:creationId xmlns:p14="http://schemas.microsoft.com/office/powerpoint/2010/main" val="318128778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2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5" name="Oval 65"/>
          <p:cNvSpPr>
            <a:spLocks noChangeArrowheads="1"/>
          </p:cNvSpPr>
          <p:nvPr/>
        </p:nvSpPr>
        <p:spPr bwMode="auto">
          <a:xfrm rot="10800000" flipV="1">
            <a:off x="2049136" y="3831624"/>
            <a:ext cx="1611881" cy="17678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defTabSz="914378">
              <a:defRPr/>
            </a:pPr>
            <a:endParaRPr lang="zh-CN" altLang="en-US" sz="1800" kern="0">
              <a:solidFill>
                <a:sysClr val="windowText" lastClr="000000"/>
              </a:solidFill>
              <a:latin typeface="Arial" pitchFamily="34" charset="0"/>
              <a:ea typeface="宋体"/>
            </a:endParaRPr>
          </a:p>
        </p:txBody>
      </p:sp>
      <p:sp>
        <p:nvSpPr>
          <p:cNvPr id="6" name="Oval 65"/>
          <p:cNvSpPr>
            <a:spLocks noChangeArrowheads="1"/>
          </p:cNvSpPr>
          <p:nvPr/>
        </p:nvSpPr>
        <p:spPr bwMode="auto">
          <a:xfrm rot="10800000" flipV="1">
            <a:off x="-23155" y="3847614"/>
            <a:ext cx="1611881" cy="17678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defTabSz="914378">
              <a:defRPr/>
            </a:pPr>
            <a:endParaRPr lang="zh-CN" altLang="en-US" sz="1800" kern="0">
              <a:solidFill>
                <a:sysClr val="windowText" lastClr="000000"/>
              </a:solidFill>
              <a:latin typeface="Arial" pitchFamily="34" charset="0"/>
              <a:ea typeface="宋体"/>
            </a:endParaRPr>
          </a:p>
        </p:txBody>
      </p:sp>
      <p:grpSp>
        <p:nvGrpSpPr>
          <p:cNvPr id="938" name="组合 937"/>
          <p:cNvGrpSpPr/>
          <p:nvPr/>
        </p:nvGrpSpPr>
        <p:grpSpPr>
          <a:xfrm>
            <a:off x="136396" y="786001"/>
            <a:ext cx="4453244" cy="3636642"/>
            <a:chOff x="136395" y="786001"/>
            <a:chExt cx="4453244" cy="3636642"/>
          </a:xfrm>
        </p:grpSpPr>
        <p:grpSp>
          <p:nvGrpSpPr>
            <p:cNvPr id="4" name="Group 60"/>
            <p:cNvGrpSpPr>
              <a:grpSpLocks noChangeAspect="1"/>
            </p:cNvGrpSpPr>
            <p:nvPr/>
          </p:nvGrpSpPr>
          <p:grpSpPr bwMode="auto">
            <a:xfrm rot="20413169" flipH="1">
              <a:off x="3463913" y="786001"/>
              <a:ext cx="1125726" cy="1085237"/>
              <a:chOff x="413" y="341"/>
              <a:chExt cx="1835" cy="1769"/>
            </a:xfrm>
            <a:solidFill>
              <a:schemeClr val="accent3"/>
            </a:solidFill>
          </p:grpSpPr>
          <p:grpSp>
            <p:nvGrpSpPr>
              <p:cNvPr id="9" name="Group 261"/>
              <p:cNvGrpSpPr>
                <a:grpSpLocks/>
              </p:cNvGrpSpPr>
              <p:nvPr/>
            </p:nvGrpSpPr>
            <p:grpSpPr bwMode="auto">
              <a:xfrm>
                <a:off x="413" y="570"/>
                <a:ext cx="1821" cy="1497"/>
                <a:chOff x="413" y="570"/>
                <a:chExt cx="1821" cy="1497"/>
              </a:xfrm>
              <a:grpFill/>
            </p:grpSpPr>
            <p:sp>
              <p:nvSpPr>
                <p:cNvPr id="269" name="Freeform 61"/>
                <p:cNvSpPr>
                  <a:spLocks/>
                </p:cNvSpPr>
                <p:nvPr/>
              </p:nvSpPr>
              <p:spPr bwMode="auto">
                <a:xfrm>
                  <a:off x="1247" y="858"/>
                  <a:ext cx="120" cy="94"/>
                </a:xfrm>
                <a:custGeom>
                  <a:avLst/>
                  <a:gdLst>
                    <a:gd name="T0" fmla="*/ 50 w 51"/>
                    <a:gd name="T1" fmla="*/ 33 h 40"/>
                    <a:gd name="T2" fmla="*/ 50 w 51"/>
                    <a:gd name="T3" fmla="*/ 24 h 40"/>
                    <a:gd name="T4" fmla="*/ 45 w 51"/>
                    <a:gd name="T5" fmla="*/ 11 h 40"/>
                    <a:gd name="T6" fmla="*/ 31 w 51"/>
                    <a:gd name="T7" fmla="*/ 1 h 40"/>
                    <a:gd name="T8" fmla="*/ 21 w 51"/>
                    <a:gd name="T9" fmla="*/ 1 h 40"/>
                    <a:gd name="T10" fmla="*/ 12 w 51"/>
                    <a:gd name="T11" fmla="*/ 7 h 40"/>
                    <a:gd name="T12" fmla="*/ 4 w 51"/>
                    <a:gd name="T13" fmla="*/ 20 h 40"/>
                    <a:gd name="T14" fmla="*/ 4 w 51"/>
                    <a:gd name="T15" fmla="*/ 29 h 40"/>
                    <a:gd name="T16" fmla="*/ 3 w 51"/>
                    <a:gd name="T17" fmla="*/ 34 h 40"/>
                    <a:gd name="T18" fmla="*/ 0 w 51"/>
                    <a:gd name="T19" fmla="*/ 38 h 40"/>
                    <a:gd name="T20" fmla="*/ 6 w 51"/>
                    <a:gd name="T21" fmla="*/ 35 h 40"/>
                    <a:gd name="T22" fmla="*/ 10 w 51"/>
                    <a:gd name="T23" fmla="*/ 26 h 40"/>
                    <a:gd name="T24" fmla="*/ 22 w 51"/>
                    <a:gd name="T25" fmla="*/ 13 h 40"/>
                    <a:gd name="T26" fmla="*/ 35 w 51"/>
                    <a:gd name="T27" fmla="*/ 16 h 40"/>
                    <a:gd name="T28" fmla="*/ 34 w 51"/>
                    <a:gd name="T29" fmla="*/ 16 h 40"/>
                    <a:gd name="T30" fmla="*/ 27 w 51"/>
                    <a:gd name="T31" fmla="*/ 18 h 40"/>
                    <a:gd name="T32" fmla="*/ 21 w 51"/>
                    <a:gd name="T33" fmla="*/ 22 h 40"/>
                    <a:gd name="T34" fmla="*/ 16 w 51"/>
                    <a:gd name="T35" fmla="*/ 28 h 40"/>
                    <a:gd name="T36" fmla="*/ 12 w 51"/>
                    <a:gd name="T37" fmla="*/ 34 h 40"/>
                    <a:gd name="T38" fmla="*/ 7 w 51"/>
                    <a:gd name="T39" fmla="*/ 40 h 40"/>
                    <a:gd name="T40" fmla="*/ 14 w 51"/>
                    <a:gd name="T41" fmla="*/ 38 h 40"/>
                    <a:gd name="T42" fmla="*/ 19 w 51"/>
                    <a:gd name="T43" fmla="*/ 39 h 40"/>
                    <a:gd name="T44" fmla="*/ 28 w 51"/>
                    <a:gd name="T45" fmla="*/ 35 h 40"/>
                    <a:gd name="T46" fmla="*/ 35 w 51"/>
                    <a:gd name="T47" fmla="*/ 26 h 40"/>
                    <a:gd name="T48" fmla="*/ 43 w 51"/>
                    <a:gd name="T49" fmla="*/ 22 h 40"/>
                    <a:gd name="T50" fmla="*/ 48 w 51"/>
                    <a:gd name="T51" fmla="*/ 25 h 40"/>
                    <a:gd name="T52" fmla="*/ 50 w 51"/>
                    <a:gd name="T53" fmla="*/ 30 h 40"/>
                    <a:gd name="T54" fmla="*/ 50 w 51"/>
                    <a:gd name="T55"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40">
                      <a:moveTo>
                        <a:pt x="50" y="33"/>
                      </a:moveTo>
                      <a:cubicBezTo>
                        <a:pt x="50" y="31"/>
                        <a:pt x="51" y="26"/>
                        <a:pt x="50" y="24"/>
                      </a:cubicBezTo>
                      <a:cubicBezTo>
                        <a:pt x="50" y="20"/>
                        <a:pt x="48" y="14"/>
                        <a:pt x="45" y="11"/>
                      </a:cubicBezTo>
                      <a:cubicBezTo>
                        <a:pt x="42" y="7"/>
                        <a:pt x="38" y="3"/>
                        <a:pt x="31" y="1"/>
                      </a:cubicBezTo>
                      <a:cubicBezTo>
                        <a:pt x="28" y="0"/>
                        <a:pt x="25" y="0"/>
                        <a:pt x="21" y="1"/>
                      </a:cubicBezTo>
                      <a:cubicBezTo>
                        <a:pt x="18" y="2"/>
                        <a:pt x="15" y="4"/>
                        <a:pt x="12" y="7"/>
                      </a:cubicBezTo>
                      <a:cubicBezTo>
                        <a:pt x="9" y="9"/>
                        <a:pt x="5" y="14"/>
                        <a:pt x="4" y="20"/>
                      </a:cubicBezTo>
                      <a:cubicBezTo>
                        <a:pt x="3" y="22"/>
                        <a:pt x="4" y="26"/>
                        <a:pt x="4" y="29"/>
                      </a:cubicBezTo>
                      <a:cubicBezTo>
                        <a:pt x="4" y="31"/>
                        <a:pt x="3" y="33"/>
                        <a:pt x="3" y="34"/>
                      </a:cubicBezTo>
                      <a:cubicBezTo>
                        <a:pt x="2" y="35"/>
                        <a:pt x="1" y="37"/>
                        <a:pt x="0" y="38"/>
                      </a:cubicBezTo>
                      <a:cubicBezTo>
                        <a:pt x="3" y="37"/>
                        <a:pt x="4" y="37"/>
                        <a:pt x="6" y="35"/>
                      </a:cubicBezTo>
                      <a:cubicBezTo>
                        <a:pt x="8" y="32"/>
                        <a:pt x="9" y="28"/>
                        <a:pt x="10" y="26"/>
                      </a:cubicBezTo>
                      <a:cubicBezTo>
                        <a:pt x="12" y="20"/>
                        <a:pt x="17" y="15"/>
                        <a:pt x="22" y="13"/>
                      </a:cubicBezTo>
                      <a:cubicBezTo>
                        <a:pt x="29" y="11"/>
                        <a:pt x="37" y="16"/>
                        <a:pt x="35" y="16"/>
                      </a:cubicBezTo>
                      <a:cubicBezTo>
                        <a:pt x="34" y="16"/>
                        <a:pt x="34" y="16"/>
                        <a:pt x="34" y="16"/>
                      </a:cubicBezTo>
                      <a:cubicBezTo>
                        <a:pt x="32" y="17"/>
                        <a:pt x="30" y="17"/>
                        <a:pt x="27" y="18"/>
                      </a:cubicBezTo>
                      <a:cubicBezTo>
                        <a:pt x="24" y="20"/>
                        <a:pt x="22" y="21"/>
                        <a:pt x="21" y="22"/>
                      </a:cubicBezTo>
                      <a:cubicBezTo>
                        <a:pt x="19" y="24"/>
                        <a:pt x="18" y="26"/>
                        <a:pt x="16" y="28"/>
                      </a:cubicBezTo>
                      <a:cubicBezTo>
                        <a:pt x="15" y="30"/>
                        <a:pt x="14" y="32"/>
                        <a:pt x="12" y="34"/>
                      </a:cubicBezTo>
                      <a:cubicBezTo>
                        <a:pt x="11" y="36"/>
                        <a:pt x="7" y="38"/>
                        <a:pt x="7" y="40"/>
                      </a:cubicBezTo>
                      <a:cubicBezTo>
                        <a:pt x="8" y="39"/>
                        <a:pt x="12" y="38"/>
                        <a:pt x="14" y="38"/>
                      </a:cubicBezTo>
                      <a:cubicBezTo>
                        <a:pt x="15" y="38"/>
                        <a:pt x="17" y="39"/>
                        <a:pt x="19" y="39"/>
                      </a:cubicBezTo>
                      <a:cubicBezTo>
                        <a:pt x="22" y="38"/>
                        <a:pt x="26" y="37"/>
                        <a:pt x="28" y="35"/>
                      </a:cubicBezTo>
                      <a:cubicBezTo>
                        <a:pt x="31" y="33"/>
                        <a:pt x="33" y="29"/>
                        <a:pt x="35" y="26"/>
                      </a:cubicBezTo>
                      <a:cubicBezTo>
                        <a:pt x="37" y="24"/>
                        <a:pt x="40" y="21"/>
                        <a:pt x="43" y="22"/>
                      </a:cubicBezTo>
                      <a:cubicBezTo>
                        <a:pt x="45" y="23"/>
                        <a:pt x="46" y="23"/>
                        <a:pt x="48" y="25"/>
                      </a:cubicBezTo>
                      <a:cubicBezTo>
                        <a:pt x="48" y="26"/>
                        <a:pt x="49" y="28"/>
                        <a:pt x="50" y="30"/>
                      </a:cubicBezTo>
                      <a:cubicBezTo>
                        <a:pt x="50" y="31"/>
                        <a:pt x="50" y="34"/>
                        <a:pt x="50" y="3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0" name="Freeform 62"/>
                <p:cNvSpPr>
                  <a:spLocks/>
                </p:cNvSpPr>
                <p:nvPr/>
              </p:nvSpPr>
              <p:spPr bwMode="auto">
                <a:xfrm>
                  <a:off x="1733" y="1300"/>
                  <a:ext cx="196" cy="56"/>
                </a:xfrm>
                <a:custGeom>
                  <a:avLst/>
                  <a:gdLst>
                    <a:gd name="T0" fmla="*/ 77 w 83"/>
                    <a:gd name="T1" fmla="*/ 10 h 24"/>
                    <a:gd name="T2" fmla="*/ 61 w 83"/>
                    <a:gd name="T3" fmla="*/ 22 h 24"/>
                    <a:gd name="T4" fmla="*/ 33 w 83"/>
                    <a:gd name="T5" fmla="*/ 19 h 24"/>
                    <a:gd name="T6" fmla="*/ 0 w 83"/>
                    <a:gd name="T7" fmla="*/ 0 h 24"/>
                    <a:gd name="T8" fmla="*/ 29 w 83"/>
                    <a:gd name="T9" fmla="*/ 8 h 24"/>
                    <a:gd name="T10" fmla="*/ 48 w 83"/>
                    <a:gd name="T11" fmla="*/ 3 h 24"/>
                    <a:gd name="T12" fmla="*/ 38 w 83"/>
                    <a:gd name="T13" fmla="*/ 10 h 24"/>
                    <a:gd name="T14" fmla="*/ 47 w 83"/>
                    <a:gd name="T15" fmla="*/ 12 h 24"/>
                    <a:gd name="T16" fmla="*/ 65 w 83"/>
                    <a:gd name="T17" fmla="*/ 6 h 24"/>
                    <a:gd name="T18" fmla="*/ 58 w 83"/>
                    <a:gd name="T19" fmla="*/ 13 h 24"/>
                    <a:gd name="T20" fmla="*/ 53 w 83"/>
                    <a:gd name="T21" fmla="*/ 16 h 24"/>
                    <a:gd name="T22" fmla="*/ 75 w 83"/>
                    <a:gd name="T23" fmla="*/ 11 h 24"/>
                    <a:gd name="T24" fmla="*/ 77 w 83"/>
                    <a:gd name="T25"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24">
                      <a:moveTo>
                        <a:pt x="77" y="10"/>
                      </a:moveTo>
                      <a:cubicBezTo>
                        <a:pt x="77" y="10"/>
                        <a:pt x="71" y="20"/>
                        <a:pt x="61" y="22"/>
                      </a:cubicBezTo>
                      <a:cubicBezTo>
                        <a:pt x="51" y="24"/>
                        <a:pt x="47" y="24"/>
                        <a:pt x="33" y="19"/>
                      </a:cubicBezTo>
                      <a:cubicBezTo>
                        <a:pt x="19" y="15"/>
                        <a:pt x="0" y="0"/>
                        <a:pt x="0" y="0"/>
                      </a:cubicBezTo>
                      <a:cubicBezTo>
                        <a:pt x="0" y="0"/>
                        <a:pt x="18" y="7"/>
                        <a:pt x="29" y="8"/>
                      </a:cubicBezTo>
                      <a:cubicBezTo>
                        <a:pt x="39" y="8"/>
                        <a:pt x="46" y="3"/>
                        <a:pt x="48" y="3"/>
                      </a:cubicBezTo>
                      <a:cubicBezTo>
                        <a:pt x="49" y="3"/>
                        <a:pt x="43" y="10"/>
                        <a:pt x="38" y="10"/>
                      </a:cubicBezTo>
                      <a:cubicBezTo>
                        <a:pt x="33" y="10"/>
                        <a:pt x="42" y="11"/>
                        <a:pt x="47" y="12"/>
                      </a:cubicBezTo>
                      <a:cubicBezTo>
                        <a:pt x="53" y="12"/>
                        <a:pt x="62" y="8"/>
                        <a:pt x="65" y="6"/>
                      </a:cubicBezTo>
                      <a:cubicBezTo>
                        <a:pt x="68" y="4"/>
                        <a:pt x="63" y="11"/>
                        <a:pt x="58" y="13"/>
                      </a:cubicBezTo>
                      <a:cubicBezTo>
                        <a:pt x="54" y="15"/>
                        <a:pt x="47" y="15"/>
                        <a:pt x="53" y="16"/>
                      </a:cubicBezTo>
                      <a:cubicBezTo>
                        <a:pt x="59" y="18"/>
                        <a:pt x="67" y="18"/>
                        <a:pt x="75" y="11"/>
                      </a:cubicBezTo>
                      <a:cubicBezTo>
                        <a:pt x="83" y="1"/>
                        <a:pt x="77" y="11"/>
                        <a:pt x="77"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1" name="Freeform 63"/>
                <p:cNvSpPr>
                  <a:spLocks/>
                </p:cNvSpPr>
                <p:nvPr/>
              </p:nvSpPr>
              <p:spPr bwMode="auto">
                <a:xfrm>
                  <a:off x="921" y="1937"/>
                  <a:ext cx="68" cy="130"/>
                </a:xfrm>
                <a:custGeom>
                  <a:avLst/>
                  <a:gdLst>
                    <a:gd name="T0" fmla="*/ 14 w 29"/>
                    <a:gd name="T1" fmla="*/ 16 h 55"/>
                    <a:gd name="T2" fmla="*/ 15 w 29"/>
                    <a:gd name="T3" fmla="*/ 39 h 55"/>
                    <a:gd name="T4" fmla="*/ 9 w 29"/>
                    <a:gd name="T5" fmla="*/ 40 h 55"/>
                    <a:gd name="T6" fmla="*/ 1 w 29"/>
                    <a:gd name="T7" fmla="*/ 31 h 55"/>
                    <a:gd name="T8" fmla="*/ 4 w 29"/>
                    <a:gd name="T9" fmla="*/ 32 h 55"/>
                    <a:gd name="T10" fmla="*/ 2 w 29"/>
                    <a:gd name="T11" fmla="*/ 24 h 55"/>
                    <a:gd name="T12" fmla="*/ 8 w 29"/>
                    <a:gd name="T13" fmla="*/ 11 h 55"/>
                    <a:gd name="T14" fmla="*/ 25 w 29"/>
                    <a:gd name="T15" fmla="*/ 2 h 55"/>
                    <a:gd name="T16" fmla="*/ 21 w 29"/>
                    <a:gd name="T17" fmla="*/ 10 h 55"/>
                    <a:gd name="T18" fmla="*/ 27 w 29"/>
                    <a:gd name="T19" fmla="*/ 33 h 55"/>
                    <a:gd name="T20" fmla="*/ 19 w 29"/>
                    <a:gd name="T21" fmla="*/ 40 h 55"/>
                    <a:gd name="T22" fmla="*/ 19 w 29"/>
                    <a:gd name="T23" fmla="*/ 45 h 55"/>
                    <a:gd name="T24" fmla="*/ 14 w 29"/>
                    <a:gd name="T25" fmla="*/ 1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55">
                      <a:moveTo>
                        <a:pt x="14" y="16"/>
                      </a:moveTo>
                      <a:cubicBezTo>
                        <a:pt x="14" y="15"/>
                        <a:pt x="12" y="23"/>
                        <a:pt x="15" y="39"/>
                      </a:cubicBezTo>
                      <a:cubicBezTo>
                        <a:pt x="19" y="55"/>
                        <a:pt x="15" y="38"/>
                        <a:pt x="9" y="40"/>
                      </a:cubicBezTo>
                      <a:cubicBezTo>
                        <a:pt x="3" y="42"/>
                        <a:pt x="0" y="30"/>
                        <a:pt x="1" y="31"/>
                      </a:cubicBezTo>
                      <a:cubicBezTo>
                        <a:pt x="2" y="32"/>
                        <a:pt x="4" y="32"/>
                        <a:pt x="4" y="32"/>
                      </a:cubicBezTo>
                      <a:cubicBezTo>
                        <a:pt x="4" y="32"/>
                        <a:pt x="4" y="32"/>
                        <a:pt x="2" y="24"/>
                      </a:cubicBezTo>
                      <a:cubicBezTo>
                        <a:pt x="0" y="16"/>
                        <a:pt x="3" y="21"/>
                        <a:pt x="8" y="11"/>
                      </a:cubicBezTo>
                      <a:cubicBezTo>
                        <a:pt x="14" y="0"/>
                        <a:pt x="25" y="2"/>
                        <a:pt x="25" y="2"/>
                      </a:cubicBezTo>
                      <a:cubicBezTo>
                        <a:pt x="25" y="2"/>
                        <a:pt x="23" y="3"/>
                        <a:pt x="21" y="10"/>
                      </a:cubicBezTo>
                      <a:cubicBezTo>
                        <a:pt x="19" y="16"/>
                        <a:pt x="26" y="24"/>
                        <a:pt x="27" y="33"/>
                      </a:cubicBezTo>
                      <a:cubicBezTo>
                        <a:pt x="29" y="43"/>
                        <a:pt x="19" y="33"/>
                        <a:pt x="19" y="40"/>
                      </a:cubicBezTo>
                      <a:cubicBezTo>
                        <a:pt x="19" y="47"/>
                        <a:pt x="19" y="47"/>
                        <a:pt x="19" y="45"/>
                      </a:cubicBezTo>
                      <a:lnTo>
                        <a:pt x="14" y="16"/>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2" name="Freeform 64"/>
                <p:cNvSpPr>
                  <a:spLocks/>
                </p:cNvSpPr>
                <p:nvPr/>
              </p:nvSpPr>
              <p:spPr bwMode="auto">
                <a:xfrm>
                  <a:off x="1100" y="650"/>
                  <a:ext cx="182" cy="165"/>
                </a:xfrm>
                <a:custGeom>
                  <a:avLst/>
                  <a:gdLst>
                    <a:gd name="T0" fmla="*/ 62 w 77"/>
                    <a:gd name="T1" fmla="*/ 66 h 70"/>
                    <a:gd name="T2" fmla="*/ 65 w 77"/>
                    <a:gd name="T3" fmla="*/ 26 h 70"/>
                    <a:gd name="T4" fmla="*/ 25 w 77"/>
                    <a:gd name="T5" fmla="*/ 11 h 70"/>
                    <a:gd name="T6" fmla="*/ 13 w 77"/>
                    <a:gd name="T7" fmla="*/ 49 h 70"/>
                    <a:gd name="T8" fmla="*/ 42 w 77"/>
                    <a:gd name="T9" fmla="*/ 26 h 70"/>
                    <a:gd name="T10" fmla="*/ 42 w 77"/>
                    <a:gd name="T11" fmla="*/ 26 h 70"/>
                    <a:gd name="T12" fmla="*/ 25 w 77"/>
                    <a:gd name="T13" fmla="*/ 60 h 70"/>
                    <a:gd name="T14" fmla="*/ 4 w 77"/>
                    <a:gd name="T15" fmla="*/ 43 h 70"/>
                    <a:gd name="T16" fmla="*/ 9 w 77"/>
                    <a:gd name="T17" fmla="*/ 17 h 70"/>
                    <a:gd name="T18" fmla="*/ 61 w 77"/>
                    <a:gd name="T19" fmla="*/ 15 h 70"/>
                    <a:gd name="T20" fmla="*/ 65 w 77"/>
                    <a:gd name="T21" fmla="*/ 68 h 70"/>
                    <a:gd name="T22" fmla="*/ 62 w 77"/>
                    <a:gd name="T23"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0">
                      <a:moveTo>
                        <a:pt x="62" y="66"/>
                      </a:moveTo>
                      <a:cubicBezTo>
                        <a:pt x="70" y="54"/>
                        <a:pt x="72" y="40"/>
                        <a:pt x="65" y="26"/>
                      </a:cubicBezTo>
                      <a:cubicBezTo>
                        <a:pt x="57" y="11"/>
                        <a:pt x="40" y="5"/>
                        <a:pt x="25" y="11"/>
                      </a:cubicBezTo>
                      <a:cubicBezTo>
                        <a:pt x="10" y="16"/>
                        <a:pt x="0" y="35"/>
                        <a:pt x="13" y="49"/>
                      </a:cubicBezTo>
                      <a:cubicBezTo>
                        <a:pt x="28" y="67"/>
                        <a:pt x="61" y="41"/>
                        <a:pt x="42" y="26"/>
                      </a:cubicBezTo>
                      <a:cubicBezTo>
                        <a:pt x="40" y="24"/>
                        <a:pt x="40" y="24"/>
                        <a:pt x="42" y="26"/>
                      </a:cubicBezTo>
                      <a:cubicBezTo>
                        <a:pt x="60" y="40"/>
                        <a:pt x="43" y="61"/>
                        <a:pt x="25" y="60"/>
                      </a:cubicBezTo>
                      <a:cubicBezTo>
                        <a:pt x="15" y="59"/>
                        <a:pt x="7" y="51"/>
                        <a:pt x="4" y="43"/>
                      </a:cubicBezTo>
                      <a:cubicBezTo>
                        <a:pt x="1" y="33"/>
                        <a:pt x="4" y="24"/>
                        <a:pt x="9" y="17"/>
                      </a:cubicBezTo>
                      <a:cubicBezTo>
                        <a:pt x="21" y="2"/>
                        <a:pt x="46" y="0"/>
                        <a:pt x="61" y="15"/>
                      </a:cubicBezTo>
                      <a:cubicBezTo>
                        <a:pt x="77" y="30"/>
                        <a:pt x="77" y="53"/>
                        <a:pt x="65" y="68"/>
                      </a:cubicBezTo>
                      <a:cubicBezTo>
                        <a:pt x="64" y="70"/>
                        <a:pt x="60" y="68"/>
                        <a:pt x="62" y="66"/>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3" name="Freeform 65"/>
                <p:cNvSpPr>
                  <a:spLocks/>
                </p:cNvSpPr>
                <p:nvPr/>
              </p:nvSpPr>
              <p:spPr bwMode="auto">
                <a:xfrm>
                  <a:off x="1180" y="570"/>
                  <a:ext cx="144" cy="397"/>
                </a:xfrm>
                <a:custGeom>
                  <a:avLst/>
                  <a:gdLst>
                    <a:gd name="T0" fmla="*/ 32 w 61"/>
                    <a:gd name="T1" fmla="*/ 0 h 168"/>
                    <a:gd name="T2" fmla="*/ 56 w 61"/>
                    <a:gd name="T3" fmla="*/ 42 h 168"/>
                    <a:gd name="T4" fmla="*/ 41 w 61"/>
                    <a:gd name="T5" fmla="*/ 84 h 168"/>
                    <a:gd name="T6" fmla="*/ 24 w 61"/>
                    <a:gd name="T7" fmla="*/ 167 h 168"/>
                    <a:gd name="T8" fmla="*/ 28 w 61"/>
                    <a:gd name="T9" fmla="*/ 168 h 168"/>
                    <a:gd name="T10" fmla="*/ 43 w 61"/>
                    <a:gd name="T11" fmla="*/ 87 h 168"/>
                    <a:gd name="T12" fmla="*/ 61 w 61"/>
                    <a:gd name="T13" fmla="*/ 46 h 168"/>
                    <a:gd name="T14" fmla="*/ 36 w 61"/>
                    <a:gd name="T15" fmla="*/ 1 h 168"/>
                    <a:gd name="T16" fmla="*/ 32 w 61"/>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68">
                      <a:moveTo>
                        <a:pt x="32" y="0"/>
                      </a:moveTo>
                      <a:cubicBezTo>
                        <a:pt x="49" y="10"/>
                        <a:pt x="55" y="27"/>
                        <a:pt x="56" y="42"/>
                      </a:cubicBezTo>
                      <a:cubicBezTo>
                        <a:pt x="58" y="60"/>
                        <a:pt x="50" y="73"/>
                        <a:pt x="41" y="84"/>
                      </a:cubicBezTo>
                      <a:cubicBezTo>
                        <a:pt x="25" y="102"/>
                        <a:pt x="0" y="130"/>
                        <a:pt x="24" y="167"/>
                      </a:cubicBezTo>
                      <a:cubicBezTo>
                        <a:pt x="24" y="168"/>
                        <a:pt x="27" y="168"/>
                        <a:pt x="28" y="168"/>
                      </a:cubicBezTo>
                      <a:cubicBezTo>
                        <a:pt x="5" y="133"/>
                        <a:pt x="28" y="105"/>
                        <a:pt x="43" y="87"/>
                      </a:cubicBezTo>
                      <a:cubicBezTo>
                        <a:pt x="53" y="76"/>
                        <a:pt x="61" y="64"/>
                        <a:pt x="61" y="46"/>
                      </a:cubicBezTo>
                      <a:cubicBezTo>
                        <a:pt x="60" y="31"/>
                        <a:pt x="53" y="12"/>
                        <a:pt x="36" y="1"/>
                      </a:cubicBezTo>
                      <a:cubicBezTo>
                        <a:pt x="35" y="1"/>
                        <a:pt x="33" y="1"/>
                        <a:pt x="3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4" name="Freeform 66"/>
                <p:cNvSpPr>
                  <a:spLocks/>
                </p:cNvSpPr>
                <p:nvPr/>
              </p:nvSpPr>
              <p:spPr bwMode="auto">
                <a:xfrm>
                  <a:off x="1213" y="811"/>
                  <a:ext cx="239" cy="274"/>
                </a:xfrm>
                <a:custGeom>
                  <a:avLst/>
                  <a:gdLst>
                    <a:gd name="T0" fmla="*/ 64 w 101"/>
                    <a:gd name="T1" fmla="*/ 115 h 116"/>
                    <a:gd name="T2" fmla="*/ 98 w 101"/>
                    <a:gd name="T3" fmla="*/ 51 h 116"/>
                    <a:gd name="T4" fmla="*/ 49 w 101"/>
                    <a:gd name="T5" fmla="*/ 1 h 116"/>
                    <a:gd name="T6" fmla="*/ 3 w 101"/>
                    <a:gd name="T7" fmla="*/ 49 h 116"/>
                    <a:gd name="T8" fmla="*/ 23 w 101"/>
                    <a:gd name="T9" fmla="*/ 78 h 116"/>
                    <a:gd name="T10" fmla="*/ 57 w 101"/>
                    <a:gd name="T11" fmla="*/ 73 h 116"/>
                    <a:gd name="T12" fmla="*/ 63 w 101"/>
                    <a:gd name="T13" fmla="*/ 40 h 116"/>
                    <a:gd name="T14" fmla="*/ 59 w 101"/>
                    <a:gd name="T15" fmla="*/ 42 h 116"/>
                    <a:gd name="T16" fmla="*/ 45 w 101"/>
                    <a:gd name="T17" fmla="*/ 76 h 116"/>
                    <a:gd name="T18" fmla="*/ 11 w 101"/>
                    <a:gd name="T19" fmla="*/ 62 h 116"/>
                    <a:gd name="T20" fmla="*/ 11 w 101"/>
                    <a:gd name="T21" fmla="*/ 25 h 116"/>
                    <a:gd name="T22" fmla="*/ 43 w 101"/>
                    <a:gd name="T23" fmla="*/ 5 h 116"/>
                    <a:gd name="T24" fmla="*/ 94 w 101"/>
                    <a:gd name="T25" fmla="*/ 48 h 116"/>
                    <a:gd name="T26" fmla="*/ 64 w 101"/>
                    <a:gd name="T27" fmla="*/ 115 h 116"/>
                    <a:gd name="T28" fmla="*/ 64 w 101"/>
                    <a:gd name="T29" fmla="*/ 1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116">
                      <a:moveTo>
                        <a:pt x="64" y="115"/>
                      </a:moveTo>
                      <a:cubicBezTo>
                        <a:pt x="87" y="103"/>
                        <a:pt x="101" y="77"/>
                        <a:pt x="98" y="51"/>
                      </a:cubicBezTo>
                      <a:cubicBezTo>
                        <a:pt x="95" y="24"/>
                        <a:pt x="77" y="2"/>
                        <a:pt x="49" y="1"/>
                      </a:cubicBezTo>
                      <a:cubicBezTo>
                        <a:pt x="23" y="0"/>
                        <a:pt x="0" y="22"/>
                        <a:pt x="3" y="49"/>
                      </a:cubicBezTo>
                      <a:cubicBezTo>
                        <a:pt x="5" y="61"/>
                        <a:pt x="11" y="73"/>
                        <a:pt x="23" y="78"/>
                      </a:cubicBezTo>
                      <a:cubicBezTo>
                        <a:pt x="34" y="83"/>
                        <a:pt x="47" y="81"/>
                        <a:pt x="57" y="73"/>
                      </a:cubicBezTo>
                      <a:cubicBezTo>
                        <a:pt x="66" y="65"/>
                        <a:pt x="67" y="51"/>
                        <a:pt x="63" y="40"/>
                      </a:cubicBezTo>
                      <a:cubicBezTo>
                        <a:pt x="62" y="38"/>
                        <a:pt x="58" y="40"/>
                        <a:pt x="59" y="42"/>
                      </a:cubicBezTo>
                      <a:cubicBezTo>
                        <a:pt x="65" y="56"/>
                        <a:pt x="59" y="71"/>
                        <a:pt x="45" y="76"/>
                      </a:cubicBezTo>
                      <a:cubicBezTo>
                        <a:pt x="32" y="80"/>
                        <a:pt x="18" y="73"/>
                        <a:pt x="11" y="62"/>
                      </a:cubicBezTo>
                      <a:cubicBezTo>
                        <a:pt x="5" y="51"/>
                        <a:pt x="6" y="36"/>
                        <a:pt x="11" y="25"/>
                      </a:cubicBezTo>
                      <a:cubicBezTo>
                        <a:pt x="18" y="13"/>
                        <a:pt x="30" y="7"/>
                        <a:pt x="43" y="5"/>
                      </a:cubicBezTo>
                      <a:cubicBezTo>
                        <a:pt x="70" y="1"/>
                        <a:pt x="90" y="23"/>
                        <a:pt x="94" y="48"/>
                      </a:cubicBezTo>
                      <a:cubicBezTo>
                        <a:pt x="98" y="74"/>
                        <a:pt x="86" y="103"/>
                        <a:pt x="64" y="115"/>
                      </a:cubicBezTo>
                      <a:cubicBezTo>
                        <a:pt x="62" y="116"/>
                        <a:pt x="62" y="116"/>
                        <a:pt x="64" y="11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5" name="Freeform 67"/>
                <p:cNvSpPr>
                  <a:spLocks/>
                </p:cNvSpPr>
                <p:nvPr/>
              </p:nvSpPr>
              <p:spPr bwMode="auto">
                <a:xfrm>
                  <a:off x="1388" y="636"/>
                  <a:ext cx="234" cy="458"/>
                </a:xfrm>
                <a:custGeom>
                  <a:avLst/>
                  <a:gdLst>
                    <a:gd name="T0" fmla="*/ 99 w 99"/>
                    <a:gd name="T1" fmla="*/ 2 h 194"/>
                    <a:gd name="T2" fmla="*/ 48 w 99"/>
                    <a:gd name="T3" fmla="*/ 30 h 194"/>
                    <a:gd name="T4" fmla="*/ 37 w 99"/>
                    <a:gd name="T5" fmla="*/ 88 h 194"/>
                    <a:gd name="T6" fmla="*/ 1 w 99"/>
                    <a:gd name="T7" fmla="*/ 194 h 194"/>
                    <a:gd name="T8" fmla="*/ 1 w 99"/>
                    <a:gd name="T9" fmla="*/ 194 h 194"/>
                    <a:gd name="T10" fmla="*/ 32 w 99"/>
                    <a:gd name="T11" fmla="*/ 91 h 194"/>
                    <a:gd name="T12" fmla="*/ 41 w 99"/>
                    <a:gd name="T13" fmla="*/ 31 h 194"/>
                    <a:gd name="T14" fmla="*/ 99 w 99"/>
                    <a:gd name="T15" fmla="*/ 2 h 194"/>
                    <a:gd name="T16" fmla="*/ 99 w 99"/>
                    <a:gd name="T17" fmla="*/ 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94">
                      <a:moveTo>
                        <a:pt x="99" y="2"/>
                      </a:moveTo>
                      <a:cubicBezTo>
                        <a:pt x="76" y="0"/>
                        <a:pt x="59" y="15"/>
                        <a:pt x="48" y="30"/>
                      </a:cubicBezTo>
                      <a:cubicBezTo>
                        <a:pt x="34" y="48"/>
                        <a:pt x="34" y="69"/>
                        <a:pt x="37" y="88"/>
                      </a:cubicBezTo>
                      <a:cubicBezTo>
                        <a:pt x="41" y="121"/>
                        <a:pt x="49" y="171"/>
                        <a:pt x="1" y="194"/>
                      </a:cubicBezTo>
                      <a:cubicBezTo>
                        <a:pt x="0" y="194"/>
                        <a:pt x="2" y="193"/>
                        <a:pt x="1" y="194"/>
                      </a:cubicBezTo>
                      <a:cubicBezTo>
                        <a:pt x="47" y="172"/>
                        <a:pt x="37" y="122"/>
                        <a:pt x="32" y="91"/>
                      </a:cubicBezTo>
                      <a:cubicBezTo>
                        <a:pt x="29" y="70"/>
                        <a:pt x="29" y="51"/>
                        <a:pt x="41" y="31"/>
                      </a:cubicBezTo>
                      <a:cubicBezTo>
                        <a:pt x="51" y="15"/>
                        <a:pt x="75" y="0"/>
                        <a:pt x="99" y="2"/>
                      </a:cubicBezTo>
                      <a:cubicBezTo>
                        <a:pt x="99" y="2"/>
                        <a:pt x="99" y="2"/>
                        <a:pt x="9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6" name="Freeform 68"/>
                <p:cNvSpPr>
                  <a:spLocks/>
                </p:cNvSpPr>
                <p:nvPr/>
              </p:nvSpPr>
              <p:spPr bwMode="auto">
                <a:xfrm>
                  <a:off x="1343" y="1018"/>
                  <a:ext cx="331" cy="282"/>
                </a:xfrm>
                <a:custGeom>
                  <a:avLst/>
                  <a:gdLst>
                    <a:gd name="T0" fmla="*/ 4 w 140"/>
                    <a:gd name="T1" fmla="*/ 59 h 119"/>
                    <a:gd name="T2" fmla="*/ 67 w 140"/>
                    <a:gd name="T3" fmla="*/ 7 h 119"/>
                    <a:gd name="T4" fmla="*/ 131 w 140"/>
                    <a:gd name="T5" fmla="*/ 57 h 119"/>
                    <a:gd name="T6" fmla="*/ 74 w 140"/>
                    <a:gd name="T7" fmla="*/ 108 h 119"/>
                    <a:gd name="T8" fmla="*/ 50 w 140"/>
                    <a:gd name="T9" fmla="*/ 72 h 119"/>
                    <a:gd name="T10" fmla="*/ 84 w 140"/>
                    <a:gd name="T11" fmla="*/ 46 h 119"/>
                    <a:gd name="T12" fmla="*/ 86 w 140"/>
                    <a:gd name="T13" fmla="*/ 43 h 119"/>
                    <a:gd name="T14" fmla="*/ 53 w 140"/>
                    <a:gd name="T15" fmla="*/ 54 h 119"/>
                    <a:gd name="T16" fmla="*/ 49 w 140"/>
                    <a:gd name="T17" fmla="*/ 90 h 119"/>
                    <a:gd name="T18" fmla="*/ 116 w 140"/>
                    <a:gd name="T19" fmla="*/ 104 h 119"/>
                    <a:gd name="T20" fmla="*/ 127 w 140"/>
                    <a:gd name="T21" fmla="*/ 33 h 119"/>
                    <a:gd name="T22" fmla="*/ 57 w 140"/>
                    <a:gd name="T23" fmla="*/ 5 h 119"/>
                    <a:gd name="T24" fmla="*/ 1 w 140"/>
                    <a:gd name="T25" fmla="*/ 58 h 119"/>
                    <a:gd name="T26" fmla="*/ 4 w 140"/>
                    <a:gd name="T27"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119">
                      <a:moveTo>
                        <a:pt x="4" y="59"/>
                      </a:moveTo>
                      <a:cubicBezTo>
                        <a:pt x="12" y="30"/>
                        <a:pt x="37" y="10"/>
                        <a:pt x="67" y="7"/>
                      </a:cubicBezTo>
                      <a:cubicBezTo>
                        <a:pt x="99" y="5"/>
                        <a:pt x="127" y="25"/>
                        <a:pt x="131" y="57"/>
                      </a:cubicBezTo>
                      <a:cubicBezTo>
                        <a:pt x="136" y="89"/>
                        <a:pt x="106" y="117"/>
                        <a:pt x="74" y="108"/>
                      </a:cubicBezTo>
                      <a:cubicBezTo>
                        <a:pt x="59" y="103"/>
                        <a:pt x="49" y="88"/>
                        <a:pt x="50" y="72"/>
                      </a:cubicBezTo>
                      <a:cubicBezTo>
                        <a:pt x="50" y="54"/>
                        <a:pt x="67" y="42"/>
                        <a:pt x="84" y="46"/>
                      </a:cubicBezTo>
                      <a:cubicBezTo>
                        <a:pt x="87" y="47"/>
                        <a:pt x="88" y="43"/>
                        <a:pt x="86" y="43"/>
                      </a:cubicBezTo>
                      <a:cubicBezTo>
                        <a:pt x="74" y="40"/>
                        <a:pt x="60" y="44"/>
                        <a:pt x="53" y="54"/>
                      </a:cubicBezTo>
                      <a:cubicBezTo>
                        <a:pt x="45" y="64"/>
                        <a:pt x="44" y="78"/>
                        <a:pt x="49" y="90"/>
                      </a:cubicBezTo>
                      <a:cubicBezTo>
                        <a:pt x="60" y="116"/>
                        <a:pt x="95" y="119"/>
                        <a:pt x="116" y="104"/>
                      </a:cubicBezTo>
                      <a:cubicBezTo>
                        <a:pt x="138" y="88"/>
                        <a:pt x="140" y="56"/>
                        <a:pt x="127" y="33"/>
                      </a:cubicBezTo>
                      <a:cubicBezTo>
                        <a:pt x="113" y="8"/>
                        <a:pt x="83" y="0"/>
                        <a:pt x="57" y="5"/>
                      </a:cubicBezTo>
                      <a:cubicBezTo>
                        <a:pt x="30" y="10"/>
                        <a:pt x="8" y="32"/>
                        <a:pt x="1" y="58"/>
                      </a:cubicBezTo>
                      <a:cubicBezTo>
                        <a:pt x="0" y="60"/>
                        <a:pt x="4" y="62"/>
                        <a:pt x="4" y="5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7" name="Freeform 69"/>
                <p:cNvSpPr>
                  <a:spLocks/>
                </p:cNvSpPr>
                <p:nvPr/>
              </p:nvSpPr>
              <p:spPr bwMode="auto">
                <a:xfrm>
                  <a:off x="1398" y="641"/>
                  <a:ext cx="75" cy="163"/>
                </a:xfrm>
                <a:custGeom>
                  <a:avLst/>
                  <a:gdLst>
                    <a:gd name="T0" fmla="*/ 28 w 32"/>
                    <a:gd name="T1" fmla="*/ 32 h 69"/>
                    <a:gd name="T2" fmla="*/ 22 w 32"/>
                    <a:gd name="T3" fmla="*/ 17 h 69"/>
                    <a:gd name="T4" fmla="*/ 19 w 32"/>
                    <a:gd name="T5" fmla="*/ 21 h 69"/>
                    <a:gd name="T6" fmla="*/ 15 w 32"/>
                    <a:gd name="T7" fmla="*/ 11 h 69"/>
                    <a:gd name="T8" fmla="*/ 11 w 32"/>
                    <a:gd name="T9" fmla="*/ 16 h 69"/>
                    <a:gd name="T10" fmla="*/ 3 w 32"/>
                    <a:gd name="T11" fmla="*/ 6 h 69"/>
                    <a:gd name="T12" fmla="*/ 9 w 32"/>
                    <a:gd name="T13" fmla="*/ 4 h 69"/>
                    <a:gd name="T14" fmla="*/ 4 w 32"/>
                    <a:gd name="T15" fmla="*/ 1 h 69"/>
                    <a:gd name="T16" fmla="*/ 0 w 32"/>
                    <a:gd name="T17" fmla="*/ 8 h 69"/>
                    <a:gd name="T18" fmla="*/ 3 w 32"/>
                    <a:gd name="T19" fmla="*/ 16 h 69"/>
                    <a:gd name="T20" fmla="*/ 5 w 32"/>
                    <a:gd name="T21" fmla="*/ 24 h 69"/>
                    <a:gd name="T22" fmla="*/ 1 w 32"/>
                    <a:gd name="T23" fmla="*/ 23 h 69"/>
                    <a:gd name="T24" fmla="*/ 3 w 32"/>
                    <a:gd name="T25" fmla="*/ 28 h 69"/>
                    <a:gd name="T26" fmla="*/ 7 w 32"/>
                    <a:gd name="T27" fmla="*/ 33 h 69"/>
                    <a:gd name="T28" fmla="*/ 4 w 32"/>
                    <a:gd name="T29" fmla="*/ 34 h 69"/>
                    <a:gd name="T30" fmla="*/ 5 w 32"/>
                    <a:gd name="T31" fmla="*/ 39 h 69"/>
                    <a:gd name="T32" fmla="*/ 24 w 32"/>
                    <a:gd name="T33" fmla="*/ 60 h 69"/>
                    <a:gd name="T34" fmla="*/ 26 w 32"/>
                    <a:gd name="T35" fmla="*/ 68 h 69"/>
                    <a:gd name="T36" fmla="*/ 24 w 32"/>
                    <a:gd name="T37" fmla="*/ 60 h 69"/>
                    <a:gd name="T38" fmla="*/ 27 w 32"/>
                    <a:gd name="T39" fmla="*/ 41 h 69"/>
                    <a:gd name="T40" fmla="*/ 28 w 32"/>
                    <a:gd name="T4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9">
                      <a:moveTo>
                        <a:pt x="28" y="32"/>
                      </a:moveTo>
                      <a:cubicBezTo>
                        <a:pt x="23" y="35"/>
                        <a:pt x="24" y="18"/>
                        <a:pt x="22" y="17"/>
                      </a:cubicBezTo>
                      <a:cubicBezTo>
                        <a:pt x="20" y="16"/>
                        <a:pt x="19" y="21"/>
                        <a:pt x="19" y="21"/>
                      </a:cubicBezTo>
                      <a:cubicBezTo>
                        <a:pt x="19" y="21"/>
                        <a:pt x="17" y="12"/>
                        <a:pt x="15" y="11"/>
                      </a:cubicBezTo>
                      <a:cubicBezTo>
                        <a:pt x="12" y="10"/>
                        <a:pt x="11" y="15"/>
                        <a:pt x="11" y="16"/>
                      </a:cubicBezTo>
                      <a:cubicBezTo>
                        <a:pt x="11" y="17"/>
                        <a:pt x="2" y="11"/>
                        <a:pt x="3" y="6"/>
                      </a:cubicBezTo>
                      <a:cubicBezTo>
                        <a:pt x="4" y="0"/>
                        <a:pt x="9" y="4"/>
                        <a:pt x="9" y="4"/>
                      </a:cubicBezTo>
                      <a:cubicBezTo>
                        <a:pt x="9" y="4"/>
                        <a:pt x="7" y="0"/>
                        <a:pt x="4" y="1"/>
                      </a:cubicBezTo>
                      <a:cubicBezTo>
                        <a:pt x="1" y="2"/>
                        <a:pt x="0" y="5"/>
                        <a:pt x="0" y="8"/>
                      </a:cubicBezTo>
                      <a:cubicBezTo>
                        <a:pt x="0" y="10"/>
                        <a:pt x="1" y="12"/>
                        <a:pt x="3" y="16"/>
                      </a:cubicBezTo>
                      <a:cubicBezTo>
                        <a:pt x="5" y="20"/>
                        <a:pt x="5" y="24"/>
                        <a:pt x="5" y="24"/>
                      </a:cubicBezTo>
                      <a:cubicBezTo>
                        <a:pt x="5" y="24"/>
                        <a:pt x="2" y="22"/>
                        <a:pt x="1" y="23"/>
                      </a:cubicBezTo>
                      <a:cubicBezTo>
                        <a:pt x="0" y="25"/>
                        <a:pt x="0" y="26"/>
                        <a:pt x="3" y="28"/>
                      </a:cubicBezTo>
                      <a:cubicBezTo>
                        <a:pt x="5" y="30"/>
                        <a:pt x="7" y="33"/>
                        <a:pt x="7" y="33"/>
                      </a:cubicBezTo>
                      <a:cubicBezTo>
                        <a:pt x="7" y="33"/>
                        <a:pt x="4" y="33"/>
                        <a:pt x="4" y="34"/>
                      </a:cubicBezTo>
                      <a:cubicBezTo>
                        <a:pt x="3" y="36"/>
                        <a:pt x="3" y="37"/>
                        <a:pt x="5" y="39"/>
                      </a:cubicBezTo>
                      <a:cubicBezTo>
                        <a:pt x="8" y="40"/>
                        <a:pt x="20" y="50"/>
                        <a:pt x="24" y="60"/>
                      </a:cubicBezTo>
                      <a:cubicBezTo>
                        <a:pt x="28" y="69"/>
                        <a:pt x="26" y="68"/>
                        <a:pt x="26" y="68"/>
                      </a:cubicBezTo>
                      <a:cubicBezTo>
                        <a:pt x="24" y="60"/>
                        <a:pt x="24" y="60"/>
                        <a:pt x="24" y="60"/>
                      </a:cubicBezTo>
                      <a:cubicBezTo>
                        <a:pt x="24" y="59"/>
                        <a:pt x="21" y="47"/>
                        <a:pt x="27" y="41"/>
                      </a:cubicBezTo>
                      <a:cubicBezTo>
                        <a:pt x="32" y="35"/>
                        <a:pt x="28" y="32"/>
                        <a:pt x="28" y="3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8" name="Freeform 70"/>
                <p:cNvSpPr>
                  <a:spLocks/>
                </p:cNvSpPr>
                <p:nvPr/>
              </p:nvSpPr>
              <p:spPr bwMode="auto">
                <a:xfrm>
                  <a:off x="1466" y="752"/>
                  <a:ext cx="109" cy="85"/>
                </a:xfrm>
                <a:custGeom>
                  <a:avLst/>
                  <a:gdLst>
                    <a:gd name="T0" fmla="*/ 11 w 46"/>
                    <a:gd name="T1" fmla="*/ 25 h 36"/>
                    <a:gd name="T2" fmla="*/ 30 w 46"/>
                    <a:gd name="T3" fmla="*/ 29 h 36"/>
                    <a:gd name="T4" fmla="*/ 27 w 46"/>
                    <a:gd name="T5" fmla="*/ 27 h 36"/>
                    <a:gd name="T6" fmla="*/ 36 w 46"/>
                    <a:gd name="T7" fmla="*/ 22 h 36"/>
                    <a:gd name="T8" fmla="*/ 35 w 46"/>
                    <a:gd name="T9" fmla="*/ 14 h 36"/>
                    <a:gd name="T10" fmla="*/ 46 w 46"/>
                    <a:gd name="T11" fmla="*/ 3 h 36"/>
                    <a:gd name="T12" fmla="*/ 35 w 46"/>
                    <a:gd name="T13" fmla="*/ 5 h 36"/>
                    <a:gd name="T14" fmla="*/ 30 w 46"/>
                    <a:gd name="T15" fmla="*/ 7 h 36"/>
                    <a:gd name="T16" fmla="*/ 29 w 46"/>
                    <a:gd name="T17" fmla="*/ 3 h 36"/>
                    <a:gd name="T18" fmla="*/ 23 w 46"/>
                    <a:gd name="T19" fmla="*/ 3 h 36"/>
                    <a:gd name="T20" fmla="*/ 19 w 46"/>
                    <a:gd name="T21" fmla="*/ 6 h 36"/>
                    <a:gd name="T22" fmla="*/ 15 w 46"/>
                    <a:gd name="T23" fmla="*/ 0 h 36"/>
                    <a:gd name="T24" fmla="*/ 7 w 46"/>
                    <a:gd name="T25" fmla="*/ 14 h 36"/>
                    <a:gd name="T26" fmla="*/ 8 w 46"/>
                    <a:gd name="T27" fmla="*/ 21 h 36"/>
                    <a:gd name="T28" fmla="*/ 0 w 46"/>
                    <a:gd name="T29" fmla="*/ 21 h 36"/>
                    <a:gd name="T30" fmla="*/ 11 w 46"/>
                    <a:gd name="T31" fmla="*/ 26 h 36"/>
                    <a:gd name="T32" fmla="*/ 11 w 46"/>
                    <a:gd name="T3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36">
                      <a:moveTo>
                        <a:pt x="11" y="25"/>
                      </a:moveTo>
                      <a:cubicBezTo>
                        <a:pt x="12" y="34"/>
                        <a:pt x="24" y="36"/>
                        <a:pt x="30" y="29"/>
                      </a:cubicBezTo>
                      <a:cubicBezTo>
                        <a:pt x="29" y="28"/>
                        <a:pt x="28" y="28"/>
                        <a:pt x="27" y="27"/>
                      </a:cubicBezTo>
                      <a:cubicBezTo>
                        <a:pt x="29" y="25"/>
                        <a:pt x="33" y="25"/>
                        <a:pt x="36" y="22"/>
                      </a:cubicBezTo>
                      <a:cubicBezTo>
                        <a:pt x="38" y="19"/>
                        <a:pt x="39" y="16"/>
                        <a:pt x="35" y="14"/>
                      </a:cubicBezTo>
                      <a:cubicBezTo>
                        <a:pt x="36" y="11"/>
                        <a:pt x="42" y="4"/>
                        <a:pt x="46" y="3"/>
                      </a:cubicBezTo>
                      <a:cubicBezTo>
                        <a:pt x="43" y="3"/>
                        <a:pt x="38" y="4"/>
                        <a:pt x="35" y="5"/>
                      </a:cubicBezTo>
                      <a:cubicBezTo>
                        <a:pt x="33" y="5"/>
                        <a:pt x="31" y="7"/>
                        <a:pt x="30" y="7"/>
                      </a:cubicBezTo>
                      <a:cubicBezTo>
                        <a:pt x="29" y="6"/>
                        <a:pt x="30" y="4"/>
                        <a:pt x="29" y="3"/>
                      </a:cubicBezTo>
                      <a:cubicBezTo>
                        <a:pt x="28" y="3"/>
                        <a:pt x="24" y="3"/>
                        <a:pt x="23" y="3"/>
                      </a:cubicBezTo>
                      <a:cubicBezTo>
                        <a:pt x="21" y="4"/>
                        <a:pt x="20" y="5"/>
                        <a:pt x="19" y="6"/>
                      </a:cubicBezTo>
                      <a:cubicBezTo>
                        <a:pt x="14" y="7"/>
                        <a:pt x="18" y="1"/>
                        <a:pt x="15" y="0"/>
                      </a:cubicBezTo>
                      <a:cubicBezTo>
                        <a:pt x="10" y="5"/>
                        <a:pt x="6" y="7"/>
                        <a:pt x="7" y="14"/>
                      </a:cubicBezTo>
                      <a:cubicBezTo>
                        <a:pt x="7" y="16"/>
                        <a:pt x="10" y="20"/>
                        <a:pt x="8" y="21"/>
                      </a:cubicBezTo>
                      <a:cubicBezTo>
                        <a:pt x="6" y="22"/>
                        <a:pt x="1" y="21"/>
                        <a:pt x="0" y="21"/>
                      </a:cubicBezTo>
                      <a:cubicBezTo>
                        <a:pt x="2" y="25"/>
                        <a:pt x="13" y="18"/>
                        <a:pt x="11" y="26"/>
                      </a:cubicBezTo>
                      <a:lnTo>
                        <a:pt x="11" y="25"/>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9" name="Freeform 71"/>
                <p:cNvSpPr>
                  <a:spLocks/>
                </p:cNvSpPr>
                <p:nvPr/>
              </p:nvSpPr>
              <p:spPr bwMode="auto">
                <a:xfrm>
                  <a:off x="1683" y="808"/>
                  <a:ext cx="88" cy="118"/>
                </a:xfrm>
                <a:custGeom>
                  <a:avLst/>
                  <a:gdLst>
                    <a:gd name="T0" fmla="*/ 22 w 37"/>
                    <a:gd name="T1" fmla="*/ 40 h 50"/>
                    <a:gd name="T2" fmla="*/ 33 w 37"/>
                    <a:gd name="T3" fmla="*/ 24 h 50"/>
                    <a:gd name="T4" fmla="*/ 30 w 37"/>
                    <a:gd name="T5" fmla="*/ 26 h 50"/>
                    <a:gd name="T6" fmla="*/ 28 w 37"/>
                    <a:gd name="T7" fmla="*/ 16 h 50"/>
                    <a:gd name="T8" fmla="*/ 20 w 37"/>
                    <a:gd name="T9" fmla="*/ 14 h 50"/>
                    <a:gd name="T10" fmla="*/ 14 w 37"/>
                    <a:gd name="T11" fmla="*/ 0 h 50"/>
                    <a:gd name="T12" fmla="*/ 12 w 37"/>
                    <a:gd name="T13" fmla="*/ 11 h 50"/>
                    <a:gd name="T14" fmla="*/ 12 w 37"/>
                    <a:gd name="T15" fmla="*/ 16 h 50"/>
                    <a:gd name="T16" fmla="*/ 8 w 37"/>
                    <a:gd name="T17" fmla="*/ 16 h 50"/>
                    <a:gd name="T18" fmla="*/ 6 w 37"/>
                    <a:gd name="T19" fmla="*/ 21 h 50"/>
                    <a:gd name="T20" fmla="*/ 7 w 37"/>
                    <a:gd name="T21" fmla="*/ 26 h 50"/>
                    <a:gd name="T22" fmla="*/ 0 w 37"/>
                    <a:gd name="T23" fmla="*/ 28 h 50"/>
                    <a:gd name="T24" fmla="*/ 10 w 37"/>
                    <a:gd name="T25" fmla="*/ 40 h 50"/>
                    <a:gd name="T26" fmla="*/ 17 w 37"/>
                    <a:gd name="T27" fmla="*/ 42 h 50"/>
                    <a:gd name="T28" fmla="*/ 15 w 37"/>
                    <a:gd name="T29" fmla="*/ 50 h 50"/>
                    <a:gd name="T30" fmla="*/ 23 w 37"/>
                    <a:gd name="T31" fmla="*/ 40 h 50"/>
                    <a:gd name="T32" fmla="*/ 22 w 37"/>
                    <a:gd name="T3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50">
                      <a:moveTo>
                        <a:pt x="22" y="40"/>
                      </a:moveTo>
                      <a:cubicBezTo>
                        <a:pt x="31" y="42"/>
                        <a:pt x="37" y="32"/>
                        <a:pt x="33" y="24"/>
                      </a:cubicBezTo>
                      <a:cubicBezTo>
                        <a:pt x="32" y="25"/>
                        <a:pt x="31" y="25"/>
                        <a:pt x="30" y="26"/>
                      </a:cubicBezTo>
                      <a:cubicBezTo>
                        <a:pt x="28" y="23"/>
                        <a:pt x="30" y="19"/>
                        <a:pt x="28" y="16"/>
                      </a:cubicBezTo>
                      <a:cubicBezTo>
                        <a:pt x="26" y="13"/>
                        <a:pt x="24" y="11"/>
                        <a:pt x="20" y="14"/>
                      </a:cubicBezTo>
                      <a:cubicBezTo>
                        <a:pt x="18" y="12"/>
                        <a:pt x="13" y="4"/>
                        <a:pt x="14" y="0"/>
                      </a:cubicBezTo>
                      <a:cubicBezTo>
                        <a:pt x="12" y="3"/>
                        <a:pt x="12" y="8"/>
                        <a:pt x="12" y="11"/>
                      </a:cubicBezTo>
                      <a:cubicBezTo>
                        <a:pt x="12" y="12"/>
                        <a:pt x="13" y="15"/>
                        <a:pt x="12" y="16"/>
                      </a:cubicBezTo>
                      <a:cubicBezTo>
                        <a:pt x="10" y="17"/>
                        <a:pt x="9" y="15"/>
                        <a:pt x="8" y="16"/>
                      </a:cubicBezTo>
                      <a:cubicBezTo>
                        <a:pt x="7" y="17"/>
                        <a:pt x="6" y="20"/>
                        <a:pt x="6" y="21"/>
                      </a:cubicBezTo>
                      <a:cubicBezTo>
                        <a:pt x="6" y="23"/>
                        <a:pt x="7" y="24"/>
                        <a:pt x="7" y="26"/>
                      </a:cubicBezTo>
                      <a:cubicBezTo>
                        <a:pt x="7" y="31"/>
                        <a:pt x="2" y="25"/>
                        <a:pt x="0" y="28"/>
                      </a:cubicBezTo>
                      <a:cubicBezTo>
                        <a:pt x="3" y="34"/>
                        <a:pt x="3" y="39"/>
                        <a:pt x="10" y="40"/>
                      </a:cubicBezTo>
                      <a:cubicBezTo>
                        <a:pt x="13" y="41"/>
                        <a:pt x="17" y="39"/>
                        <a:pt x="17" y="42"/>
                      </a:cubicBezTo>
                      <a:cubicBezTo>
                        <a:pt x="17" y="44"/>
                        <a:pt x="15" y="48"/>
                        <a:pt x="15" y="50"/>
                      </a:cubicBezTo>
                      <a:cubicBezTo>
                        <a:pt x="19" y="49"/>
                        <a:pt x="16" y="36"/>
                        <a:pt x="23" y="40"/>
                      </a:cubicBezTo>
                      <a:lnTo>
                        <a:pt x="22" y="40"/>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0" name="Freeform 72"/>
                <p:cNvSpPr>
                  <a:spLocks/>
                </p:cNvSpPr>
                <p:nvPr/>
              </p:nvSpPr>
              <p:spPr bwMode="auto">
                <a:xfrm>
                  <a:off x="1790" y="945"/>
                  <a:ext cx="156" cy="64"/>
                </a:xfrm>
                <a:custGeom>
                  <a:avLst/>
                  <a:gdLst>
                    <a:gd name="T0" fmla="*/ 26 w 66"/>
                    <a:gd name="T1" fmla="*/ 25 h 27"/>
                    <a:gd name="T2" fmla="*/ 40 w 66"/>
                    <a:gd name="T3" fmla="*/ 26 h 27"/>
                    <a:gd name="T4" fmla="*/ 40 w 66"/>
                    <a:gd name="T5" fmla="*/ 22 h 27"/>
                    <a:gd name="T6" fmla="*/ 50 w 66"/>
                    <a:gd name="T7" fmla="*/ 22 h 27"/>
                    <a:gd name="T8" fmla="*/ 49 w 66"/>
                    <a:gd name="T9" fmla="*/ 17 h 27"/>
                    <a:gd name="T10" fmla="*/ 62 w 66"/>
                    <a:gd name="T11" fmla="*/ 14 h 27"/>
                    <a:gd name="T12" fmla="*/ 59 w 66"/>
                    <a:gd name="T13" fmla="*/ 20 h 27"/>
                    <a:gd name="T14" fmla="*/ 65 w 66"/>
                    <a:gd name="T15" fmla="*/ 17 h 27"/>
                    <a:gd name="T16" fmla="*/ 63 w 66"/>
                    <a:gd name="T17" fmla="*/ 11 h 27"/>
                    <a:gd name="T18" fmla="*/ 55 w 66"/>
                    <a:gd name="T19" fmla="*/ 10 h 27"/>
                    <a:gd name="T20" fmla="*/ 48 w 66"/>
                    <a:gd name="T21" fmla="*/ 8 h 27"/>
                    <a:gd name="T22" fmla="*/ 51 w 66"/>
                    <a:gd name="T23" fmla="*/ 4 h 27"/>
                    <a:gd name="T24" fmla="*/ 47 w 66"/>
                    <a:gd name="T25" fmla="*/ 4 h 27"/>
                    <a:gd name="T26" fmla="*/ 39 w 66"/>
                    <a:gd name="T27" fmla="*/ 6 h 27"/>
                    <a:gd name="T28" fmla="*/ 42 w 66"/>
                    <a:gd name="T29" fmla="*/ 2 h 27"/>
                    <a:gd name="T30" fmla="*/ 37 w 66"/>
                    <a:gd name="T31" fmla="*/ 1 h 27"/>
                    <a:gd name="T32" fmla="*/ 9 w 66"/>
                    <a:gd name="T33" fmla="*/ 9 h 27"/>
                    <a:gd name="T34" fmla="*/ 1 w 66"/>
                    <a:gd name="T35" fmla="*/ 6 h 27"/>
                    <a:gd name="T36" fmla="*/ 9 w 66"/>
                    <a:gd name="T37" fmla="*/ 9 h 27"/>
                    <a:gd name="T38" fmla="*/ 20 w 66"/>
                    <a:gd name="T39" fmla="*/ 20 h 27"/>
                    <a:gd name="T40" fmla="*/ 26 w 66"/>
                    <a:gd name="T41"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27">
                      <a:moveTo>
                        <a:pt x="26" y="25"/>
                      </a:moveTo>
                      <a:cubicBezTo>
                        <a:pt x="27" y="18"/>
                        <a:pt x="39" y="27"/>
                        <a:pt x="40" y="26"/>
                      </a:cubicBezTo>
                      <a:cubicBezTo>
                        <a:pt x="42" y="25"/>
                        <a:pt x="40" y="22"/>
                        <a:pt x="40" y="22"/>
                      </a:cubicBezTo>
                      <a:cubicBezTo>
                        <a:pt x="40" y="22"/>
                        <a:pt x="47" y="24"/>
                        <a:pt x="50" y="22"/>
                      </a:cubicBezTo>
                      <a:cubicBezTo>
                        <a:pt x="53" y="20"/>
                        <a:pt x="50" y="17"/>
                        <a:pt x="49" y="17"/>
                      </a:cubicBezTo>
                      <a:cubicBezTo>
                        <a:pt x="49" y="17"/>
                        <a:pt x="59" y="11"/>
                        <a:pt x="62" y="14"/>
                      </a:cubicBezTo>
                      <a:cubicBezTo>
                        <a:pt x="65" y="18"/>
                        <a:pt x="59" y="20"/>
                        <a:pt x="59" y="20"/>
                      </a:cubicBezTo>
                      <a:cubicBezTo>
                        <a:pt x="59" y="20"/>
                        <a:pt x="64" y="20"/>
                        <a:pt x="65" y="17"/>
                      </a:cubicBezTo>
                      <a:cubicBezTo>
                        <a:pt x="66" y="14"/>
                        <a:pt x="65" y="12"/>
                        <a:pt x="63" y="11"/>
                      </a:cubicBezTo>
                      <a:cubicBezTo>
                        <a:pt x="61" y="10"/>
                        <a:pt x="59" y="10"/>
                        <a:pt x="55" y="10"/>
                      </a:cubicBezTo>
                      <a:cubicBezTo>
                        <a:pt x="50" y="9"/>
                        <a:pt x="48" y="8"/>
                        <a:pt x="48" y="8"/>
                      </a:cubicBezTo>
                      <a:cubicBezTo>
                        <a:pt x="48" y="8"/>
                        <a:pt x="52" y="6"/>
                        <a:pt x="51" y="4"/>
                      </a:cubicBezTo>
                      <a:cubicBezTo>
                        <a:pt x="51" y="3"/>
                        <a:pt x="50" y="3"/>
                        <a:pt x="47" y="4"/>
                      </a:cubicBezTo>
                      <a:cubicBezTo>
                        <a:pt x="44" y="5"/>
                        <a:pt x="39" y="6"/>
                        <a:pt x="39" y="6"/>
                      </a:cubicBezTo>
                      <a:cubicBezTo>
                        <a:pt x="39" y="6"/>
                        <a:pt x="42" y="3"/>
                        <a:pt x="42" y="2"/>
                      </a:cubicBezTo>
                      <a:cubicBezTo>
                        <a:pt x="41" y="0"/>
                        <a:pt x="40" y="0"/>
                        <a:pt x="37" y="1"/>
                      </a:cubicBezTo>
                      <a:cubicBezTo>
                        <a:pt x="34" y="3"/>
                        <a:pt x="19" y="9"/>
                        <a:pt x="9" y="9"/>
                      </a:cubicBezTo>
                      <a:cubicBezTo>
                        <a:pt x="0" y="8"/>
                        <a:pt x="1" y="6"/>
                        <a:pt x="1" y="6"/>
                      </a:cubicBezTo>
                      <a:cubicBezTo>
                        <a:pt x="9" y="9"/>
                        <a:pt x="9" y="9"/>
                        <a:pt x="9" y="9"/>
                      </a:cubicBezTo>
                      <a:cubicBezTo>
                        <a:pt x="9" y="9"/>
                        <a:pt x="20" y="12"/>
                        <a:pt x="20" y="20"/>
                      </a:cubicBezTo>
                      <a:cubicBezTo>
                        <a:pt x="20" y="27"/>
                        <a:pt x="26" y="25"/>
                        <a:pt x="26" y="2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1" name="Freeform 73"/>
                <p:cNvSpPr>
                  <a:spLocks/>
                </p:cNvSpPr>
                <p:nvPr/>
              </p:nvSpPr>
              <p:spPr bwMode="auto">
                <a:xfrm>
                  <a:off x="1643" y="1104"/>
                  <a:ext cx="175" cy="224"/>
                </a:xfrm>
                <a:custGeom>
                  <a:avLst/>
                  <a:gdLst>
                    <a:gd name="T0" fmla="*/ 22 w 74"/>
                    <a:gd name="T1" fmla="*/ 67 h 95"/>
                    <a:gd name="T2" fmla="*/ 59 w 74"/>
                    <a:gd name="T3" fmla="*/ 86 h 95"/>
                    <a:gd name="T4" fmla="*/ 50 w 74"/>
                    <a:gd name="T5" fmla="*/ 67 h 95"/>
                    <a:gd name="T6" fmla="*/ 35 w 74"/>
                    <a:gd name="T7" fmla="*/ 59 h 95"/>
                    <a:gd name="T8" fmla="*/ 40 w 74"/>
                    <a:gd name="T9" fmla="*/ 53 h 95"/>
                    <a:gd name="T10" fmla="*/ 18 w 74"/>
                    <a:gd name="T11" fmla="*/ 38 h 95"/>
                    <a:gd name="T12" fmla="*/ 23 w 74"/>
                    <a:gd name="T13" fmla="*/ 6 h 95"/>
                    <a:gd name="T14" fmla="*/ 31 w 74"/>
                    <a:gd name="T15" fmla="*/ 2 h 95"/>
                    <a:gd name="T16" fmla="*/ 15 w 74"/>
                    <a:gd name="T17" fmla="*/ 9 h 95"/>
                    <a:gd name="T18" fmla="*/ 22 w 74"/>
                    <a:gd name="T19" fmla="*/ 6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95">
                      <a:moveTo>
                        <a:pt x="22" y="67"/>
                      </a:moveTo>
                      <a:cubicBezTo>
                        <a:pt x="25" y="72"/>
                        <a:pt x="43" y="95"/>
                        <a:pt x="59" y="86"/>
                      </a:cubicBezTo>
                      <a:cubicBezTo>
                        <a:pt x="74" y="76"/>
                        <a:pt x="62" y="57"/>
                        <a:pt x="50" y="67"/>
                      </a:cubicBezTo>
                      <a:cubicBezTo>
                        <a:pt x="42" y="75"/>
                        <a:pt x="33" y="64"/>
                        <a:pt x="35" y="59"/>
                      </a:cubicBezTo>
                      <a:cubicBezTo>
                        <a:pt x="36" y="55"/>
                        <a:pt x="40" y="53"/>
                        <a:pt x="40" y="53"/>
                      </a:cubicBezTo>
                      <a:cubicBezTo>
                        <a:pt x="40" y="53"/>
                        <a:pt x="23" y="53"/>
                        <a:pt x="18" y="38"/>
                      </a:cubicBezTo>
                      <a:cubicBezTo>
                        <a:pt x="12" y="24"/>
                        <a:pt x="16" y="11"/>
                        <a:pt x="23" y="6"/>
                      </a:cubicBezTo>
                      <a:cubicBezTo>
                        <a:pt x="29" y="1"/>
                        <a:pt x="31" y="2"/>
                        <a:pt x="31" y="2"/>
                      </a:cubicBezTo>
                      <a:cubicBezTo>
                        <a:pt x="31" y="2"/>
                        <a:pt x="22" y="0"/>
                        <a:pt x="15" y="9"/>
                      </a:cubicBezTo>
                      <a:cubicBezTo>
                        <a:pt x="0" y="30"/>
                        <a:pt x="19" y="63"/>
                        <a:pt x="22" y="67"/>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2" name="Freeform 74"/>
                <p:cNvSpPr>
                  <a:spLocks/>
                </p:cNvSpPr>
                <p:nvPr/>
              </p:nvSpPr>
              <p:spPr bwMode="auto">
                <a:xfrm>
                  <a:off x="1058" y="1614"/>
                  <a:ext cx="158" cy="186"/>
                </a:xfrm>
                <a:custGeom>
                  <a:avLst/>
                  <a:gdLst>
                    <a:gd name="T0" fmla="*/ 57 w 67"/>
                    <a:gd name="T1" fmla="*/ 34 h 79"/>
                    <a:gd name="T2" fmla="*/ 50 w 67"/>
                    <a:gd name="T3" fmla="*/ 71 h 79"/>
                    <a:gd name="T4" fmla="*/ 41 w 67"/>
                    <a:gd name="T5" fmla="*/ 57 h 79"/>
                    <a:gd name="T6" fmla="*/ 44 w 67"/>
                    <a:gd name="T7" fmla="*/ 40 h 79"/>
                    <a:gd name="T8" fmla="*/ 36 w 67"/>
                    <a:gd name="T9" fmla="*/ 41 h 79"/>
                    <a:gd name="T10" fmla="*/ 37 w 67"/>
                    <a:gd name="T11" fmla="*/ 18 h 79"/>
                    <a:gd name="T12" fmla="*/ 9 w 67"/>
                    <a:gd name="T13" fmla="*/ 7 h 79"/>
                    <a:gd name="T14" fmla="*/ 0 w 67"/>
                    <a:gd name="T15" fmla="*/ 12 h 79"/>
                    <a:gd name="T16" fmla="*/ 16 w 67"/>
                    <a:gd name="T17" fmla="*/ 2 h 79"/>
                    <a:gd name="T18" fmla="*/ 57 w 67"/>
                    <a:gd name="T19" fmla="*/ 3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79">
                      <a:moveTo>
                        <a:pt x="57" y="34"/>
                      </a:moveTo>
                      <a:cubicBezTo>
                        <a:pt x="59" y="38"/>
                        <a:pt x="67" y="63"/>
                        <a:pt x="50" y="71"/>
                      </a:cubicBezTo>
                      <a:cubicBezTo>
                        <a:pt x="34" y="79"/>
                        <a:pt x="26" y="61"/>
                        <a:pt x="41" y="57"/>
                      </a:cubicBezTo>
                      <a:cubicBezTo>
                        <a:pt x="51" y="53"/>
                        <a:pt x="49" y="41"/>
                        <a:pt x="44" y="40"/>
                      </a:cubicBezTo>
                      <a:cubicBezTo>
                        <a:pt x="39" y="39"/>
                        <a:pt x="36" y="41"/>
                        <a:pt x="36" y="41"/>
                      </a:cubicBezTo>
                      <a:cubicBezTo>
                        <a:pt x="36" y="41"/>
                        <a:pt x="45" y="29"/>
                        <a:pt x="37" y="18"/>
                      </a:cubicBezTo>
                      <a:cubicBezTo>
                        <a:pt x="29" y="7"/>
                        <a:pt x="17" y="4"/>
                        <a:pt x="9" y="7"/>
                      </a:cubicBezTo>
                      <a:cubicBezTo>
                        <a:pt x="1" y="10"/>
                        <a:pt x="0" y="12"/>
                        <a:pt x="0" y="12"/>
                      </a:cubicBezTo>
                      <a:cubicBezTo>
                        <a:pt x="0" y="12"/>
                        <a:pt x="5" y="4"/>
                        <a:pt x="16" y="2"/>
                      </a:cubicBezTo>
                      <a:cubicBezTo>
                        <a:pt x="41" y="0"/>
                        <a:pt x="56" y="30"/>
                        <a:pt x="57" y="3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3" name="Freeform 75"/>
                <p:cNvSpPr>
                  <a:spLocks/>
                </p:cNvSpPr>
                <p:nvPr/>
              </p:nvSpPr>
              <p:spPr bwMode="auto">
                <a:xfrm>
                  <a:off x="729" y="1590"/>
                  <a:ext cx="29" cy="26"/>
                </a:xfrm>
                <a:custGeom>
                  <a:avLst/>
                  <a:gdLst>
                    <a:gd name="T0" fmla="*/ 9 w 12"/>
                    <a:gd name="T1" fmla="*/ 2 h 11"/>
                    <a:gd name="T2" fmla="*/ 10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0" y="9"/>
                      </a:cubicBezTo>
                      <a:cubicBezTo>
                        <a:pt x="9" y="11"/>
                        <a:pt x="6" y="11"/>
                        <a:pt x="3" y="9"/>
                      </a:cubicBezTo>
                      <a:cubicBezTo>
                        <a:pt x="1" y="7"/>
                        <a:pt x="0" y="3"/>
                        <a:pt x="1"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4" name="Freeform 76"/>
                <p:cNvSpPr>
                  <a:spLocks/>
                </p:cNvSpPr>
                <p:nvPr/>
              </p:nvSpPr>
              <p:spPr bwMode="auto">
                <a:xfrm>
                  <a:off x="729" y="1590"/>
                  <a:ext cx="29"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7 w 12"/>
                    <a:gd name="T11" fmla="*/ 10 h 11"/>
                    <a:gd name="T12" fmla="*/ 4 w 12"/>
                    <a:gd name="T13" fmla="*/ 9 h 11"/>
                    <a:gd name="T14" fmla="*/ 3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2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9" y="4"/>
                        <a:pt x="10" y="5"/>
                        <a:pt x="11" y="6"/>
                      </a:cubicBezTo>
                      <a:cubicBezTo>
                        <a:pt x="11" y="7"/>
                        <a:pt x="11" y="8"/>
                        <a:pt x="10" y="9"/>
                      </a:cubicBezTo>
                      <a:cubicBezTo>
                        <a:pt x="10" y="9"/>
                        <a:pt x="10" y="9"/>
                        <a:pt x="10" y="9"/>
                      </a:cubicBezTo>
                      <a:cubicBezTo>
                        <a:pt x="9" y="10"/>
                        <a:pt x="8" y="10"/>
                        <a:pt x="7" y="10"/>
                      </a:cubicBezTo>
                      <a:cubicBezTo>
                        <a:pt x="6" y="10"/>
                        <a:pt x="5" y="9"/>
                        <a:pt x="4" y="9"/>
                      </a:cubicBezTo>
                      <a:cubicBezTo>
                        <a:pt x="4" y="8"/>
                        <a:pt x="4" y="8"/>
                        <a:pt x="3" y="8"/>
                      </a:cubicBezTo>
                      <a:cubicBezTo>
                        <a:pt x="2" y="7"/>
                        <a:pt x="1" y="6"/>
                        <a:pt x="1" y="5"/>
                      </a:cubicBezTo>
                      <a:cubicBezTo>
                        <a:pt x="1" y="4"/>
                        <a:pt x="1" y="3"/>
                        <a:pt x="2" y="2"/>
                      </a:cubicBezTo>
                      <a:cubicBezTo>
                        <a:pt x="2" y="2"/>
                        <a:pt x="2" y="2"/>
                        <a:pt x="2" y="2"/>
                      </a:cubicBezTo>
                      <a:cubicBezTo>
                        <a:pt x="2" y="1"/>
                        <a:pt x="3" y="1"/>
                        <a:pt x="4" y="1"/>
                      </a:cubicBezTo>
                      <a:cubicBezTo>
                        <a:pt x="5" y="1"/>
                        <a:pt x="7" y="1"/>
                        <a:pt x="8" y="2"/>
                      </a:cubicBezTo>
                      <a:cubicBezTo>
                        <a:pt x="8" y="2"/>
                        <a:pt x="8" y="3"/>
                        <a:pt x="8" y="3"/>
                      </a:cubicBezTo>
                      <a:cubicBezTo>
                        <a:pt x="9" y="2"/>
                        <a:pt x="9" y="2"/>
                        <a:pt x="9" y="2"/>
                      </a:cubicBezTo>
                      <a:cubicBezTo>
                        <a:pt x="9" y="2"/>
                        <a:pt x="9" y="2"/>
                        <a:pt x="9" y="2"/>
                      </a:cubicBezTo>
                      <a:cubicBezTo>
                        <a:pt x="9" y="2"/>
                        <a:pt x="9" y="2"/>
                        <a:pt x="9" y="2"/>
                      </a:cubicBezTo>
                      <a:cubicBezTo>
                        <a:pt x="7" y="0"/>
                        <a:pt x="6" y="0"/>
                        <a:pt x="4" y="0"/>
                      </a:cubicBezTo>
                      <a:cubicBezTo>
                        <a:pt x="3" y="0"/>
                        <a:pt x="2" y="0"/>
                        <a:pt x="1" y="1"/>
                      </a:cubicBezTo>
                      <a:cubicBezTo>
                        <a:pt x="1" y="1"/>
                        <a:pt x="1" y="1"/>
                        <a:pt x="1" y="1"/>
                      </a:cubicBezTo>
                      <a:cubicBezTo>
                        <a:pt x="0" y="2"/>
                        <a:pt x="0" y="4"/>
                        <a:pt x="0" y="5"/>
                      </a:cubicBezTo>
                      <a:cubicBezTo>
                        <a:pt x="0" y="7"/>
                        <a:pt x="1" y="8"/>
                        <a:pt x="3" y="9"/>
                      </a:cubicBezTo>
                      <a:cubicBezTo>
                        <a:pt x="3" y="9"/>
                        <a:pt x="3" y="9"/>
                        <a:pt x="3" y="9"/>
                      </a:cubicBezTo>
                      <a:cubicBezTo>
                        <a:pt x="4" y="10"/>
                        <a:pt x="6" y="11"/>
                        <a:pt x="7" y="11"/>
                      </a:cubicBezTo>
                      <a:cubicBezTo>
                        <a:pt x="9" y="11"/>
                        <a:pt x="10" y="11"/>
                        <a:pt x="11" y="10"/>
                      </a:cubicBezTo>
                      <a:cubicBezTo>
                        <a:pt x="11" y="10"/>
                        <a:pt x="11" y="10"/>
                        <a:pt x="11" y="10"/>
                      </a:cubicBezTo>
                      <a:cubicBezTo>
                        <a:pt x="12" y="8"/>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5" name="Freeform 77"/>
                <p:cNvSpPr>
                  <a:spLocks/>
                </p:cNvSpPr>
                <p:nvPr/>
              </p:nvSpPr>
              <p:spPr bwMode="auto">
                <a:xfrm>
                  <a:off x="720" y="1564"/>
                  <a:ext cx="28" cy="26"/>
                </a:xfrm>
                <a:custGeom>
                  <a:avLst/>
                  <a:gdLst>
                    <a:gd name="T0" fmla="*/ 9 w 12"/>
                    <a:gd name="T1" fmla="*/ 2 h 11"/>
                    <a:gd name="T2" fmla="*/ 11 w 12"/>
                    <a:gd name="T3" fmla="*/ 9 h 11"/>
                    <a:gd name="T4" fmla="*/ 3 w 12"/>
                    <a:gd name="T5" fmla="*/ 9 h 11"/>
                    <a:gd name="T6" fmla="*/ 2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2" y="4"/>
                        <a:pt x="12" y="7"/>
                        <a:pt x="11" y="9"/>
                      </a:cubicBezTo>
                      <a:cubicBezTo>
                        <a:pt x="9" y="11"/>
                        <a:pt x="6" y="11"/>
                        <a:pt x="3" y="9"/>
                      </a:cubicBezTo>
                      <a:cubicBezTo>
                        <a:pt x="1" y="6"/>
                        <a:pt x="0" y="3"/>
                        <a:pt x="2" y="1"/>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6" name="Freeform 78"/>
                <p:cNvSpPr>
                  <a:spLocks/>
                </p:cNvSpPr>
                <p:nvPr/>
              </p:nvSpPr>
              <p:spPr bwMode="auto">
                <a:xfrm>
                  <a:off x="720" y="1564"/>
                  <a:ext cx="28" cy="26"/>
                </a:xfrm>
                <a:custGeom>
                  <a:avLst/>
                  <a:gdLst>
                    <a:gd name="T0" fmla="*/ 9 w 12"/>
                    <a:gd name="T1" fmla="*/ 2 h 11"/>
                    <a:gd name="T2" fmla="*/ 9 w 12"/>
                    <a:gd name="T3" fmla="*/ 2 h 11"/>
                    <a:gd name="T4" fmla="*/ 11 w 12"/>
                    <a:gd name="T5" fmla="*/ 6 h 11"/>
                    <a:gd name="T6" fmla="*/ 11 w 12"/>
                    <a:gd name="T7" fmla="*/ 9 h 11"/>
                    <a:gd name="T8" fmla="*/ 10 w 12"/>
                    <a:gd name="T9" fmla="*/ 9 h 11"/>
                    <a:gd name="T10" fmla="*/ 8 w 12"/>
                    <a:gd name="T11" fmla="*/ 10 h 11"/>
                    <a:gd name="T12" fmla="*/ 4 w 12"/>
                    <a:gd name="T13" fmla="*/ 8 h 11"/>
                    <a:gd name="T14" fmla="*/ 4 w 12"/>
                    <a:gd name="T15" fmla="*/ 8 h 11"/>
                    <a:gd name="T16" fmla="*/ 2 w 12"/>
                    <a:gd name="T17" fmla="*/ 5 h 11"/>
                    <a:gd name="T18" fmla="*/ 2 w 12"/>
                    <a:gd name="T19" fmla="*/ 2 h 11"/>
                    <a:gd name="T20" fmla="*/ 2 w 12"/>
                    <a:gd name="T21" fmla="*/ 2 h 11"/>
                    <a:gd name="T22" fmla="*/ 5 w 12"/>
                    <a:gd name="T23" fmla="*/ 1 h 11"/>
                    <a:gd name="T24" fmla="*/ 8 w 12"/>
                    <a:gd name="T25" fmla="*/ 2 h 11"/>
                    <a:gd name="T26" fmla="*/ 9 w 12"/>
                    <a:gd name="T27" fmla="*/ 2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1 w 12"/>
                    <a:gd name="T41" fmla="*/ 5 h 11"/>
                    <a:gd name="T42" fmla="*/ 3 w 12"/>
                    <a:gd name="T43" fmla="*/ 9 h 11"/>
                    <a:gd name="T44" fmla="*/ 3 w 12"/>
                    <a:gd name="T45" fmla="*/ 9 h 11"/>
                    <a:gd name="T46" fmla="*/ 8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2"/>
                        <a:pt x="9" y="2"/>
                        <a:pt x="9" y="2"/>
                      </a:cubicBezTo>
                      <a:cubicBezTo>
                        <a:pt x="10" y="3"/>
                        <a:pt x="11" y="5"/>
                        <a:pt x="11" y="6"/>
                      </a:cubicBezTo>
                      <a:cubicBezTo>
                        <a:pt x="11" y="7"/>
                        <a:pt x="11" y="8"/>
                        <a:pt x="11" y="9"/>
                      </a:cubicBezTo>
                      <a:cubicBezTo>
                        <a:pt x="10" y="9"/>
                        <a:pt x="10" y="9"/>
                        <a:pt x="10" y="9"/>
                      </a:cubicBezTo>
                      <a:cubicBezTo>
                        <a:pt x="10" y="10"/>
                        <a:pt x="9" y="10"/>
                        <a:pt x="8" y="10"/>
                      </a:cubicBezTo>
                      <a:cubicBezTo>
                        <a:pt x="7" y="10"/>
                        <a:pt x="5" y="9"/>
                        <a:pt x="4" y="8"/>
                      </a:cubicBezTo>
                      <a:cubicBezTo>
                        <a:pt x="4" y="8"/>
                        <a:pt x="4" y="8"/>
                        <a:pt x="4" y="8"/>
                      </a:cubicBezTo>
                      <a:cubicBezTo>
                        <a:pt x="3" y="7"/>
                        <a:pt x="2" y="6"/>
                        <a:pt x="2" y="5"/>
                      </a:cubicBezTo>
                      <a:cubicBezTo>
                        <a:pt x="1" y="4"/>
                        <a:pt x="1" y="3"/>
                        <a:pt x="2" y="2"/>
                      </a:cubicBezTo>
                      <a:cubicBezTo>
                        <a:pt x="2" y="2"/>
                        <a:pt x="2" y="2"/>
                        <a:pt x="2" y="2"/>
                      </a:cubicBezTo>
                      <a:cubicBezTo>
                        <a:pt x="3" y="1"/>
                        <a:pt x="4" y="1"/>
                        <a:pt x="5" y="1"/>
                      </a:cubicBezTo>
                      <a:cubicBezTo>
                        <a:pt x="6" y="1"/>
                        <a:pt x="7" y="1"/>
                        <a:pt x="8" y="2"/>
                      </a:cubicBezTo>
                      <a:cubicBezTo>
                        <a:pt x="8" y="2"/>
                        <a:pt x="9" y="2"/>
                        <a:pt x="9" y="2"/>
                      </a:cubicBezTo>
                      <a:cubicBezTo>
                        <a:pt x="9" y="2"/>
                        <a:pt x="9" y="2"/>
                        <a:pt x="9" y="2"/>
                      </a:cubicBezTo>
                      <a:cubicBezTo>
                        <a:pt x="9" y="2"/>
                        <a:pt x="9" y="2"/>
                        <a:pt x="9" y="2"/>
                      </a:cubicBezTo>
                      <a:cubicBezTo>
                        <a:pt x="9" y="2"/>
                        <a:pt x="9" y="1"/>
                        <a:pt x="9" y="1"/>
                      </a:cubicBezTo>
                      <a:cubicBezTo>
                        <a:pt x="8" y="0"/>
                        <a:pt x="6" y="0"/>
                        <a:pt x="5" y="0"/>
                      </a:cubicBezTo>
                      <a:cubicBezTo>
                        <a:pt x="3" y="0"/>
                        <a:pt x="2" y="0"/>
                        <a:pt x="1" y="1"/>
                      </a:cubicBezTo>
                      <a:cubicBezTo>
                        <a:pt x="1" y="1"/>
                        <a:pt x="1" y="1"/>
                        <a:pt x="1" y="1"/>
                      </a:cubicBezTo>
                      <a:cubicBezTo>
                        <a:pt x="0" y="2"/>
                        <a:pt x="0" y="4"/>
                        <a:pt x="1" y="5"/>
                      </a:cubicBezTo>
                      <a:cubicBezTo>
                        <a:pt x="1" y="6"/>
                        <a:pt x="2" y="8"/>
                        <a:pt x="3" y="9"/>
                      </a:cubicBezTo>
                      <a:cubicBezTo>
                        <a:pt x="3" y="9"/>
                        <a:pt x="3" y="9"/>
                        <a:pt x="3" y="9"/>
                      </a:cubicBezTo>
                      <a:cubicBezTo>
                        <a:pt x="5" y="10"/>
                        <a:pt x="6" y="11"/>
                        <a:pt x="8" y="11"/>
                      </a:cubicBezTo>
                      <a:cubicBezTo>
                        <a:pt x="9" y="11"/>
                        <a:pt x="10" y="11"/>
                        <a:pt x="11" y="10"/>
                      </a:cubicBezTo>
                      <a:cubicBezTo>
                        <a:pt x="11" y="9"/>
                        <a:pt x="11" y="9"/>
                        <a:pt x="11" y="9"/>
                      </a:cubicBezTo>
                      <a:cubicBezTo>
                        <a:pt x="12" y="8"/>
                        <a:pt x="12" y="7"/>
                        <a:pt x="12" y="6"/>
                      </a:cubicBezTo>
                      <a:cubicBezTo>
                        <a:pt x="12" y="4"/>
                        <a:pt x="11"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7" name="Freeform 79"/>
                <p:cNvSpPr>
                  <a:spLocks/>
                </p:cNvSpPr>
                <p:nvPr/>
              </p:nvSpPr>
              <p:spPr bwMode="auto">
                <a:xfrm>
                  <a:off x="668" y="1465"/>
                  <a:ext cx="28" cy="26"/>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8" name="Freeform 80"/>
                <p:cNvSpPr>
                  <a:spLocks/>
                </p:cNvSpPr>
                <p:nvPr/>
              </p:nvSpPr>
              <p:spPr bwMode="auto">
                <a:xfrm>
                  <a:off x="668" y="1465"/>
                  <a:ext cx="28"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3"/>
                      </a:cubicBezTo>
                      <a:cubicBezTo>
                        <a:pt x="9" y="2"/>
                        <a:pt x="9" y="2"/>
                        <a:pt x="9" y="2"/>
                      </a:cubicBezTo>
                      <a:cubicBezTo>
                        <a:pt x="9" y="2"/>
                        <a:pt x="9" y="2"/>
                        <a:pt x="9" y="2"/>
                      </a:cubicBezTo>
                      <a:cubicBezTo>
                        <a:pt x="9" y="2"/>
                        <a:pt x="9" y="2"/>
                        <a:pt x="9" y="1"/>
                      </a:cubicBezTo>
                      <a:cubicBezTo>
                        <a:pt x="7" y="0"/>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9" name="Freeform 81"/>
                <p:cNvSpPr>
                  <a:spLocks/>
                </p:cNvSpPr>
                <p:nvPr/>
              </p:nvSpPr>
              <p:spPr bwMode="auto">
                <a:xfrm>
                  <a:off x="710" y="1538"/>
                  <a:ext cx="31" cy="26"/>
                </a:xfrm>
                <a:custGeom>
                  <a:avLst/>
                  <a:gdLst>
                    <a:gd name="T0" fmla="*/ 9 w 13"/>
                    <a:gd name="T1" fmla="*/ 2 h 11"/>
                    <a:gd name="T2" fmla="*/ 11 w 13"/>
                    <a:gd name="T3" fmla="*/ 9 h 11"/>
                    <a:gd name="T4" fmla="*/ 4 w 13"/>
                    <a:gd name="T5" fmla="*/ 9 h 11"/>
                    <a:gd name="T6" fmla="*/ 2 w 13"/>
                    <a:gd name="T7" fmla="*/ 1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7"/>
                        <a:pt x="11" y="9"/>
                      </a:cubicBezTo>
                      <a:cubicBezTo>
                        <a:pt x="10" y="11"/>
                        <a:pt x="6" y="11"/>
                        <a:pt x="4" y="9"/>
                      </a:cubicBezTo>
                      <a:cubicBezTo>
                        <a:pt x="1" y="6"/>
                        <a:pt x="0" y="3"/>
                        <a:pt x="2" y="1"/>
                      </a:cubicBezTo>
                      <a:cubicBezTo>
                        <a:pt x="3" y="0"/>
                        <a:pt x="7"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0" name="Freeform 82"/>
                <p:cNvSpPr>
                  <a:spLocks/>
                </p:cNvSpPr>
                <p:nvPr/>
              </p:nvSpPr>
              <p:spPr bwMode="auto">
                <a:xfrm>
                  <a:off x="710" y="1538"/>
                  <a:ext cx="31" cy="26"/>
                </a:xfrm>
                <a:custGeom>
                  <a:avLst/>
                  <a:gdLst>
                    <a:gd name="T0" fmla="*/ 9 w 13"/>
                    <a:gd name="T1" fmla="*/ 2 h 11"/>
                    <a:gd name="T2" fmla="*/ 9 w 13"/>
                    <a:gd name="T3" fmla="*/ 2 h 11"/>
                    <a:gd name="T4" fmla="*/ 11 w 13"/>
                    <a:gd name="T5" fmla="*/ 6 h 11"/>
                    <a:gd name="T6" fmla="*/ 11 w 13"/>
                    <a:gd name="T7" fmla="*/ 9 h 11"/>
                    <a:gd name="T8" fmla="*/ 11 w 13"/>
                    <a:gd name="T9" fmla="*/ 9 h 11"/>
                    <a:gd name="T10" fmla="*/ 8 w 13"/>
                    <a:gd name="T11" fmla="*/ 10 h 11"/>
                    <a:gd name="T12" fmla="*/ 4 w 13"/>
                    <a:gd name="T13" fmla="*/ 8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2 h 11"/>
                    <a:gd name="T26" fmla="*/ 9 w 13"/>
                    <a:gd name="T27" fmla="*/ 2 h 11"/>
                    <a:gd name="T28" fmla="*/ 9 w 13"/>
                    <a:gd name="T29" fmla="*/ 2 h 11"/>
                    <a:gd name="T30" fmla="*/ 10 w 13"/>
                    <a:gd name="T31" fmla="*/ 2 h 11"/>
                    <a:gd name="T32" fmla="*/ 9 w 13"/>
                    <a:gd name="T33" fmla="*/ 1 h 11"/>
                    <a:gd name="T34" fmla="*/ 5 w 13"/>
                    <a:gd name="T35" fmla="*/ 0 h 11"/>
                    <a:gd name="T36" fmla="*/ 2 w 13"/>
                    <a:gd name="T37" fmla="*/ 1 h 11"/>
                    <a:gd name="T38" fmla="*/ 1 w 13"/>
                    <a:gd name="T39" fmla="*/ 1 h 11"/>
                    <a:gd name="T40" fmla="*/ 1 w 13"/>
                    <a:gd name="T41" fmla="*/ 5 h 11"/>
                    <a:gd name="T42" fmla="*/ 3 w 13"/>
                    <a:gd name="T43" fmla="*/ 9 h 11"/>
                    <a:gd name="T44" fmla="*/ 4 w 13"/>
                    <a:gd name="T45" fmla="*/ 9 h 11"/>
                    <a:gd name="T46" fmla="*/ 8 w 13"/>
                    <a:gd name="T47" fmla="*/ 11 h 11"/>
                    <a:gd name="T48" fmla="*/ 12 w 13"/>
                    <a:gd name="T49" fmla="*/ 10 h 11"/>
                    <a:gd name="T50" fmla="*/ 12 w 13"/>
                    <a:gd name="T51" fmla="*/ 9 h 11"/>
                    <a:gd name="T52" fmla="*/ 12 w 13"/>
                    <a:gd name="T53" fmla="*/ 5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2"/>
                        <a:pt x="9" y="2"/>
                        <a:pt x="9" y="2"/>
                      </a:cubicBezTo>
                      <a:cubicBezTo>
                        <a:pt x="10" y="3"/>
                        <a:pt x="11" y="5"/>
                        <a:pt x="11" y="6"/>
                      </a:cubicBezTo>
                      <a:cubicBezTo>
                        <a:pt x="12" y="7"/>
                        <a:pt x="11" y="8"/>
                        <a:pt x="11" y="9"/>
                      </a:cubicBezTo>
                      <a:cubicBezTo>
                        <a:pt x="11" y="9"/>
                        <a:pt x="11" y="9"/>
                        <a:pt x="11" y="9"/>
                      </a:cubicBezTo>
                      <a:cubicBezTo>
                        <a:pt x="10" y="10"/>
                        <a:pt x="9" y="10"/>
                        <a:pt x="8" y="10"/>
                      </a:cubicBezTo>
                      <a:cubicBezTo>
                        <a:pt x="7" y="10"/>
                        <a:pt x="6" y="9"/>
                        <a:pt x="4" y="8"/>
                      </a:cubicBezTo>
                      <a:cubicBezTo>
                        <a:pt x="4" y="8"/>
                        <a:pt x="4" y="8"/>
                        <a:pt x="4" y="8"/>
                      </a:cubicBezTo>
                      <a:cubicBezTo>
                        <a:pt x="3" y="7"/>
                        <a:pt x="2" y="6"/>
                        <a:pt x="2" y="5"/>
                      </a:cubicBezTo>
                      <a:cubicBezTo>
                        <a:pt x="2" y="4"/>
                        <a:pt x="2" y="3"/>
                        <a:pt x="2" y="2"/>
                      </a:cubicBezTo>
                      <a:cubicBezTo>
                        <a:pt x="2" y="2"/>
                        <a:pt x="2" y="2"/>
                        <a:pt x="2" y="2"/>
                      </a:cubicBezTo>
                      <a:cubicBezTo>
                        <a:pt x="3" y="1"/>
                        <a:pt x="4" y="1"/>
                        <a:pt x="5" y="1"/>
                      </a:cubicBezTo>
                      <a:cubicBezTo>
                        <a:pt x="6" y="1"/>
                        <a:pt x="8" y="1"/>
                        <a:pt x="9" y="2"/>
                      </a:cubicBezTo>
                      <a:cubicBezTo>
                        <a:pt x="9" y="2"/>
                        <a:pt x="9" y="2"/>
                        <a:pt x="9" y="2"/>
                      </a:cubicBezTo>
                      <a:cubicBezTo>
                        <a:pt x="9" y="2"/>
                        <a:pt x="9" y="2"/>
                        <a:pt x="9" y="2"/>
                      </a:cubicBezTo>
                      <a:cubicBezTo>
                        <a:pt x="10" y="2"/>
                        <a:pt x="10" y="2"/>
                        <a:pt x="10" y="2"/>
                      </a:cubicBezTo>
                      <a:cubicBezTo>
                        <a:pt x="10" y="1"/>
                        <a:pt x="9" y="1"/>
                        <a:pt x="9" y="1"/>
                      </a:cubicBezTo>
                      <a:cubicBezTo>
                        <a:pt x="8" y="0"/>
                        <a:pt x="7" y="0"/>
                        <a:pt x="5" y="0"/>
                      </a:cubicBezTo>
                      <a:cubicBezTo>
                        <a:pt x="4" y="0"/>
                        <a:pt x="2" y="0"/>
                        <a:pt x="2" y="1"/>
                      </a:cubicBezTo>
                      <a:cubicBezTo>
                        <a:pt x="1" y="1"/>
                        <a:pt x="1" y="1"/>
                        <a:pt x="1" y="1"/>
                      </a:cubicBezTo>
                      <a:cubicBezTo>
                        <a:pt x="1" y="2"/>
                        <a:pt x="0" y="4"/>
                        <a:pt x="1" y="5"/>
                      </a:cubicBezTo>
                      <a:cubicBezTo>
                        <a:pt x="1" y="6"/>
                        <a:pt x="2" y="8"/>
                        <a:pt x="3" y="9"/>
                      </a:cubicBezTo>
                      <a:cubicBezTo>
                        <a:pt x="4" y="9"/>
                        <a:pt x="4" y="9"/>
                        <a:pt x="4" y="9"/>
                      </a:cubicBezTo>
                      <a:cubicBezTo>
                        <a:pt x="5" y="10"/>
                        <a:pt x="7" y="11"/>
                        <a:pt x="8" y="11"/>
                      </a:cubicBezTo>
                      <a:cubicBezTo>
                        <a:pt x="9" y="11"/>
                        <a:pt x="11" y="11"/>
                        <a:pt x="12" y="10"/>
                      </a:cubicBezTo>
                      <a:cubicBezTo>
                        <a:pt x="12" y="9"/>
                        <a:pt x="12" y="9"/>
                        <a:pt x="12" y="9"/>
                      </a:cubicBezTo>
                      <a:cubicBezTo>
                        <a:pt x="13" y="8"/>
                        <a:pt x="13" y="7"/>
                        <a:pt x="12" y="5"/>
                      </a:cubicBezTo>
                      <a:cubicBezTo>
                        <a:pt x="12" y="4"/>
                        <a:pt x="11" y="3"/>
                        <a:pt x="10"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1" name="Freeform 83"/>
                <p:cNvSpPr>
                  <a:spLocks/>
                </p:cNvSpPr>
                <p:nvPr/>
              </p:nvSpPr>
              <p:spPr bwMode="auto">
                <a:xfrm>
                  <a:off x="699" y="1512"/>
                  <a:ext cx="28" cy="26"/>
                </a:xfrm>
                <a:custGeom>
                  <a:avLst/>
                  <a:gdLst>
                    <a:gd name="T0" fmla="*/ 9 w 12"/>
                    <a:gd name="T1" fmla="*/ 2 h 11"/>
                    <a:gd name="T2" fmla="*/ 11 w 12"/>
                    <a:gd name="T3" fmla="*/ 9 h 11"/>
                    <a:gd name="T4" fmla="*/ 4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2" y="4"/>
                        <a:pt x="12" y="7"/>
                        <a:pt x="11" y="9"/>
                      </a:cubicBezTo>
                      <a:cubicBezTo>
                        <a:pt x="9" y="11"/>
                        <a:pt x="6" y="11"/>
                        <a:pt x="4" y="9"/>
                      </a:cubicBezTo>
                      <a:cubicBezTo>
                        <a:pt x="1" y="7"/>
                        <a:pt x="0" y="3"/>
                        <a:pt x="2" y="2"/>
                      </a:cubicBezTo>
                      <a:cubicBezTo>
                        <a:pt x="3" y="0"/>
                        <a:pt x="7"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2" name="Freeform 84"/>
                <p:cNvSpPr>
                  <a:spLocks/>
                </p:cNvSpPr>
                <p:nvPr/>
              </p:nvSpPr>
              <p:spPr bwMode="auto">
                <a:xfrm>
                  <a:off x="699" y="1512"/>
                  <a:ext cx="28" cy="26"/>
                </a:xfrm>
                <a:custGeom>
                  <a:avLst/>
                  <a:gdLst>
                    <a:gd name="T0" fmla="*/ 9 w 12"/>
                    <a:gd name="T1" fmla="*/ 2 h 11"/>
                    <a:gd name="T2" fmla="*/ 9 w 12"/>
                    <a:gd name="T3" fmla="*/ 3 h 11"/>
                    <a:gd name="T4" fmla="*/ 11 w 12"/>
                    <a:gd name="T5" fmla="*/ 6 h 11"/>
                    <a:gd name="T6" fmla="*/ 11 w 12"/>
                    <a:gd name="T7" fmla="*/ 9 h 11"/>
                    <a:gd name="T8" fmla="*/ 11 w 12"/>
                    <a:gd name="T9" fmla="*/ 9 h 11"/>
                    <a:gd name="T10" fmla="*/ 8 w 12"/>
                    <a:gd name="T11" fmla="*/ 10 h 11"/>
                    <a:gd name="T12" fmla="*/ 4 w 12"/>
                    <a:gd name="T13" fmla="*/ 8 h 11"/>
                    <a:gd name="T14" fmla="*/ 4 w 12"/>
                    <a:gd name="T15" fmla="*/ 8 h 11"/>
                    <a:gd name="T16" fmla="*/ 2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1 w 12"/>
                    <a:gd name="T41" fmla="*/ 5 h 11"/>
                    <a:gd name="T42" fmla="*/ 3 w 12"/>
                    <a:gd name="T43" fmla="*/ 9 h 11"/>
                    <a:gd name="T44" fmla="*/ 4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1" y="9"/>
                      </a:cubicBezTo>
                      <a:cubicBezTo>
                        <a:pt x="11" y="9"/>
                        <a:pt x="11" y="9"/>
                        <a:pt x="11" y="9"/>
                      </a:cubicBezTo>
                      <a:cubicBezTo>
                        <a:pt x="10" y="10"/>
                        <a:pt x="9" y="10"/>
                        <a:pt x="8" y="10"/>
                      </a:cubicBezTo>
                      <a:cubicBezTo>
                        <a:pt x="7" y="10"/>
                        <a:pt x="5" y="9"/>
                        <a:pt x="4" y="8"/>
                      </a:cubicBezTo>
                      <a:cubicBezTo>
                        <a:pt x="4" y="8"/>
                        <a:pt x="4" y="8"/>
                        <a:pt x="4" y="8"/>
                      </a:cubicBezTo>
                      <a:cubicBezTo>
                        <a:pt x="3" y="7"/>
                        <a:pt x="2" y="6"/>
                        <a:pt x="2" y="5"/>
                      </a:cubicBezTo>
                      <a:cubicBezTo>
                        <a:pt x="1" y="4"/>
                        <a:pt x="1" y="3"/>
                        <a:pt x="2" y="2"/>
                      </a:cubicBezTo>
                      <a:cubicBezTo>
                        <a:pt x="2" y="2"/>
                        <a:pt x="2" y="2"/>
                        <a:pt x="2" y="2"/>
                      </a:cubicBezTo>
                      <a:cubicBezTo>
                        <a:pt x="3" y="1"/>
                        <a:pt x="4" y="1"/>
                        <a:pt x="5" y="1"/>
                      </a:cubicBezTo>
                      <a:cubicBezTo>
                        <a:pt x="6" y="1"/>
                        <a:pt x="7" y="1"/>
                        <a:pt x="8" y="2"/>
                      </a:cubicBezTo>
                      <a:cubicBezTo>
                        <a:pt x="9" y="2"/>
                        <a:pt x="9" y="2"/>
                        <a:pt x="9" y="3"/>
                      </a:cubicBezTo>
                      <a:cubicBezTo>
                        <a:pt x="9" y="2"/>
                        <a:pt x="9" y="2"/>
                        <a:pt x="9" y="2"/>
                      </a:cubicBezTo>
                      <a:cubicBezTo>
                        <a:pt x="9" y="2"/>
                        <a:pt x="9" y="2"/>
                        <a:pt x="9" y="2"/>
                      </a:cubicBezTo>
                      <a:cubicBezTo>
                        <a:pt x="9" y="2"/>
                        <a:pt x="9" y="2"/>
                        <a:pt x="9" y="1"/>
                      </a:cubicBezTo>
                      <a:cubicBezTo>
                        <a:pt x="8" y="0"/>
                        <a:pt x="6" y="0"/>
                        <a:pt x="5" y="0"/>
                      </a:cubicBezTo>
                      <a:cubicBezTo>
                        <a:pt x="3" y="0"/>
                        <a:pt x="2" y="0"/>
                        <a:pt x="1" y="1"/>
                      </a:cubicBezTo>
                      <a:cubicBezTo>
                        <a:pt x="1" y="1"/>
                        <a:pt x="1" y="1"/>
                        <a:pt x="1" y="1"/>
                      </a:cubicBezTo>
                      <a:cubicBezTo>
                        <a:pt x="0" y="2"/>
                        <a:pt x="0" y="4"/>
                        <a:pt x="1" y="5"/>
                      </a:cubicBezTo>
                      <a:cubicBezTo>
                        <a:pt x="1" y="7"/>
                        <a:pt x="2" y="8"/>
                        <a:pt x="3" y="9"/>
                      </a:cubicBezTo>
                      <a:cubicBezTo>
                        <a:pt x="3" y="9"/>
                        <a:pt x="3" y="9"/>
                        <a:pt x="4" y="9"/>
                      </a:cubicBezTo>
                      <a:cubicBezTo>
                        <a:pt x="5" y="10"/>
                        <a:pt x="6" y="11"/>
                        <a:pt x="8" y="11"/>
                      </a:cubicBezTo>
                      <a:cubicBezTo>
                        <a:pt x="9" y="11"/>
                        <a:pt x="11" y="11"/>
                        <a:pt x="11" y="10"/>
                      </a:cubicBezTo>
                      <a:cubicBezTo>
                        <a:pt x="11" y="10"/>
                        <a:pt x="11" y="10"/>
                        <a:pt x="11" y="10"/>
                      </a:cubicBezTo>
                      <a:cubicBezTo>
                        <a:pt x="12" y="8"/>
                        <a:pt x="12" y="7"/>
                        <a:pt x="12" y="6"/>
                      </a:cubicBezTo>
                      <a:cubicBezTo>
                        <a:pt x="12" y="4"/>
                        <a:pt x="11"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3" name="Freeform 85"/>
                <p:cNvSpPr>
                  <a:spLocks/>
                </p:cNvSpPr>
                <p:nvPr/>
              </p:nvSpPr>
              <p:spPr bwMode="auto">
                <a:xfrm>
                  <a:off x="684" y="1489"/>
                  <a:ext cx="29" cy="25"/>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4" name="Freeform 86"/>
                <p:cNvSpPr>
                  <a:spLocks/>
                </p:cNvSpPr>
                <p:nvPr/>
              </p:nvSpPr>
              <p:spPr bwMode="auto">
                <a:xfrm>
                  <a:off x="684" y="1489"/>
                  <a:ext cx="29" cy="25"/>
                </a:xfrm>
                <a:custGeom>
                  <a:avLst/>
                  <a:gdLst>
                    <a:gd name="T0" fmla="*/ 9 w 12"/>
                    <a:gd name="T1" fmla="*/ 2 h 11"/>
                    <a:gd name="T2" fmla="*/ 8 w 12"/>
                    <a:gd name="T3" fmla="*/ 2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2 h 11"/>
                    <a:gd name="T28" fmla="*/ 9 w 12"/>
                    <a:gd name="T29" fmla="*/ 2 h 11"/>
                    <a:gd name="T30" fmla="*/ 9 w 12"/>
                    <a:gd name="T31" fmla="*/ 2 h 11"/>
                    <a:gd name="T32" fmla="*/ 9 w 12"/>
                    <a:gd name="T33" fmla="*/ 1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2"/>
                        <a:pt x="8" y="2"/>
                        <a:pt x="8" y="2"/>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2"/>
                      </a:cubicBezTo>
                      <a:cubicBezTo>
                        <a:pt x="9" y="2"/>
                        <a:pt x="9" y="2"/>
                        <a:pt x="9" y="2"/>
                      </a:cubicBezTo>
                      <a:cubicBezTo>
                        <a:pt x="9" y="2"/>
                        <a:pt x="9" y="2"/>
                        <a:pt x="9" y="2"/>
                      </a:cubicBezTo>
                      <a:cubicBezTo>
                        <a:pt x="9" y="2"/>
                        <a:pt x="9" y="1"/>
                        <a:pt x="9" y="1"/>
                      </a:cubicBezTo>
                      <a:cubicBezTo>
                        <a:pt x="7" y="0"/>
                        <a:pt x="6" y="0"/>
                        <a:pt x="4" y="0"/>
                      </a:cubicBezTo>
                      <a:cubicBezTo>
                        <a:pt x="3" y="0"/>
                        <a:pt x="2" y="0"/>
                        <a:pt x="1" y="1"/>
                      </a:cubicBezTo>
                      <a:cubicBezTo>
                        <a:pt x="1" y="1"/>
                        <a:pt x="1" y="1"/>
                        <a:pt x="1" y="1"/>
                      </a:cubicBezTo>
                      <a:cubicBezTo>
                        <a:pt x="0" y="2"/>
                        <a:pt x="0" y="4"/>
                        <a:pt x="0" y="5"/>
                      </a:cubicBezTo>
                      <a:cubicBezTo>
                        <a:pt x="1" y="6"/>
                        <a:pt x="2" y="8"/>
                        <a:pt x="3" y="9"/>
                      </a:cubicBezTo>
                      <a:cubicBezTo>
                        <a:pt x="3" y="9"/>
                        <a:pt x="3" y="9"/>
                        <a:pt x="3" y="9"/>
                      </a:cubicBezTo>
                      <a:cubicBezTo>
                        <a:pt x="5"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5" name="Freeform 87"/>
                <p:cNvSpPr>
                  <a:spLocks/>
                </p:cNvSpPr>
                <p:nvPr/>
              </p:nvSpPr>
              <p:spPr bwMode="auto">
                <a:xfrm>
                  <a:off x="649" y="1441"/>
                  <a:ext cx="28" cy="26"/>
                </a:xfrm>
                <a:custGeom>
                  <a:avLst/>
                  <a:gdLst>
                    <a:gd name="T0" fmla="*/ 8 w 12"/>
                    <a:gd name="T1" fmla="*/ 2 h 11"/>
                    <a:gd name="T2" fmla="*/ 10 w 12"/>
                    <a:gd name="T3" fmla="*/ 10 h 11"/>
                    <a:gd name="T4" fmla="*/ 3 w 12"/>
                    <a:gd name="T5" fmla="*/ 9 h 11"/>
                    <a:gd name="T6" fmla="*/ 1 w 12"/>
                    <a:gd name="T7" fmla="*/ 2 h 11"/>
                    <a:gd name="T8" fmla="*/ 8 w 12"/>
                    <a:gd name="T9" fmla="*/ 2 h 11"/>
                  </a:gdLst>
                  <a:ahLst/>
                  <a:cxnLst>
                    <a:cxn ang="0">
                      <a:pos x="T0" y="T1"/>
                    </a:cxn>
                    <a:cxn ang="0">
                      <a:pos x="T2" y="T3"/>
                    </a:cxn>
                    <a:cxn ang="0">
                      <a:pos x="T4" y="T5"/>
                    </a:cxn>
                    <a:cxn ang="0">
                      <a:pos x="T6" y="T7"/>
                    </a:cxn>
                    <a:cxn ang="0">
                      <a:pos x="T8" y="T9"/>
                    </a:cxn>
                  </a:cxnLst>
                  <a:rect l="0" t="0" r="r" b="b"/>
                  <a:pathLst>
                    <a:path w="12" h="11">
                      <a:moveTo>
                        <a:pt x="8" y="2"/>
                      </a:moveTo>
                      <a:cubicBezTo>
                        <a:pt x="11" y="5"/>
                        <a:pt x="12" y="8"/>
                        <a:pt x="10" y="10"/>
                      </a:cubicBezTo>
                      <a:cubicBezTo>
                        <a:pt x="9" y="11"/>
                        <a:pt x="6" y="11"/>
                        <a:pt x="3" y="9"/>
                      </a:cubicBezTo>
                      <a:cubicBezTo>
                        <a:pt x="0" y="7"/>
                        <a:pt x="0" y="4"/>
                        <a:pt x="1" y="2"/>
                      </a:cubicBezTo>
                      <a:cubicBezTo>
                        <a:pt x="3" y="0"/>
                        <a:pt x="6" y="0"/>
                        <a:pt x="8"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6" name="Freeform 88"/>
                <p:cNvSpPr>
                  <a:spLocks/>
                </p:cNvSpPr>
                <p:nvPr/>
              </p:nvSpPr>
              <p:spPr bwMode="auto">
                <a:xfrm>
                  <a:off x="649" y="1441"/>
                  <a:ext cx="28" cy="26"/>
                </a:xfrm>
                <a:custGeom>
                  <a:avLst/>
                  <a:gdLst>
                    <a:gd name="T0" fmla="*/ 8 w 12"/>
                    <a:gd name="T1" fmla="*/ 2 h 11"/>
                    <a:gd name="T2" fmla="*/ 8 w 12"/>
                    <a:gd name="T3" fmla="*/ 3 h 11"/>
                    <a:gd name="T4" fmla="*/ 10 w 12"/>
                    <a:gd name="T5" fmla="*/ 6 h 11"/>
                    <a:gd name="T6" fmla="*/ 10 w 12"/>
                    <a:gd name="T7" fmla="*/ 9 h 11"/>
                    <a:gd name="T8" fmla="*/ 10 w 12"/>
                    <a:gd name="T9" fmla="*/ 9 h 11"/>
                    <a:gd name="T10" fmla="*/ 7 w 12"/>
                    <a:gd name="T11" fmla="*/ 10 h 11"/>
                    <a:gd name="T12" fmla="*/ 4 w 12"/>
                    <a:gd name="T13" fmla="*/ 9 h 11"/>
                    <a:gd name="T14" fmla="*/ 3 w 12"/>
                    <a:gd name="T15" fmla="*/ 9 h 11"/>
                    <a:gd name="T16" fmla="*/ 1 w 12"/>
                    <a:gd name="T17" fmla="*/ 5 h 11"/>
                    <a:gd name="T18" fmla="*/ 1 w 12"/>
                    <a:gd name="T19" fmla="*/ 2 h 11"/>
                    <a:gd name="T20" fmla="*/ 2 w 12"/>
                    <a:gd name="T21" fmla="*/ 2 h 11"/>
                    <a:gd name="T22" fmla="*/ 4 w 12"/>
                    <a:gd name="T23" fmla="*/ 1 h 11"/>
                    <a:gd name="T24" fmla="*/ 8 w 12"/>
                    <a:gd name="T25" fmla="*/ 3 h 11"/>
                    <a:gd name="T26" fmla="*/ 8 w 12"/>
                    <a:gd name="T27" fmla="*/ 3 h 11"/>
                    <a:gd name="T28" fmla="*/ 8 w 12"/>
                    <a:gd name="T29" fmla="*/ 2 h 11"/>
                    <a:gd name="T30" fmla="*/ 9 w 12"/>
                    <a:gd name="T31" fmla="*/ 2 h 11"/>
                    <a:gd name="T32" fmla="*/ 9 w 12"/>
                    <a:gd name="T33" fmla="*/ 2 h 11"/>
                    <a:gd name="T34" fmla="*/ 4 w 12"/>
                    <a:gd name="T35" fmla="*/ 0 h 11"/>
                    <a:gd name="T36" fmla="*/ 1 w 12"/>
                    <a:gd name="T37" fmla="*/ 2 h 11"/>
                    <a:gd name="T38" fmla="*/ 1 w 12"/>
                    <a:gd name="T39" fmla="*/ 2 h 11"/>
                    <a:gd name="T40" fmla="*/ 0 w 12"/>
                    <a:gd name="T41" fmla="*/ 6 h 11"/>
                    <a:gd name="T42" fmla="*/ 3 w 12"/>
                    <a:gd name="T43" fmla="*/ 9 h 11"/>
                    <a:gd name="T44" fmla="*/ 3 w 12"/>
                    <a:gd name="T45" fmla="*/ 10 h 11"/>
                    <a:gd name="T46" fmla="*/ 7 w 12"/>
                    <a:gd name="T47" fmla="*/ 11 h 11"/>
                    <a:gd name="T48" fmla="*/ 11 w 12"/>
                    <a:gd name="T49" fmla="*/ 10 h 11"/>
                    <a:gd name="T50" fmla="*/ 11 w 12"/>
                    <a:gd name="T51" fmla="*/ 10 h 11"/>
                    <a:gd name="T52" fmla="*/ 11 w 12"/>
                    <a:gd name="T53" fmla="*/ 6 h 11"/>
                    <a:gd name="T54" fmla="*/ 9 w 12"/>
                    <a:gd name="T55" fmla="*/ 2 h 11"/>
                    <a:gd name="T56" fmla="*/ 8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8" y="2"/>
                      </a:moveTo>
                      <a:cubicBezTo>
                        <a:pt x="8" y="3"/>
                        <a:pt x="8" y="3"/>
                        <a:pt x="8" y="3"/>
                      </a:cubicBezTo>
                      <a:cubicBezTo>
                        <a:pt x="9" y="4"/>
                        <a:pt x="10" y="5"/>
                        <a:pt x="10" y="6"/>
                      </a:cubicBezTo>
                      <a:cubicBezTo>
                        <a:pt x="11" y="7"/>
                        <a:pt x="11" y="8"/>
                        <a:pt x="10" y="9"/>
                      </a:cubicBezTo>
                      <a:cubicBezTo>
                        <a:pt x="10" y="9"/>
                        <a:pt x="10" y="9"/>
                        <a:pt x="10" y="9"/>
                      </a:cubicBezTo>
                      <a:cubicBezTo>
                        <a:pt x="9" y="10"/>
                        <a:pt x="8" y="10"/>
                        <a:pt x="7" y="10"/>
                      </a:cubicBezTo>
                      <a:cubicBezTo>
                        <a:pt x="6" y="10"/>
                        <a:pt x="5" y="10"/>
                        <a:pt x="4" y="9"/>
                      </a:cubicBezTo>
                      <a:cubicBezTo>
                        <a:pt x="4" y="9"/>
                        <a:pt x="3" y="9"/>
                        <a:pt x="3" y="9"/>
                      </a:cubicBezTo>
                      <a:cubicBezTo>
                        <a:pt x="2" y="8"/>
                        <a:pt x="1" y="6"/>
                        <a:pt x="1" y="5"/>
                      </a:cubicBezTo>
                      <a:cubicBezTo>
                        <a:pt x="1" y="4"/>
                        <a:pt x="1" y="3"/>
                        <a:pt x="1" y="2"/>
                      </a:cubicBezTo>
                      <a:cubicBezTo>
                        <a:pt x="2" y="2"/>
                        <a:pt x="2" y="2"/>
                        <a:pt x="2" y="2"/>
                      </a:cubicBezTo>
                      <a:cubicBezTo>
                        <a:pt x="2" y="1"/>
                        <a:pt x="3" y="1"/>
                        <a:pt x="4" y="1"/>
                      </a:cubicBezTo>
                      <a:cubicBezTo>
                        <a:pt x="5" y="1"/>
                        <a:pt x="7" y="2"/>
                        <a:pt x="8" y="3"/>
                      </a:cubicBezTo>
                      <a:cubicBezTo>
                        <a:pt x="8" y="3"/>
                        <a:pt x="8" y="3"/>
                        <a:pt x="8" y="3"/>
                      </a:cubicBezTo>
                      <a:cubicBezTo>
                        <a:pt x="8" y="2"/>
                        <a:pt x="8" y="2"/>
                        <a:pt x="8" y="2"/>
                      </a:cubicBezTo>
                      <a:cubicBezTo>
                        <a:pt x="9" y="2"/>
                        <a:pt x="9" y="2"/>
                        <a:pt x="9" y="2"/>
                      </a:cubicBezTo>
                      <a:cubicBezTo>
                        <a:pt x="9" y="2"/>
                        <a:pt x="9" y="2"/>
                        <a:pt x="9" y="2"/>
                      </a:cubicBezTo>
                      <a:cubicBezTo>
                        <a:pt x="7" y="1"/>
                        <a:pt x="6" y="0"/>
                        <a:pt x="4" y="0"/>
                      </a:cubicBezTo>
                      <a:cubicBezTo>
                        <a:pt x="3" y="0"/>
                        <a:pt x="2" y="0"/>
                        <a:pt x="1" y="2"/>
                      </a:cubicBezTo>
                      <a:cubicBezTo>
                        <a:pt x="1" y="2"/>
                        <a:pt x="1" y="2"/>
                        <a:pt x="1" y="2"/>
                      </a:cubicBezTo>
                      <a:cubicBezTo>
                        <a:pt x="0" y="3"/>
                        <a:pt x="0" y="4"/>
                        <a:pt x="0" y="6"/>
                      </a:cubicBezTo>
                      <a:cubicBezTo>
                        <a:pt x="0" y="7"/>
                        <a:pt x="1" y="8"/>
                        <a:pt x="3" y="9"/>
                      </a:cubicBezTo>
                      <a:cubicBezTo>
                        <a:pt x="3" y="10"/>
                        <a:pt x="3" y="10"/>
                        <a:pt x="3" y="10"/>
                      </a:cubicBezTo>
                      <a:cubicBezTo>
                        <a:pt x="4" y="11"/>
                        <a:pt x="6" y="11"/>
                        <a:pt x="7" y="11"/>
                      </a:cubicBezTo>
                      <a:cubicBezTo>
                        <a:pt x="9" y="11"/>
                        <a:pt x="10" y="11"/>
                        <a:pt x="11" y="10"/>
                      </a:cubicBezTo>
                      <a:cubicBezTo>
                        <a:pt x="11" y="10"/>
                        <a:pt x="11" y="10"/>
                        <a:pt x="11" y="10"/>
                      </a:cubicBezTo>
                      <a:cubicBezTo>
                        <a:pt x="12" y="9"/>
                        <a:pt x="12" y="7"/>
                        <a:pt x="11" y="6"/>
                      </a:cubicBezTo>
                      <a:cubicBezTo>
                        <a:pt x="11" y="5"/>
                        <a:pt x="10" y="3"/>
                        <a:pt x="9" y="2"/>
                      </a:cubicBezTo>
                      <a:cubicBezTo>
                        <a:pt x="8" y="2"/>
                        <a:pt x="8" y="2"/>
                        <a:pt x="8"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7" name="Freeform 89"/>
                <p:cNvSpPr>
                  <a:spLocks/>
                </p:cNvSpPr>
                <p:nvPr/>
              </p:nvSpPr>
              <p:spPr bwMode="auto">
                <a:xfrm>
                  <a:off x="628" y="1420"/>
                  <a:ext cx="28" cy="26"/>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8" name="Freeform 90"/>
                <p:cNvSpPr>
                  <a:spLocks/>
                </p:cNvSpPr>
                <p:nvPr/>
              </p:nvSpPr>
              <p:spPr bwMode="auto">
                <a:xfrm>
                  <a:off x="628" y="1420"/>
                  <a:ext cx="28" cy="26"/>
                </a:xfrm>
                <a:custGeom>
                  <a:avLst/>
                  <a:gdLst>
                    <a:gd name="T0" fmla="*/ 9 w 12"/>
                    <a:gd name="T1" fmla="*/ 2 h 11"/>
                    <a:gd name="T2" fmla="*/ 8 w 12"/>
                    <a:gd name="T3" fmla="*/ 2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2 h 11"/>
                    <a:gd name="T28" fmla="*/ 9 w 12"/>
                    <a:gd name="T29" fmla="*/ 2 h 11"/>
                    <a:gd name="T30" fmla="*/ 9 w 12"/>
                    <a:gd name="T31" fmla="*/ 2 h 11"/>
                    <a:gd name="T32" fmla="*/ 9 w 12"/>
                    <a:gd name="T33" fmla="*/ 1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2"/>
                        <a:pt x="8" y="2"/>
                        <a:pt x="8" y="2"/>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2"/>
                      </a:cubicBezTo>
                      <a:cubicBezTo>
                        <a:pt x="9" y="2"/>
                        <a:pt x="9" y="2"/>
                        <a:pt x="9" y="2"/>
                      </a:cubicBezTo>
                      <a:cubicBezTo>
                        <a:pt x="9" y="2"/>
                        <a:pt x="9" y="2"/>
                        <a:pt x="9" y="2"/>
                      </a:cubicBezTo>
                      <a:cubicBezTo>
                        <a:pt x="9" y="2"/>
                        <a:pt x="9" y="1"/>
                        <a:pt x="9" y="1"/>
                      </a:cubicBezTo>
                      <a:cubicBezTo>
                        <a:pt x="7" y="0"/>
                        <a:pt x="6" y="0"/>
                        <a:pt x="4" y="0"/>
                      </a:cubicBezTo>
                      <a:cubicBezTo>
                        <a:pt x="3" y="0"/>
                        <a:pt x="2" y="0"/>
                        <a:pt x="1" y="1"/>
                      </a:cubicBezTo>
                      <a:cubicBezTo>
                        <a:pt x="1" y="1"/>
                        <a:pt x="1" y="1"/>
                        <a:pt x="1" y="1"/>
                      </a:cubicBezTo>
                      <a:cubicBezTo>
                        <a:pt x="0" y="2"/>
                        <a:pt x="0" y="4"/>
                        <a:pt x="0" y="5"/>
                      </a:cubicBezTo>
                      <a:cubicBezTo>
                        <a:pt x="1" y="6"/>
                        <a:pt x="1" y="8"/>
                        <a:pt x="3" y="9"/>
                      </a:cubicBezTo>
                      <a:cubicBezTo>
                        <a:pt x="3" y="9"/>
                        <a:pt x="3" y="9"/>
                        <a:pt x="3" y="9"/>
                      </a:cubicBezTo>
                      <a:cubicBezTo>
                        <a:pt x="4"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9" name="Freeform 91"/>
                <p:cNvSpPr>
                  <a:spLocks/>
                </p:cNvSpPr>
                <p:nvPr/>
              </p:nvSpPr>
              <p:spPr bwMode="auto">
                <a:xfrm>
                  <a:off x="741" y="1588"/>
                  <a:ext cx="29" cy="26"/>
                </a:xfrm>
                <a:custGeom>
                  <a:avLst/>
                  <a:gdLst>
                    <a:gd name="T0" fmla="*/ 9 w 12"/>
                    <a:gd name="T1" fmla="*/ 2 h 11"/>
                    <a:gd name="T2" fmla="*/ 11 w 12"/>
                    <a:gd name="T3" fmla="*/ 10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5"/>
                        <a:pt x="12" y="8"/>
                        <a:pt x="11" y="10"/>
                      </a:cubicBezTo>
                      <a:cubicBezTo>
                        <a:pt x="9" y="11"/>
                        <a:pt x="6" y="11"/>
                        <a:pt x="3" y="9"/>
                      </a:cubicBezTo>
                      <a:cubicBezTo>
                        <a:pt x="1" y="7"/>
                        <a:pt x="0" y="4"/>
                        <a:pt x="1"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0" name="Freeform 92"/>
                <p:cNvSpPr>
                  <a:spLocks/>
                </p:cNvSpPr>
                <p:nvPr/>
              </p:nvSpPr>
              <p:spPr bwMode="auto">
                <a:xfrm>
                  <a:off x="741" y="1588"/>
                  <a:ext cx="29"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9 h 11"/>
                    <a:gd name="T16" fmla="*/ 1 w 12"/>
                    <a:gd name="T17" fmla="*/ 5 h 11"/>
                    <a:gd name="T18" fmla="*/ 2 w 12"/>
                    <a:gd name="T19" fmla="*/ 2 h 11"/>
                    <a:gd name="T20" fmla="*/ 2 w 12"/>
                    <a:gd name="T21" fmla="*/ 2 h 11"/>
                    <a:gd name="T22" fmla="*/ 5 w 12"/>
                    <a:gd name="T23" fmla="*/ 1 h 11"/>
                    <a:gd name="T24" fmla="*/ 8 w 12"/>
                    <a:gd name="T25" fmla="*/ 3 h 11"/>
                    <a:gd name="T26" fmla="*/ 8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2 h 11"/>
                    <a:gd name="T40" fmla="*/ 0 w 12"/>
                    <a:gd name="T41" fmla="*/ 5 h 11"/>
                    <a:gd name="T42" fmla="*/ 3 w 12"/>
                    <a:gd name="T43" fmla="*/ 9 h 11"/>
                    <a:gd name="T44" fmla="*/ 3 w 12"/>
                    <a:gd name="T45" fmla="*/ 10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10" y="4"/>
                        <a:pt x="10" y="5"/>
                        <a:pt x="11" y="6"/>
                      </a:cubicBezTo>
                      <a:cubicBezTo>
                        <a:pt x="11" y="7"/>
                        <a:pt x="11" y="8"/>
                        <a:pt x="10" y="9"/>
                      </a:cubicBezTo>
                      <a:cubicBezTo>
                        <a:pt x="10" y="9"/>
                        <a:pt x="10" y="9"/>
                        <a:pt x="10" y="9"/>
                      </a:cubicBezTo>
                      <a:cubicBezTo>
                        <a:pt x="10" y="10"/>
                        <a:pt x="9" y="10"/>
                        <a:pt x="8" y="10"/>
                      </a:cubicBezTo>
                      <a:cubicBezTo>
                        <a:pt x="6" y="10"/>
                        <a:pt x="5" y="10"/>
                        <a:pt x="4" y="9"/>
                      </a:cubicBezTo>
                      <a:cubicBezTo>
                        <a:pt x="4" y="9"/>
                        <a:pt x="4" y="9"/>
                        <a:pt x="4" y="9"/>
                      </a:cubicBezTo>
                      <a:cubicBezTo>
                        <a:pt x="2" y="8"/>
                        <a:pt x="2" y="6"/>
                        <a:pt x="1" y="5"/>
                      </a:cubicBezTo>
                      <a:cubicBezTo>
                        <a:pt x="1" y="4"/>
                        <a:pt x="1" y="3"/>
                        <a:pt x="2" y="2"/>
                      </a:cubicBezTo>
                      <a:cubicBezTo>
                        <a:pt x="2" y="2"/>
                        <a:pt x="2" y="2"/>
                        <a:pt x="2" y="2"/>
                      </a:cubicBezTo>
                      <a:cubicBezTo>
                        <a:pt x="2" y="1"/>
                        <a:pt x="3" y="1"/>
                        <a:pt x="5" y="1"/>
                      </a:cubicBezTo>
                      <a:cubicBezTo>
                        <a:pt x="6" y="1"/>
                        <a:pt x="7" y="2"/>
                        <a:pt x="8" y="3"/>
                      </a:cubicBezTo>
                      <a:cubicBezTo>
                        <a:pt x="8" y="3"/>
                        <a:pt x="8" y="3"/>
                        <a:pt x="8" y="3"/>
                      </a:cubicBezTo>
                      <a:cubicBezTo>
                        <a:pt x="9" y="2"/>
                        <a:pt x="9" y="2"/>
                        <a:pt x="9" y="2"/>
                      </a:cubicBezTo>
                      <a:cubicBezTo>
                        <a:pt x="9" y="2"/>
                        <a:pt x="9" y="2"/>
                        <a:pt x="9" y="2"/>
                      </a:cubicBezTo>
                      <a:cubicBezTo>
                        <a:pt x="9" y="2"/>
                        <a:pt x="9" y="2"/>
                        <a:pt x="9" y="2"/>
                      </a:cubicBezTo>
                      <a:cubicBezTo>
                        <a:pt x="7" y="1"/>
                        <a:pt x="6" y="0"/>
                        <a:pt x="5" y="0"/>
                      </a:cubicBezTo>
                      <a:cubicBezTo>
                        <a:pt x="3" y="0"/>
                        <a:pt x="2" y="0"/>
                        <a:pt x="1" y="1"/>
                      </a:cubicBezTo>
                      <a:cubicBezTo>
                        <a:pt x="1" y="2"/>
                        <a:pt x="1" y="2"/>
                        <a:pt x="1" y="2"/>
                      </a:cubicBezTo>
                      <a:cubicBezTo>
                        <a:pt x="0" y="3"/>
                        <a:pt x="0" y="4"/>
                        <a:pt x="0" y="5"/>
                      </a:cubicBezTo>
                      <a:cubicBezTo>
                        <a:pt x="1" y="7"/>
                        <a:pt x="2" y="8"/>
                        <a:pt x="3" y="9"/>
                      </a:cubicBezTo>
                      <a:cubicBezTo>
                        <a:pt x="3" y="9"/>
                        <a:pt x="3" y="10"/>
                        <a:pt x="3" y="10"/>
                      </a:cubicBezTo>
                      <a:cubicBezTo>
                        <a:pt x="5" y="11"/>
                        <a:pt x="6" y="11"/>
                        <a:pt x="7" y="11"/>
                      </a:cubicBezTo>
                      <a:cubicBezTo>
                        <a:pt x="9" y="11"/>
                        <a:pt x="10" y="11"/>
                        <a:pt x="11" y="10"/>
                      </a:cubicBezTo>
                      <a:cubicBezTo>
                        <a:pt x="11" y="10"/>
                        <a:pt x="11" y="10"/>
                        <a:pt x="11" y="10"/>
                      </a:cubicBezTo>
                      <a:cubicBezTo>
                        <a:pt x="12" y="9"/>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1" name="Freeform 93"/>
                <p:cNvSpPr>
                  <a:spLocks/>
                </p:cNvSpPr>
                <p:nvPr/>
              </p:nvSpPr>
              <p:spPr bwMode="auto">
                <a:xfrm>
                  <a:off x="732" y="1562"/>
                  <a:ext cx="30" cy="26"/>
                </a:xfrm>
                <a:custGeom>
                  <a:avLst/>
                  <a:gdLst>
                    <a:gd name="T0" fmla="*/ 9 w 13"/>
                    <a:gd name="T1" fmla="*/ 2 h 11"/>
                    <a:gd name="T2" fmla="*/ 11 w 13"/>
                    <a:gd name="T3" fmla="*/ 9 h 11"/>
                    <a:gd name="T4" fmla="*/ 4 w 13"/>
                    <a:gd name="T5" fmla="*/ 9 h 11"/>
                    <a:gd name="T6" fmla="*/ 2 w 13"/>
                    <a:gd name="T7" fmla="*/ 2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8"/>
                        <a:pt x="11" y="9"/>
                      </a:cubicBezTo>
                      <a:cubicBezTo>
                        <a:pt x="10" y="11"/>
                        <a:pt x="6" y="11"/>
                        <a:pt x="4" y="9"/>
                      </a:cubicBezTo>
                      <a:cubicBezTo>
                        <a:pt x="1" y="7"/>
                        <a:pt x="0" y="3"/>
                        <a:pt x="2" y="2"/>
                      </a:cubicBezTo>
                      <a:cubicBezTo>
                        <a:pt x="3" y="0"/>
                        <a:pt x="7"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2" name="Freeform 94"/>
                <p:cNvSpPr>
                  <a:spLocks/>
                </p:cNvSpPr>
                <p:nvPr/>
              </p:nvSpPr>
              <p:spPr bwMode="auto">
                <a:xfrm>
                  <a:off x="732" y="1562"/>
                  <a:ext cx="30" cy="26"/>
                </a:xfrm>
                <a:custGeom>
                  <a:avLst/>
                  <a:gdLst>
                    <a:gd name="T0" fmla="*/ 9 w 13"/>
                    <a:gd name="T1" fmla="*/ 2 h 11"/>
                    <a:gd name="T2" fmla="*/ 9 w 13"/>
                    <a:gd name="T3" fmla="*/ 3 h 11"/>
                    <a:gd name="T4" fmla="*/ 11 w 13"/>
                    <a:gd name="T5" fmla="*/ 6 h 11"/>
                    <a:gd name="T6" fmla="*/ 11 w 13"/>
                    <a:gd name="T7" fmla="*/ 9 h 11"/>
                    <a:gd name="T8" fmla="*/ 11 w 13"/>
                    <a:gd name="T9" fmla="*/ 9 h 11"/>
                    <a:gd name="T10" fmla="*/ 8 w 13"/>
                    <a:gd name="T11" fmla="*/ 10 h 11"/>
                    <a:gd name="T12" fmla="*/ 4 w 13"/>
                    <a:gd name="T13" fmla="*/ 9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2 h 11"/>
                    <a:gd name="T26" fmla="*/ 9 w 13"/>
                    <a:gd name="T27" fmla="*/ 3 h 11"/>
                    <a:gd name="T28" fmla="*/ 9 w 13"/>
                    <a:gd name="T29" fmla="*/ 2 h 11"/>
                    <a:gd name="T30" fmla="*/ 10 w 13"/>
                    <a:gd name="T31" fmla="*/ 2 h 11"/>
                    <a:gd name="T32" fmla="*/ 9 w 13"/>
                    <a:gd name="T33" fmla="*/ 2 h 11"/>
                    <a:gd name="T34" fmla="*/ 5 w 13"/>
                    <a:gd name="T35" fmla="*/ 0 h 11"/>
                    <a:gd name="T36" fmla="*/ 1 w 13"/>
                    <a:gd name="T37" fmla="*/ 1 h 11"/>
                    <a:gd name="T38" fmla="*/ 1 w 13"/>
                    <a:gd name="T39" fmla="*/ 1 h 11"/>
                    <a:gd name="T40" fmla="*/ 1 w 13"/>
                    <a:gd name="T41" fmla="*/ 5 h 11"/>
                    <a:gd name="T42" fmla="*/ 3 w 13"/>
                    <a:gd name="T43" fmla="*/ 9 h 11"/>
                    <a:gd name="T44" fmla="*/ 4 w 13"/>
                    <a:gd name="T45" fmla="*/ 9 h 11"/>
                    <a:gd name="T46" fmla="*/ 8 w 13"/>
                    <a:gd name="T47" fmla="*/ 11 h 11"/>
                    <a:gd name="T48" fmla="*/ 12 w 13"/>
                    <a:gd name="T49" fmla="*/ 10 h 11"/>
                    <a:gd name="T50" fmla="*/ 12 w 13"/>
                    <a:gd name="T51" fmla="*/ 10 h 11"/>
                    <a:gd name="T52" fmla="*/ 12 w 13"/>
                    <a:gd name="T53" fmla="*/ 6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3"/>
                        <a:pt x="9" y="3"/>
                        <a:pt x="9" y="3"/>
                      </a:cubicBezTo>
                      <a:cubicBezTo>
                        <a:pt x="10" y="4"/>
                        <a:pt x="11" y="5"/>
                        <a:pt x="11" y="6"/>
                      </a:cubicBezTo>
                      <a:cubicBezTo>
                        <a:pt x="11" y="7"/>
                        <a:pt x="11" y="8"/>
                        <a:pt x="11" y="9"/>
                      </a:cubicBezTo>
                      <a:cubicBezTo>
                        <a:pt x="11" y="9"/>
                        <a:pt x="11" y="9"/>
                        <a:pt x="11" y="9"/>
                      </a:cubicBezTo>
                      <a:cubicBezTo>
                        <a:pt x="10" y="10"/>
                        <a:pt x="9" y="10"/>
                        <a:pt x="8" y="10"/>
                      </a:cubicBezTo>
                      <a:cubicBezTo>
                        <a:pt x="7" y="10"/>
                        <a:pt x="6" y="10"/>
                        <a:pt x="4" y="9"/>
                      </a:cubicBezTo>
                      <a:cubicBezTo>
                        <a:pt x="4" y="9"/>
                        <a:pt x="4" y="8"/>
                        <a:pt x="4" y="8"/>
                      </a:cubicBezTo>
                      <a:cubicBezTo>
                        <a:pt x="3" y="7"/>
                        <a:pt x="2" y="6"/>
                        <a:pt x="2" y="5"/>
                      </a:cubicBezTo>
                      <a:cubicBezTo>
                        <a:pt x="1" y="4"/>
                        <a:pt x="2" y="3"/>
                        <a:pt x="2" y="2"/>
                      </a:cubicBezTo>
                      <a:cubicBezTo>
                        <a:pt x="2" y="2"/>
                        <a:pt x="2" y="2"/>
                        <a:pt x="2" y="2"/>
                      </a:cubicBezTo>
                      <a:cubicBezTo>
                        <a:pt x="3" y="1"/>
                        <a:pt x="4" y="1"/>
                        <a:pt x="5" y="1"/>
                      </a:cubicBezTo>
                      <a:cubicBezTo>
                        <a:pt x="6" y="1"/>
                        <a:pt x="7" y="2"/>
                        <a:pt x="9" y="2"/>
                      </a:cubicBezTo>
                      <a:cubicBezTo>
                        <a:pt x="9" y="3"/>
                        <a:pt x="9" y="3"/>
                        <a:pt x="9" y="3"/>
                      </a:cubicBezTo>
                      <a:cubicBezTo>
                        <a:pt x="9" y="2"/>
                        <a:pt x="9" y="2"/>
                        <a:pt x="9" y="2"/>
                      </a:cubicBezTo>
                      <a:cubicBezTo>
                        <a:pt x="10" y="2"/>
                        <a:pt x="10" y="2"/>
                        <a:pt x="10" y="2"/>
                      </a:cubicBezTo>
                      <a:cubicBezTo>
                        <a:pt x="9" y="2"/>
                        <a:pt x="9" y="2"/>
                        <a:pt x="9" y="2"/>
                      </a:cubicBezTo>
                      <a:cubicBezTo>
                        <a:pt x="8" y="1"/>
                        <a:pt x="6" y="0"/>
                        <a:pt x="5" y="0"/>
                      </a:cubicBezTo>
                      <a:cubicBezTo>
                        <a:pt x="4" y="0"/>
                        <a:pt x="2" y="0"/>
                        <a:pt x="1" y="1"/>
                      </a:cubicBezTo>
                      <a:cubicBezTo>
                        <a:pt x="1" y="1"/>
                        <a:pt x="1" y="1"/>
                        <a:pt x="1" y="1"/>
                      </a:cubicBezTo>
                      <a:cubicBezTo>
                        <a:pt x="0" y="2"/>
                        <a:pt x="0" y="4"/>
                        <a:pt x="1" y="5"/>
                      </a:cubicBezTo>
                      <a:cubicBezTo>
                        <a:pt x="1" y="7"/>
                        <a:pt x="2" y="8"/>
                        <a:pt x="3" y="9"/>
                      </a:cubicBezTo>
                      <a:cubicBezTo>
                        <a:pt x="3" y="9"/>
                        <a:pt x="4" y="9"/>
                        <a:pt x="4" y="9"/>
                      </a:cubicBezTo>
                      <a:cubicBezTo>
                        <a:pt x="5" y="10"/>
                        <a:pt x="7" y="11"/>
                        <a:pt x="8" y="11"/>
                      </a:cubicBezTo>
                      <a:cubicBezTo>
                        <a:pt x="9" y="11"/>
                        <a:pt x="11" y="11"/>
                        <a:pt x="12" y="10"/>
                      </a:cubicBezTo>
                      <a:cubicBezTo>
                        <a:pt x="12" y="10"/>
                        <a:pt x="12" y="10"/>
                        <a:pt x="12" y="10"/>
                      </a:cubicBezTo>
                      <a:cubicBezTo>
                        <a:pt x="12" y="9"/>
                        <a:pt x="13" y="7"/>
                        <a:pt x="12" y="6"/>
                      </a:cubicBezTo>
                      <a:cubicBezTo>
                        <a:pt x="12" y="4"/>
                        <a:pt x="11" y="3"/>
                        <a:pt x="10"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3" name="Freeform 95"/>
                <p:cNvSpPr>
                  <a:spLocks/>
                </p:cNvSpPr>
                <p:nvPr/>
              </p:nvSpPr>
              <p:spPr bwMode="auto">
                <a:xfrm>
                  <a:off x="680" y="1463"/>
                  <a:ext cx="28" cy="26"/>
                </a:xfrm>
                <a:custGeom>
                  <a:avLst/>
                  <a:gdLst>
                    <a:gd name="T0" fmla="*/ 9 w 12"/>
                    <a:gd name="T1" fmla="*/ 2 h 11"/>
                    <a:gd name="T2" fmla="*/ 11 w 12"/>
                    <a:gd name="T3" fmla="*/ 9 h 11"/>
                    <a:gd name="T4" fmla="*/ 3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2"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4" name="Freeform 96"/>
                <p:cNvSpPr>
                  <a:spLocks/>
                </p:cNvSpPr>
                <p:nvPr/>
              </p:nvSpPr>
              <p:spPr bwMode="auto">
                <a:xfrm>
                  <a:off x="680" y="1463"/>
                  <a:ext cx="28"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10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0" y="9"/>
                      </a:cubicBezTo>
                      <a:cubicBezTo>
                        <a:pt x="10" y="9"/>
                        <a:pt x="10" y="9"/>
                        <a:pt x="10" y="9"/>
                      </a:cubicBezTo>
                      <a:cubicBezTo>
                        <a:pt x="10" y="10"/>
                        <a:pt x="9" y="10"/>
                        <a:pt x="8" y="10"/>
                      </a:cubicBezTo>
                      <a:cubicBezTo>
                        <a:pt x="7" y="10"/>
                        <a:pt x="5" y="10"/>
                        <a:pt x="4" y="9"/>
                      </a:cubicBezTo>
                      <a:cubicBezTo>
                        <a:pt x="4" y="9"/>
                        <a:pt x="4" y="9"/>
                        <a:pt x="4" y="8"/>
                      </a:cubicBezTo>
                      <a:cubicBezTo>
                        <a:pt x="3" y="7"/>
                        <a:pt x="2" y="6"/>
                        <a:pt x="1" y="5"/>
                      </a:cubicBezTo>
                      <a:cubicBezTo>
                        <a:pt x="1" y="4"/>
                        <a:pt x="1" y="3"/>
                        <a:pt x="2" y="2"/>
                      </a:cubicBezTo>
                      <a:cubicBezTo>
                        <a:pt x="2" y="2"/>
                        <a:pt x="2" y="2"/>
                        <a:pt x="2" y="2"/>
                      </a:cubicBezTo>
                      <a:cubicBezTo>
                        <a:pt x="3" y="1"/>
                        <a:pt x="4" y="1"/>
                        <a:pt x="5" y="1"/>
                      </a:cubicBezTo>
                      <a:cubicBezTo>
                        <a:pt x="6" y="1"/>
                        <a:pt x="7" y="2"/>
                        <a:pt x="8" y="2"/>
                      </a:cubicBezTo>
                      <a:cubicBezTo>
                        <a:pt x="8" y="3"/>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3"/>
                        <a:pt x="0" y="4"/>
                        <a:pt x="0" y="5"/>
                      </a:cubicBezTo>
                      <a:cubicBezTo>
                        <a:pt x="1" y="7"/>
                        <a:pt x="2" y="8"/>
                        <a:pt x="3" y="9"/>
                      </a:cubicBezTo>
                      <a:cubicBezTo>
                        <a:pt x="3" y="9"/>
                        <a:pt x="3" y="9"/>
                        <a:pt x="3" y="10"/>
                      </a:cubicBezTo>
                      <a:cubicBezTo>
                        <a:pt x="5" y="11"/>
                        <a:pt x="6" y="11"/>
                        <a:pt x="8" y="11"/>
                      </a:cubicBezTo>
                      <a:cubicBezTo>
                        <a:pt x="9" y="11"/>
                        <a:pt x="10" y="11"/>
                        <a:pt x="11" y="10"/>
                      </a:cubicBezTo>
                      <a:cubicBezTo>
                        <a:pt x="11" y="10"/>
                        <a:pt x="11" y="10"/>
                        <a:pt x="11" y="10"/>
                      </a:cubicBezTo>
                      <a:cubicBezTo>
                        <a:pt x="12" y="9"/>
                        <a:pt x="12" y="7"/>
                        <a:pt x="12" y="6"/>
                      </a:cubicBezTo>
                      <a:cubicBezTo>
                        <a:pt x="12" y="4"/>
                        <a:pt x="11"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5" name="Freeform 97"/>
                <p:cNvSpPr>
                  <a:spLocks/>
                </p:cNvSpPr>
                <p:nvPr/>
              </p:nvSpPr>
              <p:spPr bwMode="auto">
                <a:xfrm>
                  <a:off x="725" y="1536"/>
                  <a:ext cx="28" cy="26"/>
                </a:xfrm>
                <a:custGeom>
                  <a:avLst/>
                  <a:gdLst>
                    <a:gd name="T0" fmla="*/ 9 w 12"/>
                    <a:gd name="T1" fmla="*/ 2 h 11"/>
                    <a:gd name="T2" fmla="*/ 10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0" y="9"/>
                      </a:cubicBezTo>
                      <a:cubicBezTo>
                        <a:pt x="9" y="11"/>
                        <a:pt x="6" y="11"/>
                        <a:pt x="3" y="9"/>
                      </a:cubicBezTo>
                      <a:cubicBezTo>
                        <a:pt x="0" y="7"/>
                        <a:pt x="0" y="3"/>
                        <a:pt x="1"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6" name="Freeform 98"/>
                <p:cNvSpPr>
                  <a:spLocks/>
                </p:cNvSpPr>
                <p:nvPr/>
              </p:nvSpPr>
              <p:spPr bwMode="auto">
                <a:xfrm>
                  <a:off x="725" y="1536"/>
                  <a:ext cx="28" cy="26"/>
                </a:xfrm>
                <a:custGeom>
                  <a:avLst/>
                  <a:gdLst>
                    <a:gd name="T0" fmla="*/ 9 w 12"/>
                    <a:gd name="T1" fmla="*/ 2 h 11"/>
                    <a:gd name="T2" fmla="*/ 8 w 12"/>
                    <a:gd name="T3" fmla="*/ 3 h 11"/>
                    <a:gd name="T4" fmla="*/ 10 w 12"/>
                    <a:gd name="T5" fmla="*/ 6 h 11"/>
                    <a:gd name="T6" fmla="*/ 10 w 12"/>
                    <a:gd name="T7" fmla="*/ 9 h 11"/>
                    <a:gd name="T8" fmla="*/ 10 w 12"/>
                    <a:gd name="T9" fmla="*/ 9 h 11"/>
                    <a:gd name="T10" fmla="*/ 7 w 12"/>
                    <a:gd name="T11" fmla="*/ 10 h 11"/>
                    <a:gd name="T12" fmla="*/ 4 w 12"/>
                    <a:gd name="T13" fmla="*/ 9 h 11"/>
                    <a:gd name="T14" fmla="*/ 3 w 12"/>
                    <a:gd name="T15" fmla="*/ 8 h 11"/>
                    <a:gd name="T16" fmla="*/ 1 w 12"/>
                    <a:gd name="T17" fmla="*/ 5 h 11"/>
                    <a:gd name="T18" fmla="*/ 1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2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9" y="4"/>
                        <a:pt x="10" y="5"/>
                        <a:pt x="10" y="6"/>
                      </a:cubicBezTo>
                      <a:cubicBezTo>
                        <a:pt x="11" y="7"/>
                        <a:pt x="11" y="8"/>
                        <a:pt x="10" y="9"/>
                      </a:cubicBezTo>
                      <a:cubicBezTo>
                        <a:pt x="10" y="9"/>
                        <a:pt x="10" y="9"/>
                        <a:pt x="10" y="9"/>
                      </a:cubicBezTo>
                      <a:cubicBezTo>
                        <a:pt x="9" y="10"/>
                        <a:pt x="8" y="10"/>
                        <a:pt x="7" y="10"/>
                      </a:cubicBezTo>
                      <a:cubicBezTo>
                        <a:pt x="6" y="10"/>
                        <a:pt x="5" y="9"/>
                        <a:pt x="4" y="9"/>
                      </a:cubicBezTo>
                      <a:cubicBezTo>
                        <a:pt x="4" y="8"/>
                        <a:pt x="3" y="8"/>
                        <a:pt x="3" y="8"/>
                      </a:cubicBezTo>
                      <a:cubicBezTo>
                        <a:pt x="2" y="7"/>
                        <a:pt x="1" y="6"/>
                        <a:pt x="1" y="5"/>
                      </a:cubicBezTo>
                      <a:cubicBezTo>
                        <a:pt x="1" y="4"/>
                        <a:pt x="1" y="3"/>
                        <a:pt x="1" y="2"/>
                      </a:cubicBezTo>
                      <a:cubicBezTo>
                        <a:pt x="2" y="2"/>
                        <a:pt x="2" y="2"/>
                        <a:pt x="2" y="2"/>
                      </a:cubicBezTo>
                      <a:cubicBezTo>
                        <a:pt x="2" y="1"/>
                        <a:pt x="3" y="1"/>
                        <a:pt x="4" y="1"/>
                      </a:cubicBezTo>
                      <a:cubicBezTo>
                        <a:pt x="5" y="1"/>
                        <a:pt x="7" y="1"/>
                        <a:pt x="8" y="2"/>
                      </a:cubicBezTo>
                      <a:cubicBezTo>
                        <a:pt x="8" y="2"/>
                        <a:pt x="8" y="3"/>
                        <a:pt x="8" y="3"/>
                      </a:cubicBezTo>
                      <a:cubicBezTo>
                        <a:pt x="9" y="2"/>
                        <a:pt x="9" y="2"/>
                        <a:pt x="9" y="2"/>
                      </a:cubicBezTo>
                      <a:cubicBezTo>
                        <a:pt x="9" y="2"/>
                        <a:pt x="9" y="2"/>
                        <a:pt x="9" y="2"/>
                      </a:cubicBezTo>
                      <a:cubicBezTo>
                        <a:pt x="9" y="2"/>
                        <a:pt x="9" y="2"/>
                        <a:pt x="9" y="2"/>
                      </a:cubicBezTo>
                      <a:cubicBezTo>
                        <a:pt x="7" y="1"/>
                        <a:pt x="6" y="0"/>
                        <a:pt x="4" y="0"/>
                      </a:cubicBezTo>
                      <a:cubicBezTo>
                        <a:pt x="3" y="0"/>
                        <a:pt x="2" y="0"/>
                        <a:pt x="1" y="1"/>
                      </a:cubicBezTo>
                      <a:cubicBezTo>
                        <a:pt x="1" y="1"/>
                        <a:pt x="1" y="1"/>
                        <a:pt x="1" y="1"/>
                      </a:cubicBezTo>
                      <a:cubicBezTo>
                        <a:pt x="0" y="2"/>
                        <a:pt x="0" y="4"/>
                        <a:pt x="0" y="5"/>
                      </a:cubicBezTo>
                      <a:cubicBezTo>
                        <a:pt x="0" y="7"/>
                        <a:pt x="1" y="8"/>
                        <a:pt x="3" y="9"/>
                      </a:cubicBezTo>
                      <a:cubicBezTo>
                        <a:pt x="3" y="9"/>
                        <a:pt x="3" y="9"/>
                        <a:pt x="3" y="9"/>
                      </a:cubicBezTo>
                      <a:cubicBezTo>
                        <a:pt x="4" y="10"/>
                        <a:pt x="6" y="11"/>
                        <a:pt x="7" y="11"/>
                      </a:cubicBezTo>
                      <a:cubicBezTo>
                        <a:pt x="9" y="11"/>
                        <a:pt x="10" y="11"/>
                        <a:pt x="11" y="10"/>
                      </a:cubicBezTo>
                      <a:cubicBezTo>
                        <a:pt x="11" y="10"/>
                        <a:pt x="11" y="10"/>
                        <a:pt x="11" y="10"/>
                      </a:cubicBezTo>
                      <a:cubicBezTo>
                        <a:pt x="12" y="9"/>
                        <a:pt x="12" y="7"/>
                        <a:pt x="12" y="6"/>
                      </a:cubicBezTo>
                      <a:cubicBezTo>
                        <a:pt x="11" y="4"/>
                        <a:pt x="10"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7" name="Freeform 99"/>
                <p:cNvSpPr>
                  <a:spLocks/>
                </p:cNvSpPr>
                <p:nvPr/>
              </p:nvSpPr>
              <p:spPr bwMode="auto">
                <a:xfrm>
                  <a:off x="710" y="1510"/>
                  <a:ext cx="31" cy="26"/>
                </a:xfrm>
                <a:custGeom>
                  <a:avLst/>
                  <a:gdLst>
                    <a:gd name="T0" fmla="*/ 9 w 13"/>
                    <a:gd name="T1" fmla="*/ 2 h 11"/>
                    <a:gd name="T2" fmla="*/ 11 w 13"/>
                    <a:gd name="T3" fmla="*/ 10 h 11"/>
                    <a:gd name="T4" fmla="*/ 4 w 13"/>
                    <a:gd name="T5" fmla="*/ 9 h 11"/>
                    <a:gd name="T6" fmla="*/ 2 w 13"/>
                    <a:gd name="T7" fmla="*/ 2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8"/>
                        <a:pt x="11" y="10"/>
                      </a:cubicBezTo>
                      <a:cubicBezTo>
                        <a:pt x="10" y="11"/>
                        <a:pt x="6" y="11"/>
                        <a:pt x="4" y="9"/>
                      </a:cubicBezTo>
                      <a:cubicBezTo>
                        <a:pt x="1" y="7"/>
                        <a:pt x="0" y="4"/>
                        <a:pt x="2" y="2"/>
                      </a:cubicBezTo>
                      <a:cubicBezTo>
                        <a:pt x="3" y="0"/>
                        <a:pt x="7"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8" name="Freeform 100"/>
                <p:cNvSpPr>
                  <a:spLocks/>
                </p:cNvSpPr>
                <p:nvPr/>
              </p:nvSpPr>
              <p:spPr bwMode="auto">
                <a:xfrm>
                  <a:off x="710" y="1510"/>
                  <a:ext cx="31" cy="26"/>
                </a:xfrm>
                <a:custGeom>
                  <a:avLst/>
                  <a:gdLst>
                    <a:gd name="T0" fmla="*/ 9 w 13"/>
                    <a:gd name="T1" fmla="*/ 2 h 11"/>
                    <a:gd name="T2" fmla="*/ 9 w 13"/>
                    <a:gd name="T3" fmla="*/ 3 h 11"/>
                    <a:gd name="T4" fmla="*/ 11 w 13"/>
                    <a:gd name="T5" fmla="*/ 6 h 11"/>
                    <a:gd name="T6" fmla="*/ 11 w 13"/>
                    <a:gd name="T7" fmla="*/ 9 h 11"/>
                    <a:gd name="T8" fmla="*/ 11 w 13"/>
                    <a:gd name="T9" fmla="*/ 9 h 11"/>
                    <a:gd name="T10" fmla="*/ 8 w 13"/>
                    <a:gd name="T11" fmla="*/ 10 h 11"/>
                    <a:gd name="T12" fmla="*/ 4 w 13"/>
                    <a:gd name="T13" fmla="*/ 9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3 h 11"/>
                    <a:gd name="T26" fmla="*/ 9 w 13"/>
                    <a:gd name="T27" fmla="*/ 3 h 11"/>
                    <a:gd name="T28" fmla="*/ 9 w 13"/>
                    <a:gd name="T29" fmla="*/ 2 h 11"/>
                    <a:gd name="T30" fmla="*/ 10 w 13"/>
                    <a:gd name="T31" fmla="*/ 2 h 11"/>
                    <a:gd name="T32" fmla="*/ 9 w 13"/>
                    <a:gd name="T33" fmla="*/ 2 h 11"/>
                    <a:gd name="T34" fmla="*/ 5 w 13"/>
                    <a:gd name="T35" fmla="*/ 0 h 11"/>
                    <a:gd name="T36" fmla="*/ 1 w 13"/>
                    <a:gd name="T37" fmla="*/ 1 h 11"/>
                    <a:gd name="T38" fmla="*/ 1 w 13"/>
                    <a:gd name="T39" fmla="*/ 2 h 11"/>
                    <a:gd name="T40" fmla="*/ 1 w 13"/>
                    <a:gd name="T41" fmla="*/ 5 h 11"/>
                    <a:gd name="T42" fmla="*/ 3 w 13"/>
                    <a:gd name="T43" fmla="*/ 9 h 11"/>
                    <a:gd name="T44" fmla="*/ 4 w 13"/>
                    <a:gd name="T45" fmla="*/ 10 h 11"/>
                    <a:gd name="T46" fmla="*/ 8 w 13"/>
                    <a:gd name="T47" fmla="*/ 11 h 11"/>
                    <a:gd name="T48" fmla="*/ 12 w 13"/>
                    <a:gd name="T49" fmla="*/ 10 h 11"/>
                    <a:gd name="T50" fmla="*/ 12 w 13"/>
                    <a:gd name="T51" fmla="*/ 10 h 11"/>
                    <a:gd name="T52" fmla="*/ 12 w 13"/>
                    <a:gd name="T53" fmla="*/ 6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3"/>
                        <a:pt x="9" y="3"/>
                        <a:pt x="9" y="3"/>
                      </a:cubicBezTo>
                      <a:cubicBezTo>
                        <a:pt x="10" y="4"/>
                        <a:pt x="11" y="5"/>
                        <a:pt x="11" y="6"/>
                      </a:cubicBezTo>
                      <a:cubicBezTo>
                        <a:pt x="12" y="7"/>
                        <a:pt x="11" y="8"/>
                        <a:pt x="11" y="9"/>
                      </a:cubicBezTo>
                      <a:cubicBezTo>
                        <a:pt x="11" y="9"/>
                        <a:pt x="11" y="9"/>
                        <a:pt x="11" y="9"/>
                      </a:cubicBezTo>
                      <a:cubicBezTo>
                        <a:pt x="10" y="10"/>
                        <a:pt x="9" y="10"/>
                        <a:pt x="8" y="10"/>
                      </a:cubicBezTo>
                      <a:cubicBezTo>
                        <a:pt x="7" y="10"/>
                        <a:pt x="6" y="10"/>
                        <a:pt x="4" y="9"/>
                      </a:cubicBezTo>
                      <a:cubicBezTo>
                        <a:pt x="4" y="9"/>
                        <a:pt x="4" y="9"/>
                        <a:pt x="4" y="8"/>
                      </a:cubicBezTo>
                      <a:cubicBezTo>
                        <a:pt x="3" y="7"/>
                        <a:pt x="2" y="6"/>
                        <a:pt x="2" y="5"/>
                      </a:cubicBezTo>
                      <a:cubicBezTo>
                        <a:pt x="2" y="4"/>
                        <a:pt x="2" y="3"/>
                        <a:pt x="2" y="2"/>
                      </a:cubicBezTo>
                      <a:cubicBezTo>
                        <a:pt x="2" y="2"/>
                        <a:pt x="2" y="2"/>
                        <a:pt x="2" y="2"/>
                      </a:cubicBezTo>
                      <a:cubicBezTo>
                        <a:pt x="3" y="1"/>
                        <a:pt x="4" y="1"/>
                        <a:pt x="5" y="1"/>
                      </a:cubicBezTo>
                      <a:cubicBezTo>
                        <a:pt x="6" y="1"/>
                        <a:pt x="7" y="2"/>
                        <a:pt x="9" y="3"/>
                      </a:cubicBezTo>
                      <a:cubicBezTo>
                        <a:pt x="9" y="3"/>
                        <a:pt x="9" y="3"/>
                        <a:pt x="9" y="3"/>
                      </a:cubicBezTo>
                      <a:cubicBezTo>
                        <a:pt x="9" y="2"/>
                        <a:pt x="9" y="2"/>
                        <a:pt x="9" y="2"/>
                      </a:cubicBezTo>
                      <a:cubicBezTo>
                        <a:pt x="10" y="2"/>
                        <a:pt x="10" y="2"/>
                        <a:pt x="10" y="2"/>
                      </a:cubicBezTo>
                      <a:cubicBezTo>
                        <a:pt x="10" y="2"/>
                        <a:pt x="9" y="2"/>
                        <a:pt x="9" y="2"/>
                      </a:cubicBezTo>
                      <a:cubicBezTo>
                        <a:pt x="8" y="1"/>
                        <a:pt x="6" y="0"/>
                        <a:pt x="5" y="0"/>
                      </a:cubicBezTo>
                      <a:cubicBezTo>
                        <a:pt x="4" y="0"/>
                        <a:pt x="2" y="0"/>
                        <a:pt x="1" y="1"/>
                      </a:cubicBezTo>
                      <a:cubicBezTo>
                        <a:pt x="1" y="2"/>
                        <a:pt x="1" y="2"/>
                        <a:pt x="1" y="2"/>
                      </a:cubicBezTo>
                      <a:cubicBezTo>
                        <a:pt x="1" y="3"/>
                        <a:pt x="0" y="4"/>
                        <a:pt x="1" y="5"/>
                      </a:cubicBezTo>
                      <a:cubicBezTo>
                        <a:pt x="1" y="7"/>
                        <a:pt x="2" y="8"/>
                        <a:pt x="3" y="9"/>
                      </a:cubicBezTo>
                      <a:cubicBezTo>
                        <a:pt x="4" y="9"/>
                        <a:pt x="4" y="9"/>
                        <a:pt x="4" y="10"/>
                      </a:cubicBezTo>
                      <a:cubicBezTo>
                        <a:pt x="5" y="11"/>
                        <a:pt x="7" y="11"/>
                        <a:pt x="8" y="11"/>
                      </a:cubicBezTo>
                      <a:cubicBezTo>
                        <a:pt x="9" y="11"/>
                        <a:pt x="11" y="11"/>
                        <a:pt x="12" y="10"/>
                      </a:cubicBezTo>
                      <a:cubicBezTo>
                        <a:pt x="12" y="10"/>
                        <a:pt x="12" y="10"/>
                        <a:pt x="12" y="10"/>
                      </a:cubicBezTo>
                      <a:cubicBezTo>
                        <a:pt x="13" y="9"/>
                        <a:pt x="13" y="7"/>
                        <a:pt x="12" y="6"/>
                      </a:cubicBezTo>
                      <a:cubicBezTo>
                        <a:pt x="12" y="4"/>
                        <a:pt x="11" y="3"/>
                        <a:pt x="10"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9" name="Freeform 101"/>
                <p:cNvSpPr>
                  <a:spLocks/>
                </p:cNvSpPr>
                <p:nvPr/>
              </p:nvSpPr>
              <p:spPr bwMode="auto">
                <a:xfrm>
                  <a:off x="696" y="1486"/>
                  <a:ext cx="29" cy="26"/>
                </a:xfrm>
                <a:custGeom>
                  <a:avLst/>
                  <a:gdLst>
                    <a:gd name="T0" fmla="*/ 9 w 12"/>
                    <a:gd name="T1" fmla="*/ 2 h 11"/>
                    <a:gd name="T2" fmla="*/ 11 w 12"/>
                    <a:gd name="T3" fmla="*/ 9 h 11"/>
                    <a:gd name="T4" fmla="*/ 3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2"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0" name="Freeform 102"/>
                <p:cNvSpPr>
                  <a:spLocks/>
                </p:cNvSpPr>
                <p:nvPr/>
              </p:nvSpPr>
              <p:spPr bwMode="auto">
                <a:xfrm>
                  <a:off x="696" y="1486"/>
                  <a:ext cx="29"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0" y="9"/>
                      </a:cubicBezTo>
                      <a:cubicBezTo>
                        <a:pt x="10" y="9"/>
                        <a:pt x="10" y="9"/>
                        <a:pt x="10" y="9"/>
                      </a:cubicBezTo>
                      <a:cubicBezTo>
                        <a:pt x="10" y="10"/>
                        <a:pt x="9" y="10"/>
                        <a:pt x="8" y="10"/>
                      </a:cubicBezTo>
                      <a:cubicBezTo>
                        <a:pt x="7" y="10"/>
                        <a:pt x="5" y="10"/>
                        <a:pt x="4" y="9"/>
                      </a:cubicBezTo>
                      <a:cubicBezTo>
                        <a:pt x="4" y="9"/>
                        <a:pt x="4" y="8"/>
                        <a:pt x="4" y="8"/>
                      </a:cubicBezTo>
                      <a:cubicBezTo>
                        <a:pt x="3" y="7"/>
                        <a:pt x="2" y="6"/>
                        <a:pt x="1" y="5"/>
                      </a:cubicBezTo>
                      <a:cubicBezTo>
                        <a:pt x="1" y="4"/>
                        <a:pt x="1" y="3"/>
                        <a:pt x="2" y="2"/>
                      </a:cubicBezTo>
                      <a:cubicBezTo>
                        <a:pt x="2" y="2"/>
                        <a:pt x="2" y="2"/>
                        <a:pt x="2" y="2"/>
                      </a:cubicBezTo>
                      <a:cubicBezTo>
                        <a:pt x="3" y="1"/>
                        <a:pt x="3" y="1"/>
                        <a:pt x="5" y="1"/>
                      </a:cubicBezTo>
                      <a:cubicBezTo>
                        <a:pt x="6" y="1"/>
                        <a:pt x="7" y="2"/>
                        <a:pt x="8" y="2"/>
                      </a:cubicBezTo>
                      <a:cubicBezTo>
                        <a:pt x="8" y="3"/>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8" y="11"/>
                      </a:cubicBezTo>
                      <a:cubicBezTo>
                        <a:pt x="9" y="11"/>
                        <a:pt x="10" y="11"/>
                        <a:pt x="11" y="10"/>
                      </a:cubicBezTo>
                      <a:cubicBezTo>
                        <a:pt x="11" y="10"/>
                        <a:pt x="11" y="10"/>
                        <a:pt x="11" y="10"/>
                      </a:cubicBezTo>
                      <a:cubicBezTo>
                        <a:pt x="12" y="9"/>
                        <a:pt x="12" y="7"/>
                        <a:pt x="12" y="6"/>
                      </a:cubicBezTo>
                      <a:cubicBezTo>
                        <a:pt x="12" y="4"/>
                        <a:pt x="11"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1" name="Freeform 103"/>
                <p:cNvSpPr>
                  <a:spLocks/>
                </p:cNvSpPr>
                <p:nvPr/>
              </p:nvSpPr>
              <p:spPr bwMode="auto">
                <a:xfrm>
                  <a:off x="661" y="1439"/>
                  <a:ext cx="28" cy="28"/>
                </a:xfrm>
                <a:custGeom>
                  <a:avLst/>
                  <a:gdLst>
                    <a:gd name="T0" fmla="*/ 9 w 12"/>
                    <a:gd name="T1" fmla="*/ 3 h 12"/>
                    <a:gd name="T2" fmla="*/ 11 w 12"/>
                    <a:gd name="T3" fmla="*/ 10 h 12"/>
                    <a:gd name="T4" fmla="*/ 3 w 12"/>
                    <a:gd name="T5" fmla="*/ 9 h 12"/>
                    <a:gd name="T6" fmla="*/ 1 w 12"/>
                    <a:gd name="T7" fmla="*/ 2 h 12"/>
                    <a:gd name="T8" fmla="*/ 9 w 12"/>
                    <a:gd name="T9" fmla="*/ 3 h 12"/>
                  </a:gdLst>
                  <a:ahLst/>
                  <a:cxnLst>
                    <a:cxn ang="0">
                      <a:pos x="T0" y="T1"/>
                    </a:cxn>
                    <a:cxn ang="0">
                      <a:pos x="T2" y="T3"/>
                    </a:cxn>
                    <a:cxn ang="0">
                      <a:pos x="T4" y="T5"/>
                    </a:cxn>
                    <a:cxn ang="0">
                      <a:pos x="T6" y="T7"/>
                    </a:cxn>
                    <a:cxn ang="0">
                      <a:pos x="T8" y="T9"/>
                    </a:cxn>
                  </a:cxnLst>
                  <a:rect l="0" t="0" r="r" b="b"/>
                  <a:pathLst>
                    <a:path w="12" h="12">
                      <a:moveTo>
                        <a:pt x="9" y="3"/>
                      </a:moveTo>
                      <a:cubicBezTo>
                        <a:pt x="11" y="5"/>
                        <a:pt x="12" y="8"/>
                        <a:pt x="11" y="10"/>
                      </a:cubicBezTo>
                      <a:cubicBezTo>
                        <a:pt x="9" y="12"/>
                        <a:pt x="6" y="11"/>
                        <a:pt x="3" y="9"/>
                      </a:cubicBezTo>
                      <a:cubicBezTo>
                        <a:pt x="1" y="7"/>
                        <a:pt x="0" y="4"/>
                        <a:pt x="1" y="2"/>
                      </a:cubicBezTo>
                      <a:cubicBezTo>
                        <a:pt x="3" y="0"/>
                        <a:pt x="6" y="1"/>
                        <a:pt x="9"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2" name="Freeform 104"/>
                <p:cNvSpPr>
                  <a:spLocks/>
                </p:cNvSpPr>
                <p:nvPr/>
              </p:nvSpPr>
              <p:spPr bwMode="auto">
                <a:xfrm>
                  <a:off x="661" y="1439"/>
                  <a:ext cx="28" cy="28"/>
                </a:xfrm>
                <a:custGeom>
                  <a:avLst/>
                  <a:gdLst>
                    <a:gd name="T0" fmla="*/ 9 w 12"/>
                    <a:gd name="T1" fmla="*/ 3 h 12"/>
                    <a:gd name="T2" fmla="*/ 8 w 12"/>
                    <a:gd name="T3" fmla="*/ 3 h 12"/>
                    <a:gd name="T4" fmla="*/ 11 w 12"/>
                    <a:gd name="T5" fmla="*/ 6 h 12"/>
                    <a:gd name="T6" fmla="*/ 10 w 12"/>
                    <a:gd name="T7" fmla="*/ 9 h 12"/>
                    <a:gd name="T8" fmla="*/ 10 w 12"/>
                    <a:gd name="T9" fmla="*/ 10 h 12"/>
                    <a:gd name="T10" fmla="*/ 7 w 12"/>
                    <a:gd name="T11" fmla="*/ 11 h 12"/>
                    <a:gd name="T12" fmla="*/ 4 w 12"/>
                    <a:gd name="T13" fmla="*/ 9 h 12"/>
                    <a:gd name="T14" fmla="*/ 4 w 12"/>
                    <a:gd name="T15" fmla="*/ 9 h 12"/>
                    <a:gd name="T16" fmla="*/ 1 w 12"/>
                    <a:gd name="T17" fmla="*/ 5 h 12"/>
                    <a:gd name="T18" fmla="*/ 2 w 12"/>
                    <a:gd name="T19" fmla="*/ 3 h 12"/>
                    <a:gd name="T20" fmla="*/ 2 w 12"/>
                    <a:gd name="T21" fmla="*/ 2 h 12"/>
                    <a:gd name="T22" fmla="*/ 4 w 12"/>
                    <a:gd name="T23" fmla="*/ 1 h 12"/>
                    <a:gd name="T24" fmla="*/ 8 w 12"/>
                    <a:gd name="T25" fmla="*/ 3 h 12"/>
                    <a:gd name="T26" fmla="*/ 8 w 12"/>
                    <a:gd name="T27" fmla="*/ 3 h 12"/>
                    <a:gd name="T28" fmla="*/ 9 w 12"/>
                    <a:gd name="T29" fmla="*/ 3 h 12"/>
                    <a:gd name="T30" fmla="*/ 9 w 12"/>
                    <a:gd name="T31" fmla="*/ 2 h 12"/>
                    <a:gd name="T32" fmla="*/ 9 w 12"/>
                    <a:gd name="T33" fmla="*/ 2 h 12"/>
                    <a:gd name="T34" fmla="*/ 4 w 12"/>
                    <a:gd name="T35" fmla="*/ 0 h 12"/>
                    <a:gd name="T36" fmla="*/ 1 w 12"/>
                    <a:gd name="T37" fmla="*/ 2 h 12"/>
                    <a:gd name="T38" fmla="*/ 1 w 12"/>
                    <a:gd name="T39" fmla="*/ 2 h 12"/>
                    <a:gd name="T40" fmla="*/ 0 w 12"/>
                    <a:gd name="T41" fmla="*/ 6 h 12"/>
                    <a:gd name="T42" fmla="*/ 3 w 12"/>
                    <a:gd name="T43" fmla="*/ 10 h 12"/>
                    <a:gd name="T44" fmla="*/ 3 w 12"/>
                    <a:gd name="T45" fmla="*/ 10 h 12"/>
                    <a:gd name="T46" fmla="*/ 7 w 12"/>
                    <a:gd name="T47" fmla="*/ 12 h 12"/>
                    <a:gd name="T48" fmla="*/ 11 w 12"/>
                    <a:gd name="T49" fmla="*/ 10 h 12"/>
                    <a:gd name="T50" fmla="*/ 11 w 12"/>
                    <a:gd name="T51" fmla="*/ 10 h 12"/>
                    <a:gd name="T52" fmla="*/ 12 w 12"/>
                    <a:gd name="T53" fmla="*/ 6 h 12"/>
                    <a:gd name="T54" fmla="*/ 9 w 12"/>
                    <a:gd name="T55" fmla="*/ 2 h 12"/>
                    <a:gd name="T56" fmla="*/ 9 w 12"/>
                    <a:gd name="T5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2">
                      <a:moveTo>
                        <a:pt x="9" y="3"/>
                      </a:moveTo>
                      <a:cubicBezTo>
                        <a:pt x="8" y="3"/>
                        <a:pt x="8" y="3"/>
                        <a:pt x="8" y="3"/>
                      </a:cubicBezTo>
                      <a:cubicBezTo>
                        <a:pt x="10" y="4"/>
                        <a:pt x="10" y="5"/>
                        <a:pt x="11" y="6"/>
                      </a:cubicBezTo>
                      <a:cubicBezTo>
                        <a:pt x="11" y="8"/>
                        <a:pt x="11" y="9"/>
                        <a:pt x="10" y="9"/>
                      </a:cubicBezTo>
                      <a:cubicBezTo>
                        <a:pt x="10" y="10"/>
                        <a:pt x="10" y="10"/>
                        <a:pt x="10" y="10"/>
                      </a:cubicBezTo>
                      <a:cubicBezTo>
                        <a:pt x="10" y="10"/>
                        <a:pt x="9" y="11"/>
                        <a:pt x="7" y="11"/>
                      </a:cubicBezTo>
                      <a:cubicBezTo>
                        <a:pt x="6" y="10"/>
                        <a:pt x="5" y="10"/>
                        <a:pt x="4" y="9"/>
                      </a:cubicBezTo>
                      <a:cubicBezTo>
                        <a:pt x="4" y="9"/>
                        <a:pt x="4" y="9"/>
                        <a:pt x="4" y="9"/>
                      </a:cubicBezTo>
                      <a:cubicBezTo>
                        <a:pt x="2" y="8"/>
                        <a:pt x="2" y="7"/>
                        <a:pt x="1" y="5"/>
                      </a:cubicBezTo>
                      <a:cubicBezTo>
                        <a:pt x="1" y="4"/>
                        <a:pt x="1" y="3"/>
                        <a:pt x="2" y="3"/>
                      </a:cubicBezTo>
                      <a:cubicBezTo>
                        <a:pt x="2" y="2"/>
                        <a:pt x="2" y="2"/>
                        <a:pt x="2" y="2"/>
                      </a:cubicBezTo>
                      <a:cubicBezTo>
                        <a:pt x="2" y="2"/>
                        <a:pt x="3" y="1"/>
                        <a:pt x="4" y="1"/>
                      </a:cubicBezTo>
                      <a:cubicBezTo>
                        <a:pt x="6" y="1"/>
                        <a:pt x="7" y="2"/>
                        <a:pt x="8" y="3"/>
                      </a:cubicBezTo>
                      <a:cubicBezTo>
                        <a:pt x="8" y="3"/>
                        <a:pt x="8" y="3"/>
                        <a:pt x="8" y="3"/>
                      </a:cubicBezTo>
                      <a:cubicBezTo>
                        <a:pt x="9" y="3"/>
                        <a:pt x="9" y="3"/>
                        <a:pt x="9" y="3"/>
                      </a:cubicBezTo>
                      <a:cubicBezTo>
                        <a:pt x="9" y="2"/>
                        <a:pt x="9" y="2"/>
                        <a:pt x="9" y="2"/>
                      </a:cubicBezTo>
                      <a:cubicBezTo>
                        <a:pt x="9" y="2"/>
                        <a:pt x="9" y="2"/>
                        <a:pt x="9" y="2"/>
                      </a:cubicBezTo>
                      <a:cubicBezTo>
                        <a:pt x="7" y="1"/>
                        <a:pt x="6" y="0"/>
                        <a:pt x="4" y="0"/>
                      </a:cubicBezTo>
                      <a:cubicBezTo>
                        <a:pt x="3" y="0"/>
                        <a:pt x="2" y="1"/>
                        <a:pt x="1" y="2"/>
                      </a:cubicBezTo>
                      <a:cubicBezTo>
                        <a:pt x="1" y="2"/>
                        <a:pt x="1" y="2"/>
                        <a:pt x="1" y="2"/>
                      </a:cubicBezTo>
                      <a:cubicBezTo>
                        <a:pt x="0" y="3"/>
                        <a:pt x="0" y="4"/>
                        <a:pt x="0" y="6"/>
                      </a:cubicBezTo>
                      <a:cubicBezTo>
                        <a:pt x="1" y="7"/>
                        <a:pt x="2" y="9"/>
                        <a:pt x="3" y="10"/>
                      </a:cubicBezTo>
                      <a:cubicBezTo>
                        <a:pt x="3" y="10"/>
                        <a:pt x="3" y="10"/>
                        <a:pt x="3" y="10"/>
                      </a:cubicBezTo>
                      <a:cubicBezTo>
                        <a:pt x="5" y="11"/>
                        <a:pt x="6" y="12"/>
                        <a:pt x="7" y="12"/>
                      </a:cubicBezTo>
                      <a:cubicBezTo>
                        <a:pt x="9" y="12"/>
                        <a:pt x="10" y="11"/>
                        <a:pt x="11" y="10"/>
                      </a:cubicBezTo>
                      <a:cubicBezTo>
                        <a:pt x="11" y="10"/>
                        <a:pt x="11" y="10"/>
                        <a:pt x="11" y="10"/>
                      </a:cubicBezTo>
                      <a:cubicBezTo>
                        <a:pt x="12" y="9"/>
                        <a:pt x="12" y="8"/>
                        <a:pt x="12" y="6"/>
                      </a:cubicBezTo>
                      <a:cubicBezTo>
                        <a:pt x="11" y="5"/>
                        <a:pt x="10" y="3"/>
                        <a:pt x="9" y="2"/>
                      </a:cubicBezTo>
                      <a:cubicBezTo>
                        <a:pt x="9" y="3"/>
                        <a:pt x="9" y="3"/>
                        <a:pt x="9"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3" name="Freeform 105"/>
                <p:cNvSpPr>
                  <a:spLocks/>
                </p:cNvSpPr>
                <p:nvPr/>
              </p:nvSpPr>
              <p:spPr bwMode="auto">
                <a:xfrm>
                  <a:off x="640" y="1418"/>
                  <a:ext cx="28" cy="26"/>
                </a:xfrm>
                <a:custGeom>
                  <a:avLst/>
                  <a:gdLst>
                    <a:gd name="T0" fmla="*/ 9 w 12"/>
                    <a:gd name="T1" fmla="*/ 2 h 11"/>
                    <a:gd name="T2" fmla="*/ 11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1" y="2"/>
                      </a:cubicBezTo>
                      <a:cubicBezTo>
                        <a:pt x="3" y="0"/>
                        <a:pt x="6" y="0"/>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4" name="Freeform 106"/>
                <p:cNvSpPr>
                  <a:spLocks/>
                </p:cNvSpPr>
                <p:nvPr/>
              </p:nvSpPr>
              <p:spPr bwMode="auto">
                <a:xfrm>
                  <a:off x="640" y="1418"/>
                  <a:ext cx="28"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0" y="5"/>
                        <a:pt x="11" y="6"/>
                      </a:cubicBezTo>
                      <a:cubicBezTo>
                        <a:pt x="11" y="7"/>
                        <a:pt x="11" y="8"/>
                        <a:pt x="10" y="9"/>
                      </a:cubicBezTo>
                      <a:cubicBezTo>
                        <a:pt x="10" y="9"/>
                        <a:pt x="10" y="9"/>
                        <a:pt x="10" y="9"/>
                      </a:cubicBezTo>
                      <a:cubicBezTo>
                        <a:pt x="10" y="10"/>
                        <a:pt x="9" y="10"/>
                        <a:pt x="8" y="10"/>
                      </a:cubicBezTo>
                      <a:cubicBezTo>
                        <a:pt x="6" y="10"/>
                        <a:pt x="5" y="10"/>
                        <a:pt x="4" y="9"/>
                      </a:cubicBezTo>
                      <a:cubicBezTo>
                        <a:pt x="4" y="9"/>
                        <a:pt x="4" y="8"/>
                        <a:pt x="4" y="8"/>
                      </a:cubicBezTo>
                      <a:cubicBezTo>
                        <a:pt x="3" y="7"/>
                        <a:pt x="2" y="6"/>
                        <a:pt x="1" y="5"/>
                      </a:cubicBezTo>
                      <a:cubicBezTo>
                        <a:pt x="1" y="4"/>
                        <a:pt x="1" y="3"/>
                        <a:pt x="2" y="2"/>
                      </a:cubicBezTo>
                      <a:cubicBezTo>
                        <a:pt x="2" y="2"/>
                        <a:pt x="2" y="2"/>
                        <a:pt x="2" y="2"/>
                      </a:cubicBezTo>
                      <a:cubicBezTo>
                        <a:pt x="2" y="1"/>
                        <a:pt x="3" y="1"/>
                        <a:pt x="5" y="1"/>
                      </a:cubicBezTo>
                      <a:cubicBezTo>
                        <a:pt x="6" y="1"/>
                        <a:pt x="7" y="2"/>
                        <a:pt x="8" y="2"/>
                      </a:cubicBezTo>
                      <a:cubicBezTo>
                        <a:pt x="8" y="2"/>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8" y="11"/>
                      </a:cubicBezTo>
                      <a:cubicBezTo>
                        <a:pt x="9" y="11"/>
                        <a:pt x="10" y="11"/>
                        <a:pt x="11" y="10"/>
                      </a:cubicBezTo>
                      <a:cubicBezTo>
                        <a:pt x="11" y="10"/>
                        <a:pt x="11" y="10"/>
                        <a:pt x="11" y="10"/>
                      </a:cubicBezTo>
                      <a:cubicBezTo>
                        <a:pt x="12" y="9"/>
                        <a:pt x="12" y="7"/>
                        <a:pt x="12" y="6"/>
                      </a:cubicBezTo>
                      <a:cubicBezTo>
                        <a:pt x="11" y="4"/>
                        <a:pt x="11" y="3"/>
                        <a:pt x="9" y="2"/>
                      </a:cubicBezTo>
                      <a:cubicBezTo>
                        <a:pt x="9" y="2"/>
                        <a:pt x="9" y="2"/>
                        <a:pt x="9"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5" name="Freeform 107"/>
                <p:cNvSpPr>
                  <a:spLocks/>
                </p:cNvSpPr>
                <p:nvPr/>
              </p:nvSpPr>
              <p:spPr bwMode="auto">
                <a:xfrm>
                  <a:off x="753" y="1656"/>
                  <a:ext cx="26" cy="26"/>
                </a:xfrm>
                <a:custGeom>
                  <a:avLst/>
                  <a:gdLst>
                    <a:gd name="T0" fmla="*/ 7 w 11"/>
                    <a:gd name="T1" fmla="*/ 0 h 11"/>
                    <a:gd name="T2" fmla="*/ 10 w 11"/>
                    <a:gd name="T3" fmla="*/ 7 h 11"/>
                    <a:gd name="T4" fmla="*/ 4 w 11"/>
                    <a:gd name="T5" fmla="*/ 11 h 11"/>
                    <a:gd name="T6" fmla="*/ 1 w 11"/>
                    <a:gd name="T7" fmla="*/ 4 h 11"/>
                    <a:gd name="T8" fmla="*/ 7 w 11"/>
                    <a:gd name="T9" fmla="*/ 0 h 11"/>
                  </a:gdLst>
                  <a:ahLst/>
                  <a:cxnLst>
                    <a:cxn ang="0">
                      <a:pos x="T0" y="T1"/>
                    </a:cxn>
                    <a:cxn ang="0">
                      <a:pos x="T2" y="T3"/>
                    </a:cxn>
                    <a:cxn ang="0">
                      <a:pos x="T4" y="T5"/>
                    </a:cxn>
                    <a:cxn ang="0">
                      <a:pos x="T6" y="T7"/>
                    </a:cxn>
                    <a:cxn ang="0">
                      <a:pos x="T8" y="T9"/>
                    </a:cxn>
                  </a:cxnLst>
                  <a:rect l="0" t="0" r="r" b="b"/>
                  <a:pathLst>
                    <a:path w="11" h="11">
                      <a:moveTo>
                        <a:pt x="7" y="0"/>
                      </a:moveTo>
                      <a:cubicBezTo>
                        <a:pt x="10" y="1"/>
                        <a:pt x="11" y="4"/>
                        <a:pt x="10" y="7"/>
                      </a:cubicBezTo>
                      <a:cubicBezTo>
                        <a:pt x="10" y="10"/>
                        <a:pt x="7" y="11"/>
                        <a:pt x="4" y="11"/>
                      </a:cubicBezTo>
                      <a:cubicBezTo>
                        <a:pt x="2" y="10"/>
                        <a:pt x="0" y="7"/>
                        <a:pt x="1" y="4"/>
                      </a:cubicBezTo>
                      <a:cubicBezTo>
                        <a:pt x="2" y="1"/>
                        <a:pt x="5" y="0"/>
                        <a:pt x="7"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6" name="Freeform 108"/>
                <p:cNvSpPr>
                  <a:spLocks/>
                </p:cNvSpPr>
                <p:nvPr/>
              </p:nvSpPr>
              <p:spPr bwMode="auto">
                <a:xfrm>
                  <a:off x="753" y="1654"/>
                  <a:ext cx="28" cy="31"/>
                </a:xfrm>
                <a:custGeom>
                  <a:avLst/>
                  <a:gdLst>
                    <a:gd name="T0" fmla="*/ 7 w 12"/>
                    <a:gd name="T1" fmla="*/ 1 h 13"/>
                    <a:gd name="T2" fmla="*/ 7 w 12"/>
                    <a:gd name="T3" fmla="*/ 2 h 13"/>
                    <a:gd name="T4" fmla="*/ 8 w 12"/>
                    <a:gd name="T5" fmla="*/ 2 h 13"/>
                    <a:gd name="T6" fmla="*/ 10 w 12"/>
                    <a:gd name="T7" fmla="*/ 8 h 13"/>
                    <a:gd name="T8" fmla="*/ 9 w 12"/>
                    <a:gd name="T9" fmla="*/ 10 h 13"/>
                    <a:gd name="T10" fmla="*/ 4 w 12"/>
                    <a:gd name="T11" fmla="*/ 11 h 13"/>
                    <a:gd name="T12" fmla="*/ 3 w 12"/>
                    <a:gd name="T13" fmla="*/ 11 h 13"/>
                    <a:gd name="T14" fmla="*/ 2 w 12"/>
                    <a:gd name="T15" fmla="*/ 5 h 13"/>
                    <a:gd name="T16" fmla="*/ 3 w 12"/>
                    <a:gd name="T17" fmla="*/ 3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1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2"/>
                      </a:cubicBezTo>
                      <a:cubicBezTo>
                        <a:pt x="10" y="3"/>
                        <a:pt x="10" y="6"/>
                        <a:pt x="10" y="8"/>
                      </a:cubicBezTo>
                      <a:cubicBezTo>
                        <a:pt x="10" y="8"/>
                        <a:pt x="9" y="9"/>
                        <a:pt x="9" y="10"/>
                      </a:cubicBezTo>
                      <a:cubicBezTo>
                        <a:pt x="8" y="11"/>
                        <a:pt x="6" y="12"/>
                        <a:pt x="4" y="11"/>
                      </a:cubicBezTo>
                      <a:cubicBezTo>
                        <a:pt x="4" y="11"/>
                        <a:pt x="4" y="11"/>
                        <a:pt x="3" y="11"/>
                      </a:cubicBezTo>
                      <a:cubicBezTo>
                        <a:pt x="2" y="10"/>
                        <a:pt x="1" y="7"/>
                        <a:pt x="2" y="5"/>
                      </a:cubicBezTo>
                      <a:cubicBezTo>
                        <a:pt x="2" y="5"/>
                        <a:pt x="2" y="4"/>
                        <a:pt x="3" y="3"/>
                      </a:cubicBezTo>
                      <a:cubicBezTo>
                        <a:pt x="4" y="2"/>
                        <a:pt x="6" y="1"/>
                        <a:pt x="7" y="2"/>
                      </a:cubicBezTo>
                      <a:cubicBezTo>
                        <a:pt x="7" y="1"/>
                        <a:pt x="7" y="1"/>
                        <a:pt x="7" y="1"/>
                      </a:cubicBezTo>
                      <a:cubicBezTo>
                        <a:pt x="8" y="1"/>
                        <a:pt x="8" y="1"/>
                        <a:pt x="8" y="1"/>
                      </a:cubicBezTo>
                      <a:cubicBezTo>
                        <a:pt x="5" y="0"/>
                        <a:pt x="3" y="1"/>
                        <a:pt x="2" y="3"/>
                      </a:cubicBezTo>
                      <a:cubicBezTo>
                        <a:pt x="1" y="3"/>
                        <a:pt x="1" y="4"/>
                        <a:pt x="1" y="5"/>
                      </a:cubicBezTo>
                      <a:cubicBezTo>
                        <a:pt x="0" y="8"/>
                        <a:pt x="1" y="10"/>
                        <a:pt x="3" y="11"/>
                      </a:cubicBezTo>
                      <a:cubicBezTo>
                        <a:pt x="3" y="12"/>
                        <a:pt x="4" y="12"/>
                        <a:pt x="4" y="12"/>
                      </a:cubicBezTo>
                      <a:cubicBezTo>
                        <a:pt x="6" y="13"/>
                        <a:pt x="8" y="12"/>
                        <a:pt x="10" y="10"/>
                      </a:cubicBezTo>
                      <a:cubicBezTo>
                        <a:pt x="10" y="10"/>
                        <a:pt x="11" y="9"/>
                        <a:pt x="11" y="8"/>
                      </a:cubicBezTo>
                      <a:cubicBezTo>
                        <a:pt x="12" y="5"/>
                        <a:pt x="11" y="3"/>
                        <a:pt x="9" y="2"/>
                      </a:cubicBezTo>
                      <a:cubicBezTo>
                        <a:pt x="9" y="1"/>
                        <a:pt x="8" y="1"/>
                        <a:pt x="8"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7" name="Freeform 109"/>
                <p:cNvSpPr>
                  <a:spLocks/>
                </p:cNvSpPr>
                <p:nvPr/>
              </p:nvSpPr>
              <p:spPr bwMode="auto">
                <a:xfrm>
                  <a:off x="741" y="1633"/>
                  <a:ext cx="26" cy="28"/>
                </a:xfrm>
                <a:custGeom>
                  <a:avLst/>
                  <a:gdLst>
                    <a:gd name="T0" fmla="*/ 7 w 11"/>
                    <a:gd name="T1" fmla="*/ 0 h 12"/>
                    <a:gd name="T2" fmla="*/ 10 w 11"/>
                    <a:gd name="T3" fmla="*/ 7 h 12"/>
                    <a:gd name="T4" fmla="*/ 4 w 11"/>
                    <a:gd name="T5" fmla="*/ 11 h 12"/>
                    <a:gd name="T6" fmla="*/ 1 w 11"/>
                    <a:gd name="T7" fmla="*/ 4 h 12"/>
                    <a:gd name="T8" fmla="*/ 7 w 11"/>
                    <a:gd name="T9" fmla="*/ 0 h 12"/>
                  </a:gdLst>
                  <a:ahLst/>
                  <a:cxnLst>
                    <a:cxn ang="0">
                      <a:pos x="T0" y="T1"/>
                    </a:cxn>
                    <a:cxn ang="0">
                      <a:pos x="T2" y="T3"/>
                    </a:cxn>
                    <a:cxn ang="0">
                      <a:pos x="T4" y="T5"/>
                    </a:cxn>
                    <a:cxn ang="0">
                      <a:pos x="T6" y="T7"/>
                    </a:cxn>
                    <a:cxn ang="0">
                      <a:pos x="T8" y="T9"/>
                    </a:cxn>
                  </a:cxnLst>
                  <a:rect l="0" t="0" r="r" b="b"/>
                  <a:pathLst>
                    <a:path w="11" h="12">
                      <a:moveTo>
                        <a:pt x="7" y="0"/>
                      </a:moveTo>
                      <a:cubicBezTo>
                        <a:pt x="10" y="1"/>
                        <a:pt x="11" y="4"/>
                        <a:pt x="10" y="7"/>
                      </a:cubicBezTo>
                      <a:cubicBezTo>
                        <a:pt x="9" y="10"/>
                        <a:pt x="7" y="12"/>
                        <a:pt x="4" y="11"/>
                      </a:cubicBezTo>
                      <a:cubicBezTo>
                        <a:pt x="2" y="10"/>
                        <a:pt x="0" y="7"/>
                        <a:pt x="1" y="4"/>
                      </a:cubicBezTo>
                      <a:cubicBezTo>
                        <a:pt x="2" y="1"/>
                        <a:pt x="5" y="0"/>
                        <a:pt x="7"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8" name="Freeform 110"/>
                <p:cNvSpPr>
                  <a:spLocks/>
                </p:cNvSpPr>
                <p:nvPr/>
              </p:nvSpPr>
              <p:spPr bwMode="auto">
                <a:xfrm>
                  <a:off x="741" y="1630"/>
                  <a:ext cx="26" cy="31"/>
                </a:xfrm>
                <a:custGeom>
                  <a:avLst/>
                  <a:gdLst>
                    <a:gd name="T0" fmla="*/ 7 w 11"/>
                    <a:gd name="T1" fmla="*/ 1 h 13"/>
                    <a:gd name="T2" fmla="*/ 7 w 11"/>
                    <a:gd name="T3" fmla="*/ 2 h 13"/>
                    <a:gd name="T4" fmla="*/ 8 w 11"/>
                    <a:gd name="T5" fmla="*/ 3 h 13"/>
                    <a:gd name="T6" fmla="*/ 10 w 11"/>
                    <a:gd name="T7" fmla="*/ 8 h 13"/>
                    <a:gd name="T8" fmla="*/ 9 w 11"/>
                    <a:gd name="T9" fmla="*/ 10 h 13"/>
                    <a:gd name="T10" fmla="*/ 4 w 11"/>
                    <a:gd name="T11" fmla="*/ 11 h 13"/>
                    <a:gd name="T12" fmla="*/ 3 w 11"/>
                    <a:gd name="T13" fmla="*/ 11 h 13"/>
                    <a:gd name="T14" fmla="*/ 2 w 11"/>
                    <a:gd name="T15" fmla="*/ 6 h 13"/>
                    <a:gd name="T16" fmla="*/ 3 w 11"/>
                    <a:gd name="T17" fmla="*/ 4 h 13"/>
                    <a:gd name="T18" fmla="*/ 7 w 11"/>
                    <a:gd name="T19" fmla="*/ 2 h 13"/>
                    <a:gd name="T20" fmla="*/ 7 w 11"/>
                    <a:gd name="T21" fmla="*/ 1 h 13"/>
                    <a:gd name="T22" fmla="*/ 7 w 11"/>
                    <a:gd name="T23" fmla="*/ 1 h 13"/>
                    <a:gd name="T24" fmla="*/ 2 w 11"/>
                    <a:gd name="T25" fmla="*/ 3 h 13"/>
                    <a:gd name="T26" fmla="*/ 1 w 11"/>
                    <a:gd name="T27" fmla="*/ 5 h 13"/>
                    <a:gd name="T28" fmla="*/ 2 w 11"/>
                    <a:gd name="T29" fmla="*/ 12 h 13"/>
                    <a:gd name="T30" fmla="*/ 4 w 11"/>
                    <a:gd name="T31" fmla="*/ 12 h 13"/>
                    <a:gd name="T32" fmla="*/ 10 w 11"/>
                    <a:gd name="T33" fmla="*/ 10 h 13"/>
                    <a:gd name="T34" fmla="*/ 11 w 11"/>
                    <a:gd name="T35" fmla="*/ 8 h 13"/>
                    <a:gd name="T36" fmla="*/ 9 w 11"/>
                    <a:gd name="T37" fmla="*/ 2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8" y="2"/>
                        <a:pt x="8" y="2"/>
                        <a:pt x="8" y="3"/>
                      </a:cubicBezTo>
                      <a:cubicBezTo>
                        <a:pt x="10" y="4"/>
                        <a:pt x="10" y="6"/>
                        <a:pt x="10" y="8"/>
                      </a:cubicBezTo>
                      <a:cubicBezTo>
                        <a:pt x="10" y="9"/>
                        <a:pt x="9" y="9"/>
                        <a:pt x="9" y="10"/>
                      </a:cubicBezTo>
                      <a:cubicBezTo>
                        <a:pt x="8" y="11"/>
                        <a:pt x="6" y="12"/>
                        <a:pt x="4" y="11"/>
                      </a:cubicBezTo>
                      <a:cubicBezTo>
                        <a:pt x="4" y="11"/>
                        <a:pt x="3" y="11"/>
                        <a:pt x="3" y="11"/>
                      </a:cubicBezTo>
                      <a:cubicBezTo>
                        <a:pt x="2" y="10"/>
                        <a:pt x="1" y="8"/>
                        <a:pt x="2" y="6"/>
                      </a:cubicBezTo>
                      <a:cubicBezTo>
                        <a:pt x="2" y="5"/>
                        <a:pt x="2" y="4"/>
                        <a:pt x="3" y="4"/>
                      </a:cubicBezTo>
                      <a:cubicBezTo>
                        <a:pt x="4" y="2"/>
                        <a:pt x="6" y="2"/>
                        <a:pt x="7" y="2"/>
                      </a:cubicBezTo>
                      <a:cubicBezTo>
                        <a:pt x="7" y="1"/>
                        <a:pt x="7" y="1"/>
                        <a:pt x="7" y="1"/>
                      </a:cubicBezTo>
                      <a:cubicBezTo>
                        <a:pt x="7" y="1"/>
                        <a:pt x="7" y="1"/>
                        <a:pt x="7" y="1"/>
                      </a:cubicBezTo>
                      <a:cubicBezTo>
                        <a:pt x="5" y="0"/>
                        <a:pt x="3" y="1"/>
                        <a:pt x="2" y="3"/>
                      </a:cubicBezTo>
                      <a:cubicBezTo>
                        <a:pt x="1" y="4"/>
                        <a:pt x="1" y="4"/>
                        <a:pt x="1" y="5"/>
                      </a:cubicBezTo>
                      <a:cubicBezTo>
                        <a:pt x="0" y="8"/>
                        <a:pt x="1" y="10"/>
                        <a:pt x="2" y="12"/>
                      </a:cubicBezTo>
                      <a:cubicBezTo>
                        <a:pt x="3" y="12"/>
                        <a:pt x="3" y="12"/>
                        <a:pt x="4" y="12"/>
                      </a:cubicBezTo>
                      <a:cubicBezTo>
                        <a:pt x="6" y="13"/>
                        <a:pt x="8" y="12"/>
                        <a:pt x="10" y="10"/>
                      </a:cubicBezTo>
                      <a:cubicBezTo>
                        <a:pt x="10" y="10"/>
                        <a:pt x="10" y="9"/>
                        <a:pt x="11" y="8"/>
                      </a:cubicBezTo>
                      <a:cubicBezTo>
                        <a:pt x="11" y="6"/>
                        <a:pt x="11" y="3"/>
                        <a:pt x="9" y="2"/>
                      </a:cubicBezTo>
                      <a:cubicBezTo>
                        <a:pt x="8" y="1"/>
                        <a:pt x="8" y="1"/>
                        <a:pt x="7"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9" name="Freeform 111"/>
                <p:cNvSpPr>
                  <a:spLocks/>
                </p:cNvSpPr>
                <p:nvPr/>
              </p:nvSpPr>
              <p:spPr bwMode="auto">
                <a:xfrm>
                  <a:off x="680" y="1557"/>
                  <a:ext cx="26" cy="28"/>
                </a:xfrm>
                <a:custGeom>
                  <a:avLst/>
                  <a:gdLst>
                    <a:gd name="T0" fmla="*/ 7 w 11"/>
                    <a:gd name="T1" fmla="*/ 1 h 12"/>
                    <a:gd name="T2" fmla="*/ 10 w 11"/>
                    <a:gd name="T3" fmla="*/ 8 h 12"/>
                    <a:gd name="T4" fmla="*/ 4 w 11"/>
                    <a:gd name="T5" fmla="*/ 12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9" y="2"/>
                        <a:pt x="11" y="5"/>
                        <a:pt x="10" y="8"/>
                      </a:cubicBezTo>
                      <a:cubicBezTo>
                        <a:pt x="9" y="11"/>
                        <a:pt x="6" y="12"/>
                        <a:pt x="4" y="12"/>
                      </a:cubicBezTo>
                      <a:cubicBezTo>
                        <a:pt x="1" y="11"/>
                        <a:pt x="0" y="8"/>
                        <a:pt x="1" y="5"/>
                      </a:cubicBezTo>
                      <a:cubicBezTo>
                        <a:pt x="2" y="2"/>
                        <a:pt x="4"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0" name="Freeform 112"/>
                <p:cNvSpPr>
                  <a:spLocks/>
                </p:cNvSpPr>
                <p:nvPr/>
              </p:nvSpPr>
              <p:spPr bwMode="auto">
                <a:xfrm>
                  <a:off x="680" y="1557"/>
                  <a:ext cx="26" cy="31"/>
                </a:xfrm>
                <a:custGeom>
                  <a:avLst/>
                  <a:gdLst>
                    <a:gd name="T0" fmla="*/ 7 w 11"/>
                    <a:gd name="T1" fmla="*/ 1 h 13"/>
                    <a:gd name="T2" fmla="*/ 7 w 11"/>
                    <a:gd name="T3" fmla="*/ 2 h 13"/>
                    <a:gd name="T4" fmla="*/ 8 w 11"/>
                    <a:gd name="T5" fmla="*/ 2 h 13"/>
                    <a:gd name="T6" fmla="*/ 9 w 11"/>
                    <a:gd name="T7" fmla="*/ 7 h 13"/>
                    <a:gd name="T8" fmla="*/ 8 w 11"/>
                    <a:gd name="T9" fmla="*/ 9 h 13"/>
                    <a:gd name="T10" fmla="*/ 4 w 11"/>
                    <a:gd name="T11" fmla="*/ 11 h 13"/>
                    <a:gd name="T12" fmla="*/ 3 w 11"/>
                    <a:gd name="T13" fmla="*/ 10 h 13"/>
                    <a:gd name="T14" fmla="*/ 1 w 11"/>
                    <a:gd name="T15" fmla="*/ 5 h 13"/>
                    <a:gd name="T16" fmla="*/ 2 w 11"/>
                    <a:gd name="T17" fmla="*/ 3 h 13"/>
                    <a:gd name="T18" fmla="*/ 7 w 11"/>
                    <a:gd name="T19" fmla="*/ 2 h 13"/>
                    <a:gd name="T20" fmla="*/ 7 w 11"/>
                    <a:gd name="T21" fmla="*/ 1 h 13"/>
                    <a:gd name="T22" fmla="*/ 7 w 11"/>
                    <a:gd name="T23" fmla="*/ 1 h 13"/>
                    <a:gd name="T24" fmla="*/ 1 w 11"/>
                    <a:gd name="T25" fmla="*/ 3 h 13"/>
                    <a:gd name="T26" fmla="*/ 0 w 11"/>
                    <a:gd name="T27" fmla="*/ 5 h 13"/>
                    <a:gd name="T28" fmla="*/ 2 w 11"/>
                    <a:gd name="T29" fmla="*/ 11 h 13"/>
                    <a:gd name="T30" fmla="*/ 4 w 11"/>
                    <a:gd name="T31" fmla="*/ 12 h 13"/>
                    <a:gd name="T32" fmla="*/ 9 w 11"/>
                    <a:gd name="T33" fmla="*/ 10 h 13"/>
                    <a:gd name="T34" fmla="*/ 10 w 11"/>
                    <a:gd name="T35" fmla="*/ 8 h 13"/>
                    <a:gd name="T36" fmla="*/ 8 w 11"/>
                    <a:gd name="T37" fmla="*/ 1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7" y="2"/>
                        <a:pt x="7" y="2"/>
                        <a:pt x="8" y="2"/>
                      </a:cubicBezTo>
                      <a:cubicBezTo>
                        <a:pt x="9" y="3"/>
                        <a:pt x="10" y="5"/>
                        <a:pt x="9" y="7"/>
                      </a:cubicBezTo>
                      <a:cubicBezTo>
                        <a:pt x="9" y="8"/>
                        <a:pt x="9" y="9"/>
                        <a:pt x="8" y="9"/>
                      </a:cubicBezTo>
                      <a:cubicBezTo>
                        <a:pt x="7" y="11"/>
                        <a:pt x="5" y="11"/>
                        <a:pt x="4" y="11"/>
                      </a:cubicBezTo>
                      <a:cubicBezTo>
                        <a:pt x="3" y="11"/>
                        <a:pt x="3" y="11"/>
                        <a:pt x="3" y="10"/>
                      </a:cubicBezTo>
                      <a:cubicBezTo>
                        <a:pt x="1" y="9"/>
                        <a:pt x="1" y="7"/>
                        <a:pt x="1" y="5"/>
                      </a:cubicBezTo>
                      <a:cubicBezTo>
                        <a:pt x="1" y="4"/>
                        <a:pt x="2" y="4"/>
                        <a:pt x="2" y="3"/>
                      </a:cubicBezTo>
                      <a:cubicBezTo>
                        <a:pt x="3" y="2"/>
                        <a:pt x="5" y="1"/>
                        <a:pt x="7" y="2"/>
                      </a:cubicBezTo>
                      <a:cubicBezTo>
                        <a:pt x="7" y="1"/>
                        <a:pt x="7" y="1"/>
                        <a:pt x="7" y="1"/>
                      </a:cubicBezTo>
                      <a:cubicBezTo>
                        <a:pt x="7" y="1"/>
                        <a:pt x="7" y="1"/>
                        <a:pt x="7" y="1"/>
                      </a:cubicBezTo>
                      <a:cubicBezTo>
                        <a:pt x="5" y="0"/>
                        <a:pt x="3" y="1"/>
                        <a:pt x="1" y="3"/>
                      </a:cubicBezTo>
                      <a:cubicBezTo>
                        <a:pt x="1" y="3"/>
                        <a:pt x="0" y="4"/>
                        <a:pt x="0" y="5"/>
                      </a:cubicBezTo>
                      <a:cubicBezTo>
                        <a:pt x="0" y="7"/>
                        <a:pt x="0" y="10"/>
                        <a:pt x="2" y="11"/>
                      </a:cubicBezTo>
                      <a:cubicBezTo>
                        <a:pt x="3" y="12"/>
                        <a:pt x="3" y="12"/>
                        <a:pt x="4" y="12"/>
                      </a:cubicBezTo>
                      <a:cubicBezTo>
                        <a:pt x="6" y="13"/>
                        <a:pt x="8" y="12"/>
                        <a:pt x="9" y="10"/>
                      </a:cubicBezTo>
                      <a:cubicBezTo>
                        <a:pt x="10" y="9"/>
                        <a:pt x="10" y="9"/>
                        <a:pt x="10" y="8"/>
                      </a:cubicBezTo>
                      <a:cubicBezTo>
                        <a:pt x="11" y="5"/>
                        <a:pt x="10" y="3"/>
                        <a:pt x="8" y="1"/>
                      </a:cubicBezTo>
                      <a:cubicBezTo>
                        <a:pt x="8" y="1"/>
                        <a:pt x="8" y="1"/>
                        <a:pt x="7"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1" name="Freeform 113"/>
                <p:cNvSpPr>
                  <a:spLocks/>
                </p:cNvSpPr>
                <p:nvPr/>
              </p:nvSpPr>
              <p:spPr bwMode="auto">
                <a:xfrm>
                  <a:off x="729" y="1609"/>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7"/>
                      </a:cubicBezTo>
                      <a:cubicBezTo>
                        <a:pt x="9" y="10"/>
                        <a:pt x="6" y="12"/>
                        <a:pt x="4" y="11"/>
                      </a:cubicBezTo>
                      <a:cubicBezTo>
                        <a:pt x="1" y="11"/>
                        <a:pt x="0" y="8"/>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2" name="Freeform 114"/>
                <p:cNvSpPr>
                  <a:spLocks/>
                </p:cNvSpPr>
                <p:nvPr/>
              </p:nvSpPr>
              <p:spPr bwMode="auto">
                <a:xfrm>
                  <a:off x="729" y="1609"/>
                  <a:ext cx="26" cy="28"/>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2 w 11"/>
                    <a:gd name="T17" fmla="*/ 3 h 12"/>
                    <a:gd name="T18" fmla="*/ 7 w 11"/>
                    <a:gd name="T19" fmla="*/ 1 h 12"/>
                    <a:gd name="T20" fmla="*/ 7 w 11"/>
                    <a:gd name="T21" fmla="*/ 1 h 12"/>
                    <a:gd name="T22" fmla="*/ 7 w 11"/>
                    <a:gd name="T23" fmla="*/ 0 h 12"/>
                    <a:gd name="T24" fmla="*/ 2 w 11"/>
                    <a:gd name="T25" fmla="*/ 2 h 12"/>
                    <a:gd name="T26" fmla="*/ 0 w 11"/>
                    <a:gd name="T27" fmla="*/ 5 h 12"/>
                    <a:gd name="T28" fmla="*/ 2 w 11"/>
                    <a:gd name="T29" fmla="*/ 11 h 12"/>
                    <a:gd name="T30" fmla="*/ 4 w 11"/>
                    <a:gd name="T31" fmla="*/ 12 h 12"/>
                    <a:gd name="T32" fmla="*/ 9 w 11"/>
                    <a:gd name="T33" fmla="*/ 10 h 12"/>
                    <a:gd name="T34" fmla="*/ 11 w 11"/>
                    <a:gd name="T35" fmla="*/ 8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7" y="1"/>
                        <a:pt x="8" y="2"/>
                        <a:pt x="8" y="2"/>
                      </a:cubicBezTo>
                      <a:cubicBezTo>
                        <a:pt x="9" y="3"/>
                        <a:pt x="10" y="5"/>
                        <a:pt x="10" y="7"/>
                      </a:cubicBezTo>
                      <a:cubicBezTo>
                        <a:pt x="9" y="8"/>
                        <a:pt x="9" y="9"/>
                        <a:pt x="9" y="9"/>
                      </a:cubicBezTo>
                      <a:cubicBezTo>
                        <a:pt x="7" y="11"/>
                        <a:pt x="6" y="11"/>
                        <a:pt x="4" y="11"/>
                      </a:cubicBezTo>
                      <a:cubicBezTo>
                        <a:pt x="4" y="11"/>
                        <a:pt x="3" y="10"/>
                        <a:pt x="3" y="10"/>
                      </a:cubicBezTo>
                      <a:cubicBezTo>
                        <a:pt x="2" y="9"/>
                        <a:pt x="1" y="7"/>
                        <a:pt x="2" y="5"/>
                      </a:cubicBezTo>
                      <a:cubicBezTo>
                        <a:pt x="2" y="4"/>
                        <a:pt x="2" y="4"/>
                        <a:pt x="2" y="3"/>
                      </a:cubicBezTo>
                      <a:cubicBezTo>
                        <a:pt x="4" y="2"/>
                        <a:pt x="5" y="1"/>
                        <a:pt x="7" y="1"/>
                      </a:cubicBezTo>
                      <a:cubicBezTo>
                        <a:pt x="7" y="1"/>
                        <a:pt x="7" y="1"/>
                        <a:pt x="7" y="1"/>
                      </a:cubicBezTo>
                      <a:cubicBezTo>
                        <a:pt x="7" y="0"/>
                        <a:pt x="7" y="0"/>
                        <a:pt x="7" y="0"/>
                      </a:cubicBezTo>
                      <a:cubicBezTo>
                        <a:pt x="5" y="0"/>
                        <a:pt x="3" y="1"/>
                        <a:pt x="2" y="2"/>
                      </a:cubicBezTo>
                      <a:cubicBezTo>
                        <a:pt x="1" y="3"/>
                        <a:pt x="1" y="4"/>
                        <a:pt x="0" y="5"/>
                      </a:cubicBezTo>
                      <a:cubicBezTo>
                        <a:pt x="0" y="7"/>
                        <a:pt x="1" y="10"/>
                        <a:pt x="2" y="11"/>
                      </a:cubicBezTo>
                      <a:cubicBezTo>
                        <a:pt x="3" y="11"/>
                        <a:pt x="3" y="12"/>
                        <a:pt x="4" y="12"/>
                      </a:cubicBezTo>
                      <a:cubicBezTo>
                        <a:pt x="6" y="12"/>
                        <a:pt x="8" y="12"/>
                        <a:pt x="9" y="10"/>
                      </a:cubicBezTo>
                      <a:cubicBezTo>
                        <a:pt x="10" y="9"/>
                        <a:pt x="10" y="8"/>
                        <a:pt x="11" y="8"/>
                      </a:cubicBezTo>
                      <a:cubicBezTo>
                        <a:pt x="11" y="5"/>
                        <a:pt x="11" y="2"/>
                        <a:pt x="9" y="1"/>
                      </a:cubicBezTo>
                      <a:cubicBezTo>
                        <a:pt x="8" y="1"/>
                        <a:pt x="8" y="0"/>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3" name="Freeform 115"/>
                <p:cNvSpPr>
                  <a:spLocks/>
                </p:cNvSpPr>
                <p:nvPr/>
              </p:nvSpPr>
              <p:spPr bwMode="auto">
                <a:xfrm>
                  <a:off x="715" y="1590"/>
                  <a:ext cx="24" cy="28"/>
                </a:xfrm>
                <a:custGeom>
                  <a:avLst/>
                  <a:gdLst>
                    <a:gd name="T0" fmla="*/ 7 w 10"/>
                    <a:gd name="T1" fmla="*/ 0 h 12"/>
                    <a:gd name="T2" fmla="*/ 10 w 10"/>
                    <a:gd name="T3" fmla="*/ 7 h 12"/>
                    <a:gd name="T4" fmla="*/ 4 w 10"/>
                    <a:gd name="T5" fmla="*/ 11 h 12"/>
                    <a:gd name="T6" fmla="*/ 1 w 10"/>
                    <a:gd name="T7" fmla="*/ 4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9" y="1"/>
                        <a:pt x="10" y="4"/>
                        <a:pt x="10" y="7"/>
                      </a:cubicBezTo>
                      <a:cubicBezTo>
                        <a:pt x="9" y="10"/>
                        <a:pt x="6" y="12"/>
                        <a:pt x="4" y="11"/>
                      </a:cubicBezTo>
                      <a:cubicBezTo>
                        <a:pt x="1" y="10"/>
                        <a:pt x="0" y="7"/>
                        <a:pt x="1" y="4"/>
                      </a:cubicBezTo>
                      <a:cubicBezTo>
                        <a:pt x="1" y="1"/>
                        <a:pt x="4" y="0"/>
                        <a:pt x="7"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4" name="Freeform 116"/>
                <p:cNvSpPr>
                  <a:spLocks/>
                </p:cNvSpPr>
                <p:nvPr/>
              </p:nvSpPr>
              <p:spPr bwMode="auto">
                <a:xfrm>
                  <a:off x="713" y="1588"/>
                  <a:ext cx="28" cy="30"/>
                </a:xfrm>
                <a:custGeom>
                  <a:avLst/>
                  <a:gdLst>
                    <a:gd name="T0" fmla="*/ 8 w 12"/>
                    <a:gd name="T1" fmla="*/ 1 h 13"/>
                    <a:gd name="T2" fmla="*/ 7 w 12"/>
                    <a:gd name="T3" fmla="*/ 2 h 13"/>
                    <a:gd name="T4" fmla="*/ 9 w 12"/>
                    <a:gd name="T5" fmla="*/ 3 h 13"/>
                    <a:gd name="T6" fmla="*/ 10 w 12"/>
                    <a:gd name="T7" fmla="*/ 8 h 13"/>
                    <a:gd name="T8" fmla="*/ 9 w 12"/>
                    <a:gd name="T9" fmla="*/ 10 h 13"/>
                    <a:gd name="T10" fmla="*/ 5 w 12"/>
                    <a:gd name="T11" fmla="*/ 11 h 13"/>
                    <a:gd name="T12" fmla="*/ 4 w 12"/>
                    <a:gd name="T13" fmla="*/ 11 h 13"/>
                    <a:gd name="T14" fmla="*/ 2 w 12"/>
                    <a:gd name="T15" fmla="*/ 5 h 13"/>
                    <a:gd name="T16" fmla="*/ 3 w 12"/>
                    <a:gd name="T17" fmla="*/ 4 h 13"/>
                    <a:gd name="T18" fmla="*/ 7 w 12"/>
                    <a:gd name="T19" fmla="*/ 2 h 13"/>
                    <a:gd name="T20" fmla="*/ 8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8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8" y="1"/>
                      </a:moveTo>
                      <a:cubicBezTo>
                        <a:pt x="7" y="2"/>
                        <a:pt x="7" y="2"/>
                        <a:pt x="7" y="2"/>
                      </a:cubicBezTo>
                      <a:cubicBezTo>
                        <a:pt x="8" y="2"/>
                        <a:pt x="8" y="2"/>
                        <a:pt x="9" y="3"/>
                      </a:cubicBezTo>
                      <a:cubicBezTo>
                        <a:pt x="10" y="4"/>
                        <a:pt x="11" y="6"/>
                        <a:pt x="10" y="8"/>
                      </a:cubicBezTo>
                      <a:cubicBezTo>
                        <a:pt x="10" y="9"/>
                        <a:pt x="10" y="9"/>
                        <a:pt x="9" y="10"/>
                      </a:cubicBezTo>
                      <a:cubicBezTo>
                        <a:pt x="8" y="11"/>
                        <a:pt x="6" y="12"/>
                        <a:pt x="5" y="11"/>
                      </a:cubicBezTo>
                      <a:cubicBezTo>
                        <a:pt x="4" y="11"/>
                        <a:pt x="4" y="11"/>
                        <a:pt x="4" y="11"/>
                      </a:cubicBezTo>
                      <a:cubicBezTo>
                        <a:pt x="2" y="10"/>
                        <a:pt x="1" y="8"/>
                        <a:pt x="2" y="5"/>
                      </a:cubicBezTo>
                      <a:cubicBezTo>
                        <a:pt x="2" y="5"/>
                        <a:pt x="3" y="4"/>
                        <a:pt x="3" y="4"/>
                      </a:cubicBezTo>
                      <a:cubicBezTo>
                        <a:pt x="4" y="2"/>
                        <a:pt x="6" y="1"/>
                        <a:pt x="7" y="2"/>
                      </a:cubicBezTo>
                      <a:cubicBezTo>
                        <a:pt x="8" y="1"/>
                        <a:pt x="8" y="1"/>
                        <a:pt x="8" y="1"/>
                      </a:cubicBezTo>
                      <a:cubicBezTo>
                        <a:pt x="8" y="1"/>
                        <a:pt x="8" y="1"/>
                        <a:pt x="8" y="1"/>
                      </a:cubicBezTo>
                      <a:cubicBezTo>
                        <a:pt x="6" y="0"/>
                        <a:pt x="4" y="1"/>
                        <a:pt x="2" y="3"/>
                      </a:cubicBezTo>
                      <a:cubicBezTo>
                        <a:pt x="2" y="4"/>
                        <a:pt x="1" y="4"/>
                        <a:pt x="1" y="5"/>
                      </a:cubicBezTo>
                      <a:cubicBezTo>
                        <a:pt x="0" y="8"/>
                        <a:pt x="1" y="10"/>
                        <a:pt x="3" y="12"/>
                      </a:cubicBezTo>
                      <a:cubicBezTo>
                        <a:pt x="3" y="12"/>
                        <a:pt x="4" y="12"/>
                        <a:pt x="4" y="12"/>
                      </a:cubicBezTo>
                      <a:cubicBezTo>
                        <a:pt x="6" y="13"/>
                        <a:pt x="9" y="12"/>
                        <a:pt x="10" y="10"/>
                      </a:cubicBezTo>
                      <a:cubicBezTo>
                        <a:pt x="10" y="10"/>
                        <a:pt x="11" y="9"/>
                        <a:pt x="11" y="8"/>
                      </a:cubicBezTo>
                      <a:cubicBezTo>
                        <a:pt x="12" y="6"/>
                        <a:pt x="11" y="3"/>
                        <a:pt x="9" y="2"/>
                      </a:cubicBezTo>
                      <a:cubicBezTo>
                        <a:pt x="9" y="1"/>
                        <a:pt x="8" y="1"/>
                        <a:pt x="8" y="1"/>
                      </a:cubicBezTo>
                      <a:cubicBezTo>
                        <a:pt x="8" y="1"/>
                        <a:pt x="8" y="1"/>
                        <a:pt x="8"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5" name="Freeform 117"/>
                <p:cNvSpPr>
                  <a:spLocks/>
                </p:cNvSpPr>
                <p:nvPr/>
              </p:nvSpPr>
              <p:spPr bwMode="auto">
                <a:xfrm>
                  <a:off x="699" y="1574"/>
                  <a:ext cx="23" cy="28"/>
                </a:xfrm>
                <a:custGeom>
                  <a:avLst/>
                  <a:gdLst>
                    <a:gd name="T0" fmla="*/ 6 w 10"/>
                    <a:gd name="T1" fmla="*/ 0 h 12"/>
                    <a:gd name="T2" fmla="*/ 9 w 10"/>
                    <a:gd name="T3" fmla="*/ 7 h 12"/>
                    <a:gd name="T4" fmla="*/ 3 w 10"/>
                    <a:gd name="T5" fmla="*/ 11 h 12"/>
                    <a:gd name="T6" fmla="*/ 0 w 10"/>
                    <a:gd name="T7" fmla="*/ 4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cubicBezTo>
                        <a:pt x="9" y="1"/>
                        <a:pt x="10" y="4"/>
                        <a:pt x="9" y="7"/>
                      </a:cubicBezTo>
                      <a:cubicBezTo>
                        <a:pt x="9" y="10"/>
                        <a:pt x="6" y="12"/>
                        <a:pt x="3" y="11"/>
                      </a:cubicBezTo>
                      <a:cubicBezTo>
                        <a:pt x="1" y="10"/>
                        <a:pt x="0" y="7"/>
                        <a:pt x="0" y="4"/>
                      </a:cubicBezTo>
                      <a:cubicBezTo>
                        <a:pt x="1" y="1"/>
                        <a:pt x="4" y="0"/>
                        <a:pt x="6"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6" name="Freeform 118"/>
                <p:cNvSpPr>
                  <a:spLocks/>
                </p:cNvSpPr>
                <p:nvPr/>
              </p:nvSpPr>
              <p:spPr bwMode="auto">
                <a:xfrm>
                  <a:off x="696" y="1571"/>
                  <a:ext cx="29" cy="31"/>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5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1" y="6"/>
                        <a:pt x="10" y="8"/>
                      </a:cubicBezTo>
                      <a:cubicBezTo>
                        <a:pt x="10" y="9"/>
                        <a:pt x="9" y="9"/>
                        <a:pt x="9" y="10"/>
                      </a:cubicBezTo>
                      <a:cubicBezTo>
                        <a:pt x="8" y="11"/>
                        <a:pt x="6" y="12"/>
                        <a:pt x="5"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8" y="1"/>
                        <a:pt x="8" y="1"/>
                        <a:pt x="8" y="1"/>
                      </a:cubicBezTo>
                      <a:cubicBezTo>
                        <a:pt x="6" y="0"/>
                        <a:pt x="3" y="1"/>
                        <a:pt x="2" y="3"/>
                      </a:cubicBezTo>
                      <a:cubicBezTo>
                        <a:pt x="1" y="4"/>
                        <a:pt x="1" y="4"/>
                        <a:pt x="1" y="5"/>
                      </a:cubicBezTo>
                      <a:cubicBezTo>
                        <a:pt x="0" y="8"/>
                        <a:pt x="1" y="10"/>
                        <a:pt x="3" y="12"/>
                      </a:cubicBezTo>
                      <a:cubicBezTo>
                        <a:pt x="3" y="12"/>
                        <a:pt x="4" y="12"/>
                        <a:pt x="4" y="12"/>
                      </a:cubicBezTo>
                      <a:cubicBezTo>
                        <a:pt x="6" y="13"/>
                        <a:pt x="8" y="12"/>
                        <a:pt x="10" y="10"/>
                      </a:cubicBezTo>
                      <a:cubicBezTo>
                        <a:pt x="10" y="10"/>
                        <a:pt x="11" y="9"/>
                        <a:pt x="11" y="8"/>
                      </a:cubicBezTo>
                      <a:cubicBezTo>
                        <a:pt x="12" y="6"/>
                        <a:pt x="11" y="3"/>
                        <a:pt x="9" y="2"/>
                      </a:cubicBezTo>
                      <a:cubicBezTo>
                        <a:pt x="9" y="1"/>
                        <a:pt x="8" y="1"/>
                        <a:pt x="8"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7" name="Freeform 119"/>
                <p:cNvSpPr>
                  <a:spLocks/>
                </p:cNvSpPr>
                <p:nvPr/>
              </p:nvSpPr>
              <p:spPr bwMode="auto">
                <a:xfrm>
                  <a:off x="659" y="1545"/>
                  <a:ext cx="25" cy="29"/>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4"/>
                        <a:pt x="10" y="7"/>
                      </a:cubicBezTo>
                      <a:cubicBezTo>
                        <a:pt x="9" y="10"/>
                        <a:pt x="7" y="12"/>
                        <a:pt x="4" y="11"/>
                      </a:cubicBezTo>
                      <a:cubicBezTo>
                        <a:pt x="2" y="10"/>
                        <a:pt x="0" y="8"/>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8" name="Freeform 120"/>
                <p:cNvSpPr>
                  <a:spLocks/>
                </p:cNvSpPr>
                <p:nvPr/>
              </p:nvSpPr>
              <p:spPr bwMode="auto">
                <a:xfrm>
                  <a:off x="659" y="1545"/>
                  <a:ext cx="25" cy="29"/>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3 w 11"/>
                    <a:gd name="T17" fmla="*/ 3 h 12"/>
                    <a:gd name="T18" fmla="*/ 7 w 11"/>
                    <a:gd name="T19" fmla="*/ 1 h 12"/>
                    <a:gd name="T20" fmla="*/ 7 w 11"/>
                    <a:gd name="T21" fmla="*/ 1 h 12"/>
                    <a:gd name="T22" fmla="*/ 7 w 11"/>
                    <a:gd name="T23" fmla="*/ 0 h 12"/>
                    <a:gd name="T24" fmla="*/ 2 w 11"/>
                    <a:gd name="T25" fmla="*/ 2 h 12"/>
                    <a:gd name="T26" fmla="*/ 1 w 11"/>
                    <a:gd name="T27" fmla="*/ 5 h 12"/>
                    <a:gd name="T28" fmla="*/ 2 w 11"/>
                    <a:gd name="T29" fmla="*/ 11 h 12"/>
                    <a:gd name="T30" fmla="*/ 4 w 11"/>
                    <a:gd name="T31" fmla="*/ 12 h 12"/>
                    <a:gd name="T32" fmla="*/ 10 w 11"/>
                    <a:gd name="T33" fmla="*/ 10 h 12"/>
                    <a:gd name="T34" fmla="*/ 11 w 11"/>
                    <a:gd name="T35" fmla="*/ 7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8" y="1"/>
                        <a:pt x="8" y="2"/>
                        <a:pt x="8" y="2"/>
                      </a:cubicBezTo>
                      <a:cubicBezTo>
                        <a:pt x="10" y="3"/>
                        <a:pt x="10" y="5"/>
                        <a:pt x="10" y="7"/>
                      </a:cubicBezTo>
                      <a:cubicBezTo>
                        <a:pt x="10" y="8"/>
                        <a:pt x="9" y="9"/>
                        <a:pt x="9" y="9"/>
                      </a:cubicBezTo>
                      <a:cubicBezTo>
                        <a:pt x="8" y="10"/>
                        <a:pt x="6" y="11"/>
                        <a:pt x="4" y="11"/>
                      </a:cubicBezTo>
                      <a:cubicBezTo>
                        <a:pt x="4" y="11"/>
                        <a:pt x="4" y="10"/>
                        <a:pt x="3" y="10"/>
                      </a:cubicBezTo>
                      <a:cubicBezTo>
                        <a:pt x="2" y="9"/>
                        <a:pt x="1" y="7"/>
                        <a:pt x="2" y="5"/>
                      </a:cubicBezTo>
                      <a:cubicBezTo>
                        <a:pt x="2" y="4"/>
                        <a:pt x="2" y="4"/>
                        <a:pt x="3" y="3"/>
                      </a:cubicBezTo>
                      <a:cubicBezTo>
                        <a:pt x="4" y="1"/>
                        <a:pt x="6" y="1"/>
                        <a:pt x="7" y="1"/>
                      </a:cubicBezTo>
                      <a:cubicBezTo>
                        <a:pt x="7" y="1"/>
                        <a:pt x="7" y="1"/>
                        <a:pt x="7" y="1"/>
                      </a:cubicBezTo>
                      <a:cubicBezTo>
                        <a:pt x="7" y="0"/>
                        <a:pt x="7" y="0"/>
                        <a:pt x="7" y="0"/>
                      </a:cubicBezTo>
                      <a:cubicBezTo>
                        <a:pt x="5" y="0"/>
                        <a:pt x="3" y="1"/>
                        <a:pt x="2" y="2"/>
                      </a:cubicBezTo>
                      <a:cubicBezTo>
                        <a:pt x="1" y="3"/>
                        <a:pt x="1" y="4"/>
                        <a:pt x="1" y="5"/>
                      </a:cubicBezTo>
                      <a:cubicBezTo>
                        <a:pt x="0" y="7"/>
                        <a:pt x="1" y="10"/>
                        <a:pt x="2" y="11"/>
                      </a:cubicBezTo>
                      <a:cubicBezTo>
                        <a:pt x="3" y="11"/>
                        <a:pt x="3" y="12"/>
                        <a:pt x="4" y="12"/>
                      </a:cubicBezTo>
                      <a:cubicBezTo>
                        <a:pt x="6" y="12"/>
                        <a:pt x="8" y="11"/>
                        <a:pt x="10" y="10"/>
                      </a:cubicBezTo>
                      <a:cubicBezTo>
                        <a:pt x="10" y="9"/>
                        <a:pt x="11" y="8"/>
                        <a:pt x="11" y="7"/>
                      </a:cubicBezTo>
                      <a:cubicBezTo>
                        <a:pt x="11" y="5"/>
                        <a:pt x="11" y="2"/>
                        <a:pt x="9" y="1"/>
                      </a:cubicBezTo>
                      <a:cubicBezTo>
                        <a:pt x="8" y="1"/>
                        <a:pt x="8" y="0"/>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9" name="Freeform 121"/>
                <p:cNvSpPr>
                  <a:spLocks/>
                </p:cNvSpPr>
                <p:nvPr/>
              </p:nvSpPr>
              <p:spPr bwMode="auto">
                <a:xfrm>
                  <a:off x="637" y="1533"/>
                  <a:ext cx="26" cy="29"/>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8"/>
                      </a:cubicBezTo>
                      <a:cubicBezTo>
                        <a:pt x="9" y="10"/>
                        <a:pt x="7" y="12"/>
                        <a:pt x="4" y="11"/>
                      </a:cubicBezTo>
                      <a:cubicBezTo>
                        <a:pt x="2" y="11"/>
                        <a:pt x="0" y="8"/>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0" name="Freeform 122"/>
                <p:cNvSpPr>
                  <a:spLocks/>
                </p:cNvSpPr>
                <p:nvPr/>
              </p:nvSpPr>
              <p:spPr bwMode="auto">
                <a:xfrm>
                  <a:off x="637" y="1533"/>
                  <a:ext cx="26" cy="31"/>
                </a:xfrm>
                <a:custGeom>
                  <a:avLst/>
                  <a:gdLst>
                    <a:gd name="T0" fmla="*/ 7 w 11"/>
                    <a:gd name="T1" fmla="*/ 1 h 13"/>
                    <a:gd name="T2" fmla="*/ 7 w 11"/>
                    <a:gd name="T3" fmla="*/ 2 h 13"/>
                    <a:gd name="T4" fmla="*/ 8 w 11"/>
                    <a:gd name="T5" fmla="*/ 2 h 13"/>
                    <a:gd name="T6" fmla="*/ 10 w 11"/>
                    <a:gd name="T7" fmla="*/ 7 h 13"/>
                    <a:gd name="T8" fmla="*/ 9 w 11"/>
                    <a:gd name="T9" fmla="*/ 9 h 13"/>
                    <a:gd name="T10" fmla="*/ 4 w 11"/>
                    <a:gd name="T11" fmla="*/ 11 h 13"/>
                    <a:gd name="T12" fmla="*/ 3 w 11"/>
                    <a:gd name="T13" fmla="*/ 10 h 13"/>
                    <a:gd name="T14" fmla="*/ 2 w 11"/>
                    <a:gd name="T15" fmla="*/ 5 h 13"/>
                    <a:gd name="T16" fmla="*/ 3 w 11"/>
                    <a:gd name="T17" fmla="*/ 3 h 13"/>
                    <a:gd name="T18" fmla="*/ 7 w 11"/>
                    <a:gd name="T19" fmla="*/ 2 h 13"/>
                    <a:gd name="T20" fmla="*/ 7 w 11"/>
                    <a:gd name="T21" fmla="*/ 1 h 13"/>
                    <a:gd name="T22" fmla="*/ 7 w 11"/>
                    <a:gd name="T23" fmla="*/ 1 h 13"/>
                    <a:gd name="T24" fmla="*/ 2 w 11"/>
                    <a:gd name="T25" fmla="*/ 3 h 13"/>
                    <a:gd name="T26" fmla="*/ 1 w 11"/>
                    <a:gd name="T27" fmla="*/ 5 h 13"/>
                    <a:gd name="T28" fmla="*/ 2 w 11"/>
                    <a:gd name="T29" fmla="*/ 11 h 13"/>
                    <a:gd name="T30" fmla="*/ 4 w 11"/>
                    <a:gd name="T31" fmla="*/ 12 h 13"/>
                    <a:gd name="T32" fmla="*/ 10 w 11"/>
                    <a:gd name="T33" fmla="*/ 10 h 13"/>
                    <a:gd name="T34" fmla="*/ 11 w 11"/>
                    <a:gd name="T35" fmla="*/ 8 h 13"/>
                    <a:gd name="T36" fmla="*/ 9 w 11"/>
                    <a:gd name="T37" fmla="*/ 1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8" y="2"/>
                        <a:pt x="8" y="2"/>
                        <a:pt x="8" y="2"/>
                      </a:cubicBezTo>
                      <a:cubicBezTo>
                        <a:pt x="10" y="3"/>
                        <a:pt x="10" y="5"/>
                        <a:pt x="10" y="7"/>
                      </a:cubicBezTo>
                      <a:cubicBezTo>
                        <a:pt x="9" y="8"/>
                        <a:pt x="9" y="9"/>
                        <a:pt x="9" y="9"/>
                      </a:cubicBezTo>
                      <a:cubicBezTo>
                        <a:pt x="8" y="11"/>
                        <a:pt x="6" y="11"/>
                        <a:pt x="4" y="11"/>
                      </a:cubicBezTo>
                      <a:cubicBezTo>
                        <a:pt x="4" y="11"/>
                        <a:pt x="3" y="11"/>
                        <a:pt x="3" y="10"/>
                      </a:cubicBezTo>
                      <a:cubicBezTo>
                        <a:pt x="2" y="9"/>
                        <a:pt x="1" y="7"/>
                        <a:pt x="2" y="5"/>
                      </a:cubicBezTo>
                      <a:cubicBezTo>
                        <a:pt x="2" y="4"/>
                        <a:pt x="2" y="4"/>
                        <a:pt x="3" y="3"/>
                      </a:cubicBezTo>
                      <a:cubicBezTo>
                        <a:pt x="4" y="2"/>
                        <a:pt x="6" y="1"/>
                        <a:pt x="7" y="2"/>
                      </a:cubicBezTo>
                      <a:cubicBezTo>
                        <a:pt x="7" y="1"/>
                        <a:pt x="7" y="1"/>
                        <a:pt x="7" y="1"/>
                      </a:cubicBezTo>
                      <a:cubicBezTo>
                        <a:pt x="7" y="1"/>
                        <a:pt x="7" y="1"/>
                        <a:pt x="7" y="1"/>
                      </a:cubicBezTo>
                      <a:cubicBezTo>
                        <a:pt x="5" y="0"/>
                        <a:pt x="3" y="1"/>
                        <a:pt x="2" y="3"/>
                      </a:cubicBezTo>
                      <a:cubicBezTo>
                        <a:pt x="1" y="3"/>
                        <a:pt x="1" y="4"/>
                        <a:pt x="1" y="5"/>
                      </a:cubicBezTo>
                      <a:cubicBezTo>
                        <a:pt x="0" y="7"/>
                        <a:pt x="1" y="10"/>
                        <a:pt x="2" y="11"/>
                      </a:cubicBezTo>
                      <a:cubicBezTo>
                        <a:pt x="3" y="12"/>
                        <a:pt x="3" y="12"/>
                        <a:pt x="4" y="12"/>
                      </a:cubicBezTo>
                      <a:cubicBezTo>
                        <a:pt x="6" y="13"/>
                        <a:pt x="8" y="12"/>
                        <a:pt x="10" y="10"/>
                      </a:cubicBezTo>
                      <a:cubicBezTo>
                        <a:pt x="10" y="9"/>
                        <a:pt x="10" y="9"/>
                        <a:pt x="11" y="8"/>
                      </a:cubicBezTo>
                      <a:cubicBezTo>
                        <a:pt x="11" y="5"/>
                        <a:pt x="11" y="3"/>
                        <a:pt x="9" y="1"/>
                      </a:cubicBezTo>
                      <a:cubicBezTo>
                        <a:pt x="8" y="1"/>
                        <a:pt x="8" y="1"/>
                        <a:pt x="7"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1" name="Freeform 123"/>
                <p:cNvSpPr>
                  <a:spLocks/>
                </p:cNvSpPr>
                <p:nvPr/>
              </p:nvSpPr>
              <p:spPr bwMode="auto">
                <a:xfrm>
                  <a:off x="765" y="1644"/>
                  <a:ext cx="23" cy="29"/>
                </a:xfrm>
                <a:custGeom>
                  <a:avLst/>
                  <a:gdLst>
                    <a:gd name="T0" fmla="*/ 6 w 10"/>
                    <a:gd name="T1" fmla="*/ 1 h 12"/>
                    <a:gd name="T2" fmla="*/ 9 w 10"/>
                    <a:gd name="T3" fmla="*/ 8 h 12"/>
                    <a:gd name="T4" fmla="*/ 3 w 10"/>
                    <a:gd name="T5" fmla="*/ 12 h 12"/>
                    <a:gd name="T6" fmla="*/ 0 w 10"/>
                    <a:gd name="T7" fmla="*/ 5 h 12"/>
                    <a:gd name="T8" fmla="*/ 6 w 10"/>
                    <a:gd name="T9" fmla="*/ 1 h 12"/>
                  </a:gdLst>
                  <a:ahLst/>
                  <a:cxnLst>
                    <a:cxn ang="0">
                      <a:pos x="T0" y="T1"/>
                    </a:cxn>
                    <a:cxn ang="0">
                      <a:pos x="T2" y="T3"/>
                    </a:cxn>
                    <a:cxn ang="0">
                      <a:pos x="T4" y="T5"/>
                    </a:cxn>
                    <a:cxn ang="0">
                      <a:pos x="T6" y="T7"/>
                    </a:cxn>
                    <a:cxn ang="0">
                      <a:pos x="T8" y="T9"/>
                    </a:cxn>
                  </a:cxnLst>
                  <a:rect l="0" t="0" r="r" b="b"/>
                  <a:pathLst>
                    <a:path w="10" h="12">
                      <a:moveTo>
                        <a:pt x="6" y="1"/>
                      </a:moveTo>
                      <a:cubicBezTo>
                        <a:pt x="9" y="2"/>
                        <a:pt x="10" y="5"/>
                        <a:pt x="9" y="8"/>
                      </a:cubicBezTo>
                      <a:cubicBezTo>
                        <a:pt x="9" y="11"/>
                        <a:pt x="6" y="12"/>
                        <a:pt x="3" y="12"/>
                      </a:cubicBezTo>
                      <a:cubicBezTo>
                        <a:pt x="1" y="11"/>
                        <a:pt x="0" y="8"/>
                        <a:pt x="0" y="5"/>
                      </a:cubicBezTo>
                      <a:cubicBezTo>
                        <a:pt x="1" y="2"/>
                        <a:pt x="4" y="0"/>
                        <a:pt x="6"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2" name="Freeform 124"/>
                <p:cNvSpPr>
                  <a:spLocks/>
                </p:cNvSpPr>
                <p:nvPr/>
              </p:nvSpPr>
              <p:spPr bwMode="auto">
                <a:xfrm>
                  <a:off x="762" y="1644"/>
                  <a:ext cx="29" cy="31"/>
                </a:xfrm>
                <a:custGeom>
                  <a:avLst/>
                  <a:gdLst>
                    <a:gd name="T0" fmla="*/ 7 w 12"/>
                    <a:gd name="T1" fmla="*/ 1 h 13"/>
                    <a:gd name="T2" fmla="*/ 7 w 12"/>
                    <a:gd name="T3" fmla="*/ 2 h 13"/>
                    <a:gd name="T4" fmla="*/ 8 w 12"/>
                    <a:gd name="T5" fmla="*/ 2 h 13"/>
                    <a:gd name="T6" fmla="*/ 10 w 12"/>
                    <a:gd name="T7" fmla="*/ 8 h 13"/>
                    <a:gd name="T8" fmla="*/ 9 w 12"/>
                    <a:gd name="T9" fmla="*/ 9 h 13"/>
                    <a:gd name="T10" fmla="*/ 4 w 12"/>
                    <a:gd name="T11" fmla="*/ 11 h 13"/>
                    <a:gd name="T12" fmla="*/ 3 w 12"/>
                    <a:gd name="T13" fmla="*/ 11 h 13"/>
                    <a:gd name="T14" fmla="*/ 2 w 12"/>
                    <a:gd name="T15" fmla="*/ 5 h 13"/>
                    <a:gd name="T16" fmla="*/ 3 w 12"/>
                    <a:gd name="T17" fmla="*/ 3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1 h 13"/>
                    <a:gd name="T30" fmla="*/ 4 w 12"/>
                    <a:gd name="T31" fmla="*/ 12 h 13"/>
                    <a:gd name="T32" fmla="*/ 10 w 12"/>
                    <a:gd name="T33" fmla="*/ 10 h 13"/>
                    <a:gd name="T34" fmla="*/ 11 w 12"/>
                    <a:gd name="T35" fmla="*/ 8 h 13"/>
                    <a:gd name="T36" fmla="*/ 9 w 12"/>
                    <a:gd name="T37" fmla="*/ 1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2"/>
                      </a:cubicBezTo>
                      <a:cubicBezTo>
                        <a:pt x="10" y="3"/>
                        <a:pt x="10" y="6"/>
                        <a:pt x="10" y="8"/>
                      </a:cubicBezTo>
                      <a:cubicBezTo>
                        <a:pt x="10" y="8"/>
                        <a:pt x="9" y="9"/>
                        <a:pt x="9" y="9"/>
                      </a:cubicBezTo>
                      <a:cubicBezTo>
                        <a:pt x="8" y="11"/>
                        <a:pt x="6" y="12"/>
                        <a:pt x="4" y="11"/>
                      </a:cubicBezTo>
                      <a:cubicBezTo>
                        <a:pt x="4" y="11"/>
                        <a:pt x="4" y="11"/>
                        <a:pt x="3" y="11"/>
                      </a:cubicBezTo>
                      <a:cubicBezTo>
                        <a:pt x="2" y="9"/>
                        <a:pt x="1" y="7"/>
                        <a:pt x="2" y="5"/>
                      </a:cubicBezTo>
                      <a:cubicBezTo>
                        <a:pt x="2" y="5"/>
                        <a:pt x="2" y="4"/>
                        <a:pt x="3" y="3"/>
                      </a:cubicBezTo>
                      <a:cubicBezTo>
                        <a:pt x="4" y="2"/>
                        <a:pt x="6" y="1"/>
                        <a:pt x="7" y="2"/>
                      </a:cubicBezTo>
                      <a:cubicBezTo>
                        <a:pt x="7" y="1"/>
                        <a:pt x="7" y="1"/>
                        <a:pt x="7" y="1"/>
                      </a:cubicBezTo>
                      <a:cubicBezTo>
                        <a:pt x="8" y="1"/>
                        <a:pt x="8" y="1"/>
                        <a:pt x="8" y="1"/>
                      </a:cubicBezTo>
                      <a:cubicBezTo>
                        <a:pt x="5" y="0"/>
                        <a:pt x="3" y="1"/>
                        <a:pt x="2" y="3"/>
                      </a:cubicBezTo>
                      <a:cubicBezTo>
                        <a:pt x="1" y="3"/>
                        <a:pt x="1" y="4"/>
                        <a:pt x="1" y="5"/>
                      </a:cubicBezTo>
                      <a:cubicBezTo>
                        <a:pt x="0" y="7"/>
                        <a:pt x="1" y="10"/>
                        <a:pt x="3" y="11"/>
                      </a:cubicBezTo>
                      <a:cubicBezTo>
                        <a:pt x="3" y="12"/>
                        <a:pt x="4" y="12"/>
                        <a:pt x="4" y="12"/>
                      </a:cubicBezTo>
                      <a:cubicBezTo>
                        <a:pt x="6" y="13"/>
                        <a:pt x="8" y="12"/>
                        <a:pt x="10" y="10"/>
                      </a:cubicBezTo>
                      <a:cubicBezTo>
                        <a:pt x="10" y="9"/>
                        <a:pt x="11" y="9"/>
                        <a:pt x="11" y="8"/>
                      </a:cubicBezTo>
                      <a:cubicBezTo>
                        <a:pt x="12" y="5"/>
                        <a:pt x="11" y="3"/>
                        <a:pt x="9" y="1"/>
                      </a:cubicBezTo>
                      <a:cubicBezTo>
                        <a:pt x="9" y="1"/>
                        <a:pt x="8" y="1"/>
                        <a:pt x="8"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3" name="Freeform 125"/>
                <p:cNvSpPr>
                  <a:spLocks/>
                </p:cNvSpPr>
                <p:nvPr/>
              </p:nvSpPr>
              <p:spPr bwMode="auto">
                <a:xfrm>
                  <a:off x="751" y="1623"/>
                  <a:ext cx="26" cy="28"/>
                </a:xfrm>
                <a:custGeom>
                  <a:avLst/>
                  <a:gdLst>
                    <a:gd name="T0" fmla="*/ 7 w 11"/>
                    <a:gd name="T1" fmla="*/ 0 h 12"/>
                    <a:gd name="T2" fmla="*/ 10 w 11"/>
                    <a:gd name="T3" fmla="*/ 7 h 12"/>
                    <a:gd name="T4" fmla="*/ 4 w 11"/>
                    <a:gd name="T5" fmla="*/ 11 h 12"/>
                    <a:gd name="T6" fmla="*/ 1 w 11"/>
                    <a:gd name="T7" fmla="*/ 4 h 12"/>
                    <a:gd name="T8" fmla="*/ 7 w 11"/>
                    <a:gd name="T9" fmla="*/ 0 h 12"/>
                  </a:gdLst>
                  <a:ahLst/>
                  <a:cxnLst>
                    <a:cxn ang="0">
                      <a:pos x="T0" y="T1"/>
                    </a:cxn>
                    <a:cxn ang="0">
                      <a:pos x="T2" y="T3"/>
                    </a:cxn>
                    <a:cxn ang="0">
                      <a:pos x="T4" y="T5"/>
                    </a:cxn>
                    <a:cxn ang="0">
                      <a:pos x="T6" y="T7"/>
                    </a:cxn>
                    <a:cxn ang="0">
                      <a:pos x="T8" y="T9"/>
                    </a:cxn>
                  </a:cxnLst>
                  <a:rect l="0" t="0" r="r" b="b"/>
                  <a:pathLst>
                    <a:path w="11" h="12">
                      <a:moveTo>
                        <a:pt x="7" y="0"/>
                      </a:moveTo>
                      <a:cubicBezTo>
                        <a:pt x="10" y="1"/>
                        <a:pt x="11" y="4"/>
                        <a:pt x="10" y="7"/>
                      </a:cubicBezTo>
                      <a:cubicBezTo>
                        <a:pt x="9" y="10"/>
                        <a:pt x="7" y="12"/>
                        <a:pt x="4" y="11"/>
                      </a:cubicBezTo>
                      <a:cubicBezTo>
                        <a:pt x="2" y="10"/>
                        <a:pt x="0" y="7"/>
                        <a:pt x="1" y="4"/>
                      </a:cubicBezTo>
                      <a:cubicBezTo>
                        <a:pt x="2" y="1"/>
                        <a:pt x="5" y="0"/>
                        <a:pt x="7"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4" name="Freeform 126"/>
                <p:cNvSpPr>
                  <a:spLocks/>
                </p:cNvSpPr>
                <p:nvPr/>
              </p:nvSpPr>
              <p:spPr bwMode="auto">
                <a:xfrm>
                  <a:off x="751" y="1621"/>
                  <a:ext cx="28" cy="30"/>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4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7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7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0" y="6"/>
                        <a:pt x="10" y="8"/>
                      </a:cubicBezTo>
                      <a:cubicBezTo>
                        <a:pt x="10" y="9"/>
                        <a:pt x="9" y="9"/>
                        <a:pt x="9" y="10"/>
                      </a:cubicBezTo>
                      <a:cubicBezTo>
                        <a:pt x="8" y="11"/>
                        <a:pt x="6" y="12"/>
                        <a:pt x="4"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7" y="1"/>
                        <a:pt x="7" y="1"/>
                        <a:pt x="7" y="1"/>
                      </a:cubicBezTo>
                      <a:cubicBezTo>
                        <a:pt x="5" y="0"/>
                        <a:pt x="3" y="1"/>
                        <a:pt x="2" y="3"/>
                      </a:cubicBezTo>
                      <a:cubicBezTo>
                        <a:pt x="1" y="4"/>
                        <a:pt x="1" y="4"/>
                        <a:pt x="1" y="5"/>
                      </a:cubicBezTo>
                      <a:cubicBezTo>
                        <a:pt x="0" y="8"/>
                        <a:pt x="1" y="10"/>
                        <a:pt x="3" y="12"/>
                      </a:cubicBezTo>
                      <a:cubicBezTo>
                        <a:pt x="3" y="12"/>
                        <a:pt x="3" y="12"/>
                        <a:pt x="4" y="12"/>
                      </a:cubicBezTo>
                      <a:cubicBezTo>
                        <a:pt x="6" y="13"/>
                        <a:pt x="8" y="12"/>
                        <a:pt x="10" y="10"/>
                      </a:cubicBezTo>
                      <a:cubicBezTo>
                        <a:pt x="10" y="10"/>
                        <a:pt x="11" y="9"/>
                        <a:pt x="11" y="8"/>
                      </a:cubicBezTo>
                      <a:cubicBezTo>
                        <a:pt x="12" y="6"/>
                        <a:pt x="11" y="3"/>
                        <a:pt x="9" y="2"/>
                      </a:cubicBezTo>
                      <a:cubicBezTo>
                        <a:pt x="9" y="1"/>
                        <a:pt x="8" y="1"/>
                        <a:pt x="7"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5" name="Freeform 127"/>
                <p:cNvSpPr>
                  <a:spLocks/>
                </p:cNvSpPr>
                <p:nvPr/>
              </p:nvSpPr>
              <p:spPr bwMode="auto">
                <a:xfrm>
                  <a:off x="689" y="1548"/>
                  <a:ext cx="26" cy="28"/>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9" y="2"/>
                        <a:pt x="11" y="5"/>
                        <a:pt x="10" y="8"/>
                      </a:cubicBezTo>
                      <a:cubicBezTo>
                        <a:pt x="9" y="10"/>
                        <a:pt x="6" y="12"/>
                        <a:pt x="4" y="11"/>
                      </a:cubicBezTo>
                      <a:cubicBezTo>
                        <a:pt x="1" y="11"/>
                        <a:pt x="0" y="8"/>
                        <a:pt x="1" y="5"/>
                      </a:cubicBezTo>
                      <a:cubicBezTo>
                        <a:pt x="2" y="2"/>
                        <a:pt x="4"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6" name="Freeform 128"/>
                <p:cNvSpPr>
                  <a:spLocks/>
                </p:cNvSpPr>
                <p:nvPr/>
              </p:nvSpPr>
              <p:spPr bwMode="auto">
                <a:xfrm>
                  <a:off x="689" y="1548"/>
                  <a:ext cx="26" cy="30"/>
                </a:xfrm>
                <a:custGeom>
                  <a:avLst/>
                  <a:gdLst>
                    <a:gd name="T0" fmla="*/ 7 w 11"/>
                    <a:gd name="T1" fmla="*/ 1 h 13"/>
                    <a:gd name="T2" fmla="*/ 7 w 11"/>
                    <a:gd name="T3" fmla="*/ 2 h 13"/>
                    <a:gd name="T4" fmla="*/ 8 w 11"/>
                    <a:gd name="T5" fmla="*/ 2 h 13"/>
                    <a:gd name="T6" fmla="*/ 9 w 11"/>
                    <a:gd name="T7" fmla="*/ 7 h 13"/>
                    <a:gd name="T8" fmla="*/ 8 w 11"/>
                    <a:gd name="T9" fmla="*/ 9 h 13"/>
                    <a:gd name="T10" fmla="*/ 4 w 11"/>
                    <a:gd name="T11" fmla="*/ 11 h 13"/>
                    <a:gd name="T12" fmla="*/ 3 w 11"/>
                    <a:gd name="T13" fmla="*/ 10 h 13"/>
                    <a:gd name="T14" fmla="*/ 1 w 11"/>
                    <a:gd name="T15" fmla="*/ 5 h 13"/>
                    <a:gd name="T16" fmla="*/ 2 w 11"/>
                    <a:gd name="T17" fmla="*/ 3 h 13"/>
                    <a:gd name="T18" fmla="*/ 7 w 11"/>
                    <a:gd name="T19" fmla="*/ 2 h 13"/>
                    <a:gd name="T20" fmla="*/ 7 w 11"/>
                    <a:gd name="T21" fmla="*/ 1 h 13"/>
                    <a:gd name="T22" fmla="*/ 7 w 11"/>
                    <a:gd name="T23" fmla="*/ 0 h 13"/>
                    <a:gd name="T24" fmla="*/ 1 w 11"/>
                    <a:gd name="T25" fmla="*/ 3 h 13"/>
                    <a:gd name="T26" fmla="*/ 0 w 11"/>
                    <a:gd name="T27" fmla="*/ 5 h 13"/>
                    <a:gd name="T28" fmla="*/ 2 w 11"/>
                    <a:gd name="T29" fmla="*/ 11 h 13"/>
                    <a:gd name="T30" fmla="*/ 4 w 11"/>
                    <a:gd name="T31" fmla="*/ 12 h 13"/>
                    <a:gd name="T32" fmla="*/ 9 w 11"/>
                    <a:gd name="T33" fmla="*/ 10 h 13"/>
                    <a:gd name="T34" fmla="*/ 10 w 11"/>
                    <a:gd name="T35" fmla="*/ 8 h 13"/>
                    <a:gd name="T36" fmla="*/ 9 w 11"/>
                    <a:gd name="T37" fmla="*/ 1 h 13"/>
                    <a:gd name="T38" fmla="*/ 7 w 11"/>
                    <a:gd name="T39" fmla="*/ 0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7" y="2"/>
                        <a:pt x="8" y="2"/>
                        <a:pt x="8" y="2"/>
                      </a:cubicBezTo>
                      <a:cubicBezTo>
                        <a:pt x="9" y="3"/>
                        <a:pt x="10" y="5"/>
                        <a:pt x="9" y="7"/>
                      </a:cubicBezTo>
                      <a:cubicBezTo>
                        <a:pt x="9" y="8"/>
                        <a:pt x="9" y="9"/>
                        <a:pt x="8" y="9"/>
                      </a:cubicBezTo>
                      <a:cubicBezTo>
                        <a:pt x="7" y="11"/>
                        <a:pt x="6" y="11"/>
                        <a:pt x="4" y="11"/>
                      </a:cubicBezTo>
                      <a:cubicBezTo>
                        <a:pt x="3" y="11"/>
                        <a:pt x="3" y="11"/>
                        <a:pt x="3" y="10"/>
                      </a:cubicBezTo>
                      <a:cubicBezTo>
                        <a:pt x="1" y="9"/>
                        <a:pt x="1" y="7"/>
                        <a:pt x="1" y="5"/>
                      </a:cubicBezTo>
                      <a:cubicBezTo>
                        <a:pt x="2" y="4"/>
                        <a:pt x="2" y="4"/>
                        <a:pt x="2" y="3"/>
                      </a:cubicBezTo>
                      <a:cubicBezTo>
                        <a:pt x="3" y="2"/>
                        <a:pt x="5" y="1"/>
                        <a:pt x="7" y="2"/>
                      </a:cubicBezTo>
                      <a:cubicBezTo>
                        <a:pt x="7" y="1"/>
                        <a:pt x="7" y="1"/>
                        <a:pt x="7" y="1"/>
                      </a:cubicBezTo>
                      <a:cubicBezTo>
                        <a:pt x="7" y="0"/>
                        <a:pt x="7" y="0"/>
                        <a:pt x="7" y="0"/>
                      </a:cubicBezTo>
                      <a:cubicBezTo>
                        <a:pt x="5" y="0"/>
                        <a:pt x="3" y="1"/>
                        <a:pt x="1" y="3"/>
                      </a:cubicBezTo>
                      <a:cubicBezTo>
                        <a:pt x="1" y="3"/>
                        <a:pt x="1" y="4"/>
                        <a:pt x="0" y="5"/>
                      </a:cubicBezTo>
                      <a:cubicBezTo>
                        <a:pt x="0" y="7"/>
                        <a:pt x="0" y="10"/>
                        <a:pt x="2" y="11"/>
                      </a:cubicBezTo>
                      <a:cubicBezTo>
                        <a:pt x="3" y="12"/>
                        <a:pt x="3" y="12"/>
                        <a:pt x="4" y="12"/>
                      </a:cubicBezTo>
                      <a:cubicBezTo>
                        <a:pt x="6" y="13"/>
                        <a:pt x="8" y="12"/>
                        <a:pt x="9" y="10"/>
                      </a:cubicBezTo>
                      <a:cubicBezTo>
                        <a:pt x="10" y="9"/>
                        <a:pt x="10" y="9"/>
                        <a:pt x="10" y="8"/>
                      </a:cubicBezTo>
                      <a:cubicBezTo>
                        <a:pt x="11" y="5"/>
                        <a:pt x="10" y="3"/>
                        <a:pt x="9" y="1"/>
                      </a:cubicBezTo>
                      <a:cubicBezTo>
                        <a:pt x="8" y="1"/>
                        <a:pt x="8" y="1"/>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7" name="Freeform 129"/>
                <p:cNvSpPr>
                  <a:spLocks/>
                </p:cNvSpPr>
                <p:nvPr/>
              </p:nvSpPr>
              <p:spPr bwMode="auto">
                <a:xfrm>
                  <a:off x="739" y="1600"/>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4"/>
                        <a:pt x="10" y="7"/>
                      </a:cubicBezTo>
                      <a:cubicBezTo>
                        <a:pt x="9" y="10"/>
                        <a:pt x="6" y="12"/>
                        <a:pt x="4" y="11"/>
                      </a:cubicBezTo>
                      <a:cubicBezTo>
                        <a:pt x="2" y="11"/>
                        <a:pt x="0" y="8"/>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8" name="Freeform 130"/>
                <p:cNvSpPr>
                  <a:spLocks/>
                </p:cNvSpPr>
                <p:nvPr/>
              </p:nvSpPr>
              <p:spPr bwMode="auto">
                <a:xfrm>
                  <a:off x="739" y="1600"/>
                  <a:ext cx="26" cy="28"/>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2 w 11"/>
                    <a:gd name="T17" fmla="*/ 3 h 12"/>
                    <a:gd name="T18" fmla="*/ 7 w 11"/>
                    <a:gd name="T19" fmla="*/ 1 h 12"/>
                    <a:gd name="T20" fmla="*/ 7 w 11"/>
                    <a:gd name="T21" fmla="*/ 1 h 12"/>
                    <a:gd name="T22" fmla="*/ 7 w 11"/>
                    <a:gd name="T23" fmla="*/ 0 h 12"/>
                    <a:gd name="T24" fmla="*/ 2 w 11"/>
                    <a:gd name="T25" fmla="*/ 2 h 12"/>
                    <a:gd name="T26" fmla="*/ 1 w 11"/>
                    <a:gd name="T27" fmla="*/ 5 h 12"/>
                    <a:gd name="T28" fmla="*/ 2 w 11"/>
                    <a:gd name="T29" fmla="*/ 11 h 12"/>
                    <a:gd name="T30" fmla="*/ 4 w 11"/>
                    <a:gd name="T31" fmla="*/ 12 h 12"/>
                    <a:gd name="T32" fmla="*/ 9 w 11"/>
                    <a:gd name="T33" fmla="*/ 10 h 12"/>
                    <a:gd name="T34" fmla="*/ 11 w 11"/>
                    <a:gd name="T35" fmla="*/ 7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7" y="1"/>
                        <a:pt x="8" y="2"/>
                        <a:pt x="8" y="2"/>
                      </a:cubicBezTo>
                      <a:cubicBezTo>
                        <a:pt x="9" y="3"/>
                        <a:pt x="10" y="5"/>
                        <a:pt x="10" y="7"/>
                      </a:cubicBezTo>
                      <a:cubicBezTo>
                        <a:pt x="9" y="8"/>
                        <a:pt x="9" y="9"/>
                        <a:pt x="9" y="9"/>
                      </a:cubicBezTo>
                      <a:cubicBezTo>
                        <a:pt x="7" y="11"/>
                        <a:pt x="6" y="11"/>
                        <a:pt x="4" y="11"/>
                      </a:cubicBezTo>
                      <a:cubicBezTo>
                        <a:pt x="4" y="11"/>
                        <a:pt x="3" y="10"/>
                        <a:pt x="3" y="10"/>
                      </a:cubicBezTo>
                      <a:cubicBezTo>
                        <a:pt x="2" y="9"/>
                        <a:pt x="1" y="7"/>
                        <a:pt x="2" y="5"/>
                      </a:cubicBezTo>
                      <a:cubicBezTo>
                        <a:pt x="2" y="4"/>
                        <a:pt x="2" y="4"/>
                        <a:pt x="2" y="3"/>
                      </a:cubicBezTo>
                      <a:cubicBezTo>
                        <a:pt x="4" y="2"/>
                        <a:pt x="5" y="1"/>
                        <a:pt x="7" y="1"/>
                      </a:cubicBezTo>
                      <a:cubicBezTo>
                        <a:pt x="7" y="1"/>
                        <a:pt x="7" y="1"/>
                        <a:pt x="7" y="1"/>
                      </a:cubicBezTo>
                      <a:cubicBezTo>
                        <a:pt x="7" y="0"/>
                        <a:pt x="7" y="0"/>
                        <a:pt x="7" y="0"/>
                      </a:cubicBezTo>
                      <a:cubicBezTo>
                        <a:pt x="5" y="0"/>
                        <a:pt x="3" y="1"/>
                        <a:pt x="2" y="2"/>
                      </a:cubicBezTo>
                      <a:cubicBezTo>
                        <a:pt x="1" y="3"/>
                        <a:pt x="1" y="4"/>
                        <a:pt x="1" y="5"/>
                      </a:cubicBezTo>
                      <a:cubicBezTo>
                        <a:pt x="0" y="7"/>
                        <a:pt x="1" y="10"/>
                        <a:pt x="2" y="11"/>
                      </a:cubicBezTo>
                      <a:cubicBezTo>
                        <a:pt x="3" y="11"/>
                        <a:pt x="3" y="12"/>
                        <a:pt x="4" y="12"/>
                      </a:cubicBezTo>
                      <a:cubicBezTo>
                        <a:pt x="6" y="12"/>
                        <a:pt x="8" y="11"/>
                        <a:pt x="9" y="10"/>
                      </a:cubicBezTo>
                      <a:cubicBezTo>
                        <a:pt x="10" y="9"/>
                        <a:pt x="10" y="8"/>
                        <a:pt x="11" y="7"/>
                      </a:cubicBezTo>
                      <a:cubicBezTo>
                        <a:pt x="11" y="5"/>
                        <a:pt x="11" y="2"/>
                        <a:pt x="9" y="1"/>
                      </a:cubicBezTo>
                      <a:cubicBezTo>
                        <a:pt x="8" y="1"/>
                        <a:pt x="8" y="0"/>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9" name="Freeform 131"/>
                <p:cNvSpPr>
                  <a:spLocks/>
                </p:cNvSpPr>
                <p:nvPr/>
              </p:nvSpPr>
              <p:spPr bwMode="auto">
                <a:xfrm>
                  <a:off x="725" y="1581"/>
                  <a:ext cx="23" cy="28"/>
                </a:xfrm>
                <a:custGeom>
                  <a:avLst/>
                  <a:gdLst>
                    <a:gd name="T0" fmla="*/ 7 w 10"/>
                    <a:gd name="T1" fmla="*/ 0 h 12"/>
                    <a:gd name="T2" fmla="*/ 10 w 10"/>
                    <a:gd name="T3" fmla="*/ 7 h 12"/>
                    <a:gd name="T4" fmla="*/ 4 w 10"/>
                    <a:gd name="T5" fmla="*/ 11 h 12"/>
                    <a:gd name="T6" fmla="*/ 1 w 10"/>
                    <a:gd name="T7" fmla="*/ 4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9" y="1"/>
                        <a:pt x="10" y="4"/>
                        <a:pt x="10" y="7"/>
                      </a:cubicBezTo>
                      <a:cubicBezTo>
                        <a:pt x="9" y="10"/>
                        <a:pt x="6" y="12"/>
                        <a:pt x="4" y="11"/>
                      </a:cubicBezTo>
                      <a:cubicBezTo>
                        <a:pt x="1" y="10"/>
                        <a:pt x="0" y="7"/>
                        <a:pt x="1" y="4"/>
                      </a:cubicBezTo>
                      <a:cubicBezTo>
                        <a:pt x="1" y="1"/>
                        <a:pt x="4" y="0"/>
                        <a:pt x="7"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0" name="Freeform 132"/>
                <p:cNvSpPr>
                  <a:spLocks/>
                </p:cNvSpPr>
                <p:nvPr/>
              </p:nvSpPr>
              <p:spPr bwMode="auto">
                <a:xfrm>
                  <a:off x="722" y="1578"/>
                  <a:ext cx="29" cy="31"/>
                </a:xfrm>
                <a:custGeom>
                  <a:avLst/>
                  <a:gdLst>
                    <a:gd name="T0" fmla="*/ 8 w 12"/>
                    <a:gd name="T1" fmla="*/ 1 h 13"/>
                    <a:gd name="T2" fmla="*/ 8 w 12"/>
                    <a:gd name="T3" fmla="*/ 2 h 13"/>
                    <a:gd name="T4" fmla="*/ 9 w 12"/>
                    <a:gd name="T5" fmla="*/ 2 h 13"/>
                    <a:gd name="T6" fmla="*/ 10 w 12"/>
                    <a:gd name="T7" fmla="*/ 8 h 13"/>
                    <a:gd name="T8" fmla="*/ 9 w 12"/>
                    <a:gd name="T9" fmla="*/ 10 h 13"/>
                    <a:gd name="T10" fmla="*/ 5 w 12"/>
                    <a:gd name="T11" fmla="*/ 11 h 13"/>
                    <a:gd name="T12" fmla="*/ 4 w 12"/>
                    <a:gd name="T13" fmla="*/ 11 h 13"/>
                    <a:gd name="T14" fmla="*/ 2 w 12"/>
                    <a:gd name="T15" fmla="*/ 5 h 13"/>
                    <a:gd name="T16" fmla="*/ 3 w 12"/>
                    <a:gd name="T17" fmla="*/ 4 h 13"/>
                    <a:gd name="T18" fmla="*/ 8 w 12"/>
                    <a:gd name="T19" fmla="*/ 2 h 13"/>
                    <a:gd name="T20" fmla="*/ 8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8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8" y="1"/>
                      </a:moveTo>
                      <a:cubicBezTo>
                        <a:pt x="8" y="2"/>
                        <a:pt x="8" y="2"/>
                        <a:pt x="8" y="2"/>
                      </a:cubicBezTo>
                      <a:cubicBezTo>
                        <a:pt x="8" y="2"/>
                        <a:pt x="8" y="2"/>
                        <a:pt x="9" y="2"/>
                      </a:cubicBezTo>
                      <a:cubicBezTo>
                        <a:pt x="10" y="4"/>
                        <a:pt x="11" y="6"/>
                        <a:pt x="10" y="8"/>
                      </a:cubicBezTo>
                      <a:cubicBezTo>
                        <a:pt x="10" y="8"/>
                        <a:pt x="10" y="9"/>
                        <a:pt x="9" y="10"/>
                      </a:cubicBezTo>
                      <a:cubicBezTo>
                        <a:pt x="8" y="11"/>
                        <a:pt x="6" y="12"/>
                        <a:pt x="5" y="11"/>
                      </a:cubicBezTo>
                      <a:cubicBezTo>
                        <a:pt x="4" y="11"/>
                        <a:pt x="4" y="11"/>
                        <a:pt x="4" y="11"/>
                      </a:cubicBezTo>
                      <a:cubicBezTo>
                        <a:pt x="2" y="10"/>
                        <a:pt x="1" y="7"/>
                        <a:pt x="2" y="5"/>
                      </a:cubicBezTo>
                      <a:cubicBezTo>
                        <a:pt x="2" y="5"/>
                        <a:pt x="3" y="4"/>
                        <a:pt x="3" y="4"/>
                      </a:cubicBezTo>
                      <a:cubicBezTo>
                        <a:pt x="4" y="2"/>
                        <a:pt x="6" y="1"/>
                        <a:pt x="8" y="2"/>
                      </a:cubicBezTo>
                      <a:cubicBezTo>
                        <a:pt x="8" y="1"/>
                        <a:pt x="8" y="1"/>
                        <a:pt x="8" y="1"/>
                      </a:cubicBezTo>
                      <a:cubicBezTo>
                        <a:pt x="8" y="1"/>
                        <a:pt x="8" y="1"/>
                        <a:pt x="8" y="1"/>
                      </a:cubicBezTo>
                      <a:cubicBezTo>
                        <a:pt x="6" y="0"/>
                        <a:pt x="4" y="1"/>
                        <a:pt x="2" y="3"/>
                      </a:cubicBezTo>
                      <a:cubicBezTo>
                        <a:pt x="2" y="4"/>
                        <a:pt x="1" y="4"/>
                        <a:pt x="1" y="5"/>
                      </a:cubicBezTo>
                      <a:cubicBezTo>
                        <a:pt x="0" y="8"/>
                        <a:pt x="1" y="10"/>
                        <a:pt x="3" y="12"/>
                      </a:cubicBezTo>
                      <a:cubicBezTo>
                        <a:pt x="3" y="12"/>
                        <a:pt x="4" y="12"/>
                        <a:pt x="4" y="12"/>
                      </a:cubicBezTo>
                      <a:cubicBezTo>
                        <a:pt x="6" y="13"/>
                        <a:pt x="9" y="12"/>
                        <a:pt x="10" y="10"/>
                      </a:cubicBezTo>
                      <a:cubicBezTo>
                        <a:pt x="11" y="10"/>
                        <a:pt x="11" y="9"/>
                        <a:pt x="11" y="8"/>
                      </a:cubicBezTo>
                      <a:cubicBezTo>
                        <a:pt x="12" y="6"/>
                        <a:pt x="11" y="3"/>
                        <a:pt x="9" y="2"/>
                      </a:cubicBezTo>
                      <a:cubicBezTo>
                        <a:pt x="9" y="1"/>
                        <a:pt x="8" y="1"/>
                        <a:pt x="8" y="1"/>
                      </a:cubicBezTo>
                      <a:cubicBezTo>
                        <a:pt x="8" y="1"/>
                        <a:pt x="8" y="1"/>
                        <a:pt x="8"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1" name="Freeform 133"/>
                <p:cNvSpPr>
                  <a:spLocks/>
                </p:cNvSpPr>
                <p:nvPr/>
              </p:nvSpPr>
              <p:spPr bwMode="auto">
                <a:xfrm>
                  <a:off x="708" y="1564"/>
                  <a:ext cx="24" cy="28"/>
                </a:xfrm>
                <a:custGeom>
                  <a:avLst/>
                  <a:gdLst>
                    <a:gd name="T0" fmla="*/ 6 w 10"/>
                    <a:gd name="T1" fmla="*/ 0 h 12"/>
                    <a:gd name="T2" fmla="*/ 9 w 10"/>
                    <a:gd name="T3" fmla="*/ 7 h 12"/>
                    <a:gd name="T4" fmla="*/ 3 w 10"/>
                    <a:gd name="T5" fmla="*/ 11 h 12"/>
                    <a:gd name="T6" fmla="*/ 0 w 10"/>
                    <a:gd name="T7" fmla="*/ 4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cubicBezTo>
                        <a:pt x="9" y="1"/>
                        <a:pt x="10" y="4"/>
                        <a:pt x="9" y="7"/>
                      </a:cubicBezTo>
                      <a:cubicBezTo>
                        <a:pt x="9" y="10"/>
                        <a:pt x="6" y="12"/>
                        <a:pt x="3" y="11"/>
                      </a:cubicBezTo>
                      <a:cubicBezTo>
                        <a:pt x="1" y="10"/>
                        <a:pt x="0" y="7"/>
                        <a:pt x="0" y="4"/>
                      </a:cubicBezTo>
                      <a:cubicBezTo>
                        <a:pt x="1" y="1"/>
                        <a:pt x="4" y="0"/>
                        <a:pt x="6"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2" name="Freeform 134"/>
                <p:cNvSpPr>
                  <a:spLocks/>
                </p:cNvSpPr>
                <p:nvPr/>
              </p:nvSpPr>
              <p:spPr bwMode="auto">
                <a:xfrm>
                  <a:off x="706" y="1562"/>
                  <a:ext cx="28" cy="30"/>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5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1" y="6"/>
                        <a:pt x="10" y="8"/>
                      </a:cubicBezTo>
                      <a:cubicBezTo>
                        <a:pt x="10" y="8"/>
                        <a:pt x="9" y="9"/>
                        <a:pt x="9" y="10"/>
                      </a:cubicBezTo>
                      <a:cubicBezTo>
                        <a:pt x="8" y="11"/>
                        <a:pt x="6" y="12"/>
                        <a:pt x="5"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8" y="1"/>
                        <a:pt x="8" y="1"/>
                        <a:pt x="8" y="1"/>
                      </a:cubicBezTo>
                      <a:cubicBezTo>
                        <a:pt x="6" y="0"/>
                        <a:pt x="3" y="1"/>
                        <a:pt x="2" y="3"/>
                      </a:cubicBezTo>
                      <a:cubicBezTo>
                        <a:pt x="2" y="4"/>
                        <a:pt x="1" y="4"/>
                        <a:pt x="1" y="5"/>
                      </a:cubicBezTo>
                      <a:cubicBezTo>
                        <a:pt x="0" y="8"/>
                        <a:pt x="1" y="10"/>
                        <a:pt x="3" y="12"/>
                      </a:cubicBezTo>
                      <a:cubicBezTo>
                        <a:pt x="3" y="12"/>
                        <a:pt x="4" y="12"/>
                        <a:pt x="4" y="12"/>
                      </a:cubicBezTo>
                      <a:cubicBezTo>
                        <a:pt x="6" y="13"/>
                        <a:pt x="9" y="12"/>
                        <a:pt x="10" y="10"/>
                      </a:cubicBezTo>
                      <a:cubicBezTo>
                        <a:pt x="10" y="10"/>
                        <a:pt x="11" y="9"/>
                        <a:pt x="11" y="8"/>
                      </a:cubicBezTo>
                      <a:cubicBezTo>
                        <a:pt x="12" y="6"/>
                        <a:pt x="11" y="3"/>
                        <a:pt x="9" y="2"/>
                      </a:cubicBezTo>
                      <a:cubicBezTo>
                        <a:pt x="9" y="1"/>
                        <a:pt x="8" y="1"/>
                        <a:pt x="8" y="1"/>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3" name="Freeform 135"/>
                <p:cNvSpPr>
                  <a:spLocks/>
                </p:cNvSpPr>
                <p:nvPr/>
              </p:nvSpPr>
              <p:spPr bwMode="auto">
                <a:xfrm>
                  <a:off x="668" y="1536"/>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1"/>
                        <a:pt x="11" y="4"/>
                        <a:pt x="10" y="7"/>
                      </a:cubicBezTo>
                      <a:cubicBezTo>
                        <a:pt x="9" y="10"/>
                        <a:pt x="7" y="12"/>
                        <a:pt x="4" y="11"/>
                      </a:cubicBezTo>
                      <a:cubicBezTo>
                        <a:pt x="2" y="10"/>
                        <a:pt x="0" y="7"/>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4" name="Freeform 136"/>
                <p:cNvSpPr>
                  <a:spLocks/>
                </p:cNvSpPr>
                <p:nvPr/>
              </p:nvSpPr>
              <p:spPr bwMode="auto">
                <a:xfrm>
                  <a:off x="668" y="1536"/>
                  <a:ext cx="28" cy="28"/>
                </a:xfrm>
                <a:custGeom>
                  <a:avLst/>
                  <a:gdLst>
                    <a:gd name="T0" fmla="*/ 7 w 12"/>
                    <a:gd name="T1" fmla="*/ 1 h 12"/>
                    <a:gd name="T2" fmla="*/ 7 w 12"/>
                    <a:gd name="T3" fmla="*/ 1 h 12"/>
                    <a:gd name="T4" fmla="*/ 8 w 12"/>
                    <a:gd name="T5" fmla="*/ 2 h 12"/>
                    <a:gd name="T6" fmla="*/ 10 w 12"/>
                    <a:gd name="T7" fmla="*/ 7 h 12"/>
                    <a:gd name="T8" fmla="*/ 9 w 12"/>
                    <a:gd name="T9" fmla="*/ 9 h 12"/>
                    <a:gd name="T10" fmla="*/ 4 w 12"/>
                    <a:gd name="T11" fmla="*/ 11 h 12"/>
                    <a:gd name="T12" fmla="*/ 3 w 12"/>
                    <a:gd name="T13" fmla="*/ 10 h 12"/>
                    <a:gd name="T14" fmla="*/ 2 w 12"/>
                    <a:gd name="T15" fmla="*/ 5 h 12"/>
                    <a:gd name="T16" fmla="*/ 3 w 12"/>
                    <a:gd name="T17" fmla="*/ 3 h 12"/>
                    <a:gd name="T18" fmla="*/ 7 w 12"/>
                    <a:gd name="T19" fmla="*/ 1 h 12"/>
                    <a:gd name="T20" fmla="*/ 7 w 12"/>
                    <a:gd name="T21" fmla="*/ 1 h 12"/>
                    <a:gd name="T22" fmla="*/ 7 w 12"/>
                    <a:gd name="T23" fmla="*/ 0 h 12"/>
                    <a:gd name="T24" fmla="*/ 2 w 12"/>
                    <a:gd name="T25" fmla="*/ 2 h 12"/>
                    <a:gd name="T26" fmla="*/ 1 w 12"/>
                    <a:gd name="T27" fmla="*/ 4 h 12"/>
                    <a:gd name="T28" fmla="*/ 3 w 12"/>
                    <a:gd name="T29" fmla="*/ 11 h 12"/>
                    <a:gd name="T30" fmla="*/ 4 w 12"/>
                    <a:gd name="T31" fmla="*/ 12 h 12"/>
                    <a:gd name="T32" fmla="*/ 10 w 12"/>
                    <a:gd name="T33" fmla="*/ 10 h 12"/>
                    <a:gd name="T34" fmla="*/ 11 w 12"/>
                    <a:gd name="T35" fmla="*/ 7 h 12"/>
                    <a:gd name="T36" fmla="*/ 9 w 12"/>
                    <a:gd name="T37" fmla="*/ 1 h 12"/>
                    <a:gd name="T38" fmla="*/ 7 w 12"/>
                    <a:gd name="T39" fmla="*/ 0 h 12"/>
                    <a:gd name="T40" fmla="*/ 7 w 12"/>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2">
                      <a:moveTo>
                        <a:pt x="7" y="1"/>
                      </a:moveTo>
                      <a:cubicBezTo>
                        <a:pt x="7" y="1"/>
                        <a:pt x="7" y="1"/>
                        <a:pt x="7" y="1"/>
                      </a:cubicBezTo>
                      <a:cubicBezTo>
                        <a:pt x="8" y="1"/>
                        <a:pt x="8" y="2"/>
                        <a:pt x="8" y="2"/>
                      </a:cubicBezTo>
                      <a:cubicBezTo>
                        <a:pt x="10" y="3"/>
                        <a:pt x="10" y="5"/>
                        <a:pt x="10" y="7"/>
                      </a:cubicBezTo>
                      <a:cubicBezTo>
                        <a:pt x="10" y="8"/>
                        <a:pt x="9" y="8"/>
                        <a:pt x="9" y="9"/>
                      </a:cubicBezTo>
                      <a:cubicBezTo>
                        <a:pt x="8" y="10"/>
                        <a:pt x="6" y="11"/>
                        <a:pt x="4" y="11"/>
                      </a:cubicBezTo>
                      <a:cubicBezTo>
                        <a:pt x="4" y="11"/>
                        <a:pt x="4" y="10"/>
                        <a:pt x="3" y="10"/>
                      </a:cubicBezTo>
                      <a:cubicBezTo>
                        <a:pt x="2" y="9"/>
                        <a:pt x="1" y="7"/>
                        <a:pt x="2" y="5"/>
                      </a:cubicBezTo>
                      <a:cubicBezTo>
                        <a:pt x="2" y="4"/>
                        <a:pt x="2" y="3"/>
                        <a:pt x="3" y="3"/>
                      </a:cubicBezTo>
                      <a:cubicBezTo>
                        <a:pt x="4" y="1"/>
                        <a:pt x="6" y="1"/>
                        <a:pt x="7" y="1"/>
                      </a:cubicBezTo>
                      <a:cubicBezTo>
                        <a:pt x="7" y="1"/>
                        <a:pt x="7" y="1"/>
                        <a:pt x="7" y="1"/>
                      </a:cubicBezTo>
                      <a:cubicBezTo>
                        <a:pt x="7" y="0"/>
                        <a:pt x="7" y="0"/>
                        <a:pt x="7" y="0"/>
                      </a:cubicBezTo>
                      <a:cubicBezTo>
                        <a:pt x="5" y="0"/>
                        <a:pt x="3" y="0"/>
                        <a:pt x="2" y="2"/>
                      </a:cubicBezTo>
                      <a:cubicBezTo>
                        <a:pt x="1" y="3"/>
                        <a:pt x="1" y="4"/>
                        <a:pt x="1" y="4"/>
                      </a:cubicBezTo>
                      <a:cubicBezTo>
                        <a:pt x="0" y="7"/>
                        <a:pt x="1" y="10"/>
                        <a:pt x="3" y="11"/>
                      </a:cubicBezTo>
                      <a:cubicBezTo>
                        <a:pt x="3" y="11"/>
                        <a:pt x="3" y="12"/>
                        <a:pt x="4" y="12"/>
                      </a:cubicBezTo>
                      <a:cubicBezTo>
                        <a:pt x="6" y="12"/>
                        <a:pt x="8" y="11"/>
                        <a:pt x="10" y="10"/>
                      </a:cubicBezTo>
                      <a:cubicBezTo>
                        <a:pt x="10" y="9"/>
                        <a:pt x="11" y="8"/>
                        <a:pt x="11" y="7"/>
                      </a:cubicBezTo>
                      <a:cubicBezTo>
                        <a:pt x="12" y="5"/>
                        <a:pt x="11" y="2"/>
                        <a:pt x="9" y="1"/>
                      </a:cubicBezTo>
                      <a:cubicBezTo>
                        <a:pt x="9" y="1"/>
                        <a:pt x="8" y="0"/>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5" name="Freeform 137"/>
                <p:cNvSpPr>
                  <a:spLocks/>
                </p:cNvSpPr>
                <p:nvPr/>
              </p:nvSpPr>
              <p:spPr bwMode="auto">
                <a:xfrm>
                  <a:off x="647" y="1524"/>
                  <a:ext cx="26" cy="28"/>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8"/>
                      </a:cubicBezTo>
                      <a:cubicBezTo>
                        <a:pt x="9" y="10"/>
                        <a:pt x="7" y="12"/>
                        <a:pt x="4" y="11"/>
                      </a:cubicBezTo>
                      <a:cubicBezTo>
                        <a:pt x="2" y="11"/>
                        <a:pt x="0" y="8"/>
                        <a:pt x="1" y="5"/>
                      </a:cubicBezTo>
                      <a:cubicBezTo>
                        <a:pt x="2" y="2"/>
                        <a:pt x="5" y="0"/>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6" name="Freeform 138"/>
                <p:cNvSpPr>
                  <a:spLocks/>
                </p:cNvSpPr>
                <p:nvPr/>
              </p:nvSpPr>
              <p:spPr bwMode="auto">
                <a:xfrm>
                  <a:off x="647" y="1524"/>
                  <a:ext cx="26" cy="31"/>
                </a:xfrm>
                <a:custGeom>
                  <a:avLst/>
                  <a:gdLst>
                    <a:gd name="T0" fmla="*/ 7 w 11"/>
                    <a:gd name="T1" fmla="*/ 1 h 13"/>
                    <a:gd name="T2" fmla="*/ 7 w 11"/>
                    <a:gd name="T3" fmla="*/ 1 h 13"/>
                    <a:gd name="T4" fmla="*/ 8 w 11"/>
                    <a:gd name="T5" fmla="*/ 2 h 13"/>
                    <a:gd name="T6" fmla="*/ 10 w 11"/>
                    <a:gd name="T7" fmla="*/ 7 h 13"/>
                    <a:gd name="T8" fmla="*/ 9 w 11"/>
                    <a:gd name="T9" fmla="*/ 9 h 13"/>
                    <a:gd name="T10" fmla="*/ 4 w 11"/>
                    <a:gd name="T11" fmla="*/ 11 h 13"/>
                    <a:gd name="T12" fmla="*/ 3 w 11"/>
                    <a:gd name="T13" fmla="*/ 10 h 13"/>
                    <a:gd name="T14" fmla="*/ 2 w 11"/>
                    <a:gd name="T15" fmla="*/ 5 h 13"/>
                    <a:gd name="T16" fmla="*/ 3 w 11"/>
                    <a:gd name="T17" fmla="*/ 3 h 13"/>
                    <a:gd name="T18" fmla="*/ 7 w 11"/>
                    <a:gd name="T19" fmla="*/ 1 h 13"/>
                    <a:gd name="T20" fmla="*/ 7 w 11"/>
                    <a:gd name="T21" fmla="*/ 1 h 13"/>
                    <a:gd name="T22" fmla="*/ 7 w 11"/>
                    <a:gd name="T23" fmla="*/ 0 h 13"/>
                    <a:gd name="T24" fmla="*/ 2 w 11"/>
                    <a:gd name="T25" fmla="*/ 3 h 13"/>
                    <a:gd name="T26" fmla="*/ 1 w 11"/>
                    <a:gd name="T27" fmla="*/ 5 h 13"/>
                    <a:gd name="T28" fmla="*/ 3 w 11"/>
                    <a:gd name="T29" fmla="*/ 11 h 13"/>
                    <a:gd name="T30" fmla="*/ 4 w 11"/>
                    <a:gd name="T31" fmla="*/ 12 h 13"/>
                    <a:gd name="T32" fmla="*/ 10 w 11"/>
                    <a:gd name="T33" fmla="*/ 10 h 13"/>
                    <a:gd name="T34" fmla="*/ 11 w 11"/>
                    <a:gd name="T35" fmla="*/ 8 h 13"/>
                    <a:gd name="T36" fmla="*/ 9 w 11"/>
                    <a:gd name="T37" fmla="*/ 1 h 13"/>
                    <a:gd name="T38" fmla="*/ 7 w 11"/>
                    <a:gd name="T39" fmla="*/ 0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1"/>
                        <a:pt x="7" y="1"/>
                        <a:pt x="7" y="1"/>
                      </a:cubicBezTo>
                      <a:cubicBezTo>
                        <a:pt x="8" y="2"/>
                        <a:pt x="8" y="2"/>
                        <a:pt x="8" y="2"/>
                      </a:cubicBezTo>
                      <a:cubicBezTo>
                        <a:pt x="10" y="3"/>
                        <a:pt x="10" y="5"/>
                        <a:pt x="10" y="7"/>
                      </a:cubicBezTo>
                      <a:cubicBezTo>
                        <a:pt x="10" y="8"/>
                        <a:pt x="9" y="9"/>
                        <a:pt x="9" y="9"/>
                      </a:cubicBezTo>
                      <a:cubicBezTo>
                        <a:pt x="8" y="11"/>
                        <a:pt x="6" y="11"/>
                        <a:pt x="4" y="11"/>
                      </a:cubicBezTo>
                      <a:cubicBezTo>
                        <a:pt x="4" y="11"/>
                        <a:pt x="4" y="11"/>
                        <a:pt x="3" y="10"/>
                      </a:cubicBezTo>
                      <a:cubicBezTo>
                        <a:pt x="2" y="9"/>
                        <a:pt x="1" y="7"/>
                        <a:pt x="2" y="5"/>
                      </a:cubicBezTo>
                      <a:cubicBezTo>
                        <a:pt x="2" y="4"/>
                        <a:pt x="2" y="4"/>
                        <a:pt x="3" y="3"/>
                      </a:cubicBezTo>
                      <a:cubicBezTo>
                        <a:pt x="4" y="2"/>
                        <a:pt x="6" y="1"/>
                        <a:pt x="7" y="1"/>
                      </a:cubicBezTo>
                      <a:cubicBezTo>
                        <a:pt x="7" y="1"/>
                        <a:pt x="7" y="1"/>
                        <a:pt x="7" y="1"/>
                      </a:cubicBezTo>
                      <a:cubicBezTo>
                        <a:pt x="7" y="0"/>
                        <a:pt x="7" y="0"/>
                        <a:pt x="7" y="0"/>
                      </a:cubicBezTo>
                      <a:cubicBezTo>
                        <a:pt x="5" y="0"/>
                        <a:pt x="3" y="1"/>
                        <a:pt x="2" y="3"/>
                      </a:cubicBezTo>
                      <a:cubicBezTo>
                        <a:pt x="1" y="3"/>
                        <a:pt x="1" y="4"/>
                        <a:pt x="1" y="5"/>
                      </a:cubicBezTo>
                      <a:cubicBezTo>
                        <a:pt x="0" y="7"/>
                        <a:pt x="1" y="10"/>
                        <a:pt x="3" y="11"/>
                      </a:cubicBezTo>
                      <a:cubicBezTo>
                        <a:pt x="3" y="12"/>
                        <a:pt x="3" y="12"/>
                        <a:pt x="4" y="12"/>
                      </a:cubicBezTo>
                      <a:cubicBezTo>
                        <a:pt x="6" y="13"/>
                        <a:pt x="8" y="12"/>
                        <a:pt x="10" y="10"/>
                      </a:cubicBezTo>
                      <a:cubicBezTo>
                        <a:pt x="10" y="9"/>
                        <a:pt x="11" y="9"/>
                        <a:pt x="11" y="8"/>
                      </a:cubicBezTo>
                      <a:cubicBezTo>
                        <a:pt x="11" y="5"/>
                        <a:pt x="11" y="3"/>
                        <a:pt x="9" y="1"/>
                      </a:cubicBezTo>
                      <a:cubicBezTo>
                        <a:pt x="9" y="1"/>
                        <a:pt x="8" y="1"/>
                        <a:pt x="7" y="0"/>
                      </a:cubicBezTo>
                      <a:cubicBezTo>
                        <a:pt x="7" y="1"/>
                        <a:pt x="7" y="1"/>
                        <a:pt x="7"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7" name="Freeform 139"/>
                <p:cNvSpPr>
                  <a:spLocks/>
                </p:cNvSpPr>
                <p:nvPr/>
              </p:nvSpPr>
              <p:spPr bwMode="auto">
                <a:xfrm>
                  <a:off x="1180" y="1061"/>
                  <a:ext cx="154" cy="163"/>
                </a:xfrm>
                <a:custGeom>
                  <a:avLst/>
                  <a:gdLst>
                    <a:gd name="T0" fmla="*/ 62 w 65"/>
                    <a:gd name="T1" fmla="*/ 69 h 69"/>
                    <a:gd name="T2" fmla="*/ 45 w 65"/>
                    <a:gd name="T3" fmla="*/ 49 h 69"/>
                    <a:gd name="T4" fmla="*/ 57 w 65"/>
                    <a:gd name="T5" fmla="*/ 50 h 69"/>
                    <a:gd name="T6" fmla="*/ 34 w 65"/>
                    <a:gd name="T7" fmla="*/ 33 h 69"/>
                    <a:gd name="T8" fmla="*/ 50 w 65"/>
                    <a:gd name="T9" fmla="*/ 36 h 69"/>
                    <a:gd name="T10" fmla="*/ 16 w 65"/>
                    <a:gd name="T11" fmla="*/ 18 h 69"/>
                    <a:gd name="T12" fmla="*/ 1 w 65"/>
                    <a:gd name="T13" fmla="*/ 0 h 69"/>
                    <a:gd name="T14" fmla="*/ 39 w 65"/>
                    <a:gd name="T15" fmla="*/ 15 h 69"/>
                    <a:gd name="T16" fmla="*/ 62 w 65"/>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9">
                      <a:moveTo>
                        <a:pt x="62" y="69"/>
                      </a:moveTo>
                      <a:cubicBezTo>
                        <a:pt x="63" y="61"/>
                        <a:pt x="51" y="43"/>
                        <a:pt x="45" y="49"/>
                      </a:cubicBezTo>
                      <a:cubicBezTo>
                        <a:pt x="44" y="45"/>
                        <a:pt x="52" y="42"/>
                        <a:pt x="57" y="50"/>
                      </a:cubicBezTo>
                      <a:cubicBezTo>
                        <a:pt x="60" y="43"/>
                        <a:pt x="40" y="35"/>
                        <a:pt x="34" y="33"/>
                      </a:cubicBezTo>
                      <a:cubicBezTo>
                        <a:pt x="37" y="31"/>
                        <a:pt x="45" y="33"/>
                        <a:pt x="50" y="36"/>
                      </a:cubicBezTo>
                      <a:cubicBezTo>
                        <a:pt x="47" y="26"/>
                        <a:pt x="24" y="26"/>
                        <a:pt x="16" y="18"/>
                      </a:cubicBezTo>
                      <a:cubicBezTo>
                        <a:pt x="43" y="15"/>
                        <a:pt x="0" y="10"/>
                        <a:pt x="1" y="0"/>
                      </a:cubicBezTo>
                      <a:cubicBezTo>
                        <a:pt x="5" y="8"/>
                        <a:pt x="24" y="6"/>
                        <a:pt x="39" y="15"/>
                      </a:cubicBezTo>
                      <a:cubicBezTo>
                        <a:pt x="64" y="31"/>
                        <a:pt x="65" y="52"/>
                        <a:pt x="62" y="6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8" name="Freeform 140"/>
                <p:cNvSpPr>
                  <a:spLocks/>
                </p:cNvSpPr>
                <p:nvPr/>
              </p:nvSpPr>
              <p:spPr bwMode="auto">
                <a:xfrm>
                  <a:off x="1124" y="1014"/>
                  <a:ext cx="130" cy="73"/>
                </a:xfrm>
                <a:custGeom>
                  <a:avLst/>
                  <a:gdLst>
                    <a:gd name="T0" fmla="*/ 40 w 55"/>
                    <a:gd name="T1" fmla="*/ 11 h 31"/>
                    <a:gd name="T2" fmla="*/ 44 w 55"/>
                    <a:gd name="T3" fmla="*/ 16 h 31"/>
                    <a:gd name="T4" fmla="*/ 55 w 55"/>
                    <a:gd name="T5" fmla="*/ 31 h 31"/>
                    <a:gd name="T6" fmla="*/ 0 w 55"/>
                    <a:gd name="T7" fmla="*/ 3 h 31"/>
                    <a:gd name="T8" fmla="*/ 17 w 55"/>
                    <a:gd name="T9" fmla="*/ 10 h 31"/>
                    <a:gd name="T10" fmla="*/ 8 w 55"/>
                    <a:gd name="T11" fmla="*/ 0 h 31"/>
                    <a:gd name="T12" fmla="*/ 26 w 55"/>
                    <a:gd name="T13" fmla="*/ 12 h 31"/>
                    <a:gd name="T14" fmla="*/ 19 w 55"/>
                    <a:gd name="T15" fmla="*/ 2 h 31"/>
                    <a:gd name="T16" fmla="*/ 38 w 55"/>
                    <a:gd name="T17" fmla="*/ 15 h 31"/>
                    <a:gd name="T18" fmla="*/ 40 w 55"/>
                    <a:gd name="T1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31">
                      <a:moveTo>
                        <a:pt x="40" y="11"/>
                      </a:moveTo>
                      <a:cubicBezTo>
                        <a:pt x="40" y="11"/>
                        <a:pt x="44" y="16"/>
                        <a:pt x="44" y="16"/>
                      </a:cubicBezTo>
                      <a:cubicBezTo>
                        <a:pt x="53" y="26"/>
                        <a:pt x="43" y="22"/>
                        <a:pt x="55" y="31"/>
                      </a:cubicBezTo>
                      <a:cubicBezTo>
                        <a:pt x="29" y="16"/>
                        <a:pt x="33" y="26"/>
                        <a:pt x="0" y="3"/>
                      </a:cubicBezTo>
                      <a:cubicBezTo>
                        <a:pt x="10" y="9"/>
                        <a:pt x="9" y="5"/>
                        <a:pt x="17" y="10"/>
                      </a:cubicBezTo>
                      <a:cubicBezTo>
                        <a:pt x="15" y="6"/>
                        <a:pt x="13" y="5"/>
                        <a:pt x="8" y="0"/>
                      </a:cubicBezTo>
                      <a:cubicBezTo>
                        <a:pt x="13" y="2"/>
                        <a:pt x="21" y="6"/>
                        <a:pt x="26" y="12"/>
                      </a:cubicBezTo>
                      <a:cubicBezTo>
                        <a:pt x="29" y="12"/>
                        <a:pt x="18" y="1"/>
                        <a:pt x="19" y="2"/>
                      </a:cubicBezTo>
                      <a:cubicBezTo>
                        <a:pt x="36" y="11"/>
                        <a:pt x="33" y="11"/>
                        <a:pt x="38" y="15"/>
                      </a:cubicBezTo>
                      <a:cubicBezTo>
                        <a:pt x="39" y="14"/>
                        <a:pt x="40" y="14"/>
                        <a:pt x="40"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9" name="Freeform 141"/>
                <p:cNvSpPr>
                  <a:spLocks/>
                </p:cNvSpPr>
                <p:nvPr/>
              </p:nvSpPr>
              <p:spPr bwMode="auto">
                <a:xfrm>
                  <a:off x="1247" y="1047"/>
                  <a:ext cx="96" cy="101"/>
                </a:xfrm>
                <a:custGeom>
                  <a:avLst/>
                  <a:gdLst>
                    <a:gd name="T0" fmla="*/ 26 w 41"/>
                    <a:gd name="T1" fmla="*/ 0 h 43"/>
                    <a:gd name="T2" fmla="*/ 30 w 41"/>
                    <a:gd name="T3" fmla="*/ 43 h 43"/>
                    <a:gd name="T4" fmla="*/ 0 w 41"/>
                    <a:gd name="T5" fmla="*/ 0 h 43"/>
                    <a:gd name="T6" fmla="*/ 15 w 41"/>
                    <a:gd name="T7" fmla="*/ 13 h 43"/>
                    <a:gd name="T8" fmla="*/ 26 w 41"/>
                    <a:gd name="T9" fmla="*/ 0 h 43"/>
                  </a:gdLst>
                  <a:ahLst/>
                  <a:cxnLst>
                    <a:cxn ang="0">
                      <a:pos x="T0" y="T1"/>
                    </a:cxn>
                    <a:cxn ang="0">
                      <a:pos x="T2" y="T3"/>
                    </a:cxn>
                    <a:cxn ang="0">
                      <a:pos x="T4" y="T5"/>
                    </a:cxn>
                    <a:cxn ang="0">
                      <a:pos x="T6" y="T7"/>
                    </a:cxn>
                    <a:cxn ang="0">
                      <a:pos x="T8" y="T9"/>
                    </a:cxn>
                  </a:cxnLst>
                  <a:rect l="0" t="0" r="r" b="b"/>
                  <a:pathLst>
                    <a:path w="41" h="43">
                      <a:moveTo>
                        <a:pt x="26" y="0"/>
                      </a:moveTo>
                      <a:cubicBezTo>
                        <a:pt x="16" y="17"/>
                        <a:pt x="41" y="31"/>
                        <a:pt x="30" y="43"/>
                      </a:cubicBezTo>
                      <a:cubicBezTo>
                        <a:pt x="37" y="26"/>
                        <a:pt x="0" y="15"/>
                        <a:pt x="0" y="0"/>
                      </a:cubicBezTo>
                      <a:cubicBezTo>
                        <a:pt x="3" y="6"/>
                        <a:pt x="8" y="10"/>
                        <a:pt x="15" y="13"/>
                      </a:cubicBezTo>
                      <a:cubicBezTo>
                        <a:pt x="19" y="12"/>
                        <a:pt x="16" y="5"/>
                        <a:pt x="26"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0" name="Freeform 142"/>
                <p:cNvSpPr>
                  <a:spLocks/>
                </p:cNvSpPr>
                <p:nvPr/>
              </p:nvSpPr>
              <p:spPr bwMode="auto">
                <a:xfrm>
                  <a:off x="1464" y="943"/>
                  <a:ext cx="198" cy="92"/>
                </a:xfrm>
                <a:custGeom>
                  <a:avLst/>
                  <a:gdLst>
                    <a:gd name="T0" fmla="*/ 0 w 84"/>
                    <a:gd name="T1" fmla="*/ 16 h 39"/>
                    <a:gd name="T2" fmla="*/ 24 w 84"/>
                    <a:gd name="T3" fmla="*/ 21 h 39"/>
                    <a:gd name="T4" fmla="*/ 19 w 84"/>
                    <a:gd name="T5" fmla="*/ 12 h 39"/>
                    <a:gd name="T6" fmla="*/ 42 w 84"/>
                    <a:gd name="T7" fmla="*/ 23 h 39"/>
                    <a:gd name="T8" fmla="*/ 35 w 84"/>
                    <a:gd name="T9" fmla="*/ 12 h 39"/>
                    <a:gd name="T10" fmla="*/ 62 w 84"/>
                    <a:gd name="T11" fmla="*/ 30 h 39"/>
                    <a:gd name="T12" fmla="*/ 84 w 84"/>
                    <a:gd name="T13" fmla="*/ 35 h 39"/>
                    <a:gd name="T14" fmla="*/ 58 w 84"/>
                    <a:gd name="T15" fmla="*/ 12 h 39"/>
                    <a:gd name="T16" fmla="*/ 0 w 84"/>
                    <a:gd name="T17"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9">
                      <a:moveTo>
                        <a:pt x="0" y="16"/>
                      </a:moveTo>
                      <a:cubicBezTo>
                        <a:pt x="7" y="13"/>
                        <a:pt x="28" y="14"/>
                        <a:pt x="24" y="21"/>
                      </a:cubicBezTo>
                      <a:cubicBezTo>
                        <a:pt x="28" y="20"/>
                        <a:pt x="28" y="13"/>
                        <a:pt x="19" y="12"/>
                      </a:cubicBezTo>
                      <a:cubicBezTo>
                        <a:pt x="25" y="7"/>
                        <a:pt x="38" y="19"/>
                        <a:pt x="42" y="23"/>
                      </a:cubicBezTo>
                      <a:cubicBezTo>
                        <a:pt x="43" y="20"/>
                        <a:pt x="39" y="14"/>
                        <a:pt x="35" y="12"/>
                      </a:cubicBezTo>
                      <a:cubicBezTo>
                        <a:pt x="45" y="10"/>
                        <a:pt x="52" y="28"/>
                        <a:pt x="62" y="30"/>
                      </a:cubicBezTo>
                      <a:cubicBezTo>
                        <a:pt x="56" y="9"/>
                        <a:pt x="74" y="39"/>
                        <a:pt x="84" y="35"/>
                      </a:cubicBezTo>
                      <a:cubicBezTo>
                        <a:pt x="74" y="35"/>
                        <a:pt x="70" y="19"/>
                        <a:pt x="58" y="12"/>
                      </a:cubicBezTo>
                      <a:cubicBezTo>
                        <a:pt x="35" y="0"/>
                        <a:pt x="15" y="7"/>
                        <a:pt x="0" y="16"/>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1" name="Freeform 143"/>
                <p:cNvSpPr>
                  <a:spLocks/>
                </p:cNvSpPr>
                <p:nvPr/>
              </p:nvSpPr>
              <p:spPr bwMode="auto">
                <a:xfrm>
                  <a:off x="1615" y="981"/>
                  <a:ext cx="102" cy="73"/>
                </a:xfrm>
                <a:custGeom>
                  <a:avLst/>
                  <a:gdLst>
                    <a:gd name="T0" fmla="*/ 23 w 43"/>
                    <a:gd name="T1" fmla="*/ 4 h 31"/>
                    <a:gd name="T2" fmla="*/ 17 w 43"/>
                    <a:gd name="T3" fmla="*/ 2 h 31"/>
                    <a:gd name="T4" fmla="*/ 0 w 43"/>
                    <a:gd name="T5" fmla="*/ 0 h 31"/>
                    <a:gd name="T6" fmla="*/ 42 w 43"/>
                    <a:gd name="T7" fmla="*/ 31 h 31"/>
                    <a:gd name="T8" fmla="*/ 31 w 43"/>
                    <a:gd name="T9" fmla="*/ 20 h 31"/>
                    <a:gd name="T10" fmla="*/ 43 w 43"/>
                    <a:gd name="T11" fmla="*/ 23 h 31"/>
                    <a:gd name="T12" fmla="*/ 27 w 43"/>
                    <a:gd name="T13" fmla="*/ 14 h 31"/>
                    <a:gd name="T14" fmla="*/ 38 w 43"/>
                    <a:gd name="T15" fmla="*/ 15 h 31"/>
                    <a:gd name="T16" fmla="*/ 19 w 43"/>
                    <a:gd name="T17" fmla="*/ 7 h 31"/>
                    <a:gd name="T18" fmla="*/ 23 w 43"/>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1">
                      <a:moveTo>
                        <a:pt x="23" y="4"/>
                      </a:moveTo>
                      <a:cubicBezTo>
                        <a:pt x="23" y="3"/>
                        <a:pt x="17" y="2"/>
                        <a:pt x="17" y="2"/>
                      </a:cubicBezTo>
                      <a:cubicBezTo>
                        <a:pt x="5" y="0"/>
                        <a:pt x="12" y="5"/>
                        <a:pt x="0" y="0"/>
                      </a:cubicBezTo>
                      <a:cubicBezTo>
                        <a:pt x="22" y="14"/>
                        <a:pt x="11" y="15"/>
                        <a:pt x="42" y="31"/>
                      </a:cubicBezTo>
                      <a:cubicBezTo>
                        <a:pt x="34" y="26"/>
                        <a:pt x="38" y="24"/>
                        <a:pt x="31" y="20"/>
                      </a:cubicBezTo>
                      <a:cubicBezTo>
                        <a:pt x="36" y="20"/>
                        <a:pt x="37" y="21"/>
                        <a:pt x="43" y="23"/>
                      </a:cubicBezTo>
                      <a:cubicBezTo>
                        <a:pt x="40" y="20"/>
                        <a:pt x="33" y="16"/>
                        <a:pt x="27" y="14"/>
                      </a:cubicBezTo>
                      <a:cubicBezTo>
                        <a:pt x="25" y="12"/>
                        <a:pt x="39" y="16"/>
                        <a:pt x="38" y="15"/>
                      </a:cubicBezTo>
                      <a:cubicBezTo>
                        <a:pt x="24" y="6"/>
                        <a:pt x="25" y="9"/>
                        <a:pt x="19" y="7"/>
                      </a:cubicBezTo>
                      <a:cubicBezTo>
                        <a:pt x="21" y="5"/>
                        <a:pt x="20" y="5"/>
                        <a:pt x="23"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2" name="Freeform 144"/>
                <p:cNvSpPr>
                  <a:spLocks/>
                </p:cNvSpPr>
                <p:nvPr/>
              </p:nvSpPr>
              <p:spPr bwMode="auto">
                <a:xfrm>
                  <a:off x="1537" y="922"/>
                  <a:ext cx="118" cy="63"/>
                </a:xfrm>
                <a:custGeom>
                  <a:avLst/>
                  <a:gdLst>
                    <a:gd name="T0" fmla="*/ 41 w 50"/>
                    <a:gd name="T1" fmla="*/ 0 h 27"/>
                    <a:gd name="T2" fmla="*/ 0 w 50"/>
                    <a:gd name="T3" fmla="*/ 15 h 27"/>
                    <a:gd name="T4" fmla="*/ 50 w 50"/>
                    <a:gd name="T5" fmla="*/ 20 h 27"/>
                    <a:gd name="T6" fmla="*/ 33 w 50"/>
                    <a:gd name="T7" fmla="*/ 14 h 27"/>
                    <a:gd name="T8" fmla="*/ 41 w 50"/>
                    <a:gd name="T9" fmla="*/ 0 h 27"/>
                  </a:gdLst>
                  <a:ahLst/>
                  <a:cxnLst>
                    <a:cxn ang="0">
                      <a:pos x="T0" y="T1"/>
                    </a:cxn>
                    <a:cxn ang="0">
                      <a:pos x="T2" y="T3"/>
                    </a:cxn>
                    <a:cxn ang="0">
                      <a:pos x="T4" y="T5"/>
                    </a:cxn>
                    <a:cxn ang="0">
                      <a:pos x="T6" y="T7"/>
                    </a:cxn>
                    <a:cxn ang="0">
                      <a:pos x="T8" y="T9"/>
                    </a:cxn>
                  </a:cxnLst>
                  <a:rect l="0" t="0" r="r" b="b"/>
                  <a:pathLst>
                    <a:path w="50" h="27">
                      <a:moveTo>
                        <a:pt x="41" y="0"/>
                      </a:moveTo>
                      <a:cubicBezTo>
                        <a:pt x="29" y="15"/>
                        <a:pt x="8" y="2"/>
                        <a:pt x="0" y="15"/>
                      </a:cubicBezTo>
                      <a:cubicBezTo>
                        <a:pt x="13" y="3"/>
                        <a:pt x="35" y="27"/>
                        <a:pt x="50" y="20"/>
                      </a:cubicBezTo>
                      <a:cubicBezTo>
                        <a:pt x="42" y="20"/>
                        <a:pt x="38" y="18"/>
                        <a:pt x="33" y="14"/>
                      </a:cubicBezTo>
                      <a:cubicBezTo>
                        <a:pt x="32" y="11"/>
                        <a:pt x="40" y="10"/>
                        <a:pt x="4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3" name="Freeform 145"/>
                <p:cNvSpPr>
                  <a:spLocks/>
                </p:cNvSpPr>
                <p:nvPr/>
              </p:nvSpPr>
              <p:spPr bwMode="auto">
                <a:xfrm>
                  <a:off x="1490" y="1115"/>
                  <a:ext cx="127" cy="156"/>
                </a:xfrm>
                <a:custGeom>
                  <a:avLst/>
                  <a:gdLst>
                    <a:gd name="T0" fmla="*/ 13 w 54"/>
                    <a:gd name="T1" fmla="*/ 1 h 66"/>
                    <a:gd name="T2" fmla="*/ 46 w 54"/>
                    <a:gd name="T3" fmla="*/ 18 h 66"/>
                    <a:gd name="T4" fmla="*/ 38 w 54"/>
                    <a:gd name="T5" fmla="*/ 57 h 66"/>
                    <a:gd name="T6" fmla="*/ 15 w 54"/>
                    <a:gd name="T7" fmla="*/ 59 h 66"/>
                    <a:gd name="T8" fmla="*/ 4 w 54"/>
                    <a:gd name="T9" fmla="*/ 49 h 66"/>
                    <a:gd name="T10" fmla="*/ 4 w 54"/>
                    <a:gd name="T11" fmla="*/ 29 h 66"/>
                    <a:gd name="T12" fmla="*/ 25 w 54"/>
                    <a:gd name="T13" fmla="*/ 24 h 66"/>
                    <a:gd name="T14" fmla="*/ 30 w 54"/>
                    <a:gd name="T15" fmla="*/ 44 h 66"/>
                    <a:gd name="T16" fmla="*/ 12 w 54"/>
                    <a:gd name="T17" fmla="*/ 38 h 66"/>
                    <a:gd name="T18" fmla="*/ 13 w 54"/>
                    <a:gd name="T19" fmla="*/ 39 h 66"/>
                    <a:gd name="T20" fmla="*/ 31 w 54"/>
                    <a:gd name="T21" fmla="*/ 41 h 66"/>
                    <a:gd name="T22" fmla="*/ 20 w 54"/>
                    <a:gd name="T23" fmla="*/ 23 h 66"/>
                    <a:gd name="T24" fmla="*/ 2 w 54"/>
                    <a:gd name="T25" fmla="*/ 36 h 66"/>
                    <a:gd name="T26" fmla="*/ 12 w 54"/>
                    <a:gd name="T27" fmla="*/ 57 h 66"/>
                    <a:gd name="T28" fmla="*/ 50 w 54"/>
                    <a:gd name="T29" fmla="*/ 39 h 66"/>
                    <a:gd name="T30" fmla="*/ 23 w 54"/>
                    <a:gd name="T31" fmla="*/ 3 h 66"/>
                    <a:gd name="T32" fmla="*/ 14 w 54"/>
                    <a:gd name="T33" fmla="*/ 2 h 66"/>
                    <a:gd name="T34" fmla="*/ 13 w 54"/>
                    <a:gd name="T3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66">
                      <a:moveTo>
                        <a:pt x="13" y="1"/>
                      </a:moveTo>
                      <a:cubicBezTo>
                        <a:pt x="26" y="0"/>
                        <a:pt x="39" y="7"/>
                        <a:pt x="46" y="18"/>
                      </a:cubicBezTo>
                      <a:cubicBezTo>
                        <a:pt x="54" y="31"/>
                        <a:pt x="52" y="48"/>
                        <a:pt x="38" y="57"/>
                      </a:cubicBezTo>
                      <a:cubicBezTo>
                        <a:pt x="31" y="61"/>
                        <a:pt x="23" y="62"/>
                        <a:pt x="15" y="59"/>
                      </a:cubicBezTo>
                      <a:cubicBezTo>
                        <a:pt x="10" y="57"/>
                        <a:pt x="6" y="53"/>
                        <a:pt x="4" y="49"/>
                      </a:cubicBezTo>
                      <a:cubicBezTo>
                        <a:pt x="0" y="43"/>
                        <a:pt x="0" y="35"/>
                        <a:pt x="4" y="29"/>
                      </a:cubicBezTo>
                      <a:cubicBezTo>
                        <a:pt x="9" y="22"/>
                        <a:pt x="18" y="20"/>
                        <a:pt x="25" y="24"/>
                      </a:cubicBezTo>
                      <a:cubicBezTo>
                        <a:pt x="33" y="28"/>
                        <a:pt x="36" y="38"/>
                        <a:pt x="30" y="44"/>
                      </a:cubicBezTo>
                      <a:cubicBezTo>
                        <a:pt x="24" y="51"/>
                        <a:pt x="13" y="46"/>
                        <a:pt x="12" y="38"/>
                      </a:cubicBezTo>
                      <a:cubicBezTo>
                        <a:pt x="12" y="39"/>
                        <a:pt x="13" y="39"/>
                        <a:pt x="13" y="39"/>
                      </a:cubicBezTo>
                      <a:cubicBezTo>
                        <a:pt x="14" y="49"/>
                        <a:pt x="27" y="47"/>
                        <a:pt x="31" y="41"/>
                      </a:cubicBezTo>
                      <a:cubicBezTo>
                        <a:pt x="36" y="33"/>
                        <a:pt x="28" y="24"/>
                        <a:pt x="20" y="23"/>
                      </a:cubicBezTo>
                      <a:cubicBezTo>
                        <a:pt x="12" y="22"/>
                        <a:pt x="4" y="28"/>
                        <a:pt x="2" y="36"/>
                      </a:cubicBezTo>
                      <a:cubicBezTo>
                        <a:pt x="0" y="44"/>
                        <a:pt x="5" y="53"/>
                        <a:pt x="12" y="57"/>
                      </a:cubicBezTo>
                      <a:cubicBezTo>
                        <a:pt x="28" y="66"/>
                        <a:pt x="46" y="54"/>
                        <a:pt x="50" y="39"/>
                      </a:cubicBezTo>
                      <a:cubicBezTo>
                        <a:pt x="54" y="23"/>
                        <a:pt x="40" y="7"/>
                        <a:pt x="23" y="3"/>
                      </a:cubicBezTo>
                      <a:cubicBezTo>
                        <a:pt x="20" y="2"/>
                        <a:pt x="17" y="2"/>
                        <a:pt x="14" y="2"/>
                      </a:cubicBezTo>
                      <a:cubicBezTo>
                        <a:pt x="13" y="2"/>
                        <a:pt x="13" y="1"/>
                        <a:pt x="13"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4" name="Freeform 146"/>
                <p:cNvSpPr>
                  <a:spLocks/>
                </p:cNvSpPr>
                <p:nvPr/>
              </p:nvSpPr>
              <p:spPr bwMode="auto">
                <a:xfrm>
                  <a:off x="1700" y="830"/>
                  <a:ext cx="423" cy="155"/>
                </a:xfrm>
                <a:custGeom>
                  <a:avLst/>
                  <a:gdLst>
                    <a:gd name="T0" fmla="*/ 179 w 179"/>
                    <a:gd name="T1" fmla="*/ 24 h 66"/>
                    <a:gd name="T2" fmla="*/ 142 w 179"/>
                    <a:gd name="T3" fmla="*/ 5 h 66"/>
                    <a:gd name="T4" fmla="*/ 93 w 179"/>
                    <a:gd name="T5" fmla="*/ 24 h 66"/>
                    <a:gd name="T6" fmla="*/ 0 w 179"/>
                    <a:gd name="T7" fmla="*/ 47 h 66"/>
                    <a:gd name="T8" fmla="*/ 0 w 179"/>
                    <a:gd name="T9" fmla="*/ 47 h 66"/>
                    <a:gd name="T10" fmla="*/ 90 w 179"/>
                    <a:gd name="T11" fmla="*/ 23 h 66"/>
                    <a:gd name="T12" fmla="*/ 139 w 179"/>
                    <a:gd name="T13" fmla="*/ 1 h 66"/>
                    <a:gd name="T14" fmla="*/ 178 w 179"/>
                    <a:gd name="T15" fmla="*/ 20 h 66"/>
                    <a:gd name="T16" fmla="*/ 179 w 179"/>
                    <a:gd name="T17"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66">
                      <a:moveTo>
                        <a:pt x="179" y="24"/>
                      </a:moveTo>
                      <a:cubicBezTo>
                        <a:pt x="173" y="9"/>
                        <a:pt x="157" y="5"/>
                        <a:pt x="142" y="5"/>
                      </a:cubicBezTo>
                      <a:cubicBezTo>
                        <a:pt x="124" y="5"/>
                        <a:pt x="108" y="14"/>
                        <a:pt x="93" y="24"/>
                      </a:cubicBezTo>
                      <a:cubicBezTo>
                        <a:pt x="69" y="42"/>
                        <a:pt x="32" y="66"/>
                        <a:pt x="0" y="47"/>
                      </a:cubicBezTo>
                      <a:cubicBezTo>
                        <a:pt x="0" y="46"/>
                        <a:pt x="1" y="47"/>
                        <a:pt x="0" y="47"/>
                      </a:cubicBezTo>
                      <a:cubicBezTo>
                        <a:pt x="30" y="65"/>
                        <a:pt x="67" y="40"/>
                        <a:pt x="90" y="23"/>
                      </a:cubicBezTo>
                      <a:cubicBezTo>
                        <a:pt x="105" y="12"/>
                        <a:pt x="121" y="2"/>
                        <a:pt x="139" y="1"/>
                      </a:cubicBezTo>
                      <a:cubicBezTo>
                        <a:pt x="155" y="0"/>
                        <a:pt x="173" y="4"/>
                        <a:pt x="178" y="20"/>
                      </a:cubicBezTo>
                      <a:cubicBezTo>
                        <a:pt x="179" y="22"/>
                        <a:pt x="178" y="23"/>
                        <a:pt x="179" y="2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5" name="Freeform 147"/>
                <p:cNvSpPr>
                  <a:spLocks/>
                </p:cNvSpPr>
                <p:nvPr/>
              </p:nvSpPr>
              <p:spPr bwMode="auto">
                <a:xfrm>
                  <a:off x="2163" y="992"/>
                  <a:ext cx="19" cy="64"/>
                </a:xfrm>
                <a:custGeom>
                  <a:avLst/>
                  <a:gdLst>
                    <a:gd name="T0" fmla="*/ 8 w 8"/>
                    <a:gd name="T1" fmla="*/ 27 h 27"/>
                    <a:gd name="T2" fmla="*/ 5 w 8"/>
                    <a:gd name="T3" fmla="*/ 26 h 27"/>
                    <a:gd name="T4" fmla="*/ 1 w 8"/>
                    <a:gd name="T5" fmla="*/ 21 h 27"/>
                    <a:gd name="T6" fmla="*/ 3 w 8"/>
                    <a:gd name="T7" fmla="*/ 11 h 27"/>
                    <a:gd name="T8" fmla="*/ 4 w 8"/>
                    <a:gd name="T9" fmla="*/ 7 h 27"/>
                    <a:gd name="T10" fmla="*/ 4 w 8"/>
                    <a:gd name="T11" fmla="*/ 4 h 27"/>
                    <a:gd name="T12" fmla="*/ 2 w 8"/>
                    <a:gd name="T13" fmla="*/ 2 h 27"/>
                    <a:gd name="T14" fmla="*/ 0 w 8"/>
                    <a:gd name="T15" fmla="*/ 1 h 27"/>
                    <a:gd name="T16" fmla="*/ 2 w 8"/>
                    <a:gd name="T17" fmla="*/ 1 h 27"/>
                    <a:gd name="T18" fmla="*/ 4 w 8"/>
                    <a:gd name="T19" fmla="*/ 6 h 27"/>
                    <a:gd name="T20" fmla="*/ 2 w 8"/>
                    <a:gd name="T21" fmla="*/ 16 h 27"/>
                    <a:gd name="T22" fmla="*/ 2 w 8"/>
                    <a:gd name="T23" fmla="*/ 22 h 27"/>
                    <a:gd name="T24" fmla="*/ 4 w 8"/>
                    <a:gd name="T25" fmla="*/ 25 h 27"/>
                    <a:gd name="T26" fmla="*/ 8 w 8"/>
                    <a:gd name="T2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7">
                      <a:moveTo>
                        <a:pt x="8" y="27"/>
                      </a:moveTo>
                      <a:cubicBezTo>
                        <a:pt x="8" y="27"/>
                        <a:pt x="7" y="27"/>
                        <a:pt x="5" y="26"/>
                      </a:cubicBezTo>
                      <a:cubicBezTo>
                        <a:pt x="4" y="25"/>
                        <a:pt x="2" y="24"/>
                        <a:pt x="1" y="21"/>
                      </a:cubicBezTo>
                      <a:cubicBezTo>
                        <a:pt x="1" y="19"/>
                        <a:pt x="1" y="15"/>
                        <a:pt x="3" y="11"/>
                      </a:cubicBezTo>
                      <a:cubicBezTo>
                        <a:pt x="3" y="10"/>
                        <a:pt x="4" y="8"/>
                        <a:pt x="4" y="7"/>
                      </a:cubicBezTo>
                      <a:cubicBezTo>
                        <a:pt x="4" y="6"/>
                        <a:pt x="4" y="5"/>
                        <a:pt x="4" y="4"/>
                      </a:cubicBezTo>
                      <a:cubicBezTo>
                        <a:pt x="3" y="3"/>
                        <a:pt x="2" y="2"/>
                        <a:pt x="2" y="2"/>
                      </a:cubicBezTo>
                      <a:cubicBezTo>
                        <a:pt x="1" y="1"/>
                        <a:pt x="0" y="1"/>
                        <a:pt x="0" y="1"/>
                      </a:cubicBezTo>
                      <a:cubicBezTo>
                        <a:pt x="0" y="1"/>
                        <a:pt x="0" y="0"/>
                        <a:pt x="2" y="1"/>
                      </a:cubicBezTo>
                      <a:cubicBezTo>
                        <a:pt x="3" y="2"/>
                        <a:pt x="5" y="3"/>
                        <a:pt x="4" y="6"/>
                      </a:cubicBezTo>
                      <a:cubicBezTo>
                        <a:pt x="5" y="8"/>
                        <a:pt x="3" y="12"/>
                        <a:pt x="2" y="16"/>
                      </a:cubicBezTo>
                      <a:cubicBezTo>
                        <a:pt x="1" y="19"/>
                        <a:pt x="1" y="21"/>
                        <a:pt x="2" y="22"/>
                      </a:cubicBezTo>
                      <a:cubicBezTo>
                        <a:pt x="2" y="23"/>
                        <a:pt x="2" y="24"/>
                        <a:pt x="4" y="25"/>
                      </a:cubicBezTo>
                      <a:cubicBezTo>
                        <a:pt x="5" y="26"/>
                        <a:pt x="6" y="27"/>
                        <a:pt x="8" y="27"/>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6" name="Freeform 148"/>
                <p:cNvSpPr>
                  <a:spLocks/>
                </p:cNvSpPr>
                <p:nvPr/>
              </p:nvSpPr>
              <p:spPr bwMode="auto">
                <a:xfrm>
                  <a:off x="2163" y="992"/>
                  <a:ext cx="19" cy="64"/>
                </a:xfrm>
                <a:custGeom>
                  <a:avLst/>
                  <a:gdLst>
                    <a:gd name="T0" fmla="*/ 8 w 8"/>
                    <a:gd name="T1" fmla="*/ 27 h 27"/>
                    <a:gd name="T2" fmla="*/ 8 w 8"/>
                    <a:gd name="T3" fmla="*/ 27 h 27"/>
                    <a:gd name="T4" fmla="*/ 7 w 8"/>
                    <a:gd name="T5" fmla="*/ 27 h 27"/>
                    <a:gd name="T6" fmla="*/ 1 w 8"/>
                    <a:gd name="T7" fmla="*/ 22 h 27"/>
                    <a:gd name="T8" fmla="*/ 3 w 8"/>
                    <a:gd name="T9" fmla="*/ 11 h 27"/>
                    <a:gd name="T10" fmla="*/ 4 w 8"/>
                    <a:gd name="T11" fmla="*/ 4 h 27"/>
                    <a:gd name="T12" fmla="*/ 2 w 8"/>
                    <a:gd name="T13" fmla="*/ 2 h 27"/>
                    <a:gd name="T14" fmla="*/ 1 w 8"/>
                    <a:gd name="T15" fmla="*/ 1 h 27"/>
                    <a:gd name="T16" fmla="*/ 0 w 8"/>
                    <a:gd name="T17" fmla="*/ 1 h 27"/>
                    <a:gd name="T18" fmla="*/ 0 w 8"/>
                    <a:gd name="T19" fmla="*/ 1 h 27"/>
                    <a:gd name="T20" fmla="*/ 0 w 8"/>
                    <a:gd name="T21" fmla="*/ 1 h 27"/>
                    <a:gd name="T22" fmla="*/ 0 w 8"/>
                    <a:gd name="T23" fmla="*/ 1 h 27"/>
                    <a:gd name="T24" fmla="*/ 0 w 8"/>
                    <a:gd name="T25" fmla="*/ 1 h 27"/>
                    <a:gd name="T26" fmla="*/ 0 w 8"/>
                    <a:gd name="T27" fmla="*/ 1 h 27"/>
                    <a:gd name="T28" fmla="*/ 0 w 8"/>
                    <a:gd name="T29" fmla="*/ 1 h 27"/>
                    <a:gd name="T30" fmla="*/ 0 w 8"/>
                    <a:gd name="T31" fmla="*/ 1 h 27"/>
                    <a:gd name="T32" fmla="*/ 0 w 8"/>
                    <a:gd name="T33" fmla="*/ 1 h 27"/>
                    <a:gd name="T34" fmla="*/ 0 w 8"/>
                    <a:gd name="T35" fmla="*/ 1 h 27"/>
                    <a:gd name="T36" fmla="*/ 0 w 8"/>
                    <a:gd name="T37" fmla="*/ 1 h 27"/>
                    <a:gd name="T38" fmla="*/ 0 w 8"/>
                    <a:gd name="T39" fmla="*/ 1 h 27"/>
                    <a:gd name="T40" fmla="*/ 0 w 8"/>
                    <a:gd name="T41" fmla="*/ 1 h 27"/>
                    <a:gd name="T42" fmla="*/ 0 w 8"/>
                    <a:gd name="T43" fmla="*/ 1 h 27"/>
                    <a:gd name="T44" fmla="*/ 0 w 8"/>
                    <a:gd name="T45" fmla="*/ 1 h 27"/>
                    <a:gd name="T46" fmla="*/ 0 w 8"/>
                    <a:gd name="T47" fmla="*/ 1 h 27"/>
                    <a:gd name="T48" fmla="*/ 0 w 8"/>
                    <a:gd name="T49" fmla="*/ 1 h 27"/>
                    <a:gd name="T50" fmla="*/ 0 w 8"/>
                    <a:gd name="T51" fmla="*/ 1 h 27"/>
                    <a:gd name="T52" fmla="*/ 0 w 8"/>
                    <a:gd name="T53" fmla="*/ 1 h 27"/>
                    <a:gd name="T54" fmla="*/ 0 w 8"/>
                    <a:gd name="T55" fmla="*/ 1 h 27"/>
                    <a:gd name="T56" fmla="*/ 1 w 8"/>
                    <a:gd name="T57" fmla="*/ 1 h 27"/>
                    <a:gd name="T58" fmla="*/ 4 w 8"/>
                    <a:gd name="T59" fmla="*/ 4 h 27"/>
                    <a:gd name="T60" fmla="*/ 2 w 8"/>
                    <a:gd name="T61" fmla="*/ 16 h 27"/>
                    <a:gd name="T62" fmla="*/ 2 w 8"/>
                    <a:gd name="T63" fmla="*/ 22 h 27"/>
                    <a:gd name="T64" fmla="*/ 2 w 8"/>
                    <a:gd name="T65" fmla="*/ 22 h 27"/>
                    <a:gd name="T66" fmla="*/ 8 w 8"/>
                    <a:gd name="T67" fmla="*/ 27 h 27"/>
                    <a:gd name="T68" fmla="*/ 8 w 8"/>
                    <a:gd name="T69" fmla="*/ 27 h 27"/>
                    <a:gd name="T70" fmla="*/ 8 w 8"/>
                    <a:gd name="T71" fmla="*/ 27 h 27"/>
                    <a:gd name="T72" fmla="*/ 2 w 8"/>
                    <a:gd name="T73" fmla="*/ 22 h 27"/>
                    <a:gd name="T74" fmla="*/ 2 w 8"/>
                    <a:gd name="T75" fmla="*/ 22 h 27"/>
                    <a:gd name="T76" fmla="*/ 2 w 8"/>
                    <a:gd name="T77" fmla="*/ 16 h 27"/>
                    <a:gd name="T78" fmla="*/ 4 w 8"/>
                    <a:gd name="T79" fmla="*/ 4 h 27"/>
                    <a:gd name="T80" fmla="*/ 1 w 8"/>
                    <a:gd name="T81" fmla="*/ 1 h 27"/>
                    <a:gd name="T82" fmla="*/ 0 w 8"/>
                    <a:gd name="T83" fmla="*/ 0 h 27"/>
                    <a:gd name="T84" fmla="*/ 0 w 8"/>
                    <a:gd name="T85" fmla="*/ 1 h 27"/>
                    <a:gd name="T86" fmla="*/ 0 w 8"/>
                    <a:gd name="T87" fmla="*/ 1 h 27"/>
                    <a:gd name="T88" fmla="*/ 0 w 8"/>
                    <a:gd name="T89" fmla="*/ 1 h 27"/>
                    <a:gd name="T90" fmla="*/ 0 w 8"/>
                    <a:gd name="T91" fmla="*/ 1 h 27"/>
                    <a:gd name="T92" fmla="*/ 2 w 8"/>
                    <a:gd name="T93" fmla="*/ 2 h 27"/>
                    <a:gd name="T94" fmla="*/ 4 w 8"/>
                    <a:gd name="T95" fmla="*/ 4 h 27"/>
                    <a:gd name="T96" fmla="*/ 3 w 8"/>
                    <a:gd name="T97" fmla="*/ 11 h 27"/>
                    <a:gd name="T98" fmla="*/ 1 w 8"/>
                    <a:gd name="T99" fmla="*/ 22 h 27"/>
                    <a:gd name="T100" fmla="*/ 7 w 8"/>
                    <a:gd name="T101" fmla="*/ 27 h 27"/>
                    <a:gd name="T102" fmla="*/ 8 w 8"/>
                    <a:gd name="T103" fmla="*/ 27 h 27"/>
                    <a:gd name="T104" fmla="*/ 8 w 8"/>
                    <a:gd name="T105" fmla="*/ 27 h 27"/>
                    <a:gd name="T106" fmla="*/ 8 w 8"/>
                    <a:gd name="T107" fmla="*/ 27 h 27"/>
                    <a:gd name="T108" fmla="*/ 8 w 8"/>
                    <a:gd name="T109" fmla="*/ 27 h 27"/>
                    <a:gd name="T110" fmla="*/ 8 w 8"/>
                    <a:gd name="T111" fmla="*/ 27 h 27"/>
                    <a:gd name="T112" fmla="*/ 8 w 8"/>
                    <a:gd name="T113" fmla="*/ 27 h 27"/>
                    <a:gd name="T114" fmla="*/ 8 w 8"/>
                    <a:gd name="T115" fmla="*/ 27 h 27"/>
                    <a:gd name="T116" fmla="*/ 8 w 8"/>
                    <a:gd name="T117" fmla="*/ 27 h 27"/>
                    <a:gd name="T118" fmla="*/ 8 w 8"/>
                    <a:gd name="T119" fmla="*/ 27 h 27"/>
                    <a:gd name="T120" fmla="*/ 8 w 8"/>
                    <a:gd name="T1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 h="27">
                      <a:moveTo>
                        <a:pt x="8" y="27"/>
                      </a:moveTo>
                      <a:cubicBezTo>
                        <a:pt x="8" y="27"/>
                        <a:pt x="8" y="27"/>
                        <a:pt x="8" y="27"/>
                      </a:cubicBezTo>
                      <a:cubicBezTo>
                        <a:pt x="8" y="27"/>
                        <a:pt x="8" y="27"/>
                        <a:pt x="8" y="27"/>
                      </a:cubicBezTo>
                      <a:cubicBezTo>
                        <a:pt x="8" y="27"/>
                        <a:pt x="8" y="27"/>
                        <a:pt x="8" y="27"/>
                      </a:cubicBezTo>
                      <a:cubicBezTo>
                        <a:pt x="8" y="27"/>
                        <a:pt x="8" y="27"/>
                        <a:pt x="8" y="27"/>
                      </a:cubicBezTo>
                      <a:cubicBezTo>
                        <a:pt x="8" y="27"/>
                        <a:pt x="7" y="27"/>
                        <a:pt x="7" y="27"/>
                      </a:cubicBezTo>
                      <a:cubicBezTo>
                        <a:pt x="6" y="27"/>
                        <a:pt x="6" y="26"/>
                        <a:pt x="5" y="26"/>
                      </a:cubicBezTo>
                      <a:cubicBezTo>
                        <a:pt x="4" y="25"/>
                        <a:pt x="2" y="24"/>
                        <a:pt x="1" y="22"/>
                      </a:cubicBezTo>
                      <a:cubicBezTo>
                        <a:pt x="1" y="21"/>
                        <a:pt x="1" y="21"/>
                        <a:pt x="1" y="21"/>
                      </a:cubicBezTo>
                      <a:cubicBezTo>
                        <a:pt x="1" y="19"/>
                        <a:pt x="1" y="15"/>
                        <a:pt x="3" y="11"/>
                      </a:cubicBezTo>
                      <a:cubicBezTo>
                        <a:pt x="3" y="10"/>
                        <a:pt x="4" y="8"/>
                        <a:pt x="4" y="7"/>
                      </a:cubicBezTo>
                      <a:cubicBezTo>
                        <a:pt x="4" y="6"/>
                        <a:pt x="4" y="5"/>
                        <a:pt x="4" y="4"/>
                      </a:cubicBezTo>
                      <a:cubicBezTo>
                        <a:pt x="4" y="4"/>
                        <a:pt x="4" y="4"/>
                        <a:pt x="4" y="4"/>
                      </a:cubicBezTo>
                      <a:cubicBezTo>
                        <a:pt x="3" y="3"/>
                        <a:pt x="2" y="2"/>
                        <a:pt x="2" y="2"/>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2" y="1"/>
                      </a:cubicBezTo>
                      <a:cubicBezTo>
                        <a:pt x="3" y="2"/>
                        <a:pt x="4" y="3"/>
                        <a:pt x="4" y="4"/>
                      </a:cubicBezTo>
                      <a:cubicBezTo>
                        <a:pt x="4" y="5"/>
                        <a:pt x="4" y="5"/>
                        <a:pt x="4" y="6"/>
                      </a:cubicBezTo>
                      <a:cubicBezTo>
                        <a:pt x="5" y="8"/>
                        <a:pt x="3" y="12"/>
                        <a:pt x="2" y="16"/>
                      </a:cubicBezTo>
                      <a:cubicBezTo>
                        <a:pt x="1" y="19"/>
                        <a:pt x="1" y="21"/>
                        <a:pt x="2" y="22"/>
                      </a:cubicBezTo>
                      <a:cubicBezTo>
                        <a:pt x="2" y="22"/>
                        <a:pt x="2" y="22"/>
                        <a:pt x="2" y="22"/>
                      </a:cubicBezTo>
                      <a:cubicBezTo>
                        <a:pt x="2" y="22"/>
                        <a:pt x="2" y="22"/>
                        <a:pt x="2" y="22"/>
                      </a:cubicBezTo>
                      <a:cubicBezTo>
                        <a:pt x="2" y="22"/>
                        <a:pt x="2" y="22"/>
                        <a:pt x="2" y="22"/>
                      </a:cubicBezTo>
                      <a:cubicBezTo>
                        <a:pt x="2" y="23"/>
                        <a:pt x="2" y="24"/>
                        <a:pt x="4" y="25"/>
                      </a:cubicBezTo>
                      <a:cubicBezTo>
                        <a:pt x="5" y="26"/>
                        <a:pt x="6" y="27"/>
                        <a:pt x="8" y="27"/>
                      </a:cubicBezTo>
                      <a:cubicBezTo>
                        <a:pt x="8" y="27"/>
                        <a:pt x="8" y="27"/>
                        <a:pt x="8" y="27"/>
                      </a:cubicBezTo>
                      <a:cubicBezTo>
                        <a:pt x="8" y="27"/>
                        <a:pt x="8" y="27"/>
                        <a:pt x="8" y="27"/>
                      </a:cubicBezTo>
                      <a:cubicBezTo>
                        <a:pt x="8" y="27"/>
                        <a:pt x="8" y="27"/>
                        <a:pt x="8" y="27"/>
                      </a:cubicBezTo>
                      <a:cubicBezTo>
                        <a:pt x="8" y="27"/>
                        <a:pt x="8" y="27"/>
                        <a:pt x="8" y="27"/>
                      </a:cubicBezTo>
                      <a:cubicBezTo>
                        <a:pt x="6" y="27"/>
                        <a:pt x="5" y="26"/>
                        <a:pt x="4" y="25"/>
                      </a:cubicBezTo>
                      <a:cubicBezTo>
                        <a:pt x="2" y="24"/>
                        <a:pt x="2" y="23"/>
                        <a:pt x="2" y="22"/>
                      </a:cubicBezTo>
                      <a:cubicBezTo>
                        <a:pt x="2" y="22"/>
                        <a:pt x="2" y="22"/>
                        <a:pt x="2" y="22"/>
                      </a:cubicBezTo>
                      <a:cubicBezTo>
                        <a:pt x="2" y="22"/>
                        <a:pt x="2" y="22"/>
                        <a:pt x="2" y="22"/>
                      </a:cubicBezTo>
                      <a:cubicBezTo>
                        <a:pt x="2" y="22"/>
                        <a:pt x="2" y="22"/>
                        <a:pt x="2" y="22"/>
                      </a:cubicBezTo>
                      <a:cubicBezTo>
                        <a:pt x="1" y="21"/>
                        <a:pt x="1" y="19"/>
                        <a:pt x="2" y="16"/>
                      </a:cubicBezTo>
                      <a:cubicBezTo>
                        <a:pt x="3" y="12"/>
                        <a:pt x="5" y="8"/>
                        <a:pt x="5" y="6"/>
                      </a:cubicBezTo>
                      <a:cubicBezTo>
                        <a:pt x="5" y="5"/>
                        <a:pt x="4" y="5"/>
                        <a:pt x="4" y="4"/>
                      </a:cubicBezTo>
                      <a:cubicBezTo>
                        <a:pt x="4" y="3"/>
                        <a:pt x="3" y="2"/>
                        <a:pt x="2" y="1"/>
                      </a:cubicBezTo>
                      <a:cubicBezTo>
                        <a:pt x="2" y="1"/>
                        <a:pt x="1" y="1"/>
                        <a:pt x="1" y="1"/>
                      </a:cubicBezTo>
                      <a:cubicBezTo>
                        <a:pt x="1" y="1"/>
                        <a:pt x="1" y="1"/>
                        <a:pt x="1" y="1"/>
                      </a:cubicBezTo>
                      <a:cubicBezTo>
                        <a:pt x="1"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2" y="2"/>
                      </a:cubicBezTo>
                      <a:cubicBezTo>
                        <a:pt x="2" y="2"/>
                        <a:pt x="3" y="3"/>
                        <a:pt x="4" y="4"/>
                      </a:cubicBezTo>
                      <a:cubicBezTo>
                        <a:pt x="4" y="4"/>
                        <a:pt x="4" y="4"/>
                        <a:pt x="4" y="4"/>
                      </a:cubicBezTo>
                      <a:cubicBezTo>
                        <a:pt x="4" y="5"/>
                        <a:pt x="4" y="6"/>
                        <a:pt x="4" y="7"/>
                      </a:cubicBezTo>
                      <a:cubicBezTo>
                        <a:pt x="4" y="8"/>
                        <a:pt x="3" y="10"/>
                        <a:pt x="3" y="11"/>
                      </a:cubicBezTo>
                      <a:cubicBezTo>
                        <a:pt x="1" y="15"/>
                        <a:pt x="1" y="19"/>
                        <a:pt x="1" y="21"/>
                      </a:cubicBezTo>
                      <a:cubicBezTo>
                        <a:pt x="1" y="21"/>
                        <a:pt x="1" y="22"/>
                        <a:pt x="1" y="22"/>
                      </a:cubicBezTo>
                      <a:cubicBezTo>
                        <a:pt x="2" y="24"/>
                        <a:pt x="4" y="25"/>
                        <a:pt x="5" y="26"/>
                      </a:cubicBezTo>
                      <a:cubicBezTo>
                        <a:pt x="6" y="27"/>
                        <a:pt x="7" y="27"/>
                        <a:pt x="7" y="27"/>
                      </a:cubicBezTo>
                      <a:cubicBezTo>
                        <a:pt x="7"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7" name="Freeform 149"/>
                <p:cNvSpPr>
                  <a:spLocks/>
                </p:cNvSpPr>
                <p:nvPr/>
              </p:nvSpPr>
              <p:spPr bwMode="auto">
                <a:xfrm>
                  <a:off x="2168" y="1028"/>
                  <a:ext cx="4" cy="5"/>
                </a:xfrm>
                <a:custGeom>
                  <a:avLst/>
                  <a:gdLst>
                    <a:gd name="T0" fmla="*/ 0 w 2"/>
                    <a:gd name="T1" fmla="*/ 2 h 2"/>
                    <a:gd name="T2" fmla="*/ 1 w 2"/>
                    <a:gd name="T3" fmla="*/ 1 h 2"/>
                    <a:gd name="T4" fmla="*/ 2 w 2"/>
                    <a:gd name="T5" fmla="*/ 1 h 2"/>
                    <a:gd name="T6" fmla="*/ 1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1" y="1"/>
                      </a:cubicBezTo>
                      <a:cubicBezTo>
                        <a:pt x="1" y="0"/>
                        <a:pt x="2" y="0"/>
                        <a:pt x="2" y="1"/>
                      </a:cubicBezTo>
                      <a:cubicBezTo>
                        <a:pt x="2" y="1"/>
                        <a:pt x="2" y="2"/>
                        <a:pt x="1" y="2"/>
                      </a:cubicBezTo>
                      <a:cubicBezTo>
                        <a:pt x="1" y="2"/>
                        <a:pt x="0" y="2"/>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8" name="Freeform 150"/>
                <p:cNvSpPr>
                  <a:spLocks/>
                </p:cNvSpPr>
                <p:nvPr/>
              </p:nvSpPr>
              <p:spPr bwMode="auto">
                <a:xfrm>
                  <a:off x="2168" y="1028"/>
                  <a:ext cx="4" cy="5"/>
                </a:xfrm>
                <a:custGeom>
                  <a:avLst/>
                  <a:gdLst>
                    <a:gd name="T0" fmla="*/ 0 w 2"/>
                    <a:gd name="T1" fmla="*/ 2 h 2"/>
                    <a:gd name="T2" fmla="*/ 0 w 2"/>
                    <a:gd name="T3" fmla="*/ 2 h 2"/>
                    <a:gd name="T4" fmla="*/ 0 w 2"/>
                    <a:gd name="T5" fmla="*/ 1 h 2"/>
                    <a:gd name="T6" fmla="*/ 1 w 2"/>
                    <a:gd name="T7" fmla="*/ 1 h 2"/>
                    <a:gd name="T8" fmla="*/ 1 w 2"/>
                    <a:gd name="T9" fmla="*/ 0 h 2"/>
                    <a:gd name="T10" fmla="*/ 2 w 2"/>
                    <a:gd name="T11" fmla="*/ 1 h 2"/>
                    <a:gd name="T12" fmla="*/ 2 w 2"/>
                    <a:gd name="T13" fmla="*/ 1 h 2"/>
                    <a:gd name="T14" fmla="*/ 1 w 2"/>
                    <a:gd name="T15" fmla="*/ 2 h 2"/>
                    <a:gd name="T16" fmla="*/ 1 w 2"/>
                    <a:gd name="T17" fmla="*/ 2 h 2"/>
                    <a:gd name="T18" fmla="*/ 0 w 2"/>
                    <a:gd name="T19" fmla="*/ 2 h 2"/>
                    <a:gd name="T20" fmla="*/ 0 w 2"/>
                    <a:gd name="T21" fmla="*/ 2 h 2"/>
                    <a:gd name="T22" fmla="*/ 0 w 2"/>
                    <a:gd name="T23" fmla="*/ 2 h 2"/>
                    <a:gd name="T24" fmla="*/ 1 w 2"/>
                    <a:gd name="T25" fmla="*/ 2 h 2"/>
                    <a:gd name="T26" fmla="*/ 1 w 2"/>
                    <a:gd name="T27" fmla="*/ 2 h 2"/>
                    <a:gd name="T28" fmla="*/ 2 w 2"/>
                    <a:gd name="T29" fmla="*/ 1 h 2"/>
                    <a:gd name="T30" fmla="*/ 2 w 2"/>
                    <a:gd name="T31" fmla="*/ 1 h 2"/>
                    <a:gd name="T32" fmla="*/ 1 w 2"/>
                    <a:gd name="T33" fmla="*/ 0 h 2"/>
                    <a:gd name="T34" fmla="*/ 1 w 2"/>
                    <a:gd name="T35" fmla="*/ 1 h 2"/>
                    <a:gd name="T36" fmla="*/ 0 w 2"/>
                    <a:gd name="T37" fmla="*/ 1 h 2"/>
                    <a:gd name="T38" fmla="*/ 0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2"/>
                      </a:moveTo>
                      <a:cubicBezTo>
                        <a:pt x="0" y="2"/>
                        <a:pt x="0" y="2"/>
                        <a:pt x="0" y="2"/>
                      </a:cubicBezTo>
                      <a:cubicBezTo>
                        <a:pt x="0" y="2"/>
                        <a:pt x="0" y="1"/>
                        <a:pt x="0" y="1"/>
                      </a:cubicBezTo>
                      <a:cubicBezTo>
                        <a:pt x="0" y="1"/>
                        <a:pt x="0" y="1"/>
                        <a:pt x="1" y="1"/>
                      </a:cubicBezTo>
                      <a:cubicBezTo>
                        <a:pt x="1" y="1"/>
                        <a:pt x="1" y="0"/>
                        <a:pt x="1" y="0"/>
                      </a:cubicBezTo>
                      <a:cubicBezTo>
                        <a:pt x="1" y="1"/>
                        <a:pt x="2" y="1"/>
                        <a:pt x="2" y="1"/>
                      </a:cubicBezTo>
                      <a:cubicBezTo>
                        <a:pt x="2" y="1"/>
                        <a:pt x="2" y="1"/>
                        <a:pt x="2" y="1"/>
                      </a:cubicBezTo>
                      <a:cubicBezTo>
                        <a:pt x="2" y="2"/>
                        <a:pt x="2" y="2"/>
                        <a:pt x="1" y="2"/>
                      </a:cubicBezTo>
                      <a:cubicBezTo>
                        <a:pt x="1" y="2"/>
                        <a:pt x="1" y="2"/>
                        <a:pt x="1" y="2"/>
                      </a:cubicBezTo>
                      <a:cubicBezTo>
                        <a:pt x="1" y="2"/>
                        <a:pt x="0" y="2"/>
                        <a:pt x="0" y="2"/>
                      </a:cubicBezTo>
                      <a:cubicBezTo>
                        <a:pt x="0" y="2"/>
                        <a:pt x="0" y="2"/>
                        <a:pt x="0" y="2"/>
                      </a:cubicBezTo>
                      <a:cubicBezTo>
                        <a:pt x="0" y="2"/>
                        <a:pt x="0" y="2"/>
                        <a:pt x="0" y="2"/>
                      </a:cubicBezTo>
                      <a:cubicBezTo>
                        <a:pt x="0" y="2"/>
                        <a:pt x="1" y="2"/>
                        <a:pt x="1" y="2"/>
                      </a:cubicBezTo>
                      <a:cubicBezTo>
                        <a:pt x="1" y="2"/>
                        <a:pt x="1" y="2"/>
                        <a:pt x="1" y="2"/>
                      </a:cubicBezTo>
                      <a:cubicBezTo>
                        <a:pt x="2" y="2"/>
                        <a:pt x="2" y="2"/>
                        <a:pt x="2" y="1"/>
                      </a:cubicBezTo>
                      <a:cubicBezTo>
                        <a:pt x="2" y="1"/>
                        <a:pt x="2" y="1"/>
                        <a:pt x="2" y="1"/>
                      </a:cubicBezTo>
                      <a:cubicBezTo>
                        <a:pt x="2" y="1"/>
                        <a:pt x="1" y="0"/>
                        <a:pt x="1" y="0"/>
                      </a:cubicBezTo>
                      <a:cubicBezTo>
                        <a:pt x="1" y="0"/>
                        <a:pt x="1" y="1"/>
                        <a:pt x="1" y="1"/>
                      </a:cubicBezTo>
                      <a:cubicBezTo>
                        <a:pt x="0" y="1"/>
                        <a:pt x="0" y="1"/>
                        <a:pt x="0" y="1"/>
                      </a:cubicBezTo>
                      <a:cubicBezTo>
                        <a:pt x="0" y="1"/>
                        <a:pt x="0" y="2"/>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9" name="Freeform 151"/>
                <p:cNvSpPr>
                  <a:spLocks/>
                </p:cNvSpPr>
                <p:nvPr/>
              </p:nvSpPr>
              <p:spPr bwMode="auto">
                <a:xfrm>
                  <a:off x="2168" y="1035"/>
                  <a:ext cx="4" cy="5"/>
                </a:xfrm>
                <a:custGeom>
                  <a:avLst/>
                  <a:gdLst>
                    <a:gd name="T0" fmla="*/ 0 w 2"/>
                    <a:gd name="T1" fmla="*/ 1 h 2"/>
                    <a:gd name="T2" fmla="*/ 0 w 2"/>
                    <a:gd name="T3" fmla="*/ 0 h 2"/>
                    <a:gd name="T4" fmla="*/ 2 w 2"/>
                    <a:gd name="T5" fmla="*/ 0 h 2"/>
                    <a:gd name="T6" fmla="*/ 1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0"/>
                        <a:pt x="0" y="0"/>
                      </a:cubicBezTo>
                      <a:cubicBezTo>
                        <a:pt x="1" y="0"/>
                        <a:pt x="1" y="0"/>
                        <a:pt x="2" y="0"/>
                      </a:cubicBezTo>
                      <a:cubicBezTo>
                        <a:pt x="2" y="1"/>
                        <a:pt x="2" y="1"/>
                        <a:pt x="1" y="1"/>
                      </a:cubicBezTo>
                      <a:cubicBezTo>
                        <a:pt x="1" y="2"/>
                        <a:pt x="0"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0" name="Freeform 152"/>
                <p:cNvSpPr>
                  <a:spLocks/>
                </p:cNvSpPr>
                <p:nvPr/>
              </p:nvSpPr>
              <p:spPr bwMode="auto">
                <a:xfrm>
                  <a:off x="2168" y="1035"/>
                  <a:ext cx="4" cy="5"/>
                </a:xfrm>
                <a:custGeom>
                  <a:avLst/>
                  <a:gdLst>
                    <a:gd name="T0" fmla="*/ 0 w 2"/>
                    <a:gd name="T1" fmla="*/ 1 h 2"/>
                    <a:gd name="T2" fmla="*/ 0 w 2"/>
                    <a:gd name="T3" fmla="*/ 1 h 2"/>
                    <a:gd name="T4" fmla="*/ 0 w 2"/>
                    <a:gd name="T5" fmla="*/ 1 h 2"/>
                    <a:gd name="T6" fmla="*/ 0 w 2"/>
                    <a:gd name="T7" fmla="*/ 0 h 2"/>
                    <a:gd name="T8" fmla="*/ 1 w 2"/>
                    <a:gd name="T9" fmla="*/ 0 h 2"/>
                    <a:gd name="T10" fmla="*/ 2 w 2"/>
                    <a:gd name="T11" fmla="*/ 0 h 2"/>
                    <a:gd name="T12" fmla="*/ 2 w 2"/>
                    <a:gd name="T13" fmla="*/ 1 h 2"/>
                    <a:gd name="T14" fmla="*/ 1 w 2"/>
                    <a:gd name="T15" fmla="*/ 1 h 2"/>
                    <a:gd name="T16" fmla="*/ 1 w 2"/>
                    <a:gd name="T17" fmla="*/ 1 h 2"/>
                    <a:gd name="T18" fmla="*/ 0 w 2"/>
                    <a:gd name="T19" fmla="*/ 1 h 2"/>
                    <a:gd name="T20" fmla="*/ 0 w 2"/>
                    <a:gd name="T21" fmla="*/ 1 h 2"/>
                    <a:gd name="T22" fmla="*/ 0 w 2"/>
                    <a:gd name="T23" fmla="*/ 1 h 2"/>
                    <a:gd name="T24" fmla="*/ 1 w 2"/>
                    <a:gd name="T25" fmla="*/ 1 h 2"/>
                    <a:gd name="T26" fmla="*/ 1 w 2"/>
                    <a:gd name="T27" fmla="*/ 1 h 2"/>
                    <a:gd name="T28" fmla="*/ 2 w 2"/>
                    <a:gd name="T29" fmla="*/ 1 h 2"/>
                    <a:gd name="T30" fmla="*/ 2 w 2"/>
                    <a:gd name="T31" fmla="*/ 0 h 2"/>
                    <a:gd name="T32" fmla="*/ 1 w 2"/>
                    <a:gd name="T33" fmla="*/ 0 h 2"/>
                    <a:gd name="T34" fmla="*/ 0 w 2"/>
                    <a:gd name="T35" fmla="*/ 0 h 2"/>
                    <a:gd name="T36" fmla="*/ 0 w 2"/>
                    <a:gd name="T37" fmla="*/ 1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2" y="0"/>
                      </a:cubicBezTo>
                      <a:cubicBezTo>
                        <a:pt x="2" y="0"/>
                        <a:pt x="2" y="1"/>
                        <a:pt x="2" y="1"/>
                      </a:cubicBezTo>
                      <a:cubicBezTo>
                        <a:pt x="2"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2"/>
                        <a:pt x="1" y="1"/>
                        <a:pt x="1" y="1"/>
                      </a:cubicBezTo>
                      <a:cubicBezTo>
                        <a:pt x="1" y="1"/>
                        <a:pt x="2" y="1"/>
                        <a:pt x="2" y="1"/>
                      </a:cubicBezTo>
                      <a:cubicBezTo>
                        <a:pt x="2" y="1"/>
                        <a:pt x="2" y="0"/>
                        <a:pt x="2" y="0"/>
                      </a:cubicBezTo>
                      <a:cubicBezTo>
                        <a:pt x="1" y="0"/>
                        <a:pt x="1" y="0"/>
                        <a:pt x="1" y="0"/>
                      </a:cubicBezTo>
                      <a:cubicBezTo>
                        <a:pt x="1" y="0"/>
                        <a:pt x="1" y="0"/>
                        <a:pt x="0" y="0"/>
                      </a:cubicBezTo>
                      <a:cubicBezTo>
                        <a:pt x="0" y="0"/>
                        <a:pt x="0" y="0"/>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1" name="Freeform 153"/>
                <p:cNvSpPr>
                  <a:spLocks/>
                </p:cNvSpPr>
                <p:nvPr/>
              </p:nvSpPr>
              <p:spPr bwMode="auto">
                <a:xfrm>
                  <a:off x="2170" y="1044"/>
                  <a:ext cx="2" cy="3"/>
                </a:xfrm>
                <a:custGeom>
                  <a:avLst/>
                  <a:gdLst>
                    <a:gd name="T0" fmla="*/ 0 w 1"/>
                    <a:gd name="T1" fmla="*/ 1 h 1"/>
                    <a:gd name="T2" fmla="*/ 0 w 1"/>
                    <a:gd name="T3" fmla="*/ 0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0"/>
                        <a:pt x="0" y="0"/>
                      </a:cubicBezTo>
                      <a:cubicBezTo>
                        <a:pt x="1" y="0"/>
                        <a:pt x="1" y="0"/>
                        <a:pt x="1" y="0"/>
                      </a:cubicBezTo>
                      <a:cubicBezTo>
                        <a:pt x="1"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2" name="Freeform 154"/>
                <p:cNvSpPr>
                  <a:spLocks/>
                </p:cNvSpPr>
                <p:nvPr/>
              </p:nvSpPr>
              <p:spPr bwMode="auto">
                <a:xfrm>
                  <a:off x="2170" y="1044"/>
                  <a:ext cx="2"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1 w 1"/>
                    <a:gd name="T13" fmla="*/ 1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1 h 1"/>
                    <a:gd name="T30" fmla="*/ 1 w 1"/>
                    <a:gd name="T31" fmla="*/ 0 h 1"/>
                    <a:gd name="T32" fmla="*/ 1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0"/>
                        <a:pt x="0" y="0"/>
                        <a:pt x="0" y="0"/>
                      </a:cubicBezTo>
                      <a:cubicBezTo>
                        <a:pt x="0" y="0"/>
                        <a:pt x="1" y="0"/>
                        <a:pt x="1" y="0"/>
                      </a:cubicBezTo>
                      <a:cubicBezTo>
                        <a:pt x="1" y="0"/>
                        <a:pt x="1" y="0"/>
                        <a:pt x="1" y="0"/>
                      </a:cubicBezTo>
                      <a:cubicBezTo>
                        <a:pt x="1" y="0"/>
                        <a:pt x="1"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0"/>
                        <a:pt x="1" y="0"/>
                      </a:cubicBezTo>
                      <a:cubicBezTo>
                        <a:pt x="1" y="0"/>
                        <a:pt x="1" y="0"/>
                        <a:pt x="1" y="0"/>
                      </a:cubicBezTo>
                      <a:cubicBezTo>
                        <a:pt x="1" y="0"/>
                        <a:pt x="0" y="0"/>
                        <a:pt x="0" y="0"/>
                      </a:cubicBezTo>
                      <a:cubicBezTo>
                        <a:pt x="0" y="0"/>
                        <a:pt x="0" y="0"/>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3" name="Freeform 155"/>
                <p:cNvSpPr>
                  <a:spLocks/>
                </p:cNvSpPr>
                <p:nvPr/>
              </p:nvSpPr>
              <p:spPr bwMode="auto">
                <a:xfrm>
                  <a:off x="2168" y="1040"/>
                  <a:ext cx="4" cy="4"/>
                </a:xfrm>
                <a:custGeom>
                  <a:avLst/>
                  <a:gdLst>
                    <a:gd name="T0" fmla="*/ 0 w 2"/>
                    <a:gd name="T1" fmla="*/ 1 h 2"/>
                    <a:gd name="T2" fmla="*/ 1 w 2"/>
                    <a:gd name="T3" fmla="*/ 0 h 2"/>
                    <a:gd name="T4" fmla="*/ 2 w 2"/>
                    <a:gd name="T5" fmla="*/ 0 h 2"/>
                    <a:gd name="T6" fmla="*/ 1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1" y="0"/>
                      </a:cubicBezTo>
                      <a:cubicBezTo>
                        <a:pt x="1" y="0"/>
                        <a:pt x="1" y="0"/>
                        <a:pt x="2" y="0"/>
                      </a:cubicBezTo>
                      <a:cubicBezTo>
                        <a:pt x="2" y="1"/>
                        <a:pt x="2" y="1"/>
                        <a:pt x="1" y="1"/>
                      </a:cubicBezTo>
                      <a:cubicBezTo>
                        <a:pt x="1" y="2"/>
                        <a:pt x="0"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4" name="Freeform 156"/>
                <p:cNvSpPr>
                  <a:spLocks/>
                </p:cNvSpPr>
                <p:nvPr/>
              </p:nvSpPr>
              <p:spPr bwMode="auto">
                <a:xfrm>
                  <a:off x="2168" y="1040"/>
                  <a:ext cx="4" cy="4"/>
                </a:xfrm>
                <a:custGeom>
                  <a:avLst/>
                  <a:gdLst>
                    <a:gd name="T0" fmla="*/ 0 w 2"/>
                    <a:gd name="T1" fmla="*/ 1 h 2"/>
                    <a:gd name="T2" fmla="*/ 0 w 2"/>
                    <a:gd name="T3" fmla="*/ 1 h 2"/>
                    <a:gd name="T4" fmla="*/ 0 w 2"/>
                    <a:gd name="T5" fmla="*/ 1 h 2"/>
                    <a:gd name="T6" fmla="*/ 1 w 2"/>
                    <a:gd name="T7" fmla="*/ 0 h 2"/>
                    <a:gd name="T8" fmla="*/ 1 w 2"/>
                    <a:gd name="T9" fmla="*/ 0 h 2"/>
                    <a:gd name="T10" fmla="*/ 2 w 2"/>
                    <a:gd name="T11" fmla="*/ 0 h 2"/>
                    <a:gd name="T12" fmla="*/ 2 w 2"/>
                    <a:gd name="T13" fmla="*/ 1 h 2"/>
                    <a:gd name="T14" fmla="*/ 1 w 2"/>
                    <a:gd name="T15" fmla="*/ 1 h 2"/>
                    <a:gd name="T16" fmla="*/ 1 w 2"/>
                    <a:gd name="T17" fmla="*/ 1 h 2"/>
                    <a:gd name="T18" fmla="*/ 0 w 2"/>
                    <a:gd name="T19" fmla="*/ 1 h 2"/>
                    <a:gd name="T20" fmla="*/ 0 w 2"/>
                    <a:gd name="T21" fmla="*/ 1 h 2"/>
                    <a:gd name="T22" fmla="*/ 0 w 2"/>
                    <a:gd name="T23" fmla="*/ 1 h 2"/>
                    <a:gd name="T24" fmla="*/ 1 w 2"/>
                    <a:gd name="T25" fmla="*/ 1 h 2"/>
                    <a:gd name="T26" fmla="*/ 1 w 2"/>
                    <a:gd name="T27" fmla="*/ 1 h 2"/>
                    <a:gd name="T28" fmla="*/ 2 w 2"/>
                    <a:gd name="T29" fmla="*/ 1 h 2"/>
                    <a:gd name="T30" fmla="*/ 2 w 2"/>
                    <a:gd name="T31" fmla="*/ 0 h 2"/>
                    <a:gd name="T32" fmla="*/ 1 w 2"/>
                    <a:gd name="T33" fmla="*/ 0 h 2"/>
                    <a:gd name="T34" fmla="*/ 1 w 2"/>
                    <a:gd name="T35" fmla="*/ 0 h 2"/>
                    <a:gd name="T36" fmla="*/ 0 w 2"/>
                    <a:gd name="T37" fmla="*/ 1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1"/>
                        <a:pt x="0" y="1"/>
                        <a:pt x="0" y="1"/>
                      </a:cubicBezTo>
                      <a:cubicBezTo>
                        <a:pt x="0" y="1"/>
                        <a:pt x="0" y="0"/>
                        <a:pt x="1" y="0"/>
                      </a:cubicBezTo>
                      <a:cubicBezTo>
                        <a:pt x="1" y="0"/>
                        <a:pt x="1" y="0"/>
                        <a:pt x="1" y="0"/>
                      </a:cubicBezTo>
                      <a:cubicBezTo>
                        <a:pt x="1" y="0"/>
                        <a:pt x="2" y="0"/>
                        <a:pt x="2" y="0"/>
                      </a:cubicBezTo>
                      <a:cubicBezTo>
                        <a:pt x="2" y="1"/>
                        <a:pt x="2" y="1"/>
                        <a:pt x="2" y="1"/>
                      </a:cubicBezTo>
                      <a:cubicBezTo>
                        <a:pt x="2" y="1"/>
                        <a:pt x="2" y="1"/>
                        <a:pt x="1" y="1"/>
                      </a:cubicBezTo>
                      <a:cubicBezTo>
                        <a:pt x="1" y="1"/>
                        <a:pt x="1" y="1"/>
                        <a:pt x="1" y="1"/>
                      </a:cubicBezTo>
                      <a:cubicBezTo>
                        <a:pt x="1" y="1"/>
                        <a:pt x="0" y="1"/>
                        <a:pt x="0" y="1"/>
                      </a:cubicBezTo>
                      <a:cubicBezTo>
                        <a:pt x="0" y="1"/>
                        <a:pt x="0" y="1"/>
                        <a:pt x="0" y="1"/>
                      </a:cubicBezTo>
                      <a:cubicBezTo>
                        <a:pt x="0" y="1"/>
                        <a:pt x="0" y="1"/>
                        <a:pt x="0" y="1"/>
                      </a:cubicBezTo>
                      <a:cubicBezTo>
                        <a:pt x="0" y="1"/>
                        <a:pt x="1" y="1"/>
                        <a:pt x="1" y="1"/>
                      </a:cubicBezTo>
                      <a:cubicBezTo>
                        <a:pt x="1" y="2"/>
                        <a:pt x="1" y="1"/>
                        <a:pt x="1" y="1"/>
                      </a:cubicBezTo>
                      <a:cubicBezTo>
                        <a:pt x="2" y="1"/>
                        <a:pt x="2" y="1"/>
                        <a:pt x="2" y="1"/>
                      </a:cubicBezTo>
                      <a:cubicBezTo>
                        <a:pt x="2" y="1"/>
                        <a:pt x="2" y="1"/>
                        <a:pt x="2" y="0"/>
                      </a:cubicBezTo>
                      <a:cubicBezTo>
                        <a:pt x="2" y="0"/>
                        <a:pt x="1" y="0"/>
                        <a:pt x="1" y="0"/>
                      </a:cubicBezTo>
                      <a:cubicBezTo>
                        <a:pt x="1" y="0"/>
                        <a:pt x="1" y="0"/>
                        <a:pt x="1" y="0"/>
                      </a:cubicBezTo>
                      <a:cubicBezTo>
                        <a:pt x="0" y="0"/>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5" name="Freeform 157"/>
                <p:cNvSpPr>
                  <a:spLocks/>
                </p:cNvSpPr>
                <p:nvPr/>
              </p:nvSpPr>
              <p:spPr bwMode="auto">
                <a:xfrm>
                  <a:off x="2172" y="1047"/>
                  <a:ext cx="3" cy="2"/>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1"/>
                        <a:pt x="1" y="1"/>
                      </a:cubicBezTo>
                      <a:cubicBezTo>
                        <a:pt x="1"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6" name="Freeform 158"/>
                <p:cNvSpPr>
                  <a:spLocks/>
                </p:cNvSpPr>
                <p:nvPr/>
              </p:nvSpPr>
              <p:spPr bwMode="auto">
                <a:xfrm>
                  <a:off x="2172" y="1049"/>
                  <a:ext cx="3" cy="0"/>
                </a:xfrm>
                <a:custGeom>
                  <a:avLst/>
                  <a:gdLst>
                    <a:gd name="T0" fmla="*/ 0 w 1"/>
                    <a:gd name="T1" fmla="*/ 0 w 1"/>
                    <a:gd name="T2" fmla="*/ 0 w 1"/>
                    <a:gd name="T3" fmla="*/ 0 w 1"/>
                    <a:gd name="T4" fmla="*/ 1 w 1"/>
                    <a:gd name="T5" fmla="*/ 1 w 1"/>
                    <a:gd name="T6" fmla="*/ 1 w 1"/>
                    <a:gd name="T7" fmla="*/ 1 w 1"/>
                    <a:gd name="T8" fmla="*/ 0 w 1"/>
                    <a:gd name="T9" fmla="*/ 0 w 1"/>
                    <a:gd name="T10" fmla="*/ 0 w 1"/>
                    <a:gd name="T11" fmla="*/ 0 w 1"/>
                    <a:gd name="T12" fmla="*/ 0 w 1"/>
                    <a:gd name="T13" fmla="*/ 1 w 1"/>
                    <a:gd name="T14" fmla="*/ 1 w 1"/>
                    <a:gd name="T15" fmla="*/ 1 w 1"/>
                    <a:gd name="T16" fmla="*/ 1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7" name="Freeform 159"/>
                <p:cNvSpPr>
                  <a:spLocks/>
                </p:cNvSpPr>
                <p:nvPr/>
              </p:nvSpPr>
              <p:spPr bwMode="auto">
                <a:xfrm>
                  <a:off x="2175" y="1049"/>
                  <a:ext cx="2" cy="3"/>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0"/>
                        <a:pt x="1" y="1"/>
                      </a:cubicBezTo>
                      <a:cubicBezTo>
                        <a:pt x="1"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8" name="Freeform 160"/>
                <p:cNvSpPr>
                  <a:spLocks/>
                </p:cNvSpPr>
                <p:nvPr/>
              </p:nvSpPr>
              <p:spPr bwMode="auto">
                <a:xfrm>
                  <a:off x="2175" y="1049"/>
                  <a:ext cx="2" cy="3"/>
                </a:xfrm>
                <a:custGeom>
                  <a:avLst/>
                  <a:gdLst>
                    <a:gd name="T0" fmla="*/ 0 w 1"/>
                    <a:gd name="T1" fmla="*/ 1 h 1"/>
                    <a:gd name="T2" fmla="*/ 0 w 1"/>
                    <a:gd name="T3" fmla="*/ 1 h 1"/>
                    <a:gd name="T4" fmla="*/ 0 w 1"/>
                    <a:gd name="T5" fmla="*/ 1 h 1"/>
                    <a:gd name="T6" fmla="*/ 0 w 1"/>
                    <a:gd name="T7" fmla="*/ 1 h 1"/>
                    <a:gd name="T8" fmla="*/ 1 w 1"/>
                    <a:gd name="T9" fmla="*/ 0 h 1"/>
                    <a:gd name="T10" fmla="*/ 1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1"/>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9" name="Freeform 161"/>
                <p:cNvSpPr>
                  <a:spLocks/>
                </p:cNvSpPr>
                <p:nvPr/>
              </p:nvSpPr>
              <p:spPr bwMode="auto">
                <a:xfrm>
                  <a:off x="2177" y="1052"/>
                  <a:ext cx="2" cy="2"/>
                </a:xfrm>
                <a:custGeom>
                  <a:avLst/>
                  <a:gdLst>
                    <a:gd name="T0" fmla="*/ 0 w 1"/>
                    <a:gd name="T1" fmla="*/ 1 h 1"/>
                    <a:gd name="T2" fmla="*/ 1 w 1"/>
                    <a:gd name="T3" fmla="*/ 0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0" y="0"/>
                        <a:pt x="1" y="0"/>
                      </a:cubicBezTo>
                      <a:cubicBezTo>
                        <a:pt x="1" y="0"/>
                        <a:pt x="1" y="0"/>
                        <a:pt x="1" y="0"/>
                      </a:cubicBezTo>
                      <a:cubicBezTo>
                        <a:pt x="1" y="0"/>
                        <a:pt x="1" y="0"/>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0" name="Freeform 162"/>
                <p:cNvSpPr>
                  <a:spLocks/>
                </p:cNvSpPr>
                <p:nvPr/>
              </p:nvSpPr>
              <p:spPr bwMode="auto">
                <a:xfrm>
                  <a:off x="2177" y="1052"/>
                  <a:ext cx="2" cy="2"/>
                </a:xfrm>
                <a:custGeom>
                  <a:avLst/>
                  <a:gdLst>
                    <a:gd name="T0" fmla="*/ 0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0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0 h 1"/>
                    <a:gd name="T30" fmla="*/ 1 w 1"/>
                    <a:gd name="T31" fmla="*/ 0 h 1"/>
                    <a:gd name="T32" fmla="*/ 1 w 1"/>
                    <a:gd name="T33" fmla="*/ 0 h 1"/>
                    <a:gd name="T34" fmla="*/ 1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1" name="Freeform 163"/>
                <p:cNvSpPr>
                  <a:spLocks/>
                </p:cNvSpPr>
                <p:nvPr/>
              </p:nvSpPr>
              <p:spPr bwMode="auto">
                <a:xfrm>
                  <a:off x="2170" y="1023"/>
                  <a:ext cx="5" cy="5"/>
                </a:xfrm>
                <a:custGeom>
                  <a:avLst/>
                  <a:gdLst>
                    <a:gd name="T0" fmla="*/ 0 w 2"/>
                    <a:gd name="T1" fmla="*/ 1 h 2"/>
                    <a:gd name="T2" fmla="*/ 0 w 2"/>
                    <a:gd name="T3" fmla="*/ 0 h 2"/>
                    <a:gd name="T4" fmla="*/ 1 w 2"/>
                    <a:gd name="T5" fmla="*/ 1 h 2"/>
                    <a:gd name="T6" fmla="*/ 1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0"/>
                        <a:pt x="0" y="0"/>
                      </a:cubicBezTo>
                      <a:cubicBezTo>
                        <a:pt x="1" y="0"/>
                        <a:pt x="1" y="0"/>
                        <a:pt x="1" y="1"/>
                      </a:cubicBezTo>
                      <a:cubicBezTo>
                        <a:pt x="2" y="1"/>
                        <a:pt x="1" y="1"/>
                        <a:pt x="1" y="2"/>
                      </a:cubicBezTo>
                      <a:cubicBezTo>
                        <a:pt x="0" y="2"/>
                        <a:pt x="0"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2" name="Freeform 164"/>
                <p:cNvSpPr>
                  <a:spLocks/>
                </p:cNvSpPr>
                <p:nvPr/>
              </p:nvSpPr>
              <p:spPr bwMode="auto">
                <a:xfrm>
                  <a:off x="2170" y="1023"/>
                  <a:ext cx="2" cy="5"/>
                </a:xfrm>
                <a:custGeom>
                  <a:avLst/>
                  <a:gdLst>
                    <a:gd name="T0" fmla="*/ 0 w 1"/>
                    <a:gd name="T1" fmla="*/ 1 h 2"/>
                    <a:gd name="T2" fmla="*/ 0 w 1"/>
                    <a:gd name="T3" fmla="*/ 1 h 2"/>
                    <a:gd name="T4" fmla="*/ 0 w 1"/>
                    <a:gd name="T5" fmla="*/ 1 h 2"/>
                    <a:gd name="T6" fmla="*/ 0 w 1"/>
                    <a:gd name="T7" fmla="*/ 0 h 2"/>
                    <a:gd name="T8" fmla="*/ 1 w 1"/>
                    <a:gd name="T9" fmla="*/ 0 h 2"/>
                    <a:gd name="T10" fmla="*/ 1 w 1"/>
                    <a:gd name="T11" fmla="*/ 1 h 2"/>
                    <a:gd name="T12" fmla="*/ 1 w 1"/>
                    <a:gd name="T13" fmla="*/ 1 h 2"/>
                    <a:gd name="T14" fmla="*/ 1 w 1"/>
                    <a:gd name="T15" fmla="*/ 2 h 2"/>
                    <a:gd name="T16" fmla="*/ 0 w 1"/>
                    <a:gd name="T17" fmla="*/ 2 h 2"/>
                    <a:gd name="T18" fmla="*/ 0 w 1"/>
                    <a:gd name="T19" fmla="*/ 1 h 2"/>
                    <a:gd name="T20" fmla="*/ 0 w 1"/>
                    <a:gd name="T21" fmla="*/ 1 h 2"/>
                    <a:gd name="T22" fmla="*/ 0 w 1"/>
                    <a:gd name="T23" fmla="*/ 1 h 2"/>
                    <a:gd name="T24" fmla="*/ 0 w 1"/>
                    <a:gd name="T25" fmla="*/ 2 h 2"/>
                    <a:gd name="T26" fmla="*/ 1 w 1"/>
                    <a:gd name="T27" fmla="*/ 2 h 2"/>
                    <a:gd name="T28" fmla="*/ 1 w 1"/>
                    <a:gd name="T29" fmla="*/ 1 h 2"/>
                    <a:gd name="T30" fmla="*/ 1 w 1"/>
                    <a:gd name="T31" fmla="*/ 1 h 2"/>
                    <a:gd name="T32" fmla="*/ 1 w 1"/>
                    <a:gd name="T33" fmla="*/ 0 h 2"/>
                    <a:gd name="T34" fmla="*/ 0 w 1"/>
                    <a:gd name="T35" fmla="*/ 0 h 2"/>
                    <a:gd name="T36" fmla="*/ 0 w 1"/>
                    <a:gd name="T37" fmla="*/ 1 h 2"/>
                    <a:gd name="T38" fmla="*/ 0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0" y="1"/>
                      </a:moveTo>
                      <a:cubicBezTo>
                        <a:pt x="0" y="1"/>
                        <a:pt x="0" y="1"/>
                        <a:pt x="0" y="1"/>
                      </a:cubicBezTo>
                      <a:cubicBezTo>
                        <a:pt x="0" y="1"/>
                        <a:pt x="0" y="1"/>
                        <a:pt x="0" y="1"/>
                      </a:cubicBezTo>
                      <a:cubicBezTo>
                        <a:pt x="0" y="1"/>
                        <a:pt x="0" y="0"/>
                        <a:pt x="0" y="0"/>
                      </a:cubicBezTo>
                      <a:cubicBezTo>
                        <a:pt x="1" y="0"/>
                        <a:pt x="1" y="0"/>
                        <a:pt x="1" y="0"/>
                      </a:cubicBezTo>
                      <a:cubicBezTo>
                        <a:pt x="1" y="0"/>
                        <a:pt x="1" y="0"/>
                        <a:pt x="1" y="1"/>
                      </a:cubicBezTo>
                      <a:cubicBezTo>
                        <a:pt x="1" y="1"/>
                        <a:pt x="1" y="1"/>
                        <a:pt x="1" y="1"/>
                      </a:cubicBezTo>
                      <a:cubicBezTo>
                        <a:pt x="1" y="1"/>
                        <a:pt x="1" y="1"/>
                        <a:pt x="1" y="2"/>
                      </a:cubicBezTo>
                      <a:cubicBezTo>
                        <a:pt x="1" y="2"/>
                        <a:pt x="0" y="2"/>
                        <a:pt x="0" y="2"/>
                      </a:cubicBezTo>
                      <a:cubicBezTo>
                        <a:pt x="0" y="2"/>
                        <a:pt x="0" y="1"/>
                        <a:pt x="0" y="1"/>
                      </a:cubicBezTo>
                      <a:cubicBezTo>
                        <a:pt x="0" y="1"/>
                        <a:pt x="0" y="1"/>
                        <a:pt x="0" y="1"/>
                      </a:cubicBezTo>
                      <a:cubicBezTo>
                        <a:pt x="0" y="1"/>
                        <a:pt x="0" y="1"/>
                        <a:pt x="0" y="1"/>
                      </a:cubicBezTo>
                      <a:cubicBezTo>
                        <a:pt x="0" y="1"/>
                        <a:pt x="0" y="2"/>
                        <a:pt x="0" y="2"/>
                      </a:cubicBezTo>
                      <a:cubicBezTo>
                        <a:pt x="0" y="2"/>
                        <a:pt x="1" y="2"/>
                        <a:pt x="1" y="2"/>
                      </a:cubicBezTo>
                      <a:cubicBezTo>
                        <a:pt x="1" y="2"/>
                        <a:pt x="1" y="1"/>
                        <a:pt x="1" y="1"/>
                      </a:cubicBezTo>
                      <a:cubicBezTo>
                        <a:pt x="1" y="1"/>
                        <a:pt x="1" y="1"/>
                        <a:pt x="1" y="1"/>
                      </a:cubicBezTo>
                      <a:cubicBezTo>
                        <a:pt x="1" y="0"/>
                        <a:pt x="1" y="0"/>
                        <a:pt x="1" y="0"/>
                      </a:cubicBezTo>
                      <a:cubicBezTo>
                        <a:pt x="1" y="0"/>
                        <a:pt x="0" y="0"/>
                        <a:pt x="0" y="0"/>
                      </a:cubicBezTo>
                      <a:cubicBezTo>
                        <a:pt x="0" y="0"/>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3" name="Freeform 165"/>
                <p:cNvSpPr>
                  <a:spLocks/>
                </p:cNvSpPr>
                <p:nvPr/>
              </p:nvSpPr>
              <p:spPr bwMode="auto">
                <a:xfrm>
                  <a:off x="2179" y="1052"/>
                  <a:ext cx="3" cy="2"/>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0"/>
                        <a:pt x="1" y="1"/>
                      </a:cubicBezTo>
                      <a:cubicBezTo>
                        <a:pt x="1"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4" name="Freeform 166"/>
                <p:cNvSpPr>
                  <a:spLocks/>
                </p:cNvSpPr>
                <p:nvPr/>
              </p:nvSpPr>
              <p:spPr bwMode="auto">
                <a:xfrm>
                  <a:off x="2179" y="1054"/>
                  <a:ext cx="3" cy="0"/>
                </a:xfrm>
                <a:custGeom>
                  <a:avLst/>
                  <a:gdLst>
                    <a:gd name="T0" fmla="*/ 0 w 1"/>
                    <a:gd name="T1" fmla="*/ 0 w 1"/>
                    <a:gd name="T2" fmla="*/ 0 w 1"/>
                    <a:gd name="T3" fmla="*/ 1 w 1"/>
                    <a:gd name="T4" fmla="*/ 1 w 1"/>
                    <a:gd name="T5" fmla="*/ 1 w 1"/>
                    <a:gd name="T6" fmla="*/ 1 w 1"/>
                    <a:gd name="T7" fmla="*/ 1 w 1"/>
                    <a:gd name="T8" fmla="*/ 1 w 1"/>
                    <a:gd name="T9" fmla="*/ 0 w 1"/>
                    <a:gd name="T10" fmla="*/ 0 w 1"/>
                    <a:gd name="T11" fmla="*/ 0 w 1"/>
                    <a:gd name="T12" fmla="*/ 1 w 1"/>
                    <a:gd name="T13" fmla="*/ 1 w 1"/>
                    <a:gd name="T14" fmla="*/ 1 w 1"/>
                    <a:gd name="T15" fmla="*/ 1 w 1"/>
                    <a:gd name="T16" fmla="*/ 1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5" name="Freeform 167"/>
                <p:cNvSpPr>
                  <a:spLocks/>
                </p:cNvSpPr>
                <p:nvPr/>
              </p:nvSpPr>
              <p:spPr bwMode="auto">
                <a:xfrm>
                  <a:off x="2172" y="1014"/>
                  <a:ext cx="5" cy="4"/>
                </a:xfrm>
                <a:custGeom>
                  <a:avLst/>
                  <a:gdLst>
                    <a:gd name="T0" fmla="*/ 2 w 2"/>
                    <a:gd name="T1" fmla="*/ 0 h 2"/>
                    <a:gd name="T2" fmla="*/ 1 w 2"/>
                    <a:gd name="T3" fmla="*/ 1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2" y="1"/>
                        <a:pt x="1" y="1"/>
                      </a:cubicBezTo>
                      <a:cubicBezTo>
                        <a:pt x="1" y="2"/>
                        <a:pt x="0" y="1"/>
                        <a:pt x="0" y="1"/>
                      </a:cubicBezTo>
                      <a:cubicBezTo>
                        <a:pt x="0" y="1"/>
                        <a:pt x="0" y="0"/>
                        <a:pt x="1" y="0"/>
                      </a:cubicBezTo>
                      <a:cubicBezTo>
                        <a:pt x="1" y="0"/>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6" name="Freeform 168"/>
                <p:cNvSpPr>
                  <a:spLocks/>
                </p:cNvSpPr>
                <p:nvPr/>
              </p:nvSpPr>
              <p:spPr bwMode="auto">
                <a:xfrm>
                  <a:off x="2172" y="1014"/>
                  <a:ext cx="5" cy="2"/>
                </a:xfrm>
                <a:custGeom>
                  <a:avLst/>
                  <a:gdLst>
                    <a:gd name="T0" fmla="*/ 2 w 2"/>
                    <a:gd name="T1" fmla="*/ 0 h 1"/>
                    <a:gd name="T2" fmla="*/ 2 w 2"/>
                    <a:gd name="T3" fmla="*/ 0 h 1"/>
                    <a:gd name="T4" fmla="*/ 2 w 2"/>
                    <a:gd name="T5" fmla="*/ 1 h 1"/>
                    <a:gd name="T6" fmla="*/ 1 w 2"/>
                    <a:gd name="T7" fmla="*/ 1 h 1"/>
                    <a:gd name="T8" fmla="*/ 1 w 2"/>
                    <a:gd name="T9" fmla="*/ 1 h 1"/>
                    <a:gd name="T10" fmla="*/ 0 w 2"/>
                    <a:gd name="T11" fmla="*/ 1 h 1"/>
                    <a:gd name="T12" fmla="*/ 0 w 2"/>
                    <a:gd name="T13" fmla="*/ 0 h 1"/>
                    <a:gd name="T14" fmla="*/ 1 w 2"/>
                    <a:gd name="T15" fmla="*/ 0 h 1"/>
                    <a:gd name="T16" fmla="*/ 1 w 2"/>
                    <a:gd name="T17" fmla="*/ 0 h 1"/>
                    <a:gd name="T18" fmla="*/ 2 w 2"/>
                    <a:gd name="T19" fmla="*/ 0 h 1"/>
                    <a:gd name="T20" fmla="*/ 2 w 2"/>
                    <a:gd name="T21" fmla="*/ 0 h 1"/>
                    <a:gd name="T22" fmla="*/ 2 w 2"/>
                    <a:gd name="T23" fmla="*/ 0 h 1"/>
                    <a:gd name="T24" fmla="*/ 1 w 2"/>
                    <a:gd name="T25" fmla="*/ 0 h 1"/>
                    <a:gd name="T26" fmla="*/ 1 w 2"/>
                    <a:gd name="T27" fmla="*/ 0 h 1"/>
                    <a:gd name="T28" fmla="*/ 0 w 2"/>
                    <a:gd name="T29" fmla="*/ 0 h 1"/>
                    <a:gd name="T30" fmla="*/ 0 w 2"/>
                    <a:gd name="T31" fmla="*/ 1 h 1"/>
                    <a:gd name="T32" fmla="*/ 1 w 2"/>
                    <a:gd name="T33" fmla="*/ 1 h 1"/>
                    <a:gd name="T34" fmla="*/ 1 w 2"/>
                    <a:gd name="T35" fmla="*/ 1 h 1"/>
                    <a:gd name="T36" fmla="*/ 2 w 2"/>
                    <a:gd name="T37" fmla="*/ 1 h 1"/>
                    <a:gd name="T38" fmla="*/ 2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2" y="0"/>
                      </a:moveTo>
                      <a:cubicBezTo>
                        <a:pt x="2" y="0"/>
                        <a:pt x="2" y="0"/>
                        <a:pt x="2" y="0"/>
                      </a:cubicBezTo>
                      <a:cubicBezTo>
                        <a:pt x="2" y="0"/>
                        <a:pt x="2" y="1"/>
                        <a:pt x="2" y="1"/>
                      </a:cubicBezTo>
                      <a:cubicBezTo>
                        <a:pt x="2" y="1"/>
                        <a:pt x="2" y="1"/>
                        <a:pt x="1" y="1"/>
                      </a:cubicBezTo>
                      <a:cubicBezTo>
                        <a:pt x="1" y="1"/>
                        <a:pt x="1" y="1"/>
                        <a:pt x="1" y="1"/>
                      </a:cubicBezTo>
                      <a:cubicBezTo>
                        <a:pt x="1" y="1"/>
                        <a:pt x="0" y="1"/>
                        <a:pt x="0" y="1"/>
                      </a:cubicBezTo>
                      <a:cubicBezTo>
                        <a:pt x="0" y="1"/>
                        <a:pt x="0" y="1"/>
                        <a:pt x="0" y="0"/>
                      </a:cubicBezTo>
                      <a:cubicBezTo>
                        <a:pt x="0"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0"/>
                      </a:cubicBezTo>
                      <a:cubicBezTo>
                        <a:pt x="0" y="1"/>
                        <a:pt x="0" y="1"/>
                        <a:pt x="0" y="1"/>
                      </a:cubicBezTo>
                      <a:cubicBezTo>
                        <a:pt x="0" y="1"/>
                        <a:pt x="1" y="1"/>
                        <a:pt x="1" y="1"/>
                      </a:cubicBezTo>
                      <a:cubicBezTo>
                        <a:pt x="1" y="1"/>
                        <a:pt x="1" y="1"/>
                        <a:pt x="1" y="1"/>
                      </a:cubicBezTo>
                      <a:cubicBezTo>
                        <a:pt x="2" y="1"/>
                        <a:pt x="2" y="1"/>
                        <a:pt x="2" y="1"/>
                      </a:cubicBezTo>
                      <a:cubicBezTo>
                        <a:pt x="2" y="1"/>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7" name="Freeform 169"/>
                <p:cNvSpPr>
                  <a:spLocks/>
                </p:cNvSpPr>
                <p:nvPr/>
              </p:nvSpPr>
              <p:spPr bwMode="auto">
                <a:xfrm>
                  <a:off x="2175" y="1009"/>
                  <a:ext cx="2" cy="2"/>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0" y="1"/>
                        <a:pt x="0" y="1"/>
                        <a:pt x="0" y="1"/>
                      </a:cubicBezTo>
                      <a:cubicBezTo>
                        <a:pt x="0" y="0"/>
                        <a:pt x="0" y="0"/>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8" name="Freeform 170"/>
                <p:cNvSpPr>
                  <a:spLocks/>
                </p:cNvSpPr>
                <p:nvPr/>
              </p:nvSpPr>
              <p:spPr bwMode="auto">
                <a:xfrm>
                  <a:off x="2175" y="1009"/>
                  <a:ext cx="2" cy="2"/>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1"/>
                      </a:cubicBezTo>
                      <a:cubicBezTo>
                        <a:pt x="1" y="1"/>
                        <a:pt x="1" y="1"/>
                        <a:pt x="1" y="1"/>
                      </a:cubicBezTo>
                      <a:cubicBezTo>
                        <a:pt x="1"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1"/>
                        <a:pt x="0" y="1"/>
                      </a:cubicBezTo>
                      <a:cubicBezTo>
                        <a:pt x="0" y="1"/>
                        <a:pt x="0" y="1"/>
                        <a:pt x="0" y="1"/>
                      </a:cubicBezTo>
                      <a:cubicBezTo>
                        <a:pt x="0" y="1"/>
                        <a:pt x="1" y="1"/>
                        <a:pt x="1" y="1"/>
                      </a:cubicBezTo>
                      <a:cubicBezTo>
                        <a:pt x="1" y="1"/>
                        <a:pt x="1" y="1"/>
                        <a:pt x="1" y="1"/>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9" name="Freeform 171"/>
                <p:cNvSpPr>
                  <a:spLocks/>
                </p:cNvSpPr>
                <p:nvPr/>
              </p:nvSpPr>
              <p:spPr bwMode="auto">
                <a:xfrm>
                  <a:off x="2172" y="1000"/>
                  <a:ext cx="5" cy="2"/>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2" y="1"/>
                      </a:cubicBezTo>
                      <a:cubicBezTo>
                        <a:pt x="1" y="1"/>
                        <a:pt x="1" y="1"/>
                        <a:pt x="1" y="1"/>
                      </a:cubicBezTo>
                      <a:cubicBezTo>
                        <a:pt x="0" y="1"/>
                        <a:pt x="1" y="0"/>
                        <a:pt x="1" y="0"/>
                      </a:cubicBezTo>
                      <a:cubicBezTo>
                        <a:pt x="1" y="0"/>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0" name="Freeform 172"/>
                <p:cNvSpPr>
                  <a:spLocks/>
                </p:cNvSpPr>
                <p:nvPr/>
              </p:nvSpPr>
              <p:spPr bwMode="auto">
                <a:xfrm>
                  <a:off x="2175" y="1000"/>
                  <a:ext cx="2" cy="2"/>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1"/>
                        <a:pt x="1" y="1"/>
                        <a:pt x="1" y="1"/>
                      </a:cubicBezTo>
                      <a:cubicBezTo>
                        <a:pt x="1" y="1"/>
                        <a:pt x="1" y="1"/>
                        <a:pt x="1"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1"/>
                        <a:pt x="0" y="1"/>
                        <a:pt x="0" y="1"/>
                      </a:cubicBezTo>
                      <a:cubicBezTo>
                        <a:pt x="0" y="1"/>
                        <a:pt x="0" y="1"/>
                        <a:pt x="0" y="1"/>
                      </a:cubicBezTo>
                      <a:cubicBezTo>
                        <a:pt x="0" y="1"/>
                        <a:pt x="0" y="1"/>
                        <a:pt x="1" y="1"/>
                      </a:cubicBezTo>
                      <a:cubicBezTo>
                        <a:pt x="1" y="1"/>
                        <a:pt x="1" y="1"/>
                        <a:pt x="1" y="1"/>
                      </a:cubicBezTo>
                      <a:cubicBezTo>
                        <a:pt x="1" y="1"/>
                        <a:pt x="1" y="1"/>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1" name="Freeform 173"/>
                <p:cNvSpPr>
                  <a:spLocks/>
                </p:cNvSpPr>
                <p:nvPr/>
              </p:nvSpPr>
              <p:spPr bwMode="auto">
                <a:xfrm>
                  <a:off x="2175" y="1004"/>
                  <a:ext cx="4" cy="3"/>
                </a:xfrm>
                <a:custGeom>
                  <a:avLst/>
                  <a:gdLst>
                    <a:gd name="T0" fmla="*/ 1 w 2"/>
                    <a:gd name="T1" fmla="*/ 0 h 1"/>
                    <a:gd name="T2" fmla="*/ 1 w 2"/>
                    <a:gd name="T3" fmla="*/ 1 h 1"/>
                    <a:gd name="T4" fmla="*/ 0 w 2"/>
                    <a:gd name="T5" fmla="*/ 1 h 1"/>
                    <a:gd name="T6" fmla="*/ 0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2" y="0"/>
                        <a:pt x="1" y="1"/>
                        <a:pt x="1" y="1"/>
                      </a:cubicBezTo>
                      <a:cubicBezTo>
                        <a:pt x="1" y="1"/>
                        <a:pt x="0" y="1"/>
                        <a:pt x="0" y="1"/>
                      </a:cubicBezTo>
                      <a:cubicBezTo>
                        <a:pt x="0" y="0"/>
                        <a:pt x="0" y="0"/>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2" name="Freeform 174"/>
                <p:cNvSpPr>
                  <a:spLocks/>
                </p:cNvSpPr>
                <p:nvPr/>
              </p:nvSpPr>
              <p:spPr bwMode="auto">
                <a:xfrm>
                  <a:off x="2175" y="1004"/>
                  <a:ext cx="2" cy="3"/>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1"/>
                      </a:cubicBezTo>
                      <a:cubicBezTo>
                        <a:pt x="1" y="1"/>
                        <a:pt x="1" y="1"/>
                        <a:pt x="1" y="1"/>
                      </a:cubicBezTo>
                      <a:cubicBezTo>
                        <a:pt x="1" y="1"/>
                        <a:pt x="1" y="1"/>
                        <a:pt x="0" y="1"/>
                      </a:cubicBez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1"/>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3" name="Freeform 175"/>
                <p:cNvSpPr>
                  <a:spLocks/>
                </p:cNvSpPr>
                <p:nvPr/>
              </p:nvSpPr>
              <p:spPr bwMode="auto">
                <a:xfrm>
                  <a:off x="2172" y="997"/>
                  <a:ext cx="3" cy="3"/>
                </a:xfrm>
                <a:custGeom>
                  <a:avLst/>
                  <a:gdLst>
                    <a:gd name="T0" fmla="*/ 1 w 1"/>
                    <a:gd name="T1" fmla="*/ 0 h 1"/>
                    <a:gd name="T2" fmla="*/ 1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1"/>
                        <a:pt x="0" y="0"/>
                      </a:cubicBezTo>
                      <a:cubicBezTo>
                        <a:pt x="0" y="0"/>
                        <a:pt x="0" y="0"/>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4" name="Freeform 176"/>
                <p:cNvSpPr>
                  <a:spLocks/>
                </p:cNvSpPr>
                <p:nvPr/>
              </p:nvSpPr>
              <p:spPr bwMode="auto">
                <a:xfrm>
                  <a:off x="2172" y="997"/>
                  <a:ext cx="3" cy="3"/>
                </a:xfrm>
                <a:custGeom>
                  <a:avLst/>
                  <a:gdLst>
                    <a:gd name="T0" fmla="*/ 1 w 1"/>
                    <a:gd name="T1" fmla="*/ 0 h 1"/>
                    <a:gd name="T2" fmla="*/ 1 w 1"/>
                    <a:gd name="T3" fmla="*/ 0 h 1"/>
                    <a:gd name="T4" fmla="*/ 1 w 1"/>
                    <a:gd name="T5" fmla="*/ 0 h 1"/>
                    <a:gd name="T6" fmla="*/ 1 w 1"/>
                    <a:gd name="T7" fmla="*/ 1 h 1"/>
                    <a:gd name="T8" fmla="*/ 0 w 1"/>
                    <a:gd name="T9" fmla="*/ 1 h 1"/>
                    <a:gd name="T10" fmla="*/ 0 w 1"/>
                    <a:gd name="T11" fmla="*/ 0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0 h 1"/>
                    <a:gd name="T32" fmla="*/ 0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0" y="1"/>
                        <a:pt x="0" y="1"/>
                      </a:cubicBezTo>
                      <a:cubicBezTo>
                        <a:pt x="0" y="1"/>
                        <a:pt x="0" y="1"/>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1"/>
                        <a:pt x="0" y="1"/>
                        <a:pt x="0" y="1"/>
                      </a:cubicBezTo>
                      <a:cubicBezTo>
                        <a:pt x="0" y="1"/>
                        <a:pt x="1" y="1"/>
                        <a:pt x="1" y="1"/>
                      </a:cubicBezTo>
                      <a:cubicBezTo>
                        <a:pt x="1" y="1"/>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5" name="Freeform 177"/>
                <p:cNvSpPr>
                  <a:spLocks/>
                </p:cNvSpPr>
                <p:nvPr/>
              </p:nvSpPr>
              <p:spPr bwMode="auto">
                <a:xfrm>
                  <a:off x="2170" y="995"/>
                  <a:ext cx="2" cy="2"/>
                </a:xfrm>
                <a:custGeom>
                  <a:avLst/>
                  <a:gdLst>
                    <a:gd name="T0" fmla="*/ 1 w 1"/>
                    <a:gd name="T1" fmla="*/ 0 h 1"/>
                    <a:gd name="T2" fmla="*/ 1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0" y="1"/>
                        <a:pt x="0" y="0"/>
                      </a:cubicBezTo>
                      <a:cubicBezTo>
                        <a:pt x="0" y="0"/>
                        <a:pt x="0" y="0"/>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6" name="Freeform 178"/>
                <p:cNvSpPr>
                  <a:spLocks/>
                </p:cNvSpPr>
                <p:nvPr/>
              </p:nvSpPr>
              <p:spPr bwMode="auto">
                <a:xfrm>
                  <a:off x="2170" y="995"/>
                  <a:ext cx="2" cy="2"/>
                </a:xfrm>
                <a:custGeom>
                  <a:avLst/>
                  <a:gdLst>
                    <a:gd name="T0" fmla="*/ 1 w 1"/>
                    <a:gd name="T1" fmla="*/ 0 h 1"/>
                    <a:gd name="T2" fmla="*/ 1 w 1"/>
                    <a:gd name="T3" fmla="*/ 0 h 1"/>
                    <a:gd name="T4" fmla="*/ 1 w 1"/>
                    <a:gd name="T5" fmla="*/ 0 h 1"/>
                    <a:gd name="T6" fmla="*/ 1 w 1"/>
                    <a:gd name="T7" fmla="*/ 1 h 1"/>
                    <a:gd name="T8" fmla="*/ 0 w 1"/>
                    <a:gd name="T9" fmla="*/ 1 h 1"/>
                    <a:gd name="T10" fmla="*/ 0 w 1"/>
                    <a:gd name="T11" fmla="*/ 0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0 h 1"/>
                    <a:gd name="T32" fmla="*/ 0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1"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1" y="1"/>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7" name="Freeform 179"/>
                <p:cNvSpPr>
                  <a:spLocks/>
                </p:cNvSpPr>
                <p:nvPr/>
              </p:nvSpPr>
              <p:spPr bwMode="auto">
                <a:xfrm>
                  <a:off x="2168" y="992"/>
                  <a:ext cx="2" cy="3"/>
                </a:xfrm>
                <a:custGeom>
                  <a:avLst/>
                  <a:gdLst>
                    <a:gd name="T0" fmla="*/ 1 w 1"/>
                    <a:gd name="T1" fmla="*/ 0 h 1"/>
                    <a:gd name="T2" fmla="*/ 1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1" y="1"/>
                        <a:pt x="0" y="1"/>
                      </a:cubicBezTo>
                      <a:cubicBezTo>
                        <a:pt x="0" y="1"/>
                        <a:pt x="0"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8" name="Freeform 180"/>
                <p:cNvSpPr>
                  <a:spLocks/>
                </p:cNvSpPr>
                <p:nvPr/>
              </p:nvSpPr>
              <p:spPr bwMode="auto">
                <a:xfrm>
                  <a:off x="2168" y="992"/>
                  <a:ext cx="2" cy="3"/>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1 h 1"/>
                    <a:gd name="T30" fmla="*/ 0 w 1"/>
                    <a:gd name="T31" fmla="*/ 1 h 1"/>
                    <a:gd name="T32" fmla="*/ 1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1"/>
                        <a:pt x="0" y="1"/>
                        <a:pt x="0" y="1"/>
                      </a:cubicBezTo>
                      <a:cubicBezTo>
                        <a:pt x="0" y="1"/>
                        <a:pt x="1" y="1"/>
                        <a:pt x="1" y="1"/>
                      </a:cubicBezTo>
                      <a:cubicBezTo>
                        <a:pt x="1" y="1"/>
                        <a:pt x="1" y="1"/>
                        <a:pt x="1" y="1"/>
                      </a:cubicBezTo>
                      <a:cubicBezTo>
                        <a:pt x="1" y="1"/>
                        <a:pt x="1" y="1"/>
                        <a:pt x="1" y="1"/>
                      </a:cubicBezTo>
                      <a:cubicBezTo>
                        <a:pt x="1" y="1"/>
                        <a:pt x="1" y="1"/>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9" name="Freeform 181"/>
                <p:cNvSpPr>
                  <a:spLocks/>
                </p:cNvSpPr>
                <p:nvPr/>
              </p:nvSpPr>
              <p:spPr bwMode="auto">
                <a:xfrm>
                  <a:off x="2170" y="1018"/>
                  <a:ext cx="5" cy="5"/>
                </a:xfrm>
                <a:custGeom>
                  <a:avLst/>
                  <a:gdLst>
                    <a:gd name="T0" fmla="*/ 2 w 2"/>
                    <a:gd name="T1" fmla="*/ 1 h 2"/>
                    <a:gd name="T2" fmla="*/ 1 w 2"/>
                    <a:gd name="T3" fmla="*/ 1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1" y="1"/>
                      </a:cubicBezTo>
                      <a:cubicBezTo>
                        <a:pt x="1" y="2"/>
                        <a:pt x="1" y="1"/>
                        <a:pt x="0" y="1"/>
                      </a:cubicBezTo>
                      <a:cubicBezTo>
                        <a:pt x="0" y="1"/>
                        <a:pt x="1" y="0"/>
                        <a:pt x="1" y="0"/>
                      </a:cubicBezTo>
                      <a:cubicBezTo>
                        <a:pt x="1" y="0"/>
                        <a:pt x="2" y="0"/>
                        <a:pt x="2"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0" name="Freeform 182"/>
                <p:cNvSpPr>
                  <a:spLocks/>
                </p:cNvSpPr>
                <p:nvPr/>
              </p:nvSpPr>
              <p:spPr bwMode="auto">
                <a:xfrm>
                  <a:off x="2170" y="1018"/>
                  <a:ext cx="5" cy="5"/>
                </a:xfrm>
                <a:custGeom>
                  <a:avLst/>
                  <a:gdLst>
                    <a:gd name="T0" fmla="*/ 2 w 2"/>
                    <a:gd name="T1" fmla="*/ 1 h 2"/>
                    <a:gd name="T2" fmla="*/ 2 w 2"/>
                    <a:gd name="T3" fmla="*/ 1 h 2"/>
                    <a:gd name="T4" fmla="*/ 2 w 2"/>
                    <a:gd name="T5" fmla="*/ 1 h 2"/>
                    <a:gd name="T6" fmla="*/ 1 w 2"/>
                    <a:gd name="T7" fmla="*/ 1 h 2"/>
                    <a:gd name="T8" fmla="*/ 1 w 2"/>
                    <a:gd name="T9" fmla="*/ 1 h 2"/>
                    <a:gd name="T10" fmla="*/ 0 w 2"/>
                    <a:gd name="T11" fmla="*/ 1 h 2"/>
                    <a:gd name="T12" fmla="*/ 1 w 2"/>
                    <a:gd name="T13" fmla="*/ 0 h 2"/>
                    <a:gd name="T14" fmla="*/ 1 w 2"/>
                    <a:gd name="T15" fmla="*/ 0 h 2"/>
                    <a:gd name="T16" fmla="*/ 2 w 2"/>
                    <a:gd name="T17" fmla="*/ 0 h 2"/>
                    <a:gd name="T18" fmla="*/ 2 w 2"/>
                    <a:gd name="T19" fmla="*/ 1 h 2"/>
                    <a:gd name="T20" fmla="*/ 2 w 2"/>
                    <a:gd name="T21" fmla="*/ 1 h 2"/>
                    <a:gd name="T22" fmla="*/ 2 w 2"/>
                    <a:gd name="T23" fmla="*/ 1 h 2"/>
                    <a:gd name="T24" fmla="*/ 2 w 2"/>
                    <a:gd name="T25" fmla="*/ 0 h 2"/>
                    <a:gd name="T26" fmla="*/ 1 w 2"/>
                    <a:gd name="T27" fmla="*/ 0 h 2"/>
                    <a:gd name="T28" fmla="*/ 0 w 2"/>
                    <a:gd name="T29" fmla="*/ 0 h 2"/>
                    <a:gd name="T30" fmla="*/ 0 w 2"/>
                    <a:gd name="T31" fmla="*/ 1 h 2"/>
                    <a:gd name="T32" fmla="*/ 1 w 2"/>
                    <a:gd name="T33" fmla="*/ 1 h 2"/>
                    <a:gd name="T34" fmla="*/ 1 w 2"/>
                    <a:gd name="T35" fmla="*/ 1 h 2"/>
                    <a:gd name="T36" fmla="*/ 2 w 2"/>
                    <a:gd name="T37" fmla="*/ 1 h 2"/>
                    <a:gd name="T38" fmla="*/ 2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1"/>
                      </a:moveTo>
                      <a:cubicBezTo>
                        <a:pt x="2" y="1"/>
                        <a:pt x="2" y="1"/>
                        <a:pt x="2" y="1"/>
                      </a:cubicBezTo>
                      <a:cubicBezTo>
                        <a:pt x="2" y="1"/>
                        <a:pt x="2" y="1"/>
                        <a:pt x="2" y="1"/>
                      </a:cubicBezTo>
                      <a:cubicBezTo>
                        <a:pt x="2" y="1"/>
                        <a:pt x="2" y="1"/>
                        <a:pt x="1" y="1"/>
                      </a:cubicBezTo>
                      <a:cubicBezTo>
                        <a:pt x="1" y="2"/>
                        <a:pt x="1" y="1"/>
                        <a:pt x="1" y="1"/>
                      </a:cubicBezTo>
                      <a:cubicBezTo>
                        <a:pt x="1" y="1"/>
                        <a:pt x="0" y="1"/>
                        <a:pt x="0" y="1"/>
                      </a:cubicBezTo>
                      <a:cubicBezTo>
                        <a:pt x="0" y="1"/>
                        <a:pt x="0" y="1"/>
                        <a:pt x="1" y="0"/>
                      </a:cubicBezTo>
                      <a:cubicBezTo>
                        <a:pt x="1" y="0"/>
                        <a:pt x="1" y="0"/>
                        <a:pt x="1" y="0"/>
                      </a:cubicBezTo>
                      <a:cubicBezTo>
                        <a:pt x="1" y="0"/>
                        <a:pt x="1" y="0"/>
                        <a:pt x="2" y="0"/>
                      </a:cubicBezTo>
                      <a:cubicBezTo>
                        <a:pt x="2" y="0"/>
                        <a:pt x="2" y="0"/>
                        <a:pt x="2" y="1"/>
                      </a:cubicBezTo>
                      <a:cubicBezTo>
                        <a:pt x="2" y="1"/>
                        <a:pt x="2" y="1"/>
                        <a:pt x="2" y="1"/>
                      </a:cubicBezTo>
                      <a:cubicBezTo>
                        <a:pt x="2" y="1"/>
                        <a:pt x="2" y="1"/>
                        <a:pt x="2" y="1"/>
                      </a:cubicBezTo>
                      <a:cubicBezTo>
                        <a:pt x="2" y="0"/>
                        <a:pt x="2" y="0"/>
                        <a:pt x="2" y="0"/>
                      </a:cubicBezTo>
                      <a:cubicBezTo>
                        <a:pt x="1" y="0"/>
                        <a:pt x="1" y="0"/>
                        <a:pt x="1" y="0"/>
                      </a:cubicBezTo>
                      <a:cubicBezTo>
                        <a:pt x="1" y="0"/>
                        <a:pt x="1" y="0"/>
                        <a:pt x="0" y="0"/>
                      </a:cubicBezTo>
                      <a:cubicBezTo>
                        <a:pt x="0" y="1"/>
                        <a:pt x="0" y="1"/>
                        <a:pt x="0" y="1"/>
                      </a:cubicBezTo>
                      <a:cubicBezTo>
                        <a:pt x="0" y="1"/>
                        <a:pt x="1" y="1"/>
                        <a:pt x="1" y="1"/>
                      </a:cubicBezTo>
                      <a:cubicBezTo>
                        <a:pt x="1" y="2"/>
                        <a:pt x="1" y="2"/>
                        <a:pt x="1" y="1"/>
                      </a:cubicBezTo>
                      <a:cubicBezTo>
                        <a:pt x="2" y="1"/>
                        <a:pt x="2" y="1"/>
                        <a:pt x="2" y="1"/>
                      </a:cubicBezTo>
                      <a:cubicBezTo>
                        <a:pt x="2" y="1"/>
                        <a:pt x="2" y="1"/>
                        <a:pt x="2"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1" name="Oval 183"/>
                <p:cNvSpPr>
                  <a:spLocks noChangeArrowheads="1"/>
                </p:cNvSpPr>
                <p:nvPr/>
              </p:nvSpPr>
              <p:spPr bwMode="auto">
                <a:xfrm>
                  <a:off x="2168" y="992"/>
                  <a:ext cx="1" cy="1"/>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2" name="Freeform 184"/>
                <p:cNvSpPr>
                  <a:spLocks/>
                </p:cNvSpPr>
                <p:nvPr/>
              </p:nvSpPr>
              <p:spPr bwMode="auto">
                <a:xfrm>
                  <a:off x="2168" y="99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3" name="Freeform 185"/>
                <p:cNvSpPr>
                  <a:spLocks/>
                </p:cNvSpPr>
                <p:nvPr/>
              </p:nvSpPr>
              <p:spPr bwMode="auto">
                <a:xfrm>
                  <a:off x="2094" y="891"/>
                  <a:ext cx="76" cy="106"/>
                </a:xfrm>
                <a:custGeom>
                  <a:avLst/>
                  <a:gdLst>
                    <a:gd name="T0" fmla="*/ 10 w 32"/>
                    <a:gd name="T1" fmla="*/ 0 h 45"/>
                    <a:gd name="T2" fmla="*/ 15 w 32"/>
                    <a:gd name="T3" fmla="*/ 27 h 45"/>
                    <a:gd name="T4" fmla="*/ 11 w 32"/>
                    <a:gd name="T5" fmla="*/ 0 h 45"/>
                    <a:gd name="T6" fmla="*/ 32 w 32"/>
                    <a:gd name="T7" fmla="*/ 45 h 45"/>
                    <a:gd name="T8" fmla="*/ 7 w 32"/>
                    <a:gd name="T9" fmla="*/ 5 h 45"/>
                    <a:gd name="T10" fmla="*/ 10 w 32"/>
                    <a:gd name="T11" fmla="*/ 0 h 45"/>
                  </a:gdLst>
                  <a:ahLst/>
                  <a:cxnLst>
                    <a:cxn ang="0">
                      <a:pos x="T0" y="T1"/>
                    </a:cxn>
                    <a:cxn ang="0">
                      <a:pos x="T2" y="T3"/>
                    </a:cxn>
                    <a:cxn ang="0">
                      <a:pos x="T4" y="T5"/>
                    </a:cxn>
                    <a:cxn ang="0">
                      <a:pos x="T6" y="T7"/>
                    </a:cxn>
                    <a:cxn ang="0">
                      <a:pos x="T8" y="T9"/>
                    </a:cxn>
                    <a:cxn ang="0">
                      <a:pos x="T10" y="T11"/>
                    </a:cxn>
                  </a:cxnLst>
                  <a:rect l="0" t="0" r="r" b="b"/>
                  <a:pathLst>
                    <a:path w="32" h="45">
                      <a:moveTo>
                        <a:pt x="10" y="0"/>
                      </a:moveTo>
                      <a:cubicBezTo>
                        <a:pt x="9" y="11"/>
                        <a:pt x="8" y="19"/>
                        <a:pt x="15" y="27"/>
                      </a:cubicBezTo>
                      <a:cubicBezTo>
                        <a:pt x="10" y="17"/>
                        <a:pt x="12" y="11"/>
                        <a:pt x="11" y="0"/>
                      </a:cubicBezTo>
                      <a:cubicBezTo>
                        <a:pt x="20" y="16"/>
                        <a:pt x="16" y="31"/>
                        <a:pt x="32" y="45"/>
                      </a:cubicBezTo>
                      <a:cubicBezTo>
                        <a:pt x="22" y="43"/>
                        <a:pt x="0" y="27"/>
                        <a:pt x="7" y="5"/>
                      </a:cubicBezTo>
                      <a:cubicBezTo>
                        <a:pt x="8" y="2"/>
                        <a:pt x="10" y="1"/>
                        <a:pt x="1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4" name="Freeform 186"/>
                <p:cNvSpPr>
                  <a:spLocks/>
                </p:cNvSpPr>
                <p:nvPr/>
              </p:nvSpPr>
              <p:spPr bwMode="auto">
                <a:xfrm>
                  <a:off x="2120" y="886"/>
                  <a:ext cx="57" cy="88"/>
                </a:xfrm>
                <a:custGeom>
                  <a:avLst/>
                  <a:gdLst>
                    <a:gd name="T0" fmla="*/ 1 w 24"/>
                    <a:gd name="T1" fmla="*/ 1 h 37"/>
                    <a:gd name="T2" fmla="*/ 16 w 24"/>
                    <a:gd name="T3" fmla="*/ 17 h 37"/>
                    <a:gd name="T4" fmla="*/ 0 w 24"/>
                    <a:gd name="T5" fmla="*/ 2 h 37"/>
                    <a:gd name="T6" fmla="*/ 19 w 24"/>
                    <a:gd name="T7" fmla="*/ 37 h 37"/>
                    <a:gd name="T8" fmla="*/ 7 w 24"/>
                    <a:gd name="T9" fmla="*/ 1 h 37"/>
                    <a:gd name="T10" fmla="*/ 1 w 24"/>
                    <a:gd name="T11" fmla="*/ 1 h 37"/>
                  </a:gdLst>
                  <a:ahLst/>
                  <a:cxnLst>
                    <a:cxn ang="0">
                      <a:pos x="T0" y="T1"/>
                    </a:cxn>
                    <a:cxn ang="0">
                      <a:pos x="T2" y="T3"/>
                    </a:cxn>
                    <a:cxn ang="0">
                      <a:pos x="T4" y="T5"/>
                    </a:cxn>
                    <a:cxn ang="0">
                      <a:pos x="T6" y="T7"/>
                    </a:cxn>
                    <a:cxn ang="0">
                      <a:pos x="T8" y="T9"/>
                    </a:cxn>
                    <a:cxn ang="0">
                      <a:pos x="T10" y="T11"/>
                    </a:cxn>
                  </a:cxnLst>
                  <a:rect l="0" t="0" r="r" b="b"/>
                  <a:pathLst>
                    <a:path w="24" h="37">
                      <a:moveTo>
                        <a:pt x="1" y="1"/>
                      </a:moveTo>
                      <a:cubicBezTo>
                        <a:pt x="9" y="5"/>
                        <a:pt x="15" y="9"/>
                        <a:pt x="16" y="17"/>
                      </a:cubicBezTo>
                      <a:cubicBezTo>
                        <a:pt x="13" y="9"/>
                        <a:pt x="7" y="7"/>
                        <a:pt x="0" y="2"/>
                      </a:cubicBezTo>
                      <a:cubicBezTo>
                        <a:pt x="8" y="20"/>
                        <a:pt x="19" y="23"/>
                        <a:pt x="19" y="37"/>
                      </a:cubicBezTo>
                      <a:cubicBezTo>
                        <a:pt x="22" y="25"/>
                        <a:pt x="24" y="5"/>
                        <a:pt x="7" y="1"/>
                      </a:cubicBezTo>
                      <a:cubicBezTo>
                        <a:pt x="4" y="0"/>
                        <a:pt x="2"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5" name="Freeform 187"/>
                <p:cNvSpPr>
                  <a:spLocks/>
                </p:cNvSpPr>
                <p:nvPr/>
              </p:nvSpPr>
              <p:spPr bwMode="auto">
                <a:xfrm>
                  <a:off x="2144" y="943"/>
                  <a:ext cx="90" cy="64"/>
                </a:xfrm>
                <a:custGeom>
                  <a:avLst/>
                  <a:gdLst>
                    <a:gd name="T0" fmla="*/ 37 w 38"/>
                    <a:gd name="T1" fmla="*/ 12 h 27"/>
                    <a:gd name="T2" fmla="*/ 35 w 38"/>
                    <a:gd name="T3" fmla="*/ 18 h 27"/>
                    <a:gd name="T4" fmla="*/ 31 w 38"/>
                    <a:gd name="T5" fmla="*/ 22 h 27"/>
                    <a:gd name="T6" fmla="*/ 3 w 38"/>
                    <a:gd name="T7" fmla="*/ 8 h 27"/>
                    <a:gd name="T8" fmla="*/ 0 w 38"/>
                    <a:gd name="T9" fmla="*/ 1 h 27"/>
                    <a:gd name="T10" fmla="*/ 0 w 38"/>
                    <a:gd name="T11" fmla="*/ 0 h 27"/>
                    <a:gd name="T12" fmla="*/ 10 w 38"/>
                    <a:gd name="T13" fmla="*/ 17 h 27"/>
                    <a:gd name="T14" fmla="*/ 25 w 38"/>
                    <a:gd name="T15" fmla="*/ 23 h 27"/>
                    <a:gd name="T16" fmla="*/ 32 w 38"/>
                    <a:gd name="T17" fmla="*/ 21 h 27"/>
                    <a:gd name="T18" fmla="*/ 37 w 38"/>
                    <a:gd name="T19" fmla="*/ 15 h 27"/>
                    <a:gd name="T20" fmla="*/ 36 w 38"/>
                    <a:gd name="T21" fmla="*/ 12 h 27"/>
                    <a:gd name="T22" fmla="*/ 34 w 38"/>
                    <a:gd name="T23" fmla="*/ 10 h 27"/>
                    <a:gd name="T24" fmla="*/ 31 w 38"/>
                    <a:gd name="T25" fmla="*/ 11 h 27"/>
                    <a:gd name="T26" fmla="*/ 30 w 38"/>
                    <a:gd name="T27" fmla="*/ 12 h 27"/>
                    <a:gd name="T28" fmla="*/ 30 w 38"/>
                    <a:gd name="T29" fmla="*/ 12 h 27"/>
                    <a:gd name="T30" fmla="*/ 31 w 38"/>
                    <a:gd name="T31" fmla="*/ 11 h 27"/>
                    <a:gd name="T32" fmla="*/ 34 w 38"/>
                    <a:gd name="T33" fmla="*/ 10 h 27"/>
                    <a:gd name="T34" fmla="*/ 37 w 38"/>
                    <a:gd name="T35"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7">
                      <a:moveTo>
                        <a:pt x="37" y="12"/>
                      </a:moveTo>
                      <a:cubicBezTo>
                        <a:pt x="38" y="14"/>
                        <a:pt x="37" y="17"/>
                        <a:pt x="35" y="18"/>
                      </a:cubicBezTo>
                      <a:cubicBezTo>
                        <a:pt x="34" y="20"/>
                        <a:pt x="33" y="21"/>
                        <a:pt x="31" y="22"/>
                      </a:cubicBezTo>
                      <a:cubicBezTo>
                        <a:pt x="21" y="27"/>
                        <a:pt x="9" y="20"/>
                        <a:pt x="3" y="8"/>
                      </a:cubicBezTo>
                      <a:cubicBezTo>
                        <a:pt x="2" y="6"/>
                        <a:pt x="1" y="4"/>
                        <a:pt x="0" y="1"/>
                      </a:cubicBezTo>
                      <a:cubicBezTo>
                        <a:pt x="0" y="1"/>
                        <a:pt x="0" y="1"/>
                        <a:pt x="0" y="0"/>
                      </a:cubicBezTo>
                      <a:cubicBezTo>
                        <a:pt x="2" y="7"/>
                        <a:pt x="5" y="13"/>
                        <a:pt x="10" y="17"/>
                      </a:cubicBezTo>
                      <a:cubicBezTo>
                        <a:pt x="14" y="21"/>
                        <a:pt x="19" y="23"/>
                        <a:pt x="25" y="23"/>
                      </a:cubicBezTo>
                      <a:cubicBezTo>
                        <a:pt x="27" y="23"/>
                        <a:pt x="30" y="22"/>
                        <a:pt x="32" y="21"/>
                      </a:cubicBezTo>
                      <a:cubicBezTo>
                        <a:pt x="34" y="20"/>
                        <a:pt x="36" y="18"/>
                        <a:pt x="37" y="15"/>
                      </a:cubicBezTo>
                      <a:cubicBezTo>
                        <a:pt x="37" y="14"/>
                        <a:pt x="37" y="13"/>
                        <a:pt x="36" y="12"/>
                      </a:cubicBezTo>
                      <a:cubicBezTo>
                        <a:pt x="36" y="11"/>
                        <a:pt x="35" y="10"/>
                        <a:pt x="34" y="10"/>
                      </a:cubicBezTo>
                      <a:cubicBezTo>
                        <a:pt x="33" y="10"/>
                        <a:pt x="32" y="11"/>
                        <a:pt x="31" y="11"/>
                      </a:cubicBezTo>
                      <a:cubicBezTo>
                        <a:pt x="31" y="11"/>
                        <a:pt x="31" y="11"/>
                        <a:pt x="30" y="12"/>
                      </a:cubicBezTo>
                      <a:cubicBezTo>
                        <a:pt x="30" y="12"/>
                        <a:pt x="30" y="12"/>
                        <a:pt x="30" y="12"/>
                      </a:cubicBezTo>
                      <a:cubicBezTo>
                        <a:pt x="31" y="11"/>
                        <a:pt x="31" y="11"/>
                        <a:pt x="31" y="11"/>
                      </a:cubicBezTo>
                      <a:cubicBezTo>
                        <a:pt x="32" y="10"/>
                        <a:pt x="33" y="10"/>
                        <a:pt x="34" y="10"/>
                      </a:cubicBezTo>
                      <a:cubicBezTo>
                        <a:pt x="35" y="10"/>
                        <a:pt x="36" y="11"/>
                        <a:pt x="37"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6" name="Freeform 188"/>
                <p:cNvSpPr>
                  <a:spLocks/>
                </p:cNvSpPr>
                <p:nvPr/>
              </p:nvSpPr>
              <p:spPr bwMode="auto">
                <a:xfrm>
                  <a:off x="2170" y="985"/>
                  <a:ext cx="7" cy="7"/>
                </a:xfrm>
                <a:custGeom>
                  <a:avLst/>
                  <a:gdLst>
                    <a:gd name="T0" fmla="*/ 2 w 3"/>
                    <a:gd name="T1" fmla="*/ 3 h 3"/>
                    <a:gd name="T2" fmla="*/ 0 w 3"/>
                    <a:gd name="T3" fmla="*/ 2 h 3"/>
                    <a:gd name="T4" fmla="*/ 2 w 3"/>
                    <a:gd name="T5" fmla="*/ 0 h 3"/>
                    <a:gd name="T6" fmla="*/ 3 w 3"/>
                    <a:gd name="T7" fmla="*/ 2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1" y="3"/>
                        <a:pt x="0" y="3"/>
                        <a:pt x="0" y="2"/>
                      </a:cubicBezTo>
                      <a:cubicBezTo>
                        <a:pt x="0" y="1"/>
                        <a:pt x="1" y="0"/>
                        <a:pt x="2" y="0"/>
                      </a:cubicBezTo>
                      <a:cubicBezTo>
                        <a:pt x="3" y="0"/>
                        <a:pt x="3" y="1"/>
                        <a:pt x="3" y="2"/>
                      </a:cubicBezTo>
                      <a:cubicBezTo>
                        <a:pt x="3" y="2"/>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7" name="Freeform 189"/>
                <p:cNvSpPr>
                  <a:spLocks/>
                </p:cNvSpPr>
                <p:nvPr/>
              </p:nvSpPr>
              <p:spPr bwMode="auto">
                <a:xfrm>
                  <a:off x="2170" y="985"/>
                  <a:ext cx="7" cy="7"/>
                </a:xfrm>
                <a:custGeom>
                  <a:avLst/>
                  <a:gdLst>
                    <a:gd name="T0" fmla="*/ 2 w 3"/>
                    <a:gd name="T1" fmla="*/ 3 h 3"/>
                    <a:gd name="T2" fmla="*/ 2 w 3"/>
                    <a:gd name="T3" fmla="*/ 3 h 3"/>
                    <a:gd name="T4" fmla="*/ 1 w 3"/>
                    <a:gd name="T5" fmla="*/ 3 h 3"/>
                    <a:gd name="T6" fmla="*/ 0 w 3"/>
                    <a:gd name="T7" fmla="*/ 2 h 3"/>
                    <a:gd name="T8" fmla="*/ 1 w 3"/>
                    <a:gd name="T9" fmla="*/ 1 h 3"/>
                    <a:gd name="T10" fmla="*/ 2 w 3"/>
                    <a:gd name="T11" fmla="*/ 0 h 3"/>
                    <a:gd name="T12" fmla="*/ 3 w 3"/>
                    <a:gd name="T13" fmla="*/ 1 h 3"/>
                    <a:gd name="T14" fmla="*/ 3 w 3"/>
                    <a:gd name="T15" fmla="*/ 2 h 3"/>
                    <a:gd name="T16" fmla="*/ 3 w 3"/>
                    <a:gd name="T17" fmla="*/ 3 h 3"/>
                    <a:gd name="T18" fmla="*/ 2 w 3"/>
                    <a:gd name="T19" fmla="*/ 3 h 3"/>
                    <a:gd name="T20" fmla="*/ 2 w 3"/>
                    <a:gd name="T21" fmla="*/ 3 h 3"/>
                    <a:gd name="T22" fmla="*/ 2 w 3"/>
                    <a:gd name="T23" fmla="*/ 3 h 3"/>
                    <a:gd name="T24" fmla="*/ 3 w 3"/>
                    <a:gd name="T25" fmla="*/ 3 h 3"/>
                    <a:gd name="T26" fmla="*/ 3 w 3"/>
                    <a:gd name="T27" fmla="*/ 2 h 3"/>
                    <a:gd name="T28" fmla="*/ 3 w 3"/>
                    <a:gd name="T29" fmla="*/ 1 h 3"/>
                    <a:gd name="T30" fmla="*/ 2 w 3"/>
                    <a:gd name="T31" fmla="*/ 0 h 3"/>
                    <a:gd name="T32" fmla="*/ 1 w 3"/>
                    <a:gd name="T33" fmla="*/ 1 h 3"/>
                    <a:gd name="T34" fmla="*/ 0 w 3"/>
                    <a:gd name="T35" fmla="*/ 2 h 3"/>
                    <a:gd name="T36" fmla="*/ 1 w 3"/>
                    <a:gd name="T37" fmla="*/ 3 h 3"/>
                    <a:gd name="T38" fmla="*/ 2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3"/>
                      </a:moveTo>
                      <a:cubicBezTo>
                        <a:pt x="2" y="3"/>
                        <a:pt x="2" y="3"/>
                        <a:pt x="2" y="3"/>
                      </a:cubicBezTo>
                      <a:cubicBezTo>
                        <a:pt x="1" y="3"/>
                        <a:pt x="1" y="3"/>
                        <a:pt x="1" y="3"/>
                      </a:cubicBezTo>
                      <a:cubicBezTo>
                        <a:pt x="0" y="3"/>
                        <a:pt x="0" y="2"/>
                        <a:pt x="0" y="2"/>
                      </a:cubicBezTo>
                      <a:cubicBezTo>
                        <a:pt x="0" y="2"/>
                        <a:pt x="0" y="1"/>
                        <a:pt x="1" y="1"/>
                      </a:cubicBezTo>
                      <a:cubicBezTo>
                        <a:pt x="1" y="1"/>
                        <a:pt x="1" y="0"/>
                        <a:pt x="2" y="0"/>
                      </a:cubicBezTo>
                      <a:cubicBezTo>
                        <a:pt x="2" y="0"/>
                        <a:pt x="3" y="0"/>
                        <a:pt x="3" y="1"/>
                      </a:cubicBezTo>
                      <a:cubicBezTo>
                        <a:pt x="3" y="1"/>
                        <a:pt x="3" y="1"/>
                        <a:pt x="3" y="2"/>
                      </a:cubicBezTo>
                      <a:cubicBezTo>
                        <a:pt x="3" y="2"/>
                        <a:pt x="3" y="2"/>
                        <a:pt x="3" y="3"/>
                      </a:cubicBezTo>
                      <a:cubicBezTo>
                        <a:pt x="2" y="3"/>
                        <a:pt x="2" y="3"/>
                        <a:pt x="2" y="3"/>
                      </a:cubicBezTo>
                      <a:cubicBezTo>
                        <a:pt x="2" y="3"/>
                        <a:pt x="2" y="3"/>
                        <a:pt x="2" y="3"/>
                      </a:cubicBezTo>
                      <a:cubicBezTo>
                        <a:pt x="2" y="3"/>
                        <a:pt x="2" y="3"/>
                        <a:pt x="2" y="3"/>
                      </a:cubicBezTo>
                      <a:cubicBezTo>
                        <a:pt x="2" y="3"/>
                        <a:pt x="2" y="3"/>
                        <a:pt x="3" y="3"/>
                      </a:cubicBezTo>
                      <a:cubicBezTo>
                        <a:pt x="3" y="2"/>
                        <a:pt x="3" y="2"/>
                        <a:pt x="3" y="2"/>
                      </a:cubicBezTo>
                      <a:cubicBezTo>
                        <a:pt x="3" y="1"/>
                        <a:pt x="3" y="1"/>
                        <a:pt x="3" y="1"/>
                      </a:cubicBezTo>
                      <a:cubicBezTo>
                        <a:pt x="3" y="0"/>
                        <a:pt x="2" y="0"/>
                        <a:pt x="2" y="0"/>
                      </a:cubicBezTo>
                      <a:cubicBezTo>
                        <a:pt x="1" y="0"/>
                        <a:pt x="1" y="1"/>
                        <a:pt x="1" y="1"/>
                      </a:cubicBezTo>
                      <a:cubicBezTo>
                        <a:pt x="0" y="1"/>
                        <a:pt x="0" y="2"/>
                        <a:pt x="0" y="2"/>
                      </a:cubicBezTo>
                      <a:cubicBezTo>
                        <a:pt x="0" y="2"/>
                        <a:pt x="0" y="3"/>
                        <a:pt x="1" y="3"/>
                      </a:cubicBezTo>
                      <a:cubicBezTo>
                        <a:pt x="1" y="3"/>
                        <a:pt x="1"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8" name="Freeform 190"/>
                <p:cNvSpPr>
                  <a:spLocks/>
                </p:cNvSpPr>
                <p:nvPr/>
              </p:nvSpPr>
              <p:spPr bwMode="auto">
                <a:xfrm>
                  <a:off x="2179" y="990"/>
                  <a:ext cx="7" cy="7"/>
                </a:xfrm>
                <a:custGeom>
                  <a:avLst/>
                  <a:gdLst>
                    <a:gd name="T0" fmla="*/ 1 w 3"/>
                    <a:gd name="T1" fmla="*/ 3 h 3"/>
                    <a:gd name="T2" fmla="*/ 0 w 3"/>
                    <a:gd name="T3" fmla="*/ 2 h 3"/>
                    <a:gd name="T4" fmla="*/ 2 w 3"/>
                    <a:gd name="T5" fmla="*/ 0 h 3"/>
                    <a:gd name="T6" fmla="*/ 3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3"/>
                        <a:pt x="0" y="2"/>
                      </a:cubicBezTo>
                      <a:cubicBezTo>
                        <a:pt x="0" y="1"/>
                        <a:pt x="1" y="0"/>
                        <a:pt x="2" y="0"/>
                      </a:cubicBezTo>
                      <a:cubicBezTo>
                        <a:pt x="2" y="0"/>
                        <a:pt x="3" y="1"/>
                        <a:pt x="3" y="2"/>
                      </a:cubicBezTo>
                      <a:cubicBezTo>
                        <a:pt x="3" y="2"/>
                        <a:pt x="2"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9" name="Freeform 191"/>
                <p:cNvSpPr>
                  <a:spLocks/>
                </p:cNvSpPr>
                <p:nvPr/>
              </p:nvSpPr>
              <p:spPr bwMode="auto">
                <a:xfrm>
                  <a:off x="2179" y="990"/>
                  <a:ext cx="7" cy="7"/>
                </a:xfrm>
                <a:custGeom>
                  <a:avLst/>
                  <a:gdLst>
                    <a:gd name="T0" fmla="*/ 1 w 3"/>
                    <a:gd name="T1" fmla="*/ 3 h 3"/>
                    <a:gd name="T2" fmla="*/ 1 w 3"/>
                    <a:gd name="T3" fmla="*/ 3 h 3"/>
                    <a:gd name="T4" fmla="*/ 0 w 3"/>
                    <a:gd name="T5" fmla="*/ 3 h 3"/>
                    <a:gd name="T6" fmla="*/ 0 w 3"/>
                    <a:gd name="T7" fmla="*/ 2 h 3"/>
                    <a:gd name="T8" fmla="*/ 1 w 3"/>
                    <a:gd name="T9" fmla="*/ 1 h 3"/>
                    <a:gd name="T10" fmla="*/ 2 w 3"/>
                    <a:gd name="T11" fmla="*/ 0 h 3"/>
                    <a:gd name="T12" fmla="*/ 3 w 3"/>
                    <a:gd name="T13" fmla="*/ 1 h 3"/>
                    <a:gd name="T14" fmla="*/ 3 w 3"/>
                    <a:gd name="T15" fmla="*/ 2 h 3"/>
                    <a:gd name="T16" fmla="*/ 2 w 3"/>
                    <a:gd name="T17" fmla="*/ 3 h 3"/>
                    <a:gd name="T18" fmla="*/ 1 w 3"/>
                    <a:gd name="T19" fmla="*/ 3 h 3"/>
                    <a:gd name="T20" fmla="*/ 1 w 3"/>
                    <a:gd name="T21" fmla="*/ 3 h 3"/>
                    <a:gd name="T22" fmla="*/ 1 w 3"/>
                    <a:gd name="T23" fmla="*/ 3 h 3"/>
                    <a:gd name="T24" fmla="*/ 2 w 3"/>
                    <a:gd name="T25" fmla="*/ 3 h 3"/>
                    <a:gd name="T26" fmla="*/ 3 w 3"/>
                    <a:gd name="T27" fmla="*/ 2 h 3"/>
                    <a:gd name="T28" fmla="*/ 3 w 3"/>
                    <a:gd name="T29" fmla="*/ 1 h 3"/>
                    <a:gd name="T30" fmla="*/ 2 w 3"/>
                    <a:gd name="T31" fmla="*/ 0 h 3"/>
                    <a:gd name="T32" fmla="*/ 1 w 3"/>
                    <a:gd name="T33" fmla="*/ 1 h 3"/>
                    <a:gd name="T34" fmla="*/ 0 w 3"/>
                    <a:gd name="T35" fmla="*/ 2 h 3"/>
                    <a:gd name="T36" fmla="*/ 0 w 3"/>
                    <a:gd name="T37" fmla="*/ 3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3"/>
                        <a:pt x="0" y="3"/>
                      </a:cubicBezTo>
                      <a:cubicBezTo>
                        <a:pt x="0" y="3"/>
                        <a:pt x="0" y="2"/>
                        <a:pt x="0" y="2"/>
                      </a:cubicBezTo>
                      <a:cubicBezTo>
                        <a:pt x="0" y="2"/>
                        <a:pt x="0" y="1"/>
                        <a:pt x="1" y="1"/>
                      </a:cubicBezTo>
                      <a:cubicBezTo>
                        <a:pt x="1" y="1"/>
                        <a:pt x="1" y="0"/>
                        <a:pt x="2" y="0"/>
                      </a:cubicBezTo>
                      <a:cubicBezTo>
                        <a:pt x="2" y="0"/>
                        <a:pt x="2" y="0"/>
                        <a:pt x="3" y="1"/>
                      </a:cubicBezTo>
                      <a:cubicBezTo>
                        <a:pt x="3" y="1"/>
                        <a:pt x="3" y="1"/>
                        <a:pt x="3" y="2"/>
                      </a:cubicBezTo>
                      <a:cubicBezTo>
                        <a:pt x="3" y="2"/>
                        <a:pt x="3" y="2"/>
                        <a:pt x="2" y="3"/>
                      </a:cubicBezTo>
                      <a:cubicBezTo>
                        <a:pt x="2" y="3"/>
                        <a:pt x="2" y="3"/>
                        <a:pt x="1" y="3"/>
                      </a:cubicBezTo>
                      <a:cubicBezTo>
                        <a:pt x="1" y="3"/>
                        <a:pt x="1" y="3"/>
                        <a:pt x="1" y="3"/>
                      </a:cubicBezTo>
                      <a:cubicBezTo>
                        <a:pt x="1" y="3"/>
                        <a:pt x="1" y="3"/>
                        <a:pt x="1" y="3"/>
                      </a:cubicBezTo>
                      <a:cubicBezTo>
                        <a:pt x="2" y="3"/>
                        <a:pt x="2" y="3"/>
                        <a:pt x="2" y="3"/>
                      </a:cubicBezTo>
                      <a:cubicBezTo>
                        <a:pt x="3" y="2"/>
                        <a:pt x="3" y="2"/>
                        <a:pt x="3" y="2"/>
                      </a:cubicBezTo>
                      <a:cubicBezTo>
                        <a:pt x="3" y="1"/>
                        <a:pt x="3" y="1"/>
                        <a:pt x="3" y="1"/>
                      </a:cubicBezTo>
                      <a:cubicBezTo>
                        <a:pt x="2" y="0"/>
                        <a:pt x="2" y="0"/>
                        <a:pt x="2" y="0"/>
                      </a:cubicBezTo>
                      <a:cubicBezTo>
                        <a:pt x="1" y="0"/>
                        <a:pt x="1" y="1"/>
                        <a:pt x="1" y="1"/>
                      </a:cubicBezTo>
                      <a:cubicBezTo>
                        <a:pt x="0" y="1"/>
                        <a:pt x="0" y="2"/>
                        <a:pt x="0" y="2"/>
                      </a:cubicBezTo>
                      <a:cubicBezTo>
                        <a:pt x="0" y="3"/>
                        <a:pt x="0" y="3"/>
                        <a:pt x="0" y="3"/>
                      </a:cubicBezTo>
                      <a:cubicBezTo>
                        <a:pt x="1"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0" name="Freeform 192"/>
                <p:cNvSpPr>
                  <a:spLocks/>
                </p:cNvSpPr>
                <p:nvPr/>
              </p:nvSpPr>
              <p:spPr bwMode="auto">
                <a:xfrm>
                  <a:off x="2198" y="995"/>
                  <a:ext cx="5" cy="7"/>
                </a:xfrm>
                <a:custGeom>
                  <a:avLst/>
                  <a:gdLst>
                    <a:gd name="T0" fmla="*/ 1 w 2"/>
                    <a:gd name="T1" fmla="*/ 3 h 3"/>
                    <a:gd name="T2" fmla="*/ 0 w 2"/>
                    <a:gd name="T3" fmla="*/ 2 h 3"/>
                    <a:gd name="T4" fmla="*/ 1 w 2"/>
                    <a:gd name="T5" fmla="*/ 0 h 3"/>
                    <a:gd name="T6" fmla="*/ 2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2"/>
                      </a:cubicBezTo>
                      <a:cubicBezTo>
                        <a:pt x="0" y="1"/>
                        <a:pt x="0" y="0"/>
                        <a:pt x="1" y="0"/>
                      </a:cubicBezTo>
                      <a:cubicBezTo>
                        <a:pt x="2" y="0"/>
                        <a:pt x="2" y="1"/>
                        <a:pt x="2" y="1"/>
                      </a:cubicBezTo>
                      <a:cubicBezTo>
                        <a:pt x="2" y="2"/>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1" name="Freeform 193"/>
                <p:cNvSpPr>
                  <a:spLocks/>
                </p:cNvSpPr>
                <p:nvPr/>
              </p:nvSpPr>
              <p:spPr bwMode="auto">
                <a:xfrm>
                  <a:off x="2198" y="995"/>
                  <a:ext cx="5" cy="7"/>
                </a:xfrm>
                <a:custGeom>
                  <a:avLst/>
                  <a:gdLst>
                    <a:gd name="T0" fmla="*/ 1 w 2"/>
                    <a:gd name="T1" fmla="*/ 3 h 3"/>
                    <a:gd name="T2" fmla="*/ 1 w 2"/>
                    <a:gd name="T3" fmla="*/ 3 h 3"/>
                    <a:gd name="T4" fmla="*/ 0 w 2"/>
                    <a:gd name="T5" fmla="*/ 2 h 3"/>
                    <a:gd name="T6" fmla="*/ 0 w 2"/>
                    <a:gd name="T7" fmla="*/ 2 h 3"/>
                    <a:gd name="T8" fmla="*/ 0 w 2"/>
                    <a:gd name="T9" fmla="*/ 1 h 3"/>
                    <a:gd name="T10" fmla="*/ 1 w 2"/>
                    <a:gd name="T11" fmla="*/ 0 h 3"/>
                    <a:gd name="T12" fmla="*/ 2 w 2"/>
                    <a:gd name="T13" fmla="*/ 1 h 3"/>
                    <a:gd name="T14" fmla="*/ 2 w 2"/>
                    <a:gd name="T15" fmla="*/ 1 h 3"/>
                    <a:gd name="T16" fmla="*/ 2 w 2"/>
                    <a:gd name="T17" fmla="*/ 2 h 3"/>
                    <a:gd name="T18" fmla="*/ 1 w 2"/>
                    <a:gd name="T19" fmla="*/ 3 h 3"/>
                    <a:gd name="T20" fmla="*/ 1 w 2"/>
                    <a:gd name="T21" fmla="*/ 3 h 3"/>
                    <a:gd name="T22" fmla="*/ 1 w 2"/>
                    <a:gd name="T23" fmla="*/ 3 h 3"/>
                    <a:gd name="T24" fmla="*/ 2 w 2"/>
                    <a:gd name="T25" fmla="*/ 2 h 3"/>
                    <a:gd name="T26" fmla="*/ 2 w 2"/>
                    <a:gd name="T27" fmla="*/ 1 h 3"/>
                    <a:gd name="T28" fmla="*/ 2 w 2"/>
                    <a:gd name="T29" fmla="*/ 1 h 3"/>
                    <a:gd name="T30" fmla="*/ 1 w 2"/>
                    <a:gd name="T31" fmla="*/ 0 h 3"/>
                    <a:gd name="T32" fmla="*/ 0 w 2"/>
                    <a:gd name="T33" fmla="*/ 1 h 3"/>
                    <a:gd name="T34" fmla="*/ 0 w 2"/>
                    <a:gd name="T35" fmla="*/ 2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0" y="3"/>
                        <a:pt x="0" y="3"/>
                        <a:pt x="0" y="2"/>
                      </a:cubicBezTo>
                      <a:cubicBezTo>
                        <a:pt x="0" y="2"/>
                        <a:pt x="0" y="2"/>
                        <a:pt x="0" y="2"/>
                      </a:cubicBezTo>
                      <a:cubicBezTo>
                        <a:pt x="0" y="1"/>
                        <a:pt x="0" y="1"/>
                        <a:pt x="0" y="1"/>
                      </a:cubicBezTo>
                      <a:cubicBezTo>
                        <a:pt x="0" y="1"/>
                        <a:pt x="1" y="0"/>
                        <a:pt x="1" y="0"/>
                      </a:cubicBezTo>
                      <a:cubicBezTo>
                        <a:pt x="1" y="0"/>
                        <a:pt x="1" y="0"/>
                        <a:pt x="2" y="1"/>
                      </a:cubicBezTo>
                      <a:cubicBezTo>
                        <a:pt x="2" y="1"/>
                        <a:pt x="2" y="1"/>
                        <a:pt x="2" y="1"/>
                      </a:cubicBezTo>
                      <a:cubicBezTo>
                        <a:pt x="2" y="2"/>
                        <a:pt x="2" y="2"/>
                        <a:pt x="2" y="2"/>
                      </a:cubicBezTo>
                      <a:cubicBezTo>
                        <a:pt x="1" y="2"/>
                        <a:pt x="1" y="3"/>
                        <a:pt x="1" y="3"/>
                      </a:cubicBezTo>
                      <a:cubicBezTo>
                        <a:pt x="1" y="3"/>
                        <a:pt x="1" y="3"/>
                        <a:pt x="1" y="3"/>
                      </a:cubicBezTo>
                      <a:cubicBezTo>
                        <a:pt x="1" y="3"/>
                        <a:pt x="1" y="3"/>
                        <a:pt x="1" y="3"/>
                      </a:cubicBezTo>
                      <a:cubicBezTo>
                        <a:pt x="1" y="3"/>
                        <a:pt x="1" y="2"/>
                        <a:pt x="2" y="2"/>
                      </a:cubicBezTo>
                      <a:cubicBezTo>
                        <a:pt x="2" y="2"/>
                        <a:pt x="2" y="2"/>
                        <a:pt x="2" y="1"/>
                      </a:cubicBezTo>
                      <a:cubicBezTo>
                        <a:pt x="2" y="1"/>
                        <a:pt x="2" y="1"/>
                        <a:pt x="2" y="1"/>
                      </a:cubicBezTo>
                      <a:cubicBezTo>
                        <a:pt x="1" y="0"/>
                        <a:pt x="1" y="0"/>
                        <a:pt x="1" y="0"/>
                      </a:cubicBezTo>
                      <a:cubicBezTo>
                        <a:pt x="1" y="0"/>
                        <a:pt x="0" y="1"/>
                        <a:pt x="0" y="1"/>
                      </a:cubicBezTo>
                      <a:cubicBezTo>
                        <a:pt x="0" y="1"/>
                        <a:pt x="0" y="1"/>
                        <a:pt x="0" y="2"/>
                      </a:cubicBezTo>
                      <a:cubicBezTo>
                        <a:pt x="0" y="2"/>
                        <a:pt x="0" y="2"/>
                        <a:pt x="0" y="2"/>
                      </a:cubicBezTo>
                      <a:cubicBezTo>
                        <a:pt x="0" y="3"/>
                        <a:pt x="0"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2" name="Freeform 194"/>
                <p:cNvSpPr>
                  <a:spLocks/>
                </p:cNvSpPr>
                <p:nvPr/>
              </p:nvSpPr>
              <p:spPr bwMode="auto">
                <a:xfrm>
                  <a:off x="2189" y="995"/>
                  <a:ext cx="7" cy="7"/>
                </a:xfrm>
                <a:custGeom>
                  <a:avLst/>
                  <a:gdLst>
                    <a:gd name="T0" fmla="*/ 1 w 3"/>
                    <a:gd name="T1" fmla="*/ 2 h 3"/>
                    <a:gd name="T2" fmla="*/ 0 w 3"/>
                    <a:gd name="T3" fmla="*/ 1 h 3"/>
                    <a:gd name="T4" fmla="*/ 1 w 3"/>
                    <a:gd name="T5" fmla="*/ 0 h 3"/>
                    <a:gd name="T6" fmla="*/ 2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3"/>
                        <a:pt x="0" y="2"/>
                        <a:pt x="0" y="1"/>
                      </a:cubicBezTo>
                      <a:cubicBezTo>
                        <a:pt x="0" y="1"/>
                        <a:pt x="1" y="0"/>
                        <a:pt x="1" y="0"/>
                      </a:cubicBezTo>
                      <a:cubicBezTo>
                        <a:pt x="2" y="0"/>
                        <a:pt x="3" y="0"/>
                        <a:pt x="2" y="1"/>
                      </a:cubicBezTo>
                      <a:cubicBezTo>
                        <a:pt x="2" y="2"/>
                        <a:pt x="2"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3" name="Freeform 195"/>
                <p:cNvSpPr>
                  <a:spLocks/>
                </p:cNvSpPr>
                <p:nvPr/>
              </p:nvSpPr>
              <p:spPr bwMode="auto">
                <a:xfrm>
                  <a:off x="2189" y="995"/>
                  <a:ext cx="5" cy="5"/>
                </a:xfrm>
                <a:custGeom>
                  <a:avLst/>
                  <a:gdLst>
                    <a:gd name="T0" fmla="*/ 1 w 2"/>
                    <a:gd name="T1" fmla="*/ 2 h 2"/>
                    <a:gd name="T2" fmla="*/ 1 w 2"/>
                    <a:gd name="T3" fmla="*/ 2 h 2"/>
                    <a:gd name="T4" fmla="*/ 0 w 2"/>
                    <a:gd name="T5" fmla="*/ 2 h 2"/>
                    <a:gd name="T6" fmla="*/ 0 w 2"/>
                    <a:gd name="T7" fmla="*/ 1 h 2"/>
                    <a:gd name="T8" fmla="*/ 0 w 2"/>
                    <a:gd name="T9" fmla="*/ 0 h 2"/>
                    <a:gd name="T10" fmla="*/ 1 w 2"/>
                    <a:gd name="T11" fmla="*/ 0 h 2"/>
                    <a:gd name="T12" fmla="*/ 2 w 2"/>
                    <a:gd name="T13" fmla="*/ 0 h 2"/>
                    <a:gd name="T14" fmla="*/ 2 w 2"/>
                    <a:gd name="T15" fmla="*/ 1 h 2"/>
                    <a:gd name="T16" fmla="*/ 2 w 2"/>
                    <a:gd name="T17" fmla="*/ 2 h 2"/>
                    <a:gd name="T18" fmla="*/ 1 w 2"/>
                    <a:gd name="T19" fmla="*/ 2 h 2"/>
                    <a:gd name="T20" fmla="*/ 1 w 2"/>
                    <a:gd name="T21" fmla="*/ 2 h 2"/>
                    <a:gd name="T22" fmla="*/ 1 w 2"/>
                    <a:gd name="T23" fmla="*/ 2 h 2"/>
                    <a:gd name="T24" fmla="*/ 2 w 2"/>
                    <a:gd name="T25" fmla="*/ 2 h 2"/>
                    <a:gd name="T26" fmla="*/ 2 w 2"/>
                    <a:gd name="T27" fmla="*/ 1 h 2"/>
                    <a:gd name="T28" fmla="*/ 2 w 2"/>
                    <a:gd name="T29" fmla="*/ 0 h 2"/>
                    <a:gd name="T30" fmla="*/ 1 w 2"/>
                    <a:gd name="T31" fmla="*/ 0 h 2"/>
                    <a:gd name="T32" fmla="*/ 0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0" y="2"/>
                        <a:pt x="0" y="2"/>
                      </a:cubicBezTo>
                      <a:cubicBezTo>
                        <a:pt x="0" y="2"/>
                        <a:pt x="0" y="2"/>
                        <a:pt x="0" y="1"/>
                      </a:cubicBezTo>
                      <a:cubicBezTo>
                        <a:pt x="0" y="1"/>
                        <a:pt x="0" y="1"/>
                        <a:pt x="0" y="0"/>
                      </a:cubicBezTo>
                      <a:cubicBezTo>
                        <a:pt x="1" y="0"/>
                        <a:pt x="1" y="0"/>
                        <a:pt x="1" y="0"/>
                      </a:cubicBezTo>
                      <a:cubicBezTo>
                        <a:pt x="2" y="0"/>
                        <a:pt x="2" y="0"/>
                        <a:pt x="2" y="0"/>
                      </a:cubicBezTo>
                      <a:cubicBezTo>
                        <a:pt x="2" y="0"/>
                        <a:pt x="2" y="1"/>
                        <a:pt x="2" y="1"/>
                      </a:cubicBezTo>
                      <a:cubicBezTo>
                        <a:pt x="2" y="1"/>
                        <a:pt x="2" y="2"/>
                        <a:pt x="2" y="2"/>
                      </a:cubicBezTo>
                      <a:cubicBezTo>
                        <a:pt x="2" y="2"/>
                        <a:pt x="1" y="2"/>
                        <a:pt x="1" y="2"/>
                      </a:cubicBezTo>
                      <a:cubicBezTo>
                        <a:pt x="1" y="2"/>
                        <a:pt x="1" y="2"/>
                        <a:pt x="1" y="2"/>
                      </a:cubicBezTo>
                      <a:cubicBezTo>
                        <a:pt x="1" y="2"/>
                        <a:pt x="1" y="2"/>
                        <a:pt x="1" y="2"/>
                      </a:cubicBezTo>
                      <a:cubicBezTo>
                        <a:pt x="1" y="2"/>
                        <a:pt x="2" y="2"/>
                        <a:pt x="2" y="2"/>
                      </a:cubicBezTo>
                      <a:cubicBezTo>
                        <a:pt x="2" y="2"/>
                        <a:pt x="2" y="1"/>
                        <a:pt x="2" y="1"/>
                      </a:cubicBezTo>
                      <a:cubicBezTo>
                        <a:pt x="2" y="1"/>
                        <a:pt x="2" y="0"/>
                        <a:pt x="2" y="0"/>
                      </a:cubicBezTo>
                      <a:cubicBezTo>
                        <a:pt x="2" y="0"/>
                        <a:pt x="2" y="0"/>
                        <a:pt x="1" y="0"/>
                      </a:cubicBezTo>
                      <a:cubicBezTo>
                        <a:pt x="1" y="0"/>
                        <a:pt x="1" y="0"/>
                        <a:pt x="0" y="0"/>
                      </a:cubicBezTo>
                      <a:cubicBezTo>
                        <a:pt x="0" y="1"/>
                        <a:pt x="0" y="1"/>
                        <a:pt x="0" y="1"/>
                      </a:cubicBezTo>
                      <a:cubicBezTo>
                        <a:pt x="0" y="2"/>
                        <a:pt x="0" y="2"/>
                        <a:pt x="0" y="2"/>
                      </a:cubicBezTo>
                      <a:cubicBezTo>
                        <a:pt x="0"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4" name="Freeform 196"/>
                <p:cNvSpPr>
                  <a:spLocks/>
                </p:cNvSpPr>
                <p:nvPr/>
              </p:nvSpPr>
              <p:spPr bwMode="auto">
                <a:xfrm>
                  <a:off x="2205" y="995"/>
                  <a:ext cx="5"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1"/>
                        <a:pt x="1" y="0"/>
                        <a:pt x="1" y="0"/>
                      </a:cubicBezTo>
                      <a:cubicBezTo>
                        <a:pt x="2" y="0"/>
                        <a:pt x="2" y="1"/>
                        <a:pt x="2" y="1"/>
                      </a:cubicBezTo>
                      <a:cubicBezTo>
                        <a:pt x="2" y="1"/>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5" name="Freeform 197"/>
                <p:cNvSpPr>
                  <a:spLocks/>
                </p:cNvSpPr>
                <p:nvPr/>
              </p:nvSpPr>
              <p:spPr bwMode="auto">
                <a:xfrm>
                  <a:off x="2205" y="995"/>
                  <a:ext cx="5" cy="5"/>
                </a:xfrm>
                <a:custGeom>
                  <a:avLst/>
                  <a:gdLst>
                    <a:gd name="T0" fmla="*/ 1 w 2"/>
                    <a:gd name="T1" fmla="*/ 2 h 2"/>
                    <a:gd name="T2" fmla="*/ 1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1 h 2"/>
                    <a:gd name="T16" fmla="*/ 2 w 2"/>
                    <a:gd name="T17" fmla="*/ 2 h 2"/>
                    <a:gd name="T18" fmla="*/ 1 w 2"/>
                    <a:gd name="T19" fmla="*/ 2 h 2"/>
                    <a:gd name="T20" fmla="*/ 1 w 2"/>
                    <a:gd name="T21" fmla="*/ 2 h 2"/>
                    <a:gd name="T22" fmla="*/ 1 w 2"/>
                    <a:gd name="T23" fmla="*/ 2 h 2"/>
                    <a:gd name="T24" fmla="*/ 2 w 2"/>
                    <a:gd name="T25" fmla="*/ 2 h 2"/>
                    <a:gd name="T26" fmla="*/ 2 w 2"/>
                    <a:gd name="T27" fmla="*/ 1 h 2"/>
                    <a:gd name="T28" fmla="*/ 2 w 2"/>
                    <a:gd name="T29" fmla="*/ 0 h 2"/>
                    <a:gd name="T30" fmla="*/ 1 w 2"/>
                    <a:gd name="T31" fmla="*/ 0 h 2"/>
                    <a:gd name="T32" fmla="*/ 0 w 2"/>
                    <a:gd name="T33" fmla="*/ 1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0" y="2"/>
                        <a:pt x="0" y="2"/>
                      </a:cubicBezTo>
                      <a:cubicBezTo>
                        <a:pt x="0" y="2"/>
                        <a:pt x="0" y="2"/>
                        <a:pt x="0" y="1"/>
                      </a:cubicBezTo>
                      <a:cubicBezTo>
                        <a:pt x="0" y="1"/>
                        <a:pt x="0" y="1"/>
                        <a:pt x="0" y="1"/>
                      </a:cubicBezTo>
                      <a:cubicBezTo>
                        <a:pt x="1" y="0"/>
                        <a:pt x="1" y="0"/>
                        <a:pt x="1" y="0"/>
                      </a:cubicBezTo>
                      <a:cubicBezTo>
                        <a:pt x="1" y="0"/>
                        <a:pt x="2" y="0"/>
                        <a:pt x="2" y="0"/>
                      </a:cubicBezTo>
                      <a:cubicBezTo>
                        <a:pt x="2" y="1"/>
                        <a:pt x="2" y="1"/>
                        <a:pt x="2" y="1"/>
                      </a:cubicBezTo>
                      <a:cubicBezTo>
                        <a:pt x="2" y="1"/>
                        <a:pt x="2" y="1"/>
                        <a:pt x="2" y="2"/>
                      </a:cubicBezTo>
                      <a:cubicBezTo>
                        <a:pt x="1" y="2"/>
                        <a:pt x="1" y="2"/>
                        <a:pt x="1" y="2"/>
                      </a:cubicBezTo>
                      <a:cubicBezTo>
                        <a:pt x="1" y="2"/>
                        <a:pt x="1" y="2"/>
                        <a:pt x="1" y="2"/>
                      </a:cubicBezTo>
                      <a:cubicBezTo>
                        <a:pt x="1" y="2"/>
                        <a:pt x="1" y="2"/>
                        <a:pt x="1" y="2"/>
                      </a:cubicBezTo>
                      <a:cubicBezTo>
                        <a:pt x="1" y="2"/>
                        <a:pt x="1" y="2"/>
                        <a:pt x="2" y="2"/>
                      </a:cubicBezTo>
                      <a:cubicBezTo>
                        <a:pt x="2" y="1"/>
                        <a:pt x="2" y="1"/>
                        <a:pt x="2" y="1"/>
                      </a:cubicBezTo>
                      <a:cubicBezTo>
                        <a:pt x="2" y="1"/>
                        <a:pt x="2" y="1"/>
                        <a:pt x="2" y="0"/>
                      </a:cubicBezTo>
                      <a:cubicBezTo>
                        <a:pt x="2" y="0"/>
                        <a:pt x="1" y="0"/>
                        <a:pt x="1" y="0"/>
                      </a:cubicBezTo>
                      <a:cubicBezTo>
                        <a:pt x="1" y="0"/>
                        <a:pt x="1" y="0"/>
                        <a:pt x="0" y="1"/>
                      </a:cubicBezTo>
                      <a:cubicBezTo>
                        <a:pt x="0" y="1"/>
                        <a:pt x="0" y="1"/>
                        <a:pt x="0" y="1"/>
                      </a:cubicBezTo>
                      <a:cubicBezTo>
                        <a:pt x="0" y="2"/>
                        <a:pt x="0" y="2"/>
                        <a:pt x="0" y="2"/>
                      </a:cubicBezTo>
                      <a:cubicBezTo>
                        <a:pt x="0"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6" name="Freeform 198"/>
                <p:cNvSpPr>
                  <a:spLocks/>
                </p:cNvSpPr>
                <p:nvPr/>
              </p:nvSpPr>
              <p:spPr bwMode="auto">
                <a:xfrm>
                  <a:off x="2212" y="995"/>
                  <a:ext cx="3" cy="2"/>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0"/>
                        <a:pt x="0" y="0"/>
                        <a:pt x="1" y="0"/>
                      </a:cubicBezTo>
                      <a:cubicBezTo>
                        <a:pt x="1" y="0"/>
                        <a:pt x="1" y="0"/>
                        <a:pt x="1" y="0"/>
                      </a:cubicBezTo>
                      <a:cubicBezTo>
                        <a:pt x="1" y="1"/>
                        <a:pt x="1"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7" name="Freeform 199"/>
                <p:cNvSpPr>
                  <a:spLocks/>
                </p:cNvSpPr>
                <p:nvPr/>
              </p:nvSpPr>
              <p:spPr bwMode="auto">
                <a:xfrm>
                  <a:off x="2212" y="995"/>
                  <a:ext cx="3" cy="2"/>
                </a:xfrm>
                <a:custGeom>
                  <a:avLst/>
                  <a:gdLst>
                    <a:gd name="T0" fmla="*/ 0 w 1"/>
                    <a:gd name="T1" fmla="*/ 1 h 1"/>
                    <a:gd name="T2" fmla="*/ 0 w 1"/>
                    <a:gd name="T3" fmla="*/ 1 h 1"/>
                    <a:gd name="T4" fmla="*/ 0 w 1"/>
                    <a:gd name="T5" fmla="*/ 1 h 1"/>
                    <a:gd name="T6" fmla="*/ 0 w 1"/>
                    <a:gd name="T7" fmla="*/ 1 h 1"/>
                    <a:gd name="T8" fmla="*/ 0 w 1"/>
                    <a:gd name="T9" fmla="*/ 0 h 1"/>
                    <a:gd name="T10" fmla="*/ 1 w 1"/>
                    <a:gd name="T11" fmla="*/ 0 h 1"/>
                    <a:gd name="T12" fmla="*/ 1 w 1"/>
                    <a:gd name="T13" fmla="*/ 0 h 1"/>
                    <a:gd name="T14" fmla="*/ 1 w 1"/>
                    <a:gd name="T15" fmla="*/ 0 h 1"/>
                    <a:gd name="T16" fmla="*/ 1 w 1"/>
                    <a:gd name="T17" fmla="*/ 1 h 1"/>
                    <a:gd name="T18" fmla="*/ 0 w 1"/>
                    <a:gd name="T19" fmla="*/ 1 h 1"/>
                    <a:gd name="T20" fmla="*/ 0 w 1"/>
                    <a:gd name="T21" fmla="*/ 1 h 1"/>
                    <a:gd name="T22" fmla="*/ 0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8" name="Freeform 200"/>
                <p:cNvSpPr>
                  <a:spLocks/>
                </p:cNvSpPr>
                <p:nvPr/>
              </p:nvSpPr>
              <p:spPr bwMode="auto">
                <a:xfrm>
                  <a:off x="2217" y="992"/>
                  <a:ext cx="3" cy="3"/>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9" name="Freeform 201"/>
                <p:cNvSpPr>
                  <a:spLocks/>
                </p:cNvSpPr>
                <p:nvPr/>
              </p:nvSpPr>
              <p:spPr bwMode="auto">
                <a:xfrm>
                  <a:off x="2217" y="992"/>
                  <a:ext cx="3" cy="3"/>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0" y="1"/>
                        <a:pt x="0" y="1"/>
                      </a:cubicBezTo>
                      <a:cubicBezTo>
                        <a:pt x="0" y="1"/>
                        <a:pt x="0" y="1"/>
                        <a:pt x="0" y="0"/>
                      </a:cubicBezTo>
                      <a:cubicBezTo>
                        <a:pt x="0" y="0"/>
                        <a:pt x="0" y="0"/>
                        <a:pt x="0"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1"/>
                        <a:pt x="0" y="1"/>
                        <a:pt x="0" y="1"/>
                      </a:cubicBezTo>
                      <a:cubicBezTo>
                        <a:pt x="0"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0" name="Freeform 202"/>
                <p:cNvSpPr>
                  <a:spLocks/>
                </p:cNvSpPr>
                <p:nvPr/>
              </p:nvSpPr>
              <p:spPr bwMode="auto">
                <a:xfrm>
                  <a:off x="2163" y="981"/>
                  <a:ext cx="7" cy="7"/>
                </a:xfrm>
                <a:custGeom>
                  <a:avLst/>
                  <a:gdLst>
                    <a:gd name="T0" fmla="*/ 1 w 3"/>
                    <a:gd name="T1" fmla="*/ 3 h 3"/>
                    <a:gd name="T2" fmla="*/ 0 w 3"/>
                    <a:gd name="T3" fmla="*/ 1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2"/>
                        <a:pt x="0" y="1"/>
                      </a:cubicBezTo>
                      <a:cubicBezTo>
                        <a:pt x="1" y="0"/>
                        <a:pt x="1" y="0"/>
                        <a:pt x="2" y="0"/>
                      </a:cubicBezTo>
                      <a:cubicBezTo>
                        <a:pt x="3" y="0"/>
                        <a:pt x="3" y="1"/>
                        <a:pt x="3" y="1"/>
                      </a:cubicBezTo>
                      <a:cubicBezTo>
                        <a:pt x="3" y="2"/>
                        <a:pt x="2"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1" name="Freeform 203"/>
                <p:cNvSpPr>
                  <a:spLocks/>
                </p:cNvSpPr>
                <p:nvPr/>
              </p:nvSpPr>
              <p:spPr bwMode="auto">
                <a:xfrm>
                  <a:off x="2163" y="981"/>
                  <a:ext cx="7" cy="7"/>
                </a:xfrm>
                <a:custGeom>
                  <a:avLst/>
                  <a:gdLst>
                    <a:gd name="T0" fmla="*/ 1 w 3"/>
                    <a:gd name="T1" fmla="*/ 3 h 3"/>
                    <a:gd name="T2" fmla="*/ 1 w 3"/>
                    <a:gd name="T3" fmla="*/ 3 h 3"/>
                    <a:gd name="T4" fmla="*/ 1 w 3"/>
                    <a:gd name="T5" fmla="*/ 2 h 3"/>
                    <a:gd name="T6" fmla="*/ 0 w 3"/>
                    <a:gd name="T7" fmla="*/ 1 h 3"/>
                    <a:gd name="T8" fmla="*/ 1 w 3"/>
                    <a:gd name="T9" fmla="*/ 0 h 3"/>
                    <a:gd name="T10" fmla="*/ 2 w 3"/>
                    <a:gd name="T11" fmla="*/ 0 h 3"/>
                    <a:gd name="T12" fmla="*/ 3 w 3"/>
                    <a:gd name="T13" fmla="*/ 0 h 3"/>
                    <a:gd name="T14" fmla="*/ 3 w 3"/>
                    <a:gd name="T15" fmla="*/ 1 h 3"/>
                    <a:gd name="T16" fmla="*/ 3 w 3"/>
                    <a:gd name="T17" fmla="*/ 2 h 3"/>
                    <a:gd name="T18" fmla="*/ 1 w 3"/>
                    <a:gd name="T19" fmla="*/ 3 h 3"/>
                    <a:gd name="T20" fmla="*/ 1 w 3"/>
                    <a:gd name="T21" fmla="*/ 3 h 3"/>
                    <a:gd name="T22" fmla="*/ 1 w 3"/>
                    <a:gd name="T23" fmla="*/ 3 h 3"/>
                    <a:gd name="T24" fmla="*/ 3 w 3"/>
                    <a:gd name="T25" fmla="*/ 2 h 3"/>
                    <a:gd name="T26" fmla="*/ 3 w 3"/>
                    <a:gd name="T27" fmla="*/ 1 h 3"/>
                    <a:gd name="T28" fmla="*/ 3 w 3"/>
                    <a:gd name="T29" fmla="*/ 0 h 3"/>
                    <a:gd name="T30" fmla="*/ 2 w 3"/>
                    <a:gd name="T31" fmla="*/ 0 h 3"/>
                    <a:gd name="T32" fmla="*/ 1 w 3"/>
                    <a:gd name="T33" fmla="*/ 0 h 3"/>
                    <a:gd name="T34" fmla="*/ 0 w 3"/>
                    <a:gd name="T35" fmla="*/ 1 h 3"/>
                    <a:gd name="T36" fmla="*/ 1 w 3"/>
                    <a:gd name="T37" fmla="*/ 2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3"/>
                        <a:pt x="1" y="2"/>
                      </a:cubicBezTo>
                      <a:cubicBezTo>
                        <a:pt x="0" y="2"/>
                        <a:pt x="0" y="2"/>
                        <a:pt x="0" y="1"/>
                      </a:cubicBezTo>
                      <a:cubicBezTo>
                        <a:pt x="0" y="1"/>
                        <a:pt x="1" y="0"/>
                        <a:pt x="1" y="0"/>
                      </a:cubicBezTo>
                      <a:cubicBezTo>
                        <a:pt x="1" y="0"/>
                        <a:pt x="2" y="0"/>
                        <a:pt x="2" y="0"/>
                      </a:cubicBezTo>
                      <a:cubicBezTo>
                        <a:pt x="3" y="0"/>
                        <a:pt x="3" y="0"/>
                        <a:pt x="3" y="0"/>
                      </a:cubicBezTo>
                      <a:cubicBezTo>
                        <a:pt x="3" y="1"/>
                        <a:pt x="3" y="1"/>
                        <a:pt x="3" y="1"/>
                      </a:cubicBezTo>
                      <a:cubicBezTo>
                        <a:pt x="3" y="2"/>
                        <a:pt x="3" y="2"/>
                        <a:pt x="3" y="2"/>
                      </a:cubicBezTo>
                      <a:cubicBezTo>
                        <a:pt x="2" y="3"/>
                        <a:pt x="2" y="3"/>
                        <a:pt x="1" y="3"/>
                      </a:cubicBezTo>
                      <a:cubicBezTo>
                        <a:pt x="1" y="3"/>
                        <a:pt x="1" y="3"/>
                        <a:pt x="1" y="3"/>
                      </a:cubicBezTo>
                      <a:cubicBezTo>
                        <a:pt x="1" y="3"/>
                        <a:pt x="1" y="3"/>
                        <a:pt x="1" y="3"/>
                      </a:cubicBezTo>
                      <a:cubicBezTo>
                        <a:pt x="2" y="3"/>
                        <a:pt x="2" y="3"/>
                        <a:pt x="3" y="2"/>
                      </a:cubicBezTo>
                      <a:cubicBezTo>
                        <a:pt x="3" y="2"/>
                        <a:pt x="3" y="2"/>
                        <a:pt x="3" y="1"/>
                      </a:cubicBezTo>
                      <a:cubicBezTo>
                        <a:pt x="3" y="1"/>
                        <a:pt x="3" y="1"/>
                        <a:pt x="3" y="0"/>
                      </a:cubicBezTo>
                      <a:cubicBezTo>
                        <a:pt x="3" y="0"/>
                        <a:pt x="3" y="0"/>
                        <a:pt x="2" y="0"/>
                      </a:cubicBezTo>
                      <a:cubicBezTo>
                        <a:pt x="2" y="0"/>
                        <a:pt x="1" y="0"/>
                        <a:pt x="1" y="0"/>
                      </a:cubicBezTo>
                      <a:cubicBezTo>
                        <a:pt x="1" y="0"/>
                        <a:pt x="0" y="1"/>
                        <a:pt x="0" y="1"/>
                      </a:cubicBezTo>
                      <a:cubicBezTo>
                        <a:pt x="0" y="2"/>
                        <a:pt x="0" y="2"/>
                        <a:pt x="1" y="2"/>
                      </a:cubicBezTo>
                      <a:cubicBezTo>
                        <a:pt x="1"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2" name="Freeform 204"/>
                <p:cNvSpPr>
                  <a:spLocks/>
                </p:cNvSpPr>
                <p:nvPr/>
              </p:nvSpPr>
              <p:spPr bwMode="auto">
                <a:xfrm>
                  <a:off x="2222" y="988"/>
                  <a:ext cx="2" cy="4"/>
                </a:xfrm>
                <a:custGeom>
                  <a:avLst/>
                  <a:gdLst>
                    <a:gd name="T0" fmla="*/ 1 w 1"/>
                    <a:gd name="T1" fmla="*/ 2 h 2"/>
                    <a:gd name="T2" fmla="*/ 0 w 1"/>
                    <a:gd name="T3" fmla="*/ 1 h 2"/>
                    <a:gd name="T4" fmla="*/ 1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2"/>
                        <a:pt x="0" y="1"/>
                        <a:pt x="0" y="1"/>
                      </a:cubicBezTo>
                      <a:cubicBezTo>
                        <a:pt x="0" y="1"/>
                        <a:pt x="1" y="1"/>
                        <a:pt x="1" y="1"/>
                      </a:cubicBezTo>
                      <a:cubicBezTo>
                        <a:pt x="1" y="0"/>
                        <a:pt x="1" y="1"/>
                        <a:pt x="1" y="1"/>
                      </a:cubicBezTo>
                      <a:cubicBezTo>
                        <a:pt x="1" y="1"/>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3" name="Freeform 205"/>
                <p:cNvSpPr>
                  <a:spLocks/>
                </p:cNvSpPr>
                <p:nvPr/>
              </p:nvSpPr>
              <p:spPr bwMode="auto">
                <a:xfrm>
                  <a:off x="2222" y="988"/>
                  <a:ext cx="2" cy="4"/>
                </a:xfrm>
                <a:custGeom>
                  <a:avLst/>
                  <a:gdLst>
                    <a:gd name="T0" fmla="*/ 1 w 1"/>
                    <a:gd name="T1" fmla="*/ 2 h 2"/>
                    <a:gd name="T2" fmla="*/ 1 w 1"/>
                    <a:gd name="T3" fmla="*/ 2 h 2"/>
                    <a:gd name="T4" fmla="*/ 0 w 1"/>
                    <a:gd name="T5" fmla="*/ 1 h 2"/>
                    <a:gd name="T6" fmla="*/ 0 w 1"/>
                    <a:gd name="T7" fmla="*/ 1 h 2"/>
                    <a:gd name="T8" fmla="*/ 0 w 1"/>
                    <a:gd name="T9" fmla="*/ 1 h 2"/>
                    <a:gd name="T10" fmla="*/ 1 w 1"/>
                    <a:gd name="T11" fmla="*/ 1 h 2"/>
                    <a:gd name="T12" fmla="*/ 1 w 1"/>
                    <a:gd name="T13" fmla="*/ 1 h 2"/>
                    <a:gd name="T14" fmla="*/ 1 w 1"/>
                    <a:gd name="T15" fmla="*/ 1 h 2"/>
                    <a:gd name="T16" fmla="*/ 1 w 1"/>
                    <a:gd name="T17" fmla="*/ 1 h 2"/>
                    <a:gd name="T18" fmla="*/ 1 w 1"/>
                    <a:gd name="T19" fmla="*/ 2 h 2"/>
                    <a:gd name="T20" fmla="*/ 1 w 1"/>
                    <a:gd name="T21" fmla="*/ 2 h 2"/>
                    <a:gd name="T22" fmla="*/ 1 w 1"/>
                    <a:gd name="T23" fmla="*/ 2 h 2"/>
                    <a:gd name="T24" fmla="*/ 1 w 1"/>
                    <a:gd name="T25" fmla="*/ 1 h 2"/>
                    <a:gd name="T26" fmla="*/ 1 w 1"/>
                    <a:gd name="T27" fmla="*/ 1 h 2"/>
                    <a:gd name="T28" fmla="*/ 1 w 1"/>
                    <a:gd name="T29" fmla="*/ 1 h 2"/>
                    <a:gd name="T30" fmla="*/ 1 w 1"/>
                    <a:gd name="T31" fmla="*/ 1 h 2"/>
                    <a:gd name="T32" fmla="*/ 0 w 1"/>
                    <a:gd name="T33" fmla="*/ 1 h 2"/>
                    <a:gd name="T34" fmla="*/ 0 w 1"/>
                    <a:gd name="T35" fmla="*/ 1 h 2"/>
                    <a:gd name="T36" fmla="*/ 0 w 1"/>
                    <a:gd name="T37" fmla="*/ 1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0" y="2"/>
                        <a:pt x="0" y="1"/>
                      </a:cubicBezTo>
                      <a:cubicBezTo>
                        <a:pt x="0" y="1"/>
                        <a:pt x="0" y="1"/>
                        <a:pt x="0" y="1"/>
                      </a:cubicBezTo>
                      <a:cubicBezTo>
                        <a:pt x="0" y="1"/>
                        <a:pt x="0" y="1"/>
                        <a:pt x="0" y="1"/>
                      </a:cubicBezTo>
                      <a:cubicBezTo>
                        <a:pt x="1" y="1"/>
                        <a:pt x="1" y="1"/>
                        <a:pt x="1" y="1"/>
                      </a:cubicBezTo>
                      <a:cubicBezTo>
                        <a:pt x="1" y="0"/>
                        <a:pt x="1" y="1"/>
                        <a:pt x="1" y="1"/>
                      </a:cubicBezTo>
                      <a:cubicBezTo>
                        <a:pt x="1" y="1"/>
                        <a:pt x="1" y="1"/>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ubicBezTo>
                        <a:pt x="1" y="1"/>
                        <a:pt x="1" y="0"/>
                        <a:pt x="1" y="1"/>
                      </a:cubicBezTo>
                      <a:cubicBezTo>
                        <a:pt x="1" y="1"/>
                        <a:pt x="1" y="1"/>
                        <a:pt x="0" y="1"/>
                      </a:cubicBezTo>
                      <a:cubicBezTo>
                        <a:pt x="0" y="1"/>
                        <a:pt x="0" y="1"/>
                        <a:pt x="0" y="1"/>
                      </a:cubicBezTo>
                      <a:cubicBezTo>
                        <a:pt x="0" y="1"/>
                        <a:pt x="0" y="1"/>
                        <a:pt x="0" y="1"/>
                      </a:cubicBezTo>
                      <a:cubicBezTo>
                        <a:pt x="0"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4" name="Freeform 206"/>
                <p:cNvSpPr>
                  <a:spLocks/>
                </p:cNvSpPr>
                <p:nvPr/>
              </p:nvSpPr>
              <p:spPr bwMode="auto">
                <a:xfrm>
                  <a:off x="2156" y="974"/>
                  <a:ext cx="7" cy="7"/>
                </a:xfrm>
                <a:custGeom>
                  <a:avLst/>
                  <a:gdLst>
                    <a:gd name="T0" fmla="*/ 1 w 3"/>
                    <a:gd name="T1" fmla="*/ 3 h 3"/>
                    <a:gd name="T2" fmla="*/ 0 w 3"/>
                    <a:gd name="T3" fmla="*/ 1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2"/>
                        <a:pt x="0" y="1"/>
                      </a:cubicBezTo>
                      <a:cubicBezTo>
                        <a:pt x="1" y="1"/>
                        <a:pt x="1" y="0"/>
                        <a:pt x="2" y="0"/>
                      </a:cubicBezTo>
                      <a:cubicBezTo>
                        <a:pt x="3" y="0"/>
                        <a:pt x="3" y="1"/>
                        <a:pt x="3" y="1"/>
                      </a:cubicBezTo>
                      <a:cubicBezTo>
                        <a:pt x="3" y="2"/>
                        <a:pt x="2"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5" name="Freeform 207"/>
                <p:cNvSpPr>
                  <a:spLocks/>
                </p:cNvSpPr>
                <p:nvPr/>
              </p:nvSpPr>
              <p:spPr bwMode="auto">
                <a:xfrm>
                  <a:off x="2156" y="974"/>
                  <a:ext cx="7" cy="7"/>
                </a:xfrm>
                <a:custGeom>
                  <a:avLst/>
                  <a:gdLst>
                    <a:gd name="T0" fmla="*/ 1 w 3"/>
                    <a:gd name="T1" fmla="*/ 3 h 3"/>
                    <a:gd name="T2" fmla="*/ 1 w 3"/>
                    <a:gd name="T3" fmla="*/ 3 h 3"/>
                    <a:gd name="T4" fmla="*/ 1 w 3"/>
                    <a:gd name="T5" fmla="*/ 2 h 3"/>
                    <a:gd name="T6" fmla="*/ 0 w 3"/>
                    <a:gd name="T7" fmla="*/ 1 h 3"/>
                    <a:gd name="T8" fmla="*/ 1 w 3"/>
                    <a:gd name="T9" fmla="*/ 0 h 3"/>
                    <a:gd name="T10" fmla="*/ 2 w 3"/>
                    <a:gd name="T11" fmla="*/ 0 h 3"/>
                    <a:gd name="T12" fmla="*/ 3 w 3"/>
                    <a:gd name="T13" fmla="*/ 0 h 3"/>
                    <a:gd name="T14" fmla="*/ 3 w 3"/>
                    <a:gd name="T15" fmla="*/ 1 h 3"/>
                    <a:gd name="T16" fmla="*/ 2 w 3"/>
                    <a:gd name="T17" fmla="*/ 2 h 3"/>
                    <a:gd name="T18" fmla="*/ 1 w 3"/>
                    <a:gd name="T19" fmla="*/ 3 h 3"/>
                    <a:gd name="T20" fmla="*/ 1 w 3"/>
                    <a:gd name="T21" fmla="*/ 3 h 3"/>
                    <a:gd name="T22" fmla="*/ 1 w 3"/>
                    <a:gd name="T23" fmla="*/ 3 h 3"/>
                    <a:gd name="T24" fmla="*/ 2 w 3"/>
                    <a:gd name="T25" fmla="*/ 2 h 3"/>
                    <a:gd name="T26" fmla="*/ 3 w 3"/>
                    <a:gd name="T27" fmla="*/ 1 h 3"/>
                    <a:gd name="T28" fmla="*/ 3 w 3"/>
                    <a:gd name="T29" fmla="*/ 0 h 3"/>
                    <a:gd name="T30" fmla="*/ 2 w 3"/>
                    <a:gd name="T31" fmla="*/ 0 h 3"/>
                    <a:gd name="T32" fmla="*/ 1 w 3"/>
                    <a:gd name="T33" fmla="*/ 0 h 3"/>
                    <a:gd name="T34" fmla="*/ 0 w 3"/>
                    <a:gd name="T35" fmla="*/ 1 h 3"/>
                    <a:gd name="T36" fmla="*/ 1 w 3"/>
                    <a:gd name="T37" fmla="*/ 2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2"/>
                        <a:pt x="1" y="2"/>
                      </a:cubicBezTo>
                      <a:cubicBezTo>
                        <a:pt x="0" y="2"/>
                        <a:pt x="0" y="2"/>
                        <a:pt x="0" y="1"/>
                      </a:cubicBezTo>
                      <a:cubicBezTo>
                        <a:pt x="1" y="1"/>
                        <a:pt x="1" y="1"/>
                        <a:pt x="1" y="0"/>
                      </a:cubicBezTo>
                      <a:cubicBezTo>
                        <a:pt x="1" y="0"/>
                        <a:pt x="2" y="0"/>
                        <a:pt x="2" y="0"/>
                      </a:cubicBezTo>
                      <a:cubicBezTo>
                        <a:pt x="2" y="0"/>
                        <a:pt x="3" y="0"/>
                        <a:pt x="3" y="0"/>
                      </a:cubicBezTo>
                      <a:cubicBezTo>
                        <a:pt x="3" y="1"/>
                        <a:pt x="3" y="1"/>
                        <a:pt x="3" y="1"/>
                      </a:cubicBezTo>
                      <a:cubicBezTo>
                        <a:pt x="3" y="2"/>
                        <a:pt x="3" y="2"/>
                        <a:pt x="2" y="2"/>
                      </a:cubicBezTo>
                      <a:cubicBezTo>
                        <a:pt x="2" y="3"/>
                        <a:pt x="2" y="3"/>
                        <a:pt x="1" y="3"/>
                      </a:cubicBezTo>
                      <a:cubicBezTo>
                        <a:pt x="1" y="3"/>
                        <a:pt x="1" y="3"/>
                        <a:pt x="1" y="3"/>
                      </a:cubicBezTo>
                      <a:cubicBezTo>
                        <a:pt x="1" y="3"/>
                        <a:pt x="1" y="3"/>
                        <a:pt x="1" y="3"/>
                      </a:cubicBezTo>
                      <a:cubicBezTo>
                        <a:pt x="2" y="3"/>
                        <a:pt x="2" y="3"/>
                        <a:pt x="2" y="2"/>
                      </a:cubicBezTo>
                      <a:cubicBezTo>
                        <a:pt x="3" y="2"/>
                        <a:pt x="3" y="2"/>
                        <a:pt x="3" y="1"/>
                      </a:cubicBezTo>
                      <a:cubicBezTo>
                        <a:pt x="3" y="1"/>
                        <a:pt x="3" y="1"/>
                        <a:pt x="3" y="0"/>
                      </a:cubicBezTo>
                      <a:cubicBezTo>
                        <a:pt x="3" y="0"/>
                        <a:pt x="2" y="0"/>
                        <a:pt x="2" y="0"/>
                      </a:cubicBezTo>
                      <a:cubicBezTo>
                        <a:pt x="2" y="0"/>
                        <a:pt x="1" y="0"/>
                        <a:pt x="1" y="0"/>
                      </a:cubicBezTo>
                      <a:cubicBezTo>
                        <a:pt x="1" y="1"/>
                        <a:pt x="1" y="1"/>
                        <a:pt x="0" y="1"/>
                      </a:cubicBezTo>
                      <a:cubicBezTo>
                        <a:pt x="0" y="2"/>
                        <a:pt x="0" y="2"/>
                        <a:pt x="1" y="2"/>
                      </a:cubicBezTo>
                      <a:cubicBezTo>
                        <a:pt x="1"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6" name="Freeform 208"/>
                <p:cNvSpPr>
                  <a:spLocks/>
                </p:cNvSpPr>
                <p:nvPr/>
              </p:nvSpPr>
              <p:spPr bwMode="auto">
                <a:xfrm>
                  <a:off x="2151" y="967"/>
                  <a:ext cx="7" cy="4"/>
                </a:xfrm>
                <a:custGeom>
                  <a:avLst/>
                  <a:gdLst>
                    <a:gd name="T0" fmla="*/ 1 w 3"/>
                    <a:gd name="T1" fmla="*/ 2 h 2"/>
                    <a:gd name="T2" fmla="*/ 0 w 3"/>
                    <a:gd name="T3" fmla="*/ 1 h 2"/>
                    <a:gd name="T4" fmla="*/ 2 w 3"/>
                    <a:gd name="T5" fmla="*/ 0 h 2"/>
                    <a:gd name="T6" fmla="*/ 3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0" y="2"/>
                        <a:pt x="0" y="2"/>
                        <a:pt x="0" y="1"/>
                      </a:cubicBezTo>
                      <a:cubicBezTo>
                        <a:pt x="1" y="0"/>
                        <a:pt x="1" y="0"/>
                        <a:pt x="2" y="0"/>
                      </a:cubicBezTo>
                      <a:cubicBezTo>
                        <a:pt x="2" y="0"/>
                        <a:pt x="3" y="1"/>
                        <a:pt x="3" y="1"/>
                      </a:cubicBezTo>
                      <a:cubicBezTo>
                        <a:pt x="2" y="2"/>
                        <a:pt x="2"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7" name="Freeform 209"/>
                <p:cNvSpPr>
                  <a:spLocks/>
                </p:cNvSpPr>
                <p:nvPr/>
              </p:nvSpPr>
              <p:spPr bwMode="auto">
                <a:xfrm>
                  <a:off x="2151" y="967"/>
                  <a:ext cx="7" cy="4"/>
                </a:xfrm>
                <a:custGeom>
                  <a:avLst/>
                  <a:gdLst>
                    <a:gd name="T0" fmla="*/ 1 w 3"/>
                    <a:gd name="T1" fmla="*/ 2 h 2"/>
                    <a:gd name="T2" fmla="*/ 1 w 3"/>
                    <a:gd name="T3" fmla="*/ 2 h 2"/>
                    <a:gd name="T4" fmla="*/ 0 w 3"/>
                    <a:gd name="T5" fmla="*/ 2 h 2"/>
                    <a:gd name="T6" fmla="*/ 0 w 3"/>
                    <a:gd name="T7" fmla="*/ 1 h 2"/>
                    <a:gd name="T8" fmla="*/ 1 w 3"/>
                    <a:gd name="T9" fmla="*/ 0 h 2"/>
                    <a:gd name="T10" fmla="*/ 2 w 3"/>
                    <a:gd name="T11" fmla="*/ 0 h 2"/>
                    <a:gd name="T12" fmla="*/ 3 w 3"/>
                    <a:gd name="T13" fmla="*/ 0 h 2"/>
                    <a:gd name="T14" fmla="*/ 3 w 3"/>
                    <a:gd name="T15" fmla="*/ 1 h 2"/>
                    <a:gd name="T16" fmla="*/ 2 w 3"/>
                    <a:gd name="T17" fmla="*/ 2 h 2"/>
                    <a:gd name="T18" fmla="*/ 1 w 3"/>
                    <a:gd name="T19" fmla="*/ 2 h 2"/>
                    <a:gd name="T20" fmla="*/ 1 w 3"/>
                    <a:gd name="T21" fmla="*/ 2 h 2"/>
                    <a:gd name="T22" fmla="*/ 1 w 3"/>
                    <a:gd name="T23" fmla="*/ 2 h 2"/>
                    <a:gd name="T24" fmla="*/ 2 w 3"/>
                    <a:gd name="T25" fmla="*/ 2 h 2"/>
                    <a:gd name="T26" fmla="*/ 3 w 3"/>
                    <a:gd name="T27" fmla="*/ 1 h 2"/>
                    <a:gd name="T28" fmla="*/ 3 w 3"/>
                    <a:gd name="T29" fmla="*/ 0 h 2"/>
                    <a:gd name="T30" fmla="*/ 2 w 3"/>
                    <a:gd name="T31" fmla="*/ 0 h 2"/>
                    <a:gd name="T32" fmla="*/ 1 w 3"/>
                    <a:gd name="T33" fmla="*/ 0 h 2"/>
                    <a:gd name="T34" fmla="*/ 0 w 3"/>
                    <a:gd name="T35" fmla="*/ 1 h 2"/>
                    <a:gd name="T36" fmla="*/ 0 w 3"/>
                    <a:gd name="T37" fmla="*/ 2 h 2"/>
                    <a:gd name="T38" fmla="*/ 1 w 3"/>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1" y="2"/>
                      </a:moveTo>
                      <a:cubicBezTo>
                        <a:pt x="1" y="2"/>
                        <a:pt x="1" y="2"/>
                        <a:pt x="1" y="2"/>
                      </a:cubicBezTo>
                      <a:cubicBezTo>
                        <a:pt x="1" y="2"/>
                        <a:pt x="0" y="2"/>
                        <a:pt x="0" y="2"/>
                      </a:cubicBezTo>
                      <a:cubicBezTo>
                        <a:pt x="0" y="2"/>
                        <a:pt x="0" y="1"/>
                        <a:pt x="0" y="1"/>
                      </a:cubicBezTo>
                      <a:cubicBezTo>
                        <a:pt x="0" y="1"/>
                        <a:pt x="1" y="0"/>
                        <a:pt x="1" y="0"/>
                      </a:cubicBezTo>
                      <a:cubicBezTo>
                        <a:pt x="1" y="0"/>
                        <a:pt x="2" y="0"/>
                        <a:pt x="2" y="0"/>
                      </a:cubicBezTo>
                      <a:cubicBezTo>
                        <a:pt x="2" y="0"/>
                        <a:pt x="2" y="0"/>
                        <a:pt x="3" y="0"/>
                      </a:cubicBezTo>
                      <a:cubicBezTo>
                        <a:pt x="3" y="1"/>
                        <a:pt x="3" y="1"/>
                        <a:pt x="3" y="1"/>
                      </a:cubicBezTo>
                      <a:cubicBezTo>
                        <a:pt x="2" y="2"/>
                        <a:pt x="2" y="2"/>
                        <a:pt x="2" y="2"/>
                      </a:cubicBezTo>
                      <a:cubicBezTo>
                        <a:pt x="2" y="2"/>
                        <a:pt x="1" y="2"/>
                        <a:pt x="1" y="2"/>
                      </a:cubicBezTo>
                      <a:cubicBezTo>
                        <a:pt x="1" y="2"/>
                        <a:pt x="1" y="2"/>
                        <a:pt x="1" y="2"/>
                      </a:cubicBezTo>
                      <a:cubicBezTo>
                        <a:pt x="1" y="2"/>
                        <a:pt x="1" y="2"/>
                        <a:pt x="1" y="2"/>
                      </a:cubicBezTo>
                      <a:cubicBezTo>
                        <a:pt x="1" y="2"/>
                        <a:pt x="2" y="2"/>
                        <a:pt x="2" y="2"/>
                      </a:cubicBezTo>
                      <a:cubicBezTo>
                        <a:pt x="2" y="2"/>
                        <a:pt x="2" y="2"/>
                        <a:pt x="3" y="1"/>
                      </a:cubicBezTo>
                      <a:cubicBezTo>
                        <a:pt x="3" y="1"/>
                        <a:pt x="3" y="1"/>
                        <a:pt x="3" y="0"/>
                      </a:cubicBezTo>
                      <a:cubicBezTo>
                        <a:pt x="2" y="0"/>
                        <a:pt x="2" y="0"/>
                        <a:pt x="2" y="0"/>
                      </a:cubicBezTo>
                      <a:cubicBezTo>
                        <a:pt x="2" y="0"/>
                        <a:pt x="1" y="0"/>
                        <a:pt x="1" y="0"/>
                      </a:cubicBezTo>
                      <a:cubicBezTo>
                        <a:pt x="1" y="0"/>
                        <a:pt x="0" y="1"/>
                        <a:pt x="0" y="1"/>
                      </a:cubicBezTo>
                      <a:cubicBezTo>
                        <a:pt x="0" y="1"/>
                        <a:pt x="0" y="2"/>
                        <a:pt x="0" y="2"/>
                      </a:cubicBezTo>
                      <a:cubicBezTo>
                        <a:pt x="0"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8" name="Freeform 210"/>
                <p:cNvSpPr>
                  <a:spLocks/>
                </p:cNvSpPr>
                <p:nvPr/>
              </p:nvSpPr>
              <p:spPr bwMode="auto">
                <a:xfrm>
                  <a:off x="2149" y="959"/>
                  <a:ext cx="4"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0" y="0"/>
                        <a:pt x="1" y="0"/>
                        <a:pt x="1" y="0"/>
                      </a:cubicBezTo>
                      <a:cubicBezTo>
                        <a:pt x="2" y="0"/>
                        <a:pt x="2" y="1"/>
                        <a:pt x="2" y="1"/>
                      </a:cubicBezTo>
                      <a:cubicBezTo>
                        <a:pt x="2"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9" name="Freeform 211"/>
                <p:cNvSpPr>
                  <a:spLocks/>
                </p:cNvSpPr>
                <p:nvPr/>
              </p:nvSpPr>
              <p:spPr bwMode="auto">
                <a:xfrm>
                  <a:off x="2149" y="959"/>
                  <a:ext cx="4" cy="5"/>
                </a:xfrm>
                <a:custGeom>
                  <a:avLst/>
                  <a:gdLst>
                    <a:gd name="T0" fmla="*/ 1 w 2"/>
                    <a:gd name="T1" fmla="*/ 2 h 2"/>
                    <a:gd name="T2" fmla="*/ 1 w 2"/>
                    <a:gd name="T3" fmla="*/ 2 h 2"/>
                    <a:gd name="T4" fmla="*/ 0 w 2"/>
                    <a:gd name="T5" fmla="*/ 1 h 2"/>
                    <a:gd name="T6" fmla="*/ 0 w 2"/>
                    <a:gd name="T7" fmla="*/ 1 h 2"/>
                    <a:gd name="T8" fmla="*/ 0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0 w 2"/>
                    <a:gd name="T23" fmla="*/ 2 h 2"/>
                    <a:gd name="T24" fmla="*/ 1 w 2"/>
                    <a:gd name="T25" fmla="*/ 2 h 2"/>
                    <a:gd name="T26" fmla="*/ 2 w 2"/>
                    <a:gd name="T27" fmla="*/ 1 h 2"/>
                    <a:gd name="T28" fmla="*/ 2 w 2"/>
                    <a:gd name="T29" fmla="*/ 0 h 2"/>
                    <a:gd name="T30" fmla="*/ 1 w 2"/>
                    <a:gd name="T31" fmla="*/ 0 h 2"/>
                    <a:gd name="T32" fmla="*/ 0 w 2"/>
                    <a:gd name="T33" fmla="*/ 0 h 2"/>
                    <a:gd name="T34" fmla="*/ 0 w 2"/>
                    <a:gd name="T35" fmla="*/ 1 h 2"/>
                    <a:gd name="T36" fmla="*/ 0 w 2"/>
                    <a:gd name="T37" fmla="*/ 1 h 2"/>
                    <a:gd name="T38" fmla="*/ 0 w 2"/>
                    <a:gd name="T39" fmla="*/ 2 h 2"/>
                    <a:gd name="T40" fmla="*/ 1 w 2"/>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1" y="2"/>
                      </a:moveTo>
                      <a:cubicBezTo>
                        <a:pt x="1" y="2"/>
                        <a:pt x="1" y="2"/>
                        <a:pt x="1" y="2"/>
                      </a:cubicBezTo>
                      <a:cubicBezTo>
                        <a:pt x="0" y="2"/>
                        <a:pt x="0" y="2"/>
                        <a:pt x="0" y="1"/>
                      </a:cubicBezTo>
                      <a:cubicBezTo>
                        <a:pt x="0" y="1"/>
                        <a:pt x="0" y="1"/>
                        <a:pt x="0" y="1"/>
                      </a:cubicBezTo>
                      <a:cubicBezTo>
                        <a:pt x="0" y="1"/>
                        <a:pt x="0" y="0"/>
                        <a:pt x="0" y="0"/>
                      </a:cubicBezTo>
                      <a:cubicBezTo>
                        <a:pt x="1" y="0"/>
                        <a:pt x="1" y="0"/>
                        <a:pt x="1" y="0"/>
                      </a:cubicBezTo>
                      <a:cubicBezTo>
                        <a:pt x="1" y="0"/>
                        <a:pt x="2" y="0"/>
                        <a:pt x="2" y="0"/>
                      </a:cubicBezTo>
                      <a:cubicBezTo>
                        <a:pt x="2" y="1"/>
                        <a:pt x="2" y="1"/>
                        <a:pt x="2" y="1"/>
                      </a:cubicBezTo>
                      <a:cubicBezTo>
                        <a:pt x="2" y="1"/>
                        <a:pt x="1" y="2"/>
                        <a:pt x="1" y="2"/>
                      </a:cubicBezTo>
                      <a:cubicBezTo>
                        <a:pt x="1" y="2"/>
                        <a:pt x="1" y="2"/>
                        <a:pt x="1" y="2"/>
                      </a:cubicBezTo>
                      <a:cubicBezTo>
                        <a:pt x="1" y="2"/>
                        <a:pt x="1" y="2"/>
                        <a:pt x="1" y="2"/>
                      </a:cubicBezTo>
                      <a:cubicBezTo>
                        <a:pt x="0" y="2"/>
                        <a:pt x="0" y="2"/>
                        <a:pt x="0" y="2"/>
                      </a:cubicBezTo>
                      <a:cubicBezTo>
                        <a:pt x="1" y="2"/>
                        <a:pt x="1" y="2"/>
                        <a:pt x="1" y="2"/>
                      </a:cubicBezTo>
                      <a:cubicBezTo>
                        <a:pt x="1" y="2"/>
                        <a:pt x="2" y="1"/>
                        <a:pt x="2" y="1"/>
                      </a:cubicBezTo>
                      <a:cubicBezTo>
                        <a:pt x="2" y="1"/>
                        <a:pt x="2" y="1"/>
                        <a:pt x="2" y="0"/>
                      </a:cubicBezTo>
                      <a:cubicBezTo>
                        <a:pt x="2" y="0"/>
                        <a:pt x="1" y="0"/>
                        <a:pt x="1" y="0"/>
                      </a:cubicBezTo>
                      <a:cubicBezTo>
                        <a:pt x="1" y="0"/>
                        <a:pt x="1" y="0"/>
                        <a:pt x="0" y="0"/>
                      </a:cubicBezTo>
                      <a:cubicBezTo>
                        <a:pt x="0" y="0"/>
                        <a:pt x="0" y="1"/>
                        <a:pt x="0" y="1"/>
                      </a:cubicBezTo>
                      <a:cubicBezTo>
                        <a:pt x="0" y="1"/>
                        <a:pt x="0" y="1"/>
                        <a:pt x="0" y="1"/>
                      </a:cubicBezTo>
                      <a:cubicBezTo>
                        <a:pt x="0" y="2"/>
                        <a:pt x="0" y="2"/>
                        <a:pt x="0" y="2"/>
                      </a:cubicBezTo>
                      <a:lnTo>
                        <a:pt x="1" y="2"/>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0" name="Freeform 212"/>
                <p:cNvSpPr>
                  <a:spLocks/>
                </p:cNvSpPr>
                <p:nvPr/>
              </p:nvSpPr>
              <p:spPr bwMode="auto">
                <a:xfrm>
                  <a:off x="557" y="1311"/>
                  <a:ext cx="423" cy="744"/>
                </a:xfrm>
                <a:custGeom>
                  <a:avLst/>
                  <a:gdLst>
                    <a:gd name="T0" fmla="*/ 0 w 179"/>
                    <a:gd name="T1" fmla="*/ 12 h 315"/>
                    <a:gd name="T2" fmla="*/ 70 w 179"/>
                    <a:gd name="T3" fmla="*/ 47 h 315"/>
                    <a:gd name="T4" fmla="*/ 94 w 179"/>
                    <a:gd name="T5" fmla="*/ 143 h 315"/>
                    <a:gd name="T6" fmla="*/ 178 w 179"/>
                    <a:gd name="T7" fmla="*/ 314 h 315"/>
                    <a:gd name="T8" fmla="*/ 178 w 179"/>
                    <a:gd name="T9" fmla="*/ 314 h 315"/>
                    <a:gd name="T10" fmla="*/ 100 w 179"/>
                    <a:gd name="T11" fmla="*/ 146 h 315"/>
                    <a:gd name="T12" fmla="*/ 79 w 179"/>
                    <a:gd name="T13" fmla="*/ 47 h 315"/>
                    <a:gd name="T14" fmla="*/ 7 w 179"/>
                    <a:gd name="T15" fmla="*/ 9 h 315"/>
                    <a:gd name="T16" fmla="*/ 0 w 179"/>
                    <a:gd name="T17" fmla="*/ 1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15">
                      <a:moveTo>
                        <a:pt x="0" y="12"/>
                      </a:moveTo>
                      <a:cubicBezTo>
                        <a:pt x="30" y="4"/>
                        <a:pt x="54" y="24"/>
                        <a:pt x="70" y="47"/>
                      </a:cubicBezTo>
                      <a:cubicBezTo>
                        <a:pt x="91" y="75"/>
                        <a:pt x="94" y="109"/>
                        <a:pt x="94" y="143"/>
                      </a:cubicBezTo>
                      <a:cubicBezTo>
                        <a:pt x="94" y="200"/>
                        <a:pt x="106" y="285"/>
                        <a:pt x="178" y="314"/>
                      </a:cubicBezTo>
                      <a:cubicBezTo>
                        <a:pt x="179" y="315"/>
                        <a:pt x="177" y="314"/>
                        <a:pt x="178" y="314"/>
                      </a:cubicBezTo>
                      <a:cubicBezTo>
                        <a:pt x="117" y="289"/>
                        <a:pt x="100" y="201"/>
                        <a:pt x="100" y="146"/>
                      </a:cubicBezTo>
                      <a:cubicBezTo>
                        <a:pt x="101" y="111"/>
                        <a:pt x="98" y="77"/>
                        <a:pt x="79" y="47"/>
                      </a:cubicBezTo>
                      <a:cubicBezTo>
                        <a:pt x="64" y="22"/>
                        <a:pt x="37" y="0"/>
                        <a:pt x="7" y="9"/>
                      </a:cubicBezTo>
                      <a:cubicBezTo>
                        <a:pt x="4" y="9"/>
                        <a:pt x="3" y="12"/>
                        <a:pt x="0"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1" name="Freeform 213"/>
                <p:cNvSpPr>
                  <a:spLocks/>
                </p:cNvSpPr>
                <p:nvPr/>
              </p:nvSpPr>
              <p:spPr bwMode="auto">
                <a:xfrm>
                  <a:off x="538" y="1330"/>
                  <a:ext cx="121" cy="26"/>
                </a:xfrm>
                <a:custGeom>
                  <a:avLst/>
                  <a:gdLst>
                    <a:gd name="T0" fmla="*/ 9 w 51"/>
                    <a:gd name="T1" fmla="*/ 5 h 11"/>
                    <a:gd name="T2" fmla="*/ 9 w 51"/>
                    <a:gd name="T3" fmla="*/ 5 h 11"/>
                    <a:gd name="T4" fmla="*/ 36 w 51"/>
                    <a:gd name="T5" fmla="*/ 1 h 11"/>
                    <a:gd name="T6" fmla="*/ 36 w 51"/>
                    <a:gd name="T7" fmla="*/ 1 h 11"/>
                    <a:gd name="T8" fmla="*/ 51 w 51"/>
                    <a:gd name="T9" fmla="*/ 6 h 11"/>
                    <a:gd name="T10" fmla="*/ 47 w 51"/>
                    <a:gd name="T11" fmla="*/ 4 h 11"/>
                    <a:gd name="T12" fmla="*/ 22 w 51"/>
                    <a:gd name="T13" fmla="*/ 1 h 11"/>
                    <a:gd name="T14" fmla="*/ 7 w 51"/>
                    <a:gd name="T15" fmla="*/ 6 h 11"/>
                    <a:gd name="T16" fmla="*/ 3 w 51"/>
                    <a:gd name="T17" fmla="*/ 8 h 11"/>
                    <a:gd name="T18" fmla="*/ 0 w 51"/>
                    <a:gd name="T19" fmla="*/ 11 h 11"/>
                    <a:gd name="T20" fmla="*/ 3 w 51"/>
                    <a:gd name="T21" fmla="*/ 9 h 11"/>
                    <a:gd name="T22" fmla="*/ 9 w 51"/>
                    <a:gd name="T2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11">
                      <a:moveTo>
                        <a:pt x="9" y="5"/>
                      </a:moveTo>
                      <a:cubicBezTo>
                        <a:pt x="9" y="5"/>
                        <a:pt x="9" y="5"/>
                        <a:pt x="9" y="5"/>
                      </a:cubicBezTo>
                      <a:cubicBezTo>
                        <a:pt x="18" y="1"/>
                        <a:pt x="32" y="1"/>
                        <a:pt x="36" y="1"/>
                      </a:cubicBezTo>
                      <a:cubicBezTo>
                        <a:pt x="36" y="1"/>
                        <a:pt x="36" y="1"/>
                        <a:pt x="36" y="1"/>
                      </a:cubicBezTo>
                      <a:cubicBezTo>
                        <a:pt x="45" y="3"/>
                        <a:pt x="49" y="5"/>
                        <a:pt x="51" y="6"/>
                      </a:cubicBezTo>
                      <a:cubicBezTo>
                        <a:pt x="50" y="6"/>
                        <a:pt x="49" y="5"/>
                        <a:pt x="47" y="4"/>
                      </a:cubicBezTo>
                      <a:cubicBezTo>
                        <a:pt x="41" y="1"/>
                        <a:pt x="32" y="0"/>
                        <a:pt x="22" y="1"/>
                      </a:cubicBezTo>
                      <a:cubicBezTo>
                        <a:pt x="16" y="2"/>
                        <a:pt x="11" y="4"/>
                        <a:pt x="7" y="6"/>
                      </a:cubicBezTo>
                      <a:cubicBezTo>
                        <a:pt x="5" y="7"/>
                        <a:pt x="4" y="7"/>
                        <a:pt x="3" y="8"/>
                      </a:cubicBezTo>
                      <a:cubicBezTo>
                        <a:pt x="1" y="9"/>
                        <a:pt x="0" y="10"/>
                        <a:pt x="0" y="11"/>
                      </a:cubicBezTo>
                      <a:cubicBezTo>
                        <a:pt x="1" y="10"/>
                        <a:pt x="2" y="10"/>
                        <a:pt x="3" y="9"/>
                      </a:cubicBezTo>
                      <a:cubicBezTo>
                        <a:pt x="5" y="7"/>
                        <a:pt x="7" y="6"/>
                        <a:pt x="9" y="5"/>
                      </a:cubicBezTo>
                      <a:close/>
                    </a:path>
                  </a:pathLst>
                </a:custGeom>
                <a:grpFill/>
                <a:ln w="9" cap="flat">
                  <a:solidFill>
                    <a:srgbClr val="C80000"/>
                  </a:solidFill>
                  <a:prstDash val="solid"/>
                  <a:miter lim="800000"/>
                  <a:headEnd/>
                  <a:tailEnd/>
                </a:ln>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2" name="Freeform 214"/>
                <p:cNvSpPr>
                  <a:spLocks/>
                </p:cNvSpPr>
                <p:nvPr/>
              </p:nvSpPr>
              <p:spPr bwMode="auto">
                <a:xfrm>
                  <a:off x="517" y="1288"/>
                  <a:ext cx="45" cy="47"/>
                </a:xfrm>
                <a:custGeom>
                  <a:avLst/>
                  <a:gdLst>
                    <a:gd name="T0" fmla="*/ 0 w 19"/>
                    <a:gd name="T1" fmla="*/ 4 h 20"/>
                    <a:gd name="T2" fmla="*/ 2 w 19"/>
                    <a:gd name="T3" fmla="*/ 6 h 20"/>
                    <a:gd name="T4" fmla="*/ 0 w 19"/>
                    <a:gd name="T5" fmla="*/ 5 h 20"/>
                    <a:gd name="T6" fmla="*/ 0 w 19"/>
                    <a:gd name="T7" fmla="*/ 10 h 20"/>
                    <a:gd name="T8" fmla="*/ 1 w 19"/>
                    <a:gd name="T9" fmla="*/ 10 h 20"/>
                    <a:gd name="T10" fmla="*/ 3 w 19"/>
                    <a:gd name="T11" fmla="*/ 11 h 20"/>
                    <a:gd name="T12" fmla="*/ 5 w 19"/>
                    <a:gd name="T13" fmla="*/ 11 h 20"/>
                    <a:gd name="T14" fmla="*/ 0 w 19"/>
                    <a:gd name="T15" fmla="*/ 11 h 20"/>
                    <a:gd name="T16" fmla="*/ 0 w 19"/>
                    <a:gd name="T17" fmla="*/ 12 h 20"/>
                    <a:gd name="T18" fmla="*/ 1 w 19"/>
                    <a:gd name="T19" fmla="*/ 13 h 20"/>
                    <a:gd name="T20" fmla="*/ 3 w 19"/>
                    <a:gd name="T21" fmla="*/ 16 h 20"/>
                    <a:gd name="T22" fmla="*/ 3 w 19"/>
                    <a:gd name="T23" fmla="*/ 16 h 20"/>
                    <a:gd name="T24" fmla="*/ 8 w 19"/>
                    <a:gd name="T25" fmla="*/ 16 h 20"/>
                    <a:gd name="T26" fmla="*/ 9 w 19"/>
                    <a:gd name="T27" fmla="*/ 16 h 20"/>
                    <a:gd name="T28" fmla="*/ 4 w 19"/>
                    <a:gd name="T29" fmla="*/ 17 h 20"/>
                    <a:gd name="T30" fmla="*/ 4 w 19"/>
                    <a:gd name="T31" fmla="*/ 17 h 20"/>
                    <a:gd name="T32" fmla="*/ 12 w 19"/>
                    <a:gd name="T33" fmla="*/ 20 h 20"/>
                    <a:gd name="T34" fmla="*/ 12 w 19"/>
                    <a:gd name="T35" fmla="*/ 20 h 20"/>
                    <a:gd name="T36" fmla="*/ 12 w 19"/>
                    <a:gd name="T37" fmla="*/ 20 h 20"/>
                    <a:gd name="T38" fmla="*/ 15 w 19"/>
                    <a:gd name="T39" fmla="*/ 19 h 20"/>
                    <a:gd name="T40" fmla="*/ 13 w 19"/>
                    <a:gd name="T41" fmla="*/ 20 h 20"/>
                    <a:gd name="T42" fmla="*/ 13 w 19"/>
                    <a:gd name="T43" fmla="*/ 20 h 20"/>
                    <a:gd name="T44" fmla="*/ 17 w 19"/>
                    <a:gd name="T45" fmla="*/ 20 h 20"/>
                    <a:gd name="T46" fmla="*/ 19 w 19"/>
                    <a:gd name="T47" fmla="*/ 20 h 20"/>
                    <a:gd name="T48" fmla="*/ 14 w 19"/>
                    <a:gd name="T49" fmla="*/ 19 h 20"/>
                    <a:gd name="T50" fmla="*/ 10 w 19"/>
                    <a:gd name="T51" fmla="*/ 16 h 20"/>
                    <a:gd name="T52" fmla="*/ 4 w 19"/>
                    <a:gd name="T53" fmla="*/ 8 h 20"/>
                    <a:gd name="T54" fmla="*/ 3 w 19"/>
                    <a:gd name="T55" fmla="*/ 4 h 20"/>
                    <a:gd name="T56" fmla="*/ 2 w 19"/>
                    <a:gd name="T57" fmla="*/ 0 h 20"/>
                    <a:gd name="T58" fmla="*/ 0 w 19"/>
                    <a:gd name="T5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20">
                      <a:moveTo>
                        <a:pt x="0" y="4"/>
                      </a:moveTo>
                      <a:cubicBezTo>
                        <a:pt x="1" y="5"/>
                        <a:pt x="2" y="6"/>
                        <a:pt x="2" y="6"/>
                      </a:cubicBezTo>
                      <a:cubicBezTo>
                        <a:pt x="2" y="6"/>
                        <a:pt x="1" y="5"/>
                        <a:pt x="0" y="5"/>
                      </a:cubicBezTo>
                      <a:cubicBezTo>
                        <a:pt x="0" y="7"/>
                        <a:pt x="0" y="8"/>
                        <a:pt x="0" y="10"/>
                      </a:cubicBezTo>
                      <a:cubicBezTo>
                        <a:pt x="0" y="10"/>
                        <a:pt x="1" y="10"/>
                        <a:pt x="1" y="10"/>
                      </a:cubicBezTo>
                      <a:cubicBezTo>
                        <a:pt x="2" y="10"/>
                        <a:pt x="3" y="11"/>
                        <a:pt x="3" y="11"/>
                      </a:cubicBezTo>
                      <a:cubicBezTo>
                        <a:pt x="4" y="11"/>
                        <a:pt x="4" y="11"/>
                        <a:pt x="5" y="11"/>
                      </a:cubicBezTo>
                      <a:cubicBezTo>
                        <a:pt x="4" y="11"/>
                        <a:pt x="2" y="11"/>
                        <a:pt x="0" y="11"/>
                      </a:cubicBezTo>
                      <a:cubicBezTo>
                        <a:pt x="0" y="12"/>
                        <a:pt x="0" y="12"/>
                        <a:pt x="0" y="12"/>
                      </a:cubicBezTo>
                      <a:cubicBezTo>
                        <a:pt x="0" y="12"/>
                        <a:pt x="1" y="13"/>
                        <a:pt x="1" y="13"/>
                      </a:cubicBezTo>
                      <a:cubicBezTo>
                        <a:pt x="1" y="14"/>
                        <a:pt x="1" y="15"/>
                        <a:pt x="3" y="16"/>
                      </a:cubicBezTo>
                      <a:cubicBezTo>
                        <a:pt x="3" y="16"/>
                        <a:pt x="3" y="16"/>
                        <a:pt x="3" y="16"/>
                      </a:cubicBezTo>
                      <a:cubicBezTo>
                        <a:pt x="4" y="16"/>
                        <a:pt x="7" y="16"/>
                        <a:pt x="8" y="16"/>
                      </a:cubicBezTo>
                      <a:cubicBezTo>
                        <a:pt x="8" y="16"/>
                        <a:pt x="9" y="16"/>
                        <a:pt x="9" y="16"/>
                      </a:cubicBezTo>
                      <a:cubicBezTo>
                        <a:pt x="8" y="16"/>
                        <a:pt x="6" y="17"/>
                        <a:pt x="4" y="17"/>
                      </a:cubicBezTo>
                      <a:cubicBezTo>
                        <a:pt x="4" y="17"/>
                        <a:pt x="4" y="17"/>
                        <a:pt x="4" y="17"/>
                      </a:cubicBezTo>
                      <a:cubicBezTo>
                        <a:pt x="7" y="20"/>
                        <a:pt x="9" y="20"/>
                        <a:pt x="12" y="20"/>
                      </a:cubicBezTo>
                      <a:cubicBezTo>
                        <a:pt x="12" y="20"/>
                        <a:pt x="12" y="20"/>
                        <a:pt x="12" y="20"/>
                      </a:cubicBezTo>
                      <a:cubicBezTo>
                        <a:pt x="12" y="20"/>
                        <a:pt x="12" y="20"/>
                        <a:pt x="12" y="20"/>
                      </a:cubicBezTo>
                      <a:cubicBezTo>
                        <a:pt x="12" y="20"/>
                        <a:pt x="14" y="20"/>
                        <a:pt x="15" y="19"/>
                      </a:cubicBezTo>
                      <a:cubicBezTo>
                        <a:pt x="14" y="20"/>
                        <a:pt x="14" y="20"/>
                        <a:pt x="13" y="20"/>
                      </a:cubicBezTo>
                      <a:cubicBezTo>
                        <a:pt x="13" y="20"/>
                        <a:pt x="13" y="20"/>
                        <a:pt x="13" y="20"/>
                      </a:cubicBezTo>
                      <a:cubicBezTo>
                        <a:pt x="14" y="20"/>
                        <a:pt x="16" y="20"/>
                        <a:pt x="17" y="20"/>
                      </a:cubicBezTo>
                      <a:cubicBezTo>
                        <a:pt x="18" y="20"/>
                        <a:pt x="19" y="20"/>
                        <a:pt x="19" y="20"/>
                      </a:cubicBezTo>
                      <a:cubicBezTo>
                        <a:pt x="18" y="20"/>
                        <a:pt x="15" y="19"/>
                        <a:pt x="14" y="19"/>
                      </a:cubicBezTo>
                      <a:cubicBezTo>
                        <a:pt x="12" y="18"/>
                        <a:pt x="11" y="17"/>
                        <a:pt x="10" y="16"/>
                      </a:cubicBezTo>
                      <a:cubicBezTo>
                        <a:pt x="7" y="14"/>
                        <a:pt x="5" y="11"/>
                        <a:pt x="4" y="8"/>
                      </a:cubicBezTo>
                      <a:cubicBezTo>
                        <a:pt x="3" y="7"/>
                        <a:pt x="3" y="6"/>
                        <a:pt x="3" y="4"/>
                      </a:cubicBezTo>
                      <a:cubicBezTo>
                        <a:pt x="2" y="4"/>
                        <a:pt x="2" y="1"/>
                        <a:pt x="2" y="0"/>
                      </a:cubicBezTo>
                      <a:cubicBezTo>
                        <a:pt x="2" y="2"/>
                        <a:pt x="1" y="3"/>
                        <a:pt x="0"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3" name="Freeform 215"/>
                <p:cNvSpPr>
                  <a:spLocks/>
                </p:cNvSpPr>
                <p:nvPr/>
              </p:nvSpPr>
              <p:spPr bwMode="auto">
                <a:xfrm>
                  <a:off x="522" y="1290"/>
                  <a:ext cx="56" cy="47"/>
                </a:xfrm>
                <a:custGeom>
                  <a:avLst/>
                  <a:gdLst>
                    <a:gd name="T0" fmla="*/ 1 w 24"/>
                    <a:gd name="T1" fmla="*/ 5 h 20"/>
                    <a:gd name="T2" fmla="*/ 1 w 24"/>
                    <a:gd name="T3" fmla="*/ 0 h 20"/>
                    <a:gd name="T4" fmla="*/ 1 w 24"/>
                    <a:gd name="T5" fmla="*/ 0 h 20"/>
                    <a:gd name="T6" fmla="*/ 1 w 24"/>
                    <a:gd name="T7" fmla="*/ 0 h 20"/>
                    <a:gd name="T8" fmla="*/ 1 w 24"/>
                    <a:gd name="T9" fmla="*/ 0 h 20"/>
                    <a:gd name="T10" fmla="*/ 2 w 24"/>
                    <a:gd name="T11" fmla="*/ 6 h 20"/>
                    <a:gd name="T12" fmla="*/ 13 w 24"/>
                    <a:gd name="T13" fmla="*/ 17 h 20"/>
                    <a:gd name="T14" fmla="*/ 24 w 24"/>
                    <a:gd name="T15" fmla="*/ 20 h 20"/>
                    <a:gd name="T16" fmla="*/ 22 w 24"/>
                    <a:gd name="T17" fmla="*/ 20 h 20"/>
                    <a:gd name="T18" fmla="*/ 13 w 24"/>
                    <a:gd name="T19" fmla="*/ 17 h 20"/>
                    <a:gd name="T20" fmla="*/ 1 w 24"/>
                    <a:gd name="T2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0">
                      <a:moveTo>
                        <a:pt x="1" y="5"/>
                      </a:moveTo>
                      <a:cubicBezTo>
                        <a:pt x="1" y="4"/>
                        <a:pt x="1" y="4"/>
                        <a:pt x="1" y="0"/>
                      </a:cubicBezTo>
                      <a:cubicBezTo>
                        <a:pt x="1" y="0"/>
                        <a:pt x="1" y="0"/>
                        <a:pt x="1" y="0"/>
                      </a:cubicBezTo>
                      <a:cubicBezTo>
                        <a:pt x="1" y="0"/>
                        <a:pt x="1" y="0"/>
                        <a:pt x="1" y="0"/>
                      </a:cubicBezTo>
                      <a:cubicBezTo>
                        <a:pt x="1" y="0"/>
                        <a:pt x="1" y="0"/>
                        <a:pt x="1" y="0"/>
                      </a:cubicBezTo>
                      <a:cubicBezTo>
                        <a:pt x="0" y="2"/>
                        <a:pt x="1" y="5"/>
                        <a:pt x="2" y="6"/>
                      </a:cubicBezTo>
                      <a:cubicBezTo>
                        <a:pt x="4" y="11"/>
                        <a:pt x="8" y="15"/>
                        <a:pt x="13" y="17"/>
                      </a:cubicBezTo>
                      <a:cubicBezTo>
                        <a:pt x="16" y="19"/>
                        <a:pt x="20" y="20"/>
                        <a:pt x="24" y="20"/>
                      </a:cubicBezTo>
                      <a:cubicBezTo>
                        <a:pt x="23" y="20"/>
                        <a:pt x="23" y="20"/>
                        <a:pt x="22" y="20"/>
                      </a:cubicBezTo>
                      <a:cubicBezTo>
                        <a:pt x="19" y="19"/>
                        <a:pt x="16" y="19"/>
                        <a:pt x="13" y="17"/>
                      </a:cubicBezTo>
                      <a:cubicBezTo>
                        <a:pt x="8" y="15"/>
                        <a:pt x="3" y="9"/>
                        <a:pt x="1" y="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4" name="Freeform 216"/>
                <p:cNvSpPr>
                  <a:spLocks/>
                </p:cNvSpPr>
                <p:nvPr/>
              </p:nvSpPr>
              <p:spPr bwMode="auto">
                <a:xfrm>
                  <a:off x="519" y="1314"/>
                  <a:ext cx="5" cy="12"/>
                </a:xfrm>
                <a:custGeom>
                  <a:avLst/>
                  <a:gdLst>
                    <a:gd name="T0" fmla="*/ 2 w 2"/>
                    <a:gd name="T1" fmla="*/ 5 h 5"/>
                    <a:gd name="T2" fmla="*/ 0 w 2"/>
                    <a:gd name="T3" fmla="*/ 0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cubicBezTo>
                        <a:pt x="1" y="3"/>
                        <a:pt x="1" y="2"/>
                        <a:pt x="0" y="0"/>
                      </a:cubicBezTo>
                      <a:cubicBezTo>
                        <a:pt x="0" y="0"/>
                        <a:pt x="0" y="0"/>
                        <a:pt x="0" y="0"/>
                      </a:cubicBezTo>
                      <a:cubicBezTo>
                        <a:pt x="0" y="2"/>
                        <a:pt x="1" y="3"/>
                        <a:pt x="2" y="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5" name="Freeform 217"/>
                <p:cNvSpPr>
                  <a:spLocks/>
                </p:cNvSpPr>
                <p:nvPr/>
              </p:nvSpPr>
              <p:spPr bwMode="auto">
                <a:xfrm>
                  <a:off x="519" y="1302"/>
                  <a:ext cx="0" cy="9"/>
                </a:xfrm>
                <a:custGeom>
                  <a:avLst/>
                  <a:gdLst>
                    <a:gd name="T0" fmla="*/ 4 h 4"/>
                    <a:gd name="T1" fmla="*/ 0 h 4"/>
                    <a:gd name="T2" fmla="*/ 0 h 4"/>
                    <a:gd name="T3" fmla="*/ 4 h 4"/>
                  </a:gdLst>
                  <a:ahLst/>
                  <a:cxnLst>
                    <a:cxn ang="0">
                      <a:pos x="0" y="T0"/>
                    </a:cxn>
                    <a:cxn ang="0">
                      <a:pos x="0" y="T1"/>
                    </a:cxn>
                    <a:cxn ang="0">
                      <a:pos x="0" y="T2"/>
                    </a:cxn>
                    <a:cxn ang="0">
                      <a:pos x="0" y="T3"/>
                    </a:cxn>
                  </a:cxnLst>
                  <a:rect l="0" t="0" r="r" b="b"/>
                  <a:pathLst>
                    <a:path h="4">
                      <a:moveTo>
                        <a:pt x="0" y="4"/>
                      </a:moveTo>
                      <a:cubicBezTo>
                        <a:pt x="0" y="3"/>
                        <a:pt x="0" y="1"/>
                        <a:pt x="0" y="0"/>
                      </a:cubicBezTo>
                      <a:cubicBezTo>
                        <a:pt x="0" y="0"/>
                        <a:pt x="0" y="0"/>
                        <a:pt x="0" y="0"/>
                      </a:cubicBezTo>
                      <a:cubicBezTo>
                        <a:pt x="0" y="1"/>
                        <a:pt x="0" y="2"/>
                        <a:pt x="0"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6" name="Freeform 218"/>
                <p:cNvSpPr>
                  <a:spLocks/>
                </p:cNvSpPr>
                <p:nvPr/>
              </p:nvSpPr>
              <p:spPr bwMode="auto">
                <a:xfrm>
                  <a:off x="529" y="1330"/>
                  <a:ext cx="9" cy="5"/>
                </a:xfrm>
                <a:custGeom>
                  <a:avLst/>
                  <a:gdLst>
                    <a:gd name="T0" fmla="*/ 4 w 4"/>
                    <a:gd name="T1" fmla="*/ 2 h 2"/>
                    <a:gd name="T2" fmla="*/ 0 w 4"/>
                    <a:gd name="T3" fmla="*/ 0 h 2"/>
                    <a:gd name="T4" fmla="*/ 0 w 4"/>
                    <a:gd name="T5" fmla="*/ 0 h 2"/>
                    <a:gd name="T6" fmla="*/ 4 w 4"/>
                    <a:gd name="T7" fmla="*/ 2 h 2"/>
                  </a:gdLst>
                  <a:ahLst/>
                  <a:cxnLst>
                    <a:cxn ang="0">
                      <a:pos x="T0" y="T1"/>
                    </a:cxn>
                    <a:cxn ang="0">
                      <a:pos x="T2" y="T3"/>
                    </a:cxn>
                    <a:cxn ang="0">
                      <a:pos x="T4" y="T5"/>
                    </a:cxn>
                    <a:cxn ang="0">
                      <a:pos x="T6" y="T7"/>
                    </a:cxn>
                  </a:cxnLst>
                  <a:rect l="0" t="0" r="r" b="b"/>
                  <a:pathLst>
                    <a:path w="4" h="2">
                      <a:moveTo>
                        <a:pt x="4" y="2"/>
                      </a:moveTo>
                      <a:cubicBezTo>
                        <a:pt x="3" y="1"/>
                        <a:pt x="2" y="0"/>
                        <a:pt x="0" y="0"/>
                      </a:cubicBezTo>
                      <a:cubicBezTo>
                        <a:pt x="0" y="0"/>
                        <a:pt x="0" y="0"/>
                        <a:pt x="0" y="0"/>
                      </a:cubicBezTo>
                      <a:cubicBezTo>
                        <a:pt x="2" y="0"/>
                        <a:pt x="3" y="1"/>
                        <a:pt x="4"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7" name="Freeform 219"/>
                <p:cNvSpPr>
                  <a:spLocks/>
                </p:cNvSpPr>
                <p:nvPr/>
              </p:nvSpPr>
              <p:spPr bwMode="auto">
                <a:xfrm>
                  <a:off x="413" y="1432"/>
                  <a:ext cx="50" cy="33"/>
                </a:xfrm>
                <a:custGeom>
                  <a:avLst/>
                  <a:gdLst>
                    <a:gd name="T0" fmla="*/ 1 w 21"/>
                    <a:gd name="T1" fmla="*/ 14 h 14"/>
                    <a:gd name="T2" fmla="*/ 0 w 21"/>
                    <a:gd name="T3" fmla="*/ 10 h 14"/>
                    <a:gd name="T4" fmla="*/ 3 w 21"/>
                    <a:gd name="T5" fmla="*/ 6 h 14"/>
                    <a:gd name="T6" fmla="*/ 12 w 21"/>
                    <a:gd name="T7" fmla="*/ 5 h 14"/>
                    <a:gd name="T8" fmla="*/ 16 w 21"/>
                    <a:gd name="T9" fmla="*/ 5 h 14"/>
                    <a:gd name="T10" fmla="*/ 19 w 21"/>
                    <a:gd name="T11" fmla="*/ 4 h 14"/>
                    <a:gd name="T12" fmla="*/ 20 w 21"/>
                    <a:gd name="T13" fmla="*/ 1 h 14"/>
                    <a:gd name="T14" fmla="*/ 21 w 21"/>
                    <a:gd name="T15" fmla="*/ 0 h 14"/>
                    <a:gd name="T16" fmla="*/ 21 w 21"/>
                    <a:gd name="T17" fmla="*/ 2 h 14"/>
                    <a:gd name="T18" fmla="*/ 18 w 21"/>
                    <a:gd name="T19" fmla="*/ 5 h 14"/>
                    <a:gd name="T20" fmla="*/ 8 w 21"/>
                    <a:gd name="T21" fmla="*/ 5 h 14"/>
                    <a:gd name="T22" fmla="*/ 3 w 21"/>
                    <a:gd name="T23" fmla="*/ 6 h 14"/>
                    <a:gd name="T24" fmla="*/ 1 w 21"/>
                    <a:gd name="T25" fmla="*/ 9 h 14"/>
                    <a:gd name="T26" fmla="*/ 1 w 21"/>
                    <a:gd name="T2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4">
                      <a:moveTo>
                        <a:pt x="1" y="14"/>
                      </a:moveTo>
                      <a:cubicBezTo>
                        <a:pt x="1" y="14"/>
                        <a:pt x="0" y="13"/>
                        <a:pt x="0" y="10"/>
                      </a:cubicBezTo>
                      <a:cubicBezTo>
                        <a:pt x="1" y="9"/>
                        <a:pt x="1" y="7"/>
                        <a:pt x="3" y="6"/>
                      </a:cubicBezTo>
                      <a:cubicBezTo>
                        <a:pt x="5" y="5"/>
                        <a:pt x="8" y="4"/>
                        <a:pt x="12" y="5"/>
                      </a:cubicBezTo>
                      <a:cubicBezTo>
                        <a:pt x="14" y="5"/>
                        <a:pt x="15" y="5"/>
                        <a:pt x="16" y="5"/>
                      </a:cubicBezTo>
                      <a:cubicBezTo>
                        <a:pt x="17" y="5"/>
                        <a:pt x="18" y="4"/>
                        <a:pt x="19" y="4"/>
                      </a:cubicBezTo>
                      <a:cubicBezTo>
                        <a:pt x="20" y="3"/>
                        <a:pt x="20" y="2"/>
                        <a:pt x="20" y="1"/>
                      </a:cubicBezTo>
                      <a:cubicBezTo>
                        <a:pt x="21" y="0"/>
                        <a:pt x="21" y="0"/>
                        <a:pt x="21" y="0"/>
                      </a:cubicBezTo>
                      <a:cubicBezTo>
                        <a:pt x="21" y="0"/>
                        <a:pt x="21" y="0"/>
                        <a:pt x="21" y="2"/>
                      </a:cubicBezTo>
                      <a:cubicBezTo>
                        <a:pt x="20" y="3"/>
                        <a:pt x="20" y="5"/>
                        <a:pt x="18" y="5"/>
                      </a:cubicBezTo>
                      <a:cubicBezTo>
                        <a:pt x="15" y="6"/>
                        <a:pt x="12" y="5"/>
                        <a:pt x="8" y="5"/>
                      </a:cubicBezTo>
                      <a:cubicBezTo>
                        <a:pt x="5" y="5"/>
                        <a:pt x="4" y="6"/>
                        <a:pt x="3" y="6"/>
                      </a:cubicBezTo>
                      <a:cubicBezTo>
                        <a:pt x="2" y="7"/>
                        <a:pt x="1" y="7"/>
                        <a:pt x="1" y="9"/>
                      </a:cubicBezTo>
                      <a:cubicBezTo>
                        <a:pt x="0" y="11"/>
                        <a:pt x="0" y="12"/>
                        <a:pt x="1" y="1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8" name="Freeform 220"/>
                <p:cNvSpPr>
                  <a:spLocks/>
                </p:cNvSpPr>
                <p:nvPr/>
              </p:nvSpPr>
              <p:spPr bwMode="auto">
                <a:xfrm>
                  <a:off x="413" y="1432"/>
                  <a:ext cx="50" cy="33"/>
                </a:xfrm>
                <a:custGeom>
                  <a:avLst/>
                  <a:gdLst>
                    <a:gd name="T0" fmla="*/ 1 w 21"/>
                    <a:gd name="T1" fmla="*/ 14 h 14"/>
                    <a:gd name="T2" fmla="*/ 1 w 21"/>
                    <a:gd name="T3" fmla="*/ 14 h 14"/>
                    <a:gd name="T4" fmla="*/ 0 w 21"/>
                    <a:gd name="T5" fmla="*/ 13 h 14"/>
                    <a:gd name="T6" fmla="*/ 3 w 21"/>
                    <a:gd name="T7" fmla="*/ 6 h 14"/>
                    <a:gd name="T8" fmla="*/ 13 w 21"/>
                    <a:gd name="T9" fmla="*/ 5 h 14"/>
                    <a:gd name="T10" fmla="*/ 19 w 21"/>
                    <a:gd name="T11" fmla="*/ 4 h 14"/>
                    <a:gd name="T12" fmla="*/ 20 w 21"/>
                    <a:gd name="T13" fmla="*/ 1 h 14"/>
                    <a:gd name="T14" fmla="*/ 21 w 21"/>
                    <a:gd name="T15" fmla="*/ 0 h 14"/>
                    <a:gd name="T16" fmla="*/ 21 w 21"/>
                    <a:gd name="T17" fmla="*/ 0 h 14"/>
                    <a:gd name="T18" fmla="*/ 21 w 21"/>
                    <a:gd name="T19" fmla="*/ 0 h 14"/>
                    <a:gd name="T20" fmla="*/ 21 w 21"/>
                    <a:gd name="T21" fmla="*/ 0 h 14"/>
                    <a:gd name="T22" fmla="*/ 21 w 21"/>
                    <a:gd name="T23" fmla="*/ 0 h 14"/>
                    <a:gd name="T24" fmla="*/ 21 w 21"/>
                    <a:gd name="T25" fmla="*/ 0 h 14"/>
                    <a:gd name="T26" fmla="*/ 21 w 21"/>
                    <a:gd name="T27" fmla="*/ 0 h 14"/>
                    <a:gd name="T28" fmla="*/ 21 w 21"/>
                    <a:gd name="T29" fmla="*/ 0 h 14"/>
                    <a:gd name="T30" fmla="*/ 21 w 21"/>
                    <a:gd name="T31" fmla="*/ 0 h 14"/>
                    <a:gd name="T32" fmla="*/ 21 w 21"/>
                    <a:gd name="T33" fmla="*/ 0 h 14"/>
                    <a:gd name="T34" fmla="*/ 21 w 21"/>
                    <a:gd name="T35" fmla="*/ 0 h 14"/>
                    <a:gd name="T36" fmla="*/ 21 w 21"/>
                    <a:gd name="T37" fmla="*/ 0 h 14"/>
                    <a:gd name="T38" fmla="*/ 21 w 21"/>
                    <a:gd name="T39" fmla="*/ 0 h 14"/>
                    <a:gd name="T40" fmla="*/ 21 w 21"/>
                    <a:gd name="T41" fmla="*/ 0 h 14"/>
                    <a:gd name="T42" fmla="*/ 21 w 21"/>
                    <a:gd name="T43" fmla="*/ 0 h 14"/>
                    <a:gd name="T44" fmla="*/ 21 w 21"/>
                    <a:gd name="T45" fmla="*/ 0 h 14"/>
                    <a:gd name="T46" fmla="*/ 21 w 21"/>
                    <a:gd name="T47" fmla="*/ 0 h 14"/>
                    <a:gd name="T48" fmla="*/ 21 w 21"/>
                    <a:gd name="T49" fmla="*/ 0 h 14"/>
                    <a:gd name="T50" fmla="*/ 21 w 21"/>
                    <a:gd name="T51" fmla="*/ 0 h 14"/>
                    <a:gd name="T52" fmla="*/ 21 w 21"/>
                    <a:gd name="T53" fmla="*/ 0 h 14"/>
                    <a:gd name="T54" fmla="*/ 21 w 21"/>
                    <a:gd name="T55" fmla="*/ 0 h 14"/>
                    <a:gd name="T56" fmla="*/ 21 w 21"/>
                    <a:gd name="T57" fmla="*/ 0 h 14"/>
                    <a:gd name="T58" fmla="*/ 19 w 21"/>
                    <a:gd name="T59" fmla="*/ 4 h 14"/>
                    <a:gd name="T60" fmla="*/ 8 w 21"/>
                    <a:gd name="T61" fmla="*/ 5 h 14"/>
                    <a:gd name="T62" fmla="*/ 3 w 21"/>
                    <a:gd name="T63" fmla="*/ 6 h 14"/>
                    <a:gd name="T64" fmla="*/ 3 w 21"/>
                    <a:gd name="T65" fmla="*/ 6 h 14"/>
                    <a:gd name="T66" fmla="*/ 0 w 21"/>
                    <a:gd name="T67" fmla="*/ 14 h 14"/>
                    <a:gd name="T68" fmla="*/ 1 w 21"/>
                    <a:gd name="T69" fmla="*/ 14 h 14"/>
                    <a:gd name="T70" fmla="*/ 1 w 21"/>
                    <a:gd name="T71" fmla="*/ 14 h 14"/>
                    <a:gd name="T72" fmla="*/ 3 w 21"/>
                    <a:gd name="T73" fmla="*/ 6 h 14"/>
                    <a:gd name="T74" fmla="*/ 3 w 21"/>
                    <a:gd name="T75" fmla="*/ 6 h 14"/>
                    <a:gd name="T76" fmla="*/ 8 w 21"/>
                    <a:gd name="T77" fmla="*/ 5 h 14"/>
                    <a:gd name="T78" fmla="*/ 19 w 21"/>
                    <a:gd name="T79" fmla="*/ 4 h 14"/>
                    <a:gd name="T80" fmla="*/ 21 w 21"/>
                    <a:gd name="T81" fmla="*/ 0 h 14"/>
                    <a:gd name="T82" fmla="*/ 21 w 21"/>
                    <a:gd name="T83" fmla="*/ 0 h 14"/>
                    <a:gd name="T84" fmla="*/ 21 w 21"/>
                    <a:gd name="T85" fmla="*/ 0 h 14"/>
                    <a:gd name="T86" fmla="*/ 21 w 21"/>
                    <a:gd name="T87" fmla="*/ 0 h 14"/>
                    <a:gd name="T88" fmla="*/ 21 w 21"/>
                    <a:gd name="T89" fmla="*/ 0 h 14"/>
                    <a:gd name="T90" fmla="*/ 21 w 21"/>
                    <a:gd name="T91" fmla="*/ 0 h 14"/>
                    <a:gd name="T92" fmla="*/ 20 w 21"/>
                    <a:gd name="T93" fmla="*/ 1 h 14"/>
                    <a:gd name="T94" fmla="*/ 19 w 21"/>
                    <a:gd name="T95" fmla="*/ 4 h 14"/>
                    <a:gd name="T96" fmla="*/ 12 w 21"/>
                    <a:gd name="T97" fmla="*/ 5 h 14"/>
                    <a:gd name="T98" fmla="*/ 3 w 21"/>
                    <a:gd name="T99" fmla="*/ 6 h 14"/>
                    <a:gd name="T100" fmla="*/ 0 w 21"/>
                    <a:gd name="T101" fmla="*/ 13 h 14"/>
                    <a:gd name="T102" fmla="*/ 0 w 21"/>
                    <a:gd name="T103" fmla="*/ 14 h 14"/>
                    <a:gd name="T104" fmla="*/ 0 w 21"/>
                    <a:gd name="T105" fmla="*/ 14 h 14"/>
                    <a:gd name="T106" fmla="*/ 0 w 21"/>
                    <a:gd name="T107" fmla="*/ 14 h 14"/>
                    <a:gd name="T108" fmla="*/ 1 w 21"/>
                    <a:gd name="T109" fmla="*/ 14 h 14"/>
                    <a:gd name="T110" fmla="*/ 1 w 21"/>
                    <a:gd name="T111" fmla="*/ 14 h 14"/>
                    <a:gd name="T112" fmla="*/ 0 w 21"/>
                    <a:gd name="T113" fmla="*/ 14 h 14"/>
                    <a:gd name="T114" fmla="*/ 1 w 21"/>
                    <a:gd name="T115" fmla="*/ 14 h 14"/>
                    <a:gd name="T116" fmla="*/ 1 w 21"/>
                    <a:gd name="T117" fmla="*/ 14 h 14"/>
                    <a:gd name="T118" fmla="*/ 1 w 21"/>
                    <a:gd name="T119" fmla="*/ 14 h 14"/>
                    <a:gd name="T120" fmla="*/ 1 w 21"/>
                    <a:gd name="T1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14">
                      <a:moveTo>
                        <a:pt x="1" y="14"/>
                      </a:moveTo>
                      <a:cubicBezTo>
                        <a:pt x="1" y="14"/>
                        <a:pt x="1" y="14"/>
                        <a:pt x="1" y="14"/>
                      </a:cubicBezTo>
                      <a:cubicBezTo>
                        <a:pt x="1" y="14"/>
                        <a:pt x="1" y="14"/>
                        <a:pt x="1" y="14"/>
                      </a:cubicBezTo>
                      <a:cubicBezTo>
                        <a:pt x="1" y="14"/>
                        <a:pt x="1" y="14"/>
                        <a:pt x="1" y="14"/>
                      </a:cubicBezTo>
                      <a:cubicBezTo>
                        <a:pt x="1" y="14"/>
                        <a:pt x="1" y="14"/>
                        <a:pt x="1" y="14"/>
                      </a:cubicBezTo>
                      <a:cubicBezTo>
                        <a:pt x="1" y="14"/>
                        <a:pt x="0" y="13"/>
                        <a:pt x="0" y="13"/>
                      </a:cubicBezTo>
                      <a:cubicBezTo>
                        <a:pt x="0" y="12"/>
                        <a:pt x="0" y="12"/>
                        <a:pt x="0" y="10"/>
                      </a:cubicBezTo>
                      <a:cubicBezTo>
                        <a:pt x="1" y="9"/>
                        <a:pt x="1" y="7"/>
                        <a:pt x="3" y="6"/>
                      </a:cubicBezTo>
                      <a:cubicBezTo>
                        <a:pt x="3" y="6"/>
                        <a:pt x="3" y="6"/>
                        <a:pt x="3" y="6"/>
                      </a:cubicBezTo>
                      <a:cubicBezTo>
                        <a:pt x="5" y="5"/>
                        <a:pt x="8" y="4"/>
                        <a:pt x="13" y="5"/>
                      </a:cubicBezTo>
                      <a:cubicBezTo>
                        <a:pt x="14" y="5"/>
                        <a:pt x="15" y="5"/>
                        <a:pt x="16" y="5"/>
                      </a:cubicBezTo>
                      <a:cubicBezTo>
                        <a:pt x="17" y="5"/>
                        <a:pt x="18" y="4"/>
                        <a:pt x="19" y="4"/>
                      </a:cubicBezTo>
                      <a:cubicBezTo>
                        <a:pt x="19" y="4"/>
                        <a:pt x="19" y="4"/>
                        <a:pt x="19" y="4"/>
                      </a:cubicBezTo>
                      <a:cubicBezTo>
                        <a:pt x="20" y="3"/>
                        <a:pt x="20" y="2"/>
                        <a:pt x="20" y="1"/>
                      </a:cubicBezTo>
                      <a:cubicBezTo>
                        <a:pt x="21" y="1"/>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2"/>
                      </a:cubicBezTo>
                      <a:cubicBezTo>
                        <a:pt x="21" y="2"/>
                        <a:pt x="20" y="4"/>
                        <a:pt x="19" y="4"/>
                      </a:cubicBezTo>
                      <a:cubicBezTo>
                        <a:pt x="19" y="5"/>
                        <a:pt x="18" y="5"/>
                        <a:pt x="18" y="5"/>
                      </a:cubicBezTo>
                      <a:cubicBezTo>
                        <a:pt x="15" y="6"/>
                        <a:pt x="12" y="5"/>
                        <a:pt x="8" y="5"/>
                      </a:cubicBezTo>
                      <a:cubicBezTo>
                        <a:pt x="5" y="5"/>
                        <a:pt x="4" y="6"/>
                        <a:pt x="3" y="6"/>
                      </a:cubicBezTo>
                      <a:cubicBezTo>
                        <a:pt x="3" y="6"/>
                        <a:pt x="3" y="6"/>
                        <a:pt x="3" y="6"/>
                      </a:cubicBezTo>
                      <a:cubicBezTo>
                        <a:pt x="3" y="6"/>
                        <a:pt x="3" y="6"/>
                        <a:pt x="3" y="6"/>
                      </a:cubicBezTo>
                      <a:cubicBezTo>
                        <a:pt x="3" y="6"/>
                        <a:pt x="3" y="6"/>
                        <a:pt x="3" y="6"/>
                      </a:cubicBezTo>
                      <a:cubicBezTo>
                        <a:pt x="2" y="7"/>
                        <a:pt x="1" y="7"/>
                        <a:pt x="1" y="9"/>
                      </a:cubicBezTo>
                      <a:cubicBezTo>
                        <a:pt x="0" y="11"/>
                        <a:pt x="0" y="12"/>
                        <a:pt x="0" y="14"/>
                      </a:cubicBezTo>
                      <a:cubicBezTo>
                        <a:pt x="0" y="14"/>
                        <a:pt x="0" y="14"/>
                        <a:pt x="0" y="14"/>
                      </a:cubicBezTo>
                      <a:cubicBezTo>
                        <a:pt x="1" y="14"/>
                        <a:pt x="1" y="14"/>
                        <a:pt x="1" y="14"/>
                      </a:cubicBezTo>
                      <a:cubicBezTo>
                        <a:pt x="1" y="14"/>
                        <a:pt x="1" y="14"/>
                        <a:pt x="1" y="14"/>
                      </a:cubicBezTo>
                      <a:cubicBezTo>
                        <a:pt x="1" y="14"/>
                        <a:pt x="1" y="14"/>
                        <a:pt x="1" y="14"/>
                      </a:cubicBezTo>
                      <a:cubicBezTo>
                        <a:pt x="0" y="12"/>
                        <a:pt x="0" y="11"/>
                        <a:pt x="1" y="9"/>
                      </a:cubicBezTo>
                      <a:cubicBezTo>
                        <a:pt x="1" y="7"/>
                        <a:pt x="2" y="7"/>
                        <a:pt x="3" y="6"/>
                      </a:cubicBezTo>
                      <a:cubicBezTo>
                        <a:pt x="3" y="6"/>
                        <a:pt x="3" y="6"/>
                        <a:pt x="3" y="6"/>
                      </a:cubicBezTo>
                      <a:cubicBezTo>
                        <a:pt x="3" y="6"/>
                        <a:pt x="3" y="6"/>
                        <a:pt x="3" y="6"/>
                      </a:cubicBezTo>
                      <a:cubicBezTo>
                        <a:pt x="3" y="6"/>
                        <a:pt x="3" y="6"/>
                        <a:pt x="3" y="6"/>
                      </a:cubicBezTo>
                      <a:cubicBezTo>
                        <a:pt x="4" y="6"/>
                        <a:pt x="5" y="5"/>
                        <a:pt x="8" y="5"/>
                      </a:cubicBezTo>
                      <a:cubicBezTo>
                        <a:pt x="12" y="5"/>
                        <a:pt x="15" y="6"/>
                        <a:pt x="18" y="5"/>
                      </a:cubicBezTo>
                      <a:cubicBezTo>
                        <a:pt x="18" y="5"/>
                        <a:pt x="19" y="5"/>
                        <a:pt x="19" y="4"/>
                      </a:cubicBezTo>
                      <a:cubicBezTo>
                        <a:pt x="20" y="4"/>
                        <a:pt x="21" y="2"/>
                        <a:pt x="21" y="2"/>
                      </a:cubicBezTo>
                      <a:cubicBezTo>
                        <a:pt x="21" y="1"/>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0" y="1"/>
                      </a:cubicBezTo>
                      <a:cubicBezTo>
                        <a:pt x="20" y="2"/>
                        <a:pt x="20" y="3"/>
                        <a:pt x="19" y="4"/>
                      </a:cubicBezTo>
                      <a:cubicBezTo>
                        <a:pt x="19" y="4"/>
                        <a:pt x="19" y="4"/>
                        <a:pt x="19" y="4"/>
                      </a:cubicBezTo>
                      <a:cubicBezTo>
                        <a:pt x="18" y="4"/>
                        <a:pt x="17" y="5"/>
                        <a:pt x="16" y="5"/>
                      </a:cubicBezTo>
                      <a:cubicBezTo>
                        <a:pt x="15" y="5"/>
                        <a:pt x="14" y="5"/>
                        <a:pt x="12" y="5"/>
                      </a:cubicBezTo>
                      <a:cubicBezTo>
                        <a:pt x="8" y="4"/>
                        <a:pt x="5" y="5"/>
                        <a:pt x="3" y="6"/>
                      </a:cubicBezTo>
                      <a:cubicBezTo>
                        <a:pt x="3" y="6"/>
                        <a:pt x="3" y="6"/>
                        <a:pt x="3" y="6"/>
                      </a:cubicBezTo>
                      <a:cubicBezTo>
                        <a:pt x="1" y="7"/>
                        <a:pt x="1" y="9"/>
                        <a:pt x="0" y="10"/>
                      </a:cubicBezTo>
                      <a:cubicBezTo>
                        <a:pt x="0" y="12"/>
                        <a:pt x="0" y="13"/>
                        <a:pt x="0" y="13"/>
                      </a:cubicBezTo>
                      <a:cubicBezTo>
                        <a:pt x="0" y="13"/>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0" y="14"/>
                        <a:pt x="0" y="14"/>
                        <a:pt x="0" y="14"/>
                      </a:cubicBezTo>
                      <a:cubicBezTo>
                        <a:pt x="0" y="14"/>
                        <a:pt x="0" y="14"/>
                        <a:pt x="0" y="14"/>
                      </a:cubicBezTo>
                      <a:cubicBezTo>
                        <a:pt x="1" y="14"/>
                        <a:pt x="1" y="14"/>
                        <a:pt x="1" y="14"/>
                      </a:cubicBezTo>
                      <a:cubicBezTo>
                        <a:pt x="0" y="14"/>
                        <a:pt x="0" y="14"/>
                        <a:pt x="0" y="14"/>
                      </a:cubicBezTo>
                      <a:cubicBezTo>
                        <a:pt x="1" y="14"/>
                        <a:pt x="1" y="14"/>
                        <a:pt x="1" y="14"/>
                      </a:cubicBezTo>
                      <a:cubicBezTo>
                        <a:pt x="1" y="14"/>
                        <a:pt x="1" y="14"/>
                        <a:pt x="1" y="14"/>
                      </a:cubicBezTo>
                      <a:cubicBezTo>
                        <a:pt x="0" y="14"/>
                        <a:pt x="0" y="14"/>
                        <a:pt x="0"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9" name="Freeform 221"/>
                <p:cNvSpPr>
                  <a:spLocks/>
                </p:cNvSpPr>
                <p:nvPr/>
              </p:nvSpPr>
              <p:spPr bwMode="auto">
                <a:xfrm>
                  <a:off x="429" y="1444"/>
                  <a:ext cx="5" cy="4"/>
                </a:xfrm>
                <a:custGeom>
                  <a:avLst/>
                  <a:gdLst>
                    <a:gd name="T0" fmla="*/ 0 w 2"/>
                    <a:gd name="T1" fmla="*/ 1 h 2"/>
                    <a:gd name="T2" fmla="*/ 1 w 2"/>
                    <a:gd name="T3" fmla="*/ 1 h 2"/>
                    <a:gd name="T4" fmla="*/ 2 w 2"/>
                    <a:gd name="T5" fmla="*/ 2 h 2"/>
                    <a:gd name="T6" fmla="*/ 1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0"/>
                        <a:pt x="1" y="0"/>
                        <a:pt x="1" y="1"/>
                      </a:cubicBezTo>
                      <a:cubicBezTo>
                        <a:pt x="2" y="1"/>
                        <a:pt x="2" y="2"/>
                        <a:pt x="2" y="2"/>
                      </a:cubicBezTo>
                      <a:cubicBezTo>
                        <a:pt x="2" y="2"/>
                        <a:pt x="1" y="2"/>
                        <a:pt x="1" y="2"/>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0" name="Freeform 222"/>
                <p:cNvSpPr>
                  <a:spLocks/>
                </p:cNvSpPr>
                <p:nvPr/>
              </p:nvSpPr>
              <p:spPr bwMode="auto">
                <a:xfrm>
                  <a:off x="429" y="1444"/>
                  <a:ext cx="5" cy="4"/>
                </a:xfrm>
                <a:custGeom>
                  <a:avLst/>
                  <a:gdLst>
                    <a:gd name="T0" fmla="*/ 0 w 2"/>
                    <a:gd name="T1" fmla="*/ 1 h 2"/>
                    <a:gd name="T2" fmla="*/ 0 w 2"/>
                    <a:gd name="T3" fmla="*/ 1 h 2"/>
                    <a:gd name="T4" fmla="*/ 1 w 2"/>
                    <a:gd name="T5" fmla="*/ 0 h 2"/>
                    <a:gd name="T6" fmla="*/ 1 w 2"/>
                    <a:gd name="T7" fmla="*/ 1 h 2"/>
                    <a:gd name="T8" fmla="*/ 2 w 2"/>
                    <a:gd name="T9" fmla="*/ 1 h 2"/>
                    <a:gd name="T10" fmla="*/ 2 w 2"/>
                    <a:gd name="T11" fmla="*/ 2 h 2"/>
                    <a:gd name="T12" fmla="*/ 1 w 2"/>
                    <a:gd name="T13" fmla="*/ 2 h 2"/>
                    <a:gd name="T14" fmla="*/ 1 w 2"/>
                    <a:gd name="T15" fmla="*/ 2 h 2"/>
                    <a:gd name="T16" fmla="*/ 0 w 2"/>
                    <a:gd name="T17" fmla="*/ 1 h 2"/>
                    <a:gd name="T18" fmla="*/ 0 w 2"/>
                    <a:gd name="T19" fmla="*/ 1 h 2"/>
                    <a:gd name="T20" fmla="*/ 0 w 2"/>
                    <a:gd name="T21" fmla="*/ 1 h 2"/>
                    <a:gd name="T22" fmla="*/ 0 w 2"/>
                    <a:gd name="T23" fmla="*/ 1 h 2"/>
                    <a:gd name="T24" fmla="*/ 0 w 2"/>
                    <a:gd name="T25" fmla="*/ 1 h 2"/>
                    <a:gd name="T26" fmla="*/ 1 w 2"/>
                    <a:gd name="T27" fmla="*/ 2 h 2"/>
                    <a:gd name="T28" fmla="*/ 1 w 2"/>
                    <a:gd name="T29" fmla="*/ 2 h 2"/>
                    <a:gd name="T30" fmla="*/ 2 w 2"/>
                    <a:gd name="T31" fmla="*/ 2 h 2"/>
                    <a:gd name="T32" fmla="*/ 2 w 2"/>
                    <a:gd name="T33" fmla="*/ 1 h 2"/>
                    <a:gd name="T34" fmla="*/ 1 w 2"/>
                    <a:gd name="T35" fmla="*/ 1 h 2"/>
                    <a:gd name="T36" fmla="*/ 1 w 2"/>
                    <a:gd name="T37" fmla="*/ 0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0"/>
                        <a:pt x="1" y="0"/>
                        <a:pt x="1" y="0"/>
                      </a:cubicBezTo>
                      <a:cubicBezTo>
                        <a:pt x="1" y="0"/>
                        <a:pt x="1" y="0"/>
                        <a:pt x="1" y="1"/>
                      </a:cubicBezTo>
                      <a:cubicBezTo>
                        <a:pt x="2" y="1"/>
                        <a:pt x="2" y="1"/>
                        <a:pt x="2" y="1"/>
                      </a:cubicBezTo>
                      <a:cubicBezTo>
                        <a:pt x="2" y="1"/>
                        <a:pt x="2" y="2"/>
                        <a:pt x="2" y="2"/>
                      </a:cubicBezTo>
                      <a:cubicBezTo>
                        <a:pt x="2" y="2"/>
                        <a:pt x="2" y="2"/>
                        <a:pt x="1" y="2"/>
                      </a:cubicBezTo>
                      <a:cubicBezTo>
                        <a:pt x="1" y="2"/>
                        <a:pt x="1" y="2"/>
                        <a:pt x="1"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2" y="2"/>
                        <a:pt x="2" y="2"/>
                        <a:pt x="2" y="2"/>
                      </a:cubicBezTo>
                      <a:cubicBezTo>
                        <a:pt x="2" y="2"/>
                        <a:pt x="2" y="1"/>
                        <a:pt x="2" y="1"/>
                      </a:cubicBezTo>
                      <a:cubicBezTo>
                        <a:pt x="2" y="1"/>
                        <a:pt x="2" y="1"/>
                        <a:pt x="1" y="1"/>
                      </a:cubicBezTo>
                      <a:cubicBezTo>
                        <a:pt x="1" y="0"/>
                        <a:pt x="1" y="0"/>
                        <a:pt x="1" y="0"/>
                      </a:cubicBezTo>
                      <a:cubicBezTo>
                        <a:pt x="1" y="0"/>
                        <a:pt x="0" y="0"/>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1" name="Freeform 223"/>
                <p:cNvSpPr>
                  <a:spLocks/>
                </p:cNvSpPr>
                <p:nvPr/>
              </p:nvSpPr>
              <p:spPr bwMode="auto">
                <a:xfrm>
                  <a:off x="425" y="1446"/>
                  <a:ext cx="4" cy="5"/>
                </a:xfrm>
                <a:custGeom>
                  <a:avLst/>
                  <a:gdLst>
                    <a:gd name="T0" fmla="*/ 0 w 2"/>
                    <a:gd name="T1" fmla="*/ 0 h 2"/>
                    <a:gd name="T2" fmla="*/ 1 w 2"/>
                    <a:gd name="T3" fmla="*/ 0 h 2"/>
                    <a:gd name="T4" fmla="*/ 2 w 2"/>
                    <a:gd name="T5" fmla="*/ 1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0"/>
                        <a:pt x="1" y="0"/>
                      </a:cubicBezTo>
                      <a:cubicBezTo>
                        <a:pt x="2" y="0"/>
                        <a:pt x="2" y="1"/>
                        <a:pt x="2" y="1"/>
                      </a:cubicBezTo>
                      <a:cubicBezTo>
                        <a:pt x="1" y="2"/>
                        <a:pt x="1" y="2"/>
                        <a:pt x="1" y="1"/>
                      </a:cubicBezTo>
                      <a:cubicBezTo>
                        <a:pt x="0" y="1"/>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2" name="Freeform 224"/>
                <p:cNvSpPr>
                  <a:spLocks/>
                </p:cNvSpPr>
                <p:nvPr/>
              </p:nvSpPr>
              <p:spPr bwMode="auto">
                <a:xfrm>
                  <a:off x="425" y="1446"/>
                  <a:ext cx="4" cy="2"/>
                </a:xfrm>
                <a:custGeom>
                  <a:avLst/>
                  <a:gdLst>
                    <a:gd name="T0" fmla="*/ 0 w 2"/>
                    <a:gd name="T1" fmla="*/ 0 h 1"/>
                    <a:gd name="T2" fmla="*/ 0 w 2"/>
                    <a:gd name="T3" fmla="*/ 0 h 1"/>
                    <a:gd name="T4" fmla="*/ 1 w 2"/>
                    <a:gd name="T5" fmla="*/ 0 h 1"/>
                    <a:gd name="T6" fmla="*/ 1 w 2"/>
                    <a:gd name="T7" fmla="*/ 0 h 1"/>
                    <a:gd name="T8" fmla="*/ 2 w 2"/>
                    <a:gd name="T9" fmla="*/ 1 h 1"/>
                    <a:gd name="T10" fmla="*/ 2 w 2"/>
                    <a:gd name="T11" fmla="*/ 1 h 1"/>
                    <a:gd name="T12" fmla="*/ 1 w 2"/>
                    <a:gd name="T13" fmla="*/ 1 h 1"/>
                    <a:gd name="T14" fmla="*/ 1 w 2"/>
                    <a:gd name="T15" fmla="*/ 1 h 1"/>
                    <a:gd name="T16" fmla="*/ 0 w 2"/>
                    <a:gd name="T17" fmla="*/ 1 h 1"/>
                    <a:gd name="T18" fmla="*/ 0 w 2"/>
                    <a:gd name="T19" fmla="*/ 0 h 1"/>
                    <a:gd name="T20" fmla="*/ 0 w 2"/>
                    <a:gd name="T21" fmla="*/ 0 h 1"/>
                    <a:gd name="T22" fmla="*/ 0 w 2"/>
                    <a:gd name="T23" fmla="*/ 0 h 1"/>
                    <a:gd name="T24" fmla="*/ 0 w 2"/>
                    <a:gd name="T25" fmla="*/ 1 h 1"/>
                    <a:gd name="T26" fmla="*/ 1 w 2"/>
                    <a:gd name="T27" fmla="*/ 1 h 1"/>
                    <a:gd name="T28" fmla="*/ 1 w 2"/>
                    <a:gd name="T29" fmla="*/ 1 h 1"/>
                    <a:gd name="T30" fmla="*/ 2 w 2"/>
                    <a:gd name="T31" fmla="*/ 1 h 1"/>
                    <a:gd name="T32" fmla="*/ 2 w 2"/>
                    <a:gd name="T33" fmla="*/ 1 h 1"/>
                    <a:gd name="T34" fmla="*/ 1 w 2"/>
                    <a:gd name="T35" fmla="*/ 0 h 1"/>
                    <a:gd name="T36" fmla="*/ 1 w 2"/>
                    <a:gd name="T37" fmla="*/ 0 h 1"/>
                    <a:gd name="T38" fmla="*/ 0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0" y="0"/>
                      </a:moveTo>
                      <a:cubicBezTo>
                        <a:pt x="0" y="0"/>
                        <a:pt x="0" y="0"/>
                        <a:pt x="0" y="0"/>
                      </a:cubicBezTo>
                      <a:cubicBezTo>
                        <a:pt x="0" y="0"/>
                        <a:pt x="0" y="0"/>
                        <a:pt x="1" y="0"/>
                      </a:cubicBezTo>
                      <a:cubicBezTo>
                        <a:pt x="1" y="0"/>
                        <a:pt x="1" y="0"/>
                        <a:pt x="1" y="0"/>
                      </a:cubicBezTo>
                      <a:cubicBezTo>
                        <a:pt x="1" y="0"/>
                        <a:pt x="2" y="0"/>
                        <a:pt x="2" y="1"/>
                      </a:cubicBezTo>
                      <a:cubicBezTo>
                        <a:pt x="2" y="1"/>
                        <a:pt x="2" y="1"/>
                        <a:pt x="2" y="1"/>
                      </a:cubicBezTo>
                      <a:cubicBezTo>
                        <a:pt x="1" y="1"/>
                        <a:pt x="1" y="1"/>
                        <a:pt x="1" y="1"/>
                      </a:cubicBezTo>
                      <a:cubicBezTo>
                        <a:pt x="1" y="1"/>
                        <a:pt x="1" y="1"/>
                        <a:pt x="1" y="1"/>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1"/>
                        <a:pt x="0" y="1"/>
                        <a:pt x="1" y="1"/>
                      </a:cubicBezTo>
                      <a:cubicBezTo>
                        <a:pt x="1" y="1"/>
                        <a:pt x="1" y="1"/>
                        <a:pt x="1" y="1"/>
                      </a:cubicBezTo>
                      <a:cubicBezTo>
                        <a:pt x="1" y="1"/>
                        <a:pt x="2" y="1"/>
                        <a:pt x="2" y="1"/>
                      </a:cubicBezTo>
                      <a:cubicBezTo>
                        <a:pt x="2" y="1"/>
                        <a:pt x="2" y="1"/>
                        <a:pt x="2" y="1"/>
                      </a:cubicBezTo>
                      <a:cubicBezTo>
                        <a:pt x="2" y="0"/>
                        <a:pt x="1" y="0"/>
                        <a:pt x="1" y="0"/>
                      </a:cubicBezTo>
                      <a:cubicBezTo>
                        <a:pt x="1" y="0"/>
                        <a:pt x="1" y="0"/>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3" name="Freeform 225"/>
                <p:cNvSpPr>
                  <a:spLocks/>
                </p:cNvSpPr>
                <p:nvPr/>
              </p:nvSpPr>
              <p:spPr bwMode="auto">
                <a:xfrm>
                  <a:off x="418" y="1451"/>
                  <a:ext cx="4" cy="2"/>
                </a:xfrm>
                <a:custGeom>
                  <a:avLst/>
                  <a:gdLst>
                    <a:gd name="T0" fmla="*/ 0 w 2"/>
                    <a:gd name="T1" fmla="*/ 0 h 1"/>
                    <a:gd name="T2" fmla="*/ 1 w 2"/>
                    <a:gd name="T3" fmla="*/ 0 h 1"/>
                    <a:gd name="T4" fmla="*/ 1 w 2"/>
                    <a:gd name="T5" fmla="*/ 1 h 1"/>
                    <a:gd name="T6" fmla="*/ 1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1" y="0"/>
                        <a:pt x="1" y="0"/>
                      </a:cubicBezTo>
                      <a:cubicBezTo>
                        <a:pt x="1" y="0"/>
                        <a:pt x="2" y="1"/>
                        <a:pt x="1" y="1"/>
                      </a:cubicBezTo>
                      <a:cubicBezTo>
                        <a:pt x="1" y="1"/>
                        <a:pt x="1" y="1"/>
                        <a:pt x="1" y="1"/>
                      </a:cubicBezTo>
                      <a:cubicBezTo>
                        <a:pt x="0" y="1"/>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4" name="Freeform 226"/>
                <p:cNvSpPr>
                  <a:spLocks/>
                </p:cNvSpPr>
                <p:nvPr/>
              </p:nvSpPr>
              <p:spPr bwMode="auto">
                <a:xfrm>
                  <a:off x="418" y="1451"/>
                  <a:ext cx="2" cy="2"/>
                </a:xfrm>
                <a:custGeom>
                  <a:avLst/>
                  <a:gdLst>
                    <a:gd name="T0" fmla="*/ 0 w 1"/>
                    <a:gd name="T1" fmla="*/ 0 h 1"/>
                    <a:gd name="T2" fmla="*/ 0 w 1"/>
                    <a:gd name="T3" fmla="*/ 0 h 1"/>
                    <a:gd name="T4" fmla="*/ 1 w 1"/>
                    <a:gd name="T5" fmla="*/ 0 h 1"/>
                    <a:gd name="T6" fmla="*/ 1 w 1"/>
                    <a:gd name="T7" fmla="*/ 0 h 1"/>
                    <a:gd name="T8" fmla="*/ 1 w 1"/>
                    <a:gd name="T9" fmla="*/ 0 h 1"/>
                    <a:gd name="T10" fmla="*/ 1 w 1"/>
                    <a:gd name="T11" fmla="*/ 1 h 1"/>
                    <a:gd name="T12" fmla="*/ 1 w 1"/>
                    <a:gd name="T13" fmla="*/ 1 h 1"/>
                    <a:gd name="T14" fmla="*/ 1 w 1"/>
                    <a:gd name="T15" fmla="*/ 1 h 1"/>
                    <a:gd name="T16" fmla="*/ 0 w 1"/>
                    <a:gd name="T17" fmla="*/ 0 h 1"/>
                    <a:gd name="T18" fmla="*/ 0 w 1"/>
                    <a:gd name="T19" fmla="*/ 0 h 1"/>
                    <a:gd name="T20" fmla="*/ 0 w 1"/>
                    <a:gd name="T21" fmla="*/ 0 h 1"/>
                    <a:gd name="T22" fmla="*/ 0 w 1"/>
                    <a:gd name="T23" fmla="*/ 0 h 1"/>
                    <a:gd name="T24" fmla="*/ 0 w 1"/>
                    <a:gd name="T25" fmla="*/ 0 h 1"/>
                    <a:gd name="T26" fmla="*/ 1 w 1"/>
                    <a:gd name="T27" fmla="*/ 1 h 1"/>
                    <a:gd name="T28" fmla="*/ 1 w 1"/>
                    <a:gd name="T29" fmla="*/ 1 h 1"/>
                    <a:gd name="T30" fmla="*/ 1 w 1"/>
                    <a:gd name="T31" fmla="*/ 1 h 1"/>
                    <a:gd name="T32" fmla="*/ 1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5" name="Freeform 227"/>
                <p:cNvSpPr>
                  <a:spLocks/>
                </p:cNvSpPr>
                <p:nvPr/>
              </p:nvSpPr>
              <p:spPr bwMode="auto">
                <a:xfrm>
                  <a:off x="420" y="1446"/>
                  <a:ext cx="5" cy="5"/>
                </a:xfrm>
                <a:custGeom>
                  <a:avLst/>
                  <a:gdLst>
                    <a:gd name="T0" fmla="*/ 1 w 2"/>
                    <a:gd name="T1" fmla="*/ 1 h 2"/>
                    <a:gd name="T2" fmla="*/ 1 w 2"/>
                    <a:gd name="T3" fmla="*/ 1 h 2"/>
                    <a:gd name="T4" fmla="*/ 2 w 2"/>
                    <a:gd name="T5" fmla="*/ 2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0"/>
                        <a:pt x="1" y="0"/>
                        <a:pt x="1" y="1"/>
                      </a:cubicBezTo>
                      <a:cubicBezTo>
                        <a:pt x="2" y="1"/>
                        <a:pt x="2" y="2"/>
                        <a:pt x="2" y="2"/>
                      </a:cubicBezTo>
                      <a:cubicBezTo>
                        <a:pt x="2" y="2"/>
                        <a:pt x="1" y="2"/>
                        <a:pt x="1" y="2"/>
                      </a:cubicBezTo>
                      <a:cubicBezTo>
                        <a:pt x="1" y="2"/>
                        <a:pt x="0"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6" name="Freeform 228"/>
                <p:cNvSpPr>
                  <a:spLocks/>
                </p:cNvSpPr>
                <p:nvPr/>
              </p:nvSpPr>
              <p:spPr bwMode="auto">
                <a:xfrm>
                  <a:off x="420" y="1448"/>
                  <a:ext cx="5" cy="3"/>
                </a:xfrm>
                <a:custGeom>
                  <a:avLst/>
                  <a:gdLst>
                    <a:gd name="T0" fmla="*/ 1 w 2"/>
                    <a:gd name="T1" fmla="*/ 0 h 1"/>
                    <a:gd name="T2" fmla="*/ 1 w 2"/>
                    <a:gd name="T3" fmla="*/ 0 h 1"/>
                    <a:gd name="T4" fmla="*/ 1 w 2"/>
                    <a:gd name="T5" fmla="*/ 0 h 1"/>
                    <a:gd name="T6" fmla="*/ 1 w 2"/>
                    <a:gd name="T7" fmla="*/ 0 h 1"/>
                    <a:gd name="T8" fmla="*/ 2 w 2"/>
                    <a:gd name="T9" fmla="*/ 0 h 1"/>
                    <a:gd name="T10" fmla="*/ 2 w 2"/>
                    <a:gd name="T11" fmla="*/ 1 h 1"/>
                    <a:gd name="T12" fmla="*/ 1 w 2"/>
                    <a:gd name="T13" fmla="*/ 1 h 1"/>
                    <a:gd name="T14" fmla="*/ 1 w 2"/>
                    <a:gd name="T15" fmla="*/ 1 h 1"/>
                    <a:gd name="T16" fmla="*/ 1 w 2"/>
                    <a:gd name="T17" fmla="*/ 0 h 1"/>
                    <a:gd name="T18" fmla="*/ 1 w 2"/>
                    <a:gd name="T19" fmla="*/ 0 h 1"/>
                    <a:gd name="T20" fmla="*/ 1 w 2"/>
                    <a:gd name="T21" fmla="*/ 0 h 1"/>
                    <a:gd name="T22" fmla="*/ 1 w 2"/>
                    <a:gd name="T23" fmla="*/ 0 h 1"/>
                    <a:gd name="T24" fmla="*/ 1 w 2"/>
                    <a:gd name="T25" fmla="*/ 0 h 1"/>
                    <a:gd name="T26" fmla="*/ 1 w 2"/>
                    <a:gd name="T27" fmla="*/ 1 h 1"/>
                    <a:gd name="T28" fmla="*/ 1 w 2"/>
                    <a:gd name="T29" fmla="*/ 1 h 1"/>
                    <a:gd name="T30" fmla="*/ 2 w 2"/>
                    <a:gd name="T31" fmla="*/ 1 h 1"/>
                    <a:gd name="T32" fmla="*/ 2 w 2"/>
                    <a:gd name="T33" fmla="*/ 0 h 1"/>
                    <a:gd name="T34" fmla="*/ 1 w 2"/>
                    <a:gd name="T35" fmla="*/ 0 h 1"/>
                    <a:gd name="T36" fmla="*/ 1 w 2"/>
                    <a:gd name="T37" fmla="*/ 0 h 1"/>
                    <a:gd name="T38" fmla="*/ 1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1" y="0"/>
                      </a:moveTo>
                      <a:cubicBezTo>
                        <a:pt x="1" y="0"/>
                        <a:pt x="1" y="0"/>
                        <a:pt x="1" y="0"/>
                      </a:cubicBezTo>
                      <a:cubicBezTo>
                        <a:pt x="1" y="0"/>
                        <a:pt x="1" y="0"/>
                        <a:pt x="1" y="0"/>
                      </a:cubicBezTo>
                      <a:cubicBezTo>
                        <a:pt x="1" y="0"/>
                        <a:pt x="1" y="0"/>
                        <a:pt x="1" y="0"/>
                      </a:cubicBezTo>
                      <a:cubicBezTo>
                        <a:pt x="2" y="0"/>
                        <a:pt x="2" y="0"/>
                        <a:pt x="2" y="0"/>
                      </a:cubicBezTo>
                      <a:cubicBezTo>
                        <a:pt x="2" y="1"/>
                        <a:pt x="2" y="1"/>
                        <a:pt x="2" y="1"/>
                      </a:cubicBezTo>
                      <a:cubicBezTo>
                        <a:pt x="2" y="1"/>
                        <a:pt x="2" y="1"/>
                        <a:pt x="1" y="1"/>
                      </a:cubicBezTo>
                      <a:cubicBezTo>
                        <a:pt x="1" y="1"/>
                        <a:pt x="1" y="1"/>
                        <a:pt x="1" y="1"/>
                      </a:cubicBezTo>
                      <a:cubicBezTo>
                        <a:pt x="1" y="1"/>
                        <a:pt x="1" y="0"/>
                        <a:pt x="1" y="0"/>
                      </a:cubicBezTo>
                      <a:cubicBezTo>
                        <a:pt x="0" y="0"/>
                        <a:pt x="0" y="0"/>
                        <a:pt x="1" y="0"/>
                      </a:cubicBezTo>
                      <a:cubicBezTo>
                        <a:pt x="1" y="0"/>
                        <a:pt x="1" y="0"/>
                        <a:pt x="1" y="0"/>
                      </a:cubicBezTo>
                      <a:cubicBezTo>
                        <a:pt x="1" y="0"/>
                        <a:pt x="1" y="0"/>
                        <a:pt x="1" y="0"/>
                      </a:cubicBezTo>
                      <a:cubicBezTo>
                        <a:pt x="0" y="0"/>
                        <a:pt x="0" y="0"/>
                        <a:pt x="1" y="0"/>
                      </a:cubicBezTo>
                      <a:cubicBezTo>
                        <a:pt x="1" y="0"/>
                        <a:pt x="1" y="1"/>
                        <a:pt x="1" y="1"/>
                      </a:cubicBezTo>
                      <a:cubicBezTo>
                        <a:pt x="1" y="1"/>
                        <a:pt x="1" y="1"/>
                        <a:pt x="1" y="1"/>
                      </a:cubicBezTo>
                      <a:cubicBezTo>
                        <a:pt x="2" y="1"/>
                        <a:pt x="2" y="1"/>
                        <a:pt x="2" y="1"/>
                      </a:cubicBezTo>
                      <a:cubicBezTo>
                        <a:pt x="2" y="1"/>
                        <a:pt x="2" y="1"/>
                        <a:pt x="2" y="0"/>
                      </a:cubicBezTo>
                      <a:cubicBezTo>
                        <a:pt x="2" y="0"/>
                        <a:pt x="2" y="0"/>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7" name="Freeform 229"/>
                <p:cNvSpPr>
                  <a:spLocks/>
                </p:cNvSpPr>
                <p:nvPr/>
              </p:nvSpPr>
              <p:spPr bwMode="auto">
                <a:xfrm>
                  <a:off x="415" y="1453"/>
                  <a:ext cx="5" cy="2"/>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1" y="1"/>
                        <a:pt x="2" y="1"/>
                        <a:pt x="1" y="1"/>
                      </a:cubicBezTo>
                      <a:cubicBezTo>
                        <a:pt x="1" y="1"/>
                        <a:pt x="1" y="1"/>
                        <a:pt x="1" y="1"/>
                      </a:cubicBezTo>
                      <a:cubicBezTo>
                        <a:pt x="1" y="1"/>
                        <a:pt x="0" y="1"/>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8" name="Freeform 230"/>
                <p:cNvSpPr>
                  <a:spLocks/>
                </p:cNvSpPr>
                <p:nvPr/>
              </p:nvSpPr>
              <p:spPr bwMode="auto">
                <a:xfrm>
                  <a:off x="418" y="1453"/>
                  <a:ext cx="2" cy="2"/>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0 w 1"/>
                    <a:gd name="T17" fmla="*/ 1 h 1"/>
                    <a:gd name="T18" fmla="*/ 0 w 1"/>
                    <a:gd name="T19" fmla="*/ 0 h 1"/>
                    <a:gd name="T20" fmla="*/ 0 w 1"/>
                    <a:gd name="T21" fmla="*/ 0 h 1"/>
                    <a:gd name="T22" fmla="*/ 0 w 1"/>
                    <a:gd name="T23" fmla="*/ 0 h 1"/>
                    <a:gd name="T24" fmla="*/ 0 w 1"/>
                    <a:gd name="T25" fmla="*/ 1 h 1"/>
                    <a:gd name="T26" fmla="*/ 0 w 1"/>
                    <a:gd name="T27" fmla="*/ 1 h 1"/>
                    <a:gd name="T28" fmla="*/ 0 w 1"/>
                    <a:gd name="T29" fmla="*/ 1 h 1"/>
                    <a:gd name="T30" fmla="*/ 0 w 1"/>
                    <a:gd name="T31" fmla="*/ 1 h 1"/>
                    <a:gd name="T32" fmla="*/ 0 w 1"/>
                    <a:gd name="T33" fmla="*/ 1 h 1"/>
                    <a:gd name="T34" fmla="*/ 0 w 1"/>
                    <a:gd name="T35" fmla="*/ 0 h 1"/>
                    <a:gd name="T36" fmla="*/ 0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1" y="1"/>
                        <a:pt x="0" y="1"/>
                      </a:cubicBezTo>
                      <a:cubicBezTo>
                        <a:pt x="0" y="1"/>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9" name="Freeform 231"/>
                <p:cNvSpPr>
                  <a:spLocks/>
                </p:cNvSpPr>
                <p:nvPr/>
              </p:nvSpPr>
              <p:spPr bwMode="auto">
                <a:xfrm>
                  <a:off x="415" y="1458"/>
                  <a:ext cx="3"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0" name="Freeform 232"/>
                <p:cNvSpPr>
                  <a:spLocks/>
                </p:cNvSpPr>
                <p:nvPr/>
              </p:nvSpPr>
              <p:spPr bwMode="auto">
                <a:xfrm>
                  <a:off x="415" y="1458"/>
                  <a:ext cx="3" cy="0"/>
                </a:xfrm>
                <a:custGeom>
                  <a:avLst/>
                  <a:gdLst>
                    <a:gd name="T0" fmla="*/ 0 w 1"/>
                    <a:gd name="T1" fmla="*/ 0 w 1"/>
                    <a:gd name="T2" fmla="*/ 1 w 1"/>
                    <a:gd name="T3" fmla="*/ 1 w 1"/>
                    <a:gd name="T4" fmla="*/ 1 w 1"/>
                    <a:gd name="T5" fmla="*/ 1 w 1"/>
                    <a:gd name="T6" fmla="*/ 1 w 1"/>
                    <a:gd name="T7" fmla="*/ 1 w 1"/>
                    <a:gd name="T8" fmla="*/ 0 w 1"/>
                    <a:gd name="T9" fmla="*/ 0 w 1"/>
                    <a:gd name="T10" fmla="*/ 0 w 1"/>
                    <a:gd name="T11" fmla="*/ 0 w 1"/>
                    <a:gd name="T12" fmla="*/ 0 w 1"/>
                    <a:gd name="T13" fmla="*/ 1 w 1"/>
                    <a:gd name="T14" fmla="*/ 1 w 1"/>
                    <a:gd name="T15" fmla="*/ 1 w 1"/>
                    <a:gd name="T16" fmla="*/ 1 w 1"/>
                    <a:gd name="T17" fmla="*/ 1 w 1"/>
                    <a:gd name="T18" fmla="*/ 1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1" name="Freeform 233"/>
                <p:cNvSpPr>
                  <a:spLocks/>
                </p:cNvSpPr>
                <p:nvPr/>
              </p:nvSpPr>
              <p:spPr bwMode="auto">
                <a:xfrm>
                  <a:off x="415" y="1460"/>
                  <a:ext cx="3" cy="3"/>
                </a:xfrm>
                <a:custGeom>
                  <a:avLst/>
                  <a:gdLst>
                    <a:gd name="T0" fmla="*/ 0 w 1"/>
                    <a:gd name="T1" fmla="*/ 0 h 1"/>
                    <a:gd name="T2" fmla="*/ 1 w 1"/>
                    <a:gd name="T3" fmla="*/ 0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0"/>
                        <a:pt x="1" y="0"/>
                        <a:pt x="1" y="0"/>
                      </a:cubicBezTo>
                      <a:cubicBezTo>
                        <a:pt x="1" y="1"/>
                        <a:pt x="1" y="1"/>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2" name="Freeform 234"/>
                <p:cNvSpPr>
                  <a:spLocks/>
                </p:cNvSpPr>
                <p:nvPr/>
              </p:nvSpPr>
              <p:spPr bwMode="auto">
                <a:xfrm>
                  <a:off x="415" y="1460"/>
                  <a:ext cx="3" cy="0"/>
                </a:xfrm>
                <a:custGeom>
                  <a:avLst/>
                  <a:gdLst>
                    <a:gd name="T0" fmla="*/ 0 w 1"/>
                    <a:gd name="T1" fmla="*/ 0 w 1"/>
                    <a:gd name="T2" fmla="*/ 1 w 1"/>
                    <a:gd name="T3" fmla="*/ 1 w 1"/>
                    <a:gd name="T4" fmla="*/ 1 w 1"/>
                    <a:gd name="T5" fmla="*/ 1 w 1"/>
                    <a:gd name="T6" fmla="*/ 1 w 1"/>
                    <a:gd name="T7" fmla="*/ 1 w 1"/>
                    <a:gd name="T8" fmla="*/ 0 w 1"/>
                    <a:gd name="T9" fmla="*/ 0 w 1"/>
                    <a:gd name="T10" fmla="*/ 0 w 1"/>
                    <a:gd name="T11" fmla="*/ 0 w 1"/>
                    <a:gd name="T12" fmla="*/ 0 w 1"/>
                    <a:gd name="T13" fmla="*/ 0 w 1"/>
                    <a:gd name="T14" fmla="*/ 1 w 1"/>
                    <a:gd name="T15" fmla="*/ 1 w 1"/>
                    <a:gd name="T16" fmla="*/ 1 w 1"/>
                    <a:gd name="T17" fmla="*/ 1 w 1"/>
                    <a:gd name="T18" fmla="*/ 1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3" name="Freeform 235"/>
                <p:cNvSpPr>
                  <a:spLocks/>
                </p:cNvSpPr>
                <p:nvPr/>
              </p:nvSpPr>
              <p:spPr bwMode="auto">
                <a:xfrm>
                  <a:off x="434" y="1444"/>
                  <a:ext cx="5" cy="4"/>
                </a:xfrm>
                <a:custGeom>
                  <a:avLst/>
                  <a:gdLst>
                    <a:gd name="T0" fmla="*/ 1 w 2"/>
                    <a:gd name="T1" fmla="*/ 0 h 2"/>
                    <a:gd name="T2" fmla="*/ 2 w 2"/>
                    <a:gd name="T3" fmla="*/ 1 h 2"/>
                    <a:gd name="T4" fmla="*/ 2 w 2"/>
                    <a:gd name="T5" fmla="*/ 2 h 2"/>
                    <a:gd name="T6" fmla="*/ 1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2" y="1"/>
                      </a:cubicBezTo>
                      <a:cubicBezTo>
                        <a:pt x="2" y="1"/>
                        <a:pt x="2" y="2"/>
                        <a:pt x="2" y="2"/>
                      </a:cubicBezTo>
                      <a:cubicBezTo>
                        <a:pt x="2" y="2"/>
                        <a:pt x="1" y="2"/>
                        <a:pt x="1" y="2"/>
                      </a:cubicBezTo>
                      <a:cubicBezTo>
                        <a:pt x="1" y="1"/>
                        <a:pt x="0" y="1"/>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4" name="Freeform 236"/>
                <p:cNvSpPr>
                  <a:spLocks/>
                </p:cNvSpPr>
                <p:nvPr/>
              </p:nvSpPr>
              <p:spPr bwMode="auto">
                <a:xfrm>
                  <a:off x="437" y="1444"/>
                  <a:ext cx="2" cy="4"/>
                </a:xfrm>
                <a:custGeom>
                  <a:avLst/>
                  <a:gdLst>
                    <a:gd name="T0" fmla="*/ 0 w 1"/>
                    <a:gd name="T1" fmla="*/ 0 h 2"/>
                    <a:gd name="T2" fmla="*/ 0 w 1"/>
                    <a:gd name="T3" fmla="*/ 0 h 2"/>
                    <a:gd name="T4" fmla="*/ 0 w 1"/>
                    <a:gd name="T5" fmla="*/ 0 h 2"/>
                    <a:gd name="T6" fmla="*/ 1 w 1"/>
                    <a:gd name="T7" fmla="*/ 1 h 2"/>
                    <a:gd name="T8" fmla="*/ 1 w 1"/>
                    <a:gd name="T9" fmla="*/ 1 h 2"/>
                    <a:gd name="T10" fmla="*/ 1 w 1"/>
                    <a:gd name="T11" fmla="*/ 2 h 2"/>
                    <a:gd name="T12" fmla="*/ 0 w 1"/>
                    <a:gd name="T13" fmla="*/ 2 h 2"/>
                    <a:gd name="T14" fmla="*/ 0 w 1"/>
                    <a:gd name="T15" fmla="*/ 2 h 2"/>
                    <a:gd name="T16" fmla="*/ 0 w 1"/>
                    <a:gd name="T17" fmla="*/ 1 h 2"/>
                    <a:gd name="T18" fmla="*/ 0 w 1"/>
                    <a:gd name="T19" fmla="*/ 0 h 2"/>
                    <a:gd name="T20" fmla="*/ 0 w 1"/>
                    <a:gd name="T21" fmla="*/ 0 h 2"/>
                    <a:gd name="T22" fmla="*/ 0 w 1"/>
                    <a:gd name="T23" fmla="*/ 0 h 2"/>
                    <a:gd name="T24" fmla="*/ 0 w 1"/>
                    <a:gd name="T25" fmla="*/ 1 h 2"/>
                    <a:gd name="T26" fmla="*/ 0 w 1"/>
                    <a:gd name="T27" fmla="*/ 2 h 2"/>
                    <a:gd name="T28" fmla="*/ 0 w 1"/>
                    <a:gd name="T29" fmla="*/ 2 h 2"/>
                    <a:gd name="T30" fmla="*/ 1 w 1"/>
                    <a:gd name="T31" fmla="*/ 2 h 2"/>
                    <a:gd name="T32" fmla="*/ 1 w 1"/>
                    <a:gd name="T33" fmla="*/ 1 h 2"/>
                    <a:gd name="T34" fmla="*/ 1 w 1"/>
                    <a:gd name="T35" fmla="*/ 1 h 2"/>
                    <a:gd name="T36" fmla="*/ 0 w 1"/>
                    <a:gd name="T37" fmla="*/ 0 h 2"/>
                    <a:gd name="T38" fmla="*/ 0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0" y="0"/>
                      </a:moveTo>
                      <a:cubicBezTo>
                        <a:pt x="0" y="0"/>
                        <a:pt x="0" y="0"/>
                        <a:pt x="0" y="0"/>
                      </a:cubicBezTo>
                      <a:cubicBezTo>
                        <a:pt x="0" y="0"/>
                        <a:pt x="0" y="0"/>
                        <a:pt x="0" y="0"/>
                      </a:cubicBezTo>
                      <a:cubicBezTo>
                        <a:pt x="0" y="0"/>
                        <a:pt x="1" y="1"/>
                        <a:pt x="1" y="1"/>
                      </a:cubicBezTo>
                      <a:cubicBezTo>
                        <a:pt x="1" y="1"/>
                        <a:pt x="1" y="1"/>
                        <a:pt x="1" y="1"/>
                      </a:cubicBezTo>
                      <a:cubicBezTo>
                        <a:pt x="1" y="2"/>
                        <a:pt x="1" y="2"/>
                        <a:pt x="1" y="2"/>
                      </a:cubicBezTo>
                      <a:cubicBezTo>
                        <a:pt x="1" y="2"/>
                        <a:pt x="1" y="2"/>
                        <a:pt x="0" y="2"/>
                      </a:cubicBezTo>
                      <a:cubicBezTo>
                        <a:pt x="0" y="2"/>
                        <a:pt x="0" y="2"/>
                        <a:pt x="0" y="2"/>
                      </a:cubicBezTo>
                      <a:cubicBezTo>
                        <a:pt x="0" y="1"/>
                        <a:pt x="0" y="1"/>
                        <a:pt x="0" y="1"/>
                      </a:cubicBezTo>
                      <a:cubicBezTo>
                        <a:pt x="0" y="1"/>
                        <a:pt x="0" y="1"/>
                        <a:pt x="0" y="0"/>
                      </a:cubicBezTo>
                      <a:cubicBezTo>
                        <a:pt x="0" y="0"/>
                        <a:pt x="0" y="0"/>
                        <a:pt x="0" y="0"/>
                      </a:cubicBezTo>
                      <a:cubicBezTo>
                        <a:pt x="0" y="0"/>
                        <a:pt x="0" y="0"/>
                        <a:pt x="0" y="0"/>
                      </a:cubicBezTo>
                      <a:cubicBezTo>
                        <a:pt x="0" y="1"/>
                        <a:pt x="0" y="1"/>
                        <a:pt x="0" y="1"/>
                      </a:cubicBezTo>
                      <a:cubicBezTo>
                        <a:pt x="0" y="1"/>
                        <a:pt x="0" y="1"/>
                        <a:pt x="0" y="2"/>
                      </a:cubicBezTo>
                      <a:cubicBezTo>
                        <a:pt x="0" y="2"/>
                        <a:pt x="0" y="2"/>
                        <a:pt x="0" y="2"/>
                      </a:cubicBezTo>
                      <a:cubicBezTo>
                        <a:pt x="1" y="2"/>
                        <a:pt x="1" y="2"/>
                        <a:pt x="1" y="2"/>
                      </a:cubicBezTo>
                      <a:cubicBezTo>
                        <a:pt x="1" y="2"/>
                        <a:pt x="1" y="2"/>
                        <a:pt x="1" y="1"/>
                      </a:cubicBezTo>
                      <a:cubicBezTo>
                        <a:pt x="1" y="1"/>
                        <a:pt x="1" y="1"/>
                        <a:pt x="1" y="1"/>
                      </a:cubicBezTo>
                      <a:cubicBezTo>
                        <a:pt x="1" y="1"/>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5" name="Freeform 237"/>
                <p:cNvSpPr>
                  <a:spLocks/>
                </p:cNvSpPr>
                <p:nvPr/>
              </p:nvSpPr>
              <p:spPr bwMode="auto">
                <a:xfrm>
                  <a:off x="415" y="1463"/>
                  <a:ext cx="3" cy="2"/>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0"/>
                        <a:pt x="1" y="0"/>
                        <a:pt x="1" y="0"/>
                      </a:cubicBezTo>
                      <a:cubicBezTo>
                        <a:pt x="1" y="1"/>
                        <a:pt x="1" y="1"/>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6" name="Freeform 238"/>
                <p:cNvSpPr>
                  <a:spLocks/>
                </p:cNvSpPr>
                <p:nvPr/>
              </p:nvSpPr>
              <p:spPr bwMode="auto">
                <a:xfrm>
                  <a:off x="415" y="1463"/>
                  <a:ext cx="3" cy="2"/>
                </a:xfrm>
                <a:custGeom>
                  <a:avLst/>
                  <a:gdLst>
                    <a:gd name="T0" fmla="*/ 0 w 1"/>
                    <a:gd name="T1" fmla="*/ 0 h 1"/>
                    <a:gd name="T2" fmla="*/ 0 w 1"/>
                    <a:gd name="T3" fmla="*/ 0 h 1"/>
                    <a:gd name="T4" fmla="*/ 1 w 1"/>
                    <a:gd name="T5" fmla="*/ 0 h 1"/>
                    <a:gd name="T6" fmla="*/ 1 w 1"/>
                    <a:gd name="T7" fmla="*/ 0 h 1"/>
                    <a:gd name="T8" fmla="*/ 1 w 1"/>
                    <a:gd name="T9" fmla="*/ 0 h 1"/>
                    <a:gd name="T10" fmla="*/ 1 w 1"/>
                    <a:gd name="T11" fmla="*/ 0 h 1"/>
                    <a:gd name="T12" fmla="*/ 1 w 1"/>
                    <a:gd name="T13" fmla="*/ 1 h 1"/>
                    <a:gd name="T14" fmla="*/ 1 w 1"/>
                    <a:gd name="T15" fmla="*/ 0 h 1"/>
                    <a:gd name="T16" fmla="*/ 0 w 1"/>
                    <a:gd name="T17" fmla="*/ 0 h 1"/>
                    <a:gd name="T18" fmla="*/ 0 w 1"/>
                    <a:gd name="T19" fmla="*/ 0 h 1"/>
                    <a:gd name="T20" fmla="*/ 0 w 1"/>
                    <a:gd name="T21" fmla="*/ 0 h 1"/>
                    <a:gd name="T22" fmla="*/ 0 w 1"/>
                    <a:gd name="T23" fmla="*/ 0 h 1"/>
                    <a:gd name="T24" fmla="*/ 0 w 1"/>
                    <a:gd name="T25" fmla="*/ 0 h 1"/>
                    <a:gd name="T26" fmla="*/ 1 w 1"/>
                    <a:gd name="T27" fmla="*/ 0 h 1"/>
                    <a:gd name="T28" fmla="*/ 1 w 1"/>
                    <a:gd name="T29" fmla="*/ 1 h 1"/>
                    <a:gd name="T30" fmla="*/ 1 w 1"/>
                    <a:gd name="T31" fmla="*/ 0 h 1"/>
                    <a:gd name="T32" fmla="*/ 1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7" name="Freeform 239"/>
                <p:cNvSpPr>
                  <a:spLocks/>
                </p:cNvSpPr>
                <p:nvPr/>
              </p:nvSpPr>
              <p:spPr bwMode="auto">
                <a:xfrm>
                  <a:off x="446" y="1446"/>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0" y="1"/>
                        <a:pt x="0" y="1"/>
                      </a:cubicBezTo>
                      <a:cubicBezTo>
                        <a:pt x="0" y="1"/>
                        <a:pt x="0" y="0"/>
                        <a:pt x="0" y="0"/>
                      </a:cubicBezTo>
                      <a:cubicBezTo>
                        <a:pt x="0" y="0"/>
                        <a:pt x="1" y="0"/>
                        <a:pt x="1" y="0"/>
                      </a:cubicBezTo>
                      <a:cubicBezTo>
                        <a:pt x="1" y="0"/>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8" name="Freeform 240"/>
                <p:cNvSpPr>
                  <a:spLocks/>
                </p:cNvSpPr>
                <p:nvPr/>
              </p:nvSpPr>
              <p:spPr bwMode="auto">
                <a:xfrm>
                  <a:off x="446" y="1446"/>
                  <a:ext cx="2" cy="2"/>
                </a:xfrm>
                <a:custGeom>
                  <a:avLst/>
                  <a:gdLst>
                    <a:gd name="T0" fmla="*/ 1 w 1"/>
                    <a:gd name="T1" fmla="*/ 1 h 1"/>
                    <a:gd name="T2" fmla="*/ 1 w 1"/>
                    <a:gd name="T3" fmla="*/ 1 h 1"/>
                    <a:gd name="T4" fmla="*/ 1 w 1"/>
                    <a:gd name="T5" fmla="*/ 1 h 1"/>
                    <a:gd name="T6" fmla="*/ 0 w 1"/>
                    <a:gd name="T7" fmla="*/ 1 h 1"/>
                    <a:gd name="T8" fmla="*/ 0 w 1"/>
                    <a:gd name="T9" fmla="*/ 0 h 1"/>
                    <a:gd name="T10" fmla="*/ 0 w 1"/>
                    <a:gd name="T11" fmla="*/ 0 h 1"/>
                    <a:gd name="T12" fmla="*/ 0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0 w 1"/>
                    <a:gd name="T29" fmla="*/ 0 h 1"/>
                    <a:gd name="T30" fmla="*/ 0 w 1"/>
                    <a:gd name="T31" fmla="*/ 0 h 1"/>
                    <a:gd name="T32" fmla="*/ 0 w 1"/>
                    <a:gd name="T33" fmla="*/ 0 h 1"/>
                    <a:gd name="T34" fmla="*/ 0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0"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9" name="Freeform 241"/>
                <p:cNvSpPr>
                  <a:spLocks/>
                </p:cNvSpPr>
                <p:nvPr/>
              </p:nvSpPr>
              <p:spPr bwMode="auto">
                <a:xfrm>
                  <a:off x="451" y="1446"/>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0" name="Freeform 242"/>
                <p:cNvSpPr>
                  <a:spLocks/>
                </p:cNvSpPr>
                <p:nvPr/>
              </p:nvSpPr>
              <p:spPr bwMode="auto">
                <a:xfrm>
                  <a:off x="451" y="1446"/>
                  <a:ext cx="2" cy="2"/>
                </a:xfrm>
                <a:custGeom>
                  <a:avLst/>
                  <a:gdLst>
                    <a:gd name="T0" fmla="*/ 1 w 1"/>
                    <a:gd name="T1" fmla="*/ 1 h 1"/>
                    <a:gd name="T2" fmla="*/ 1 w 1"/>
                    <a:gd name="T3" fmla="*/ 1 h 1"/>
                    <a:gd name="T4" fmla="*/ 1 w 1"/>
                    <a:gd name="T5" fmla="*/ 1 h 1"/>
                    <a:gd name="T6" fmla="*/ 0 w 1"/>
                    <a:gd name="T7" fmla="*/ 1 h 1"/>
                    <a:gd name="T8" fmla="*/ 0 w 1"/>
                    <a:gd name="T9" fmla="*/ 0 h 1"/>
                    <a:gd name="T10" fmla="*/ 0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0 w 1"/>
                    <a:gd name="T31" fmla="*/ 0 h 1"/>
                    <a:gd name="T32" fmla="*/ 0 w 1"/>
                    <a:gd name="T33" fmla="*/ 0 h 1"/>
                    <a:gd name="T34" fmla="*/ 0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1" name="Freeform 243"/>
                <p:cNvSpPr>
                  <a:spLocks/>
                </p:cNvSpPr>
                <p:nvPr/>
              </p:nvSpPr>
              <p:spPr bwMode="auto">
                <a:xfrm>
                  <a:off x="458" y="1441"/>
                  <a:ext cx="2" cy="5"/>
                </a:xfrm>
                <a:custGeom>
                  <a:avLst/>
                  <a:gdLst>
                    <a:gd name="T0" fmla="*/ 1 w 1"/>
                    <a:gd name="T1" fmla="*/ 2 h 2"/>
                    <a:gd name="T2" fmla="*/ 1 w 1"/>
                    <a:gd name="T3" fmla="*/ 2 h 2"/>
                    <a:gd name="T4" fmla="*/ 0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0" y="1"/>
                        <a:pt x="0" y="1"/>
                        <a:pt x="0" y="1"/>
                      </a:cubicBezTo>
                      <a:cubicBezTo>
                        <a:pt x="1" y="0"/>
                        <a:pt x="1" y="1"/>
                        <a:pt x="1" y="1"/>
                      </a:cubicBezTo>
                      <a:cubicBezTo>
                        <a:pt x="1" y="1"/>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2" name="Freeform 244"/>
                <p:cNvSpPr>
                  <a:spLocks/>
                </p:cNvSpPr>
                <p:nvPr/>
              </p:nvSpPr>
              <p:spPr bwMode="auto">
                <a:xfrm>
                  <a:off x="458" y="1444"/>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0" y="0"/>
                        <a:pt x="0" y="0"/>
                      </a:cubicBezTo>
                      <a:cubicBezTo>
                        <a:pt x="0" y="0"/>
                        <a:pt x="0" y="0"/>
                        <a:pt x="0" y="0"/>
                      </a:cubicBezTo>
                      <a:cubicBezTo>
                        <a:pt x="0" y="0"/>
                        <a:pt x="0" y="0"/>
                        <a:pt x="1" y="1"/>
                      </a:cubicBezTo>
                      <a:cubicBezTo>
                        <a:pt x="1"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3" name="Freeform 245"/>
                <p:cNvSpPr>
                  <a:spLocks/>
                </p:cNvSpPr>
                <p:nvPr/>
              </p:nvSpPr>
              <p:spPr bwMode="auto">
                <a:xfrm>
                  <a:off x="455" y="1444"/>
                  <a:ext cx="3" cy="4"/>
                </a:xfrm>
                <a:custGeom>
                  <a:avLst/>
                  <a:gdLst>
                    <a:gd name="T0" fmla="*/ 1 w 1"/>
                    <a:gd name="T1" fmla="*/ 2 h 2"/>
                    <a:gd name="T2" fmla="*/ 0 w 1"/>
                    <a:gd name="T3" fmla="*/ 2 h 2"/>
                    <a:gd name="T4" fmla="*/ 0 w 1"/>
                    <a:gd name="T5" fmla="*/ 0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0"/>
                      </a:cubicBezTo>
                      <a:cubicBezTo>
                        <a:pt x="0" y="0"/>
                        <a:pt x="1" y="0"/>
                        <a:pt x="1" y="1"/>
                      </a:cubicBezTo>
                      <a:cubicBezTo>
                        <a:pt x="1" y="1"/>
                        <a:pt x="1" y="1"/>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4" name="Freeform 246"/>
                <p:cNvSpPr>
                  <a:spLocks/>
                </p:cNvSpPr>
                <p:nvPr/>
              </p:nvSpPr>
              <p:spPr bwMode="auto">
                <a:xfrm>
                  <a:off x="455" y="1444"/>
                  <a:ext cx="3" cy="4"/>
                </a:xfrm>
                <a:custGeom>
                  <a:avLst/>
                  <a:gdLst>
                    <a:gd name="T0" fmla="*/ 1 w 1"/>
                    <a:gd name="T1" fmla="*/ 2 h 2"/>
                    <a:gd name="T2" fmla="*/ 1 w 1"/>
                    <a:gd name="T3" fmla="*/ 2 h 2"/>
                    <a:gd name="T4" fmla="*/ 1 w 1"/>
                    <a:gd name="T5" fmla="*/ 2 h 2"/>
                    <a:gd name="T6" fmla="*/ 0 w 1"/>
                    <a:gd name="T7" fmla="*/ 2 h 2"/>
                    <a:gd name="T8" fmla="*/ 0 w 1"/>
                    <a:gd name="T9" fmla="*/ 1 h 2"/>
                    <a:gd name="T10" fmla="*/ 0 w 1"/>
                    <a:gd name="T11" fmla="*/ 0 h 2"/>
                    <a:gd name="T12" fmla="*/ 0 w 1"/>
                    <a:gd name="T13" fmla="*/ 0 h 2"/>
                    <a:gd name="T14" fmla="*/ 1 w 1"/>
                    <a:gd name="T15" fmla="*/ 1 h 2"/>
                    <a:gd name="T16" fmla="*/ 1 w 1"/>
                    <a:gd name="T17" fmla="*/ 1 h 2"/>
                    <a:gd name="T18" fmla="*/ 1 w 1"/>
                    <a:gd name="T19" fmla="*/ 2 h 2"/>
                    <a:gd name="T20" fmla="*/ 1 w 1"/>
                    <a:gd name="T21" fmla="*/ 2 h 2"/>
                    <a:gd name="T22" fmla="*/ 1 w 1"/>
                    <a:gd name="T23" fmla="*/ 2 h 2"/>
                    <a:gd name="T24" fmla="*/ 1 w 1"/>
                    <a:gd name="T25" fmla="*/ 1 h 2"/>
                    <a:gd name="T26" fmla="*/ 1 w 1"/>
                    <a:gd name="T27" fmla="*/ 1 h 2"/>
                    <a:gd name="T28" fmla="*/ 0 w 1"/>
                    <a:gd name="T29" fmla="*/ 0 h 2"/>
                    <a:gd name="T30" fmla="*/ 0 w 1"/>
                    <a:gd name="T31" fmla="*/ 0 h 2"/>
                    <a:gd name="T32" fmla="*/ 0 w 1"/>
                    <a:gd name="T33" fmla="*/ 1 h 2"/>
                    <a:gd name="T34" fmla="*/ 0 w 1"/>
                    <a:gd name="T35" fmla="*/ 2 h 2"/>
                    <a:gd name="T36" fmla="*/ 1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1" y="2"/>
                      </a:cubicBezTo>
                      <a:cubicBezTo>
                        <a:pt x="0" y="2"/>
                        <a:pt x="0" y="2"/>
                        <a:pt x="0" y="2"/>
                      </a:cubicBezTo>
                      <a:cubicBezTo>
                        <a:pt x="0" y="1"/>
                        <a:pt x="0" y="1"/>
                        <a:pt x="0" y="1"/>
                      </a:cubicBezTo>
                      <a:cubicBezTo>
                        <a:pt x="0" y="1"/>
                        <a:pt x="0" y="1"/>
                        <a:pt x="0" y="0"/>
                      </a:cubicBezTo>
                      <a:cubicBezTo>
                        <a:pt x="0" y="0"/>
                        <a:pt x="0" y="0"/>
                        <a:pt x="0" y="0"/>
                      </a:cubicBezTo>
                      <a:cubicBezTo>
                        <a:pt x="0" y="0"/>
                        <a:pt x="1" y="0"/>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1" y="1"/>
                        <a:pt x="1" y="1"/>
                        <a:pt x="1" y="1"/>
                      </a:cubicBezTo>
                      <a:cubicBezTo>
                        <a:pt x="1" y="0"/>
                        <a:pt x="0" y="0"/>
                        <a:pt x="0" y="0"/>
                      </a:cubicBezTo>
                      <a:cubicBezTo>
                        <a:pt x="0" y="0"/>
                        <a:pt x="0" y="0"/>
                        <a:pt x="0" y="0"/>
                      </a:cubicBezTo>
                      <a:cubicBezTo>
                        <a:pt x="0" y="1"/>
                        <a:pt x="0" y="1"/>
                        <a:pt x="0" y="1"/>
                      </a:cubicBezTo>
                      <a:cubicBezTo>
                        <a:pt x="0" y="1"/>
                        <a:pt x="0" y="1"/>
                        <a:pt x="0" y="2"/>
                      </a:cubicBezTo>
                      <a:cubicBezTo>
                        <a:pt x="0" y="2"/>
                        <a:pt x="0" y="2"/>
                        <a:pt x="1" y="2"/>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5" name="Freeform 247"/>
                <p:cNvSpPr>
                  <a:spLocks/>
                </p:cNvSpPr>
                <p:nvPr/>
              </p:nvSpPr>
              <p:spPr bwMode="auto">
                <a:xfrm>
                  <a:off x="460" y="1441"/>
                  <a:ext cx="3" cy="3"/>
                </a:xfrm>
                <a:custGeom>
                  <a:avLst/>
                  <a:gdLst>
                    <a:gd name="T0" fmla="*/ 1 w 1"/>
                    <a:gd name="T1" fmla="*/ 1 h 1"/>
                    <a:gd name="T2" fmla="*/ 1 w 1"/>
                    <a:gd name="T3" fmla="*/ 0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0" y="0"/>
                        <a:pt x="0" y="0"/>
                        <a:pt x="0" y="0"/>
                      </a:cubicBezTo>
                      <a:cubicBezTo>
                        <a:pt x="1" y="0"/>
                        <a:pt x="1" y="0"/>
                        <a:pt x="1" y="0"/>
                      </a:cubicBezTo>
                      <a:cubicBezTo>
                        <a:pt x="1" y="0"/>
                        <a:pt x="1" y="0"/>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6" name="Freeform 248"/>
                <p:cNvSpPr>
                  <a:spLocks/>
                </p:cNvSpPr>
                <p:nvPr/>
              </p:nvSpPr>
              <p:spPr bwMode="auto">
                <a:xfrm>
                  <a:off x="460" y="1441"/>
                  <a:ext cx="3" cy="3"/>
                </a:xfrm>
                <a:custGeom>
                  <a:avLst/>
                  <a:gdLst>
                    <a:gd name="T0" fmla="*/ 1 w 1"/>
                    <a:gd name="T1" fmla="*/ 1 h 1"/>
                    <a:gd name="T2" fmla="*/ 1 w 1"/>
                    <a:gd name="T3" fmla="*/ 1 h 1"/>
                    <a:gd name="T4" fmla="*/ 1 w 1"/>
                    <a:gd name="T5" fmla="*/ 1 h 1"/>
                    <a:gd name="T6" fmla="*/ 1 w 1"/>
                    <a:gd name="T7" fmla="*/ 0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0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1" y="0"/>
                      </a:cubicBezTo>
                      <a:cubicBezTo>
                        <a:pt x="1"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7" name="Freeform 249"/>
                <p:cNvSpPr>
                  <a:spLocks/>
                </p:cNvSpPr>
                <p:nvPr/>
              </p:nvSpPr>
              <p:spPr bwMode="auto">
                <a:xfrm>
                  <a:off x="463" y="1439"/>
                  <a:ext cx="2"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8" name="Freeform 250"/>
                <p:cNvSpPr>
                  <a:spLocks/>
                </p:cNvSpPr>
                <p:nvPr/>
              </p:nvSpPr>
              <p:spPr bwMode="auto">
                <a:xfrm>
                  <a:off x="463" y="1439"/>
                  <a:ext cx="2" cy="0"/>
                </a:xfrm>
                <a:custGeom>
                  <a:avLst/>
                  <a:gdLst>
                    <a:gd name="T0" fmla="*/ 1 w 1"/>
                    <a:gd name="T1" fmla="*/ 1 w 1"/>
                    <a:gd name="T2" fmla="*/ 0 w 1"/>
                    <a:gd name="T3" fmla="*/ 0 w 1"/>
                    <a:gd name="T4" fmla="*/ 0 w 1"/>
                    <a:gd name="T5" fmla="*/ 0 w 1"/>
                    <a:gd name="T6" fmla="*/ 0 w 1"/>
                    <a:gd name="T7" fmla="*/ 0 w 1"/>
                    <a:gd name="T8" fmla="*/ 1 w 1"/>
                    <a:gd name="T9" fmla="*/ 1 w 1"/>
                    <a:gd name="T10" fmla="*/ 1 w 1"/>
                    <a:gd name="T11" fmla="*/ 1 w 1"/>
                    <a:gd name="T12" fmla="*/ 1 w 1"/>
                    <a:gd name="T13" fmla="*/ 0 w 1"/>
                    <a:gd name="T14" fmla="*/ 0 w 1"/>
                    <a:gd name="T15" fmla="*/ 0 w 1"/>
                    <a:gd name="T16" fmla="*/ 0 w 1"/>
                    <a:gd name="T17" fmla="*/ 0 w 1"/>
                    <a:gd name="T18" fmla="*/ 0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9" name="Freeform 251"/>
                <p:cNvSpPr>
                  <a:spLocks/>
                </p:cNvSpPr>
                <p:nvPr/>
              </p:nvSpPr>
              <p:spPr bwMode="auto">
                <a:xfrm>
                  <a:off x="463" y="1437"/>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0" y="0"/>
                      </a:cubicBezTo>
                      <a:cubicBezTo>
                        <a:pt x="0"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0" name="Freeform 252"/>
                <p:cNvSpPr>
                  <a:spLocks/>
                </p:cNvSpPr>
                <p:nvPr/>
              </p:nvSpPr>
              <p:spPr bwMode="auto">
                <a:xfrm>
                  <a:off x="463" y="1437"/>
                  <a:ext cx="2" cy="0"/>
                </a:xfrm>
                <a:custGeom>
                  <a:avLst/>
                  <a:gdLst>
                    <a:gd name="T0" fmla="*/ 1 w 1"/>
                    <a:gd name="T1" fmla="*/ 1 w 1"/>
                    <a:gd name="T2" fmla="*/ 1 w 1"/>
                    <a:gd name="T3" fmla="*/ 0 w 1"/>
                    <a:gd name="T4" fmla="*/ 0 w 1"/>
                    <a:gd name="T5" fmla="*/ 0 w 1"/>
                    <a:gd name="T6" fmla="*/ 1 w 1"/>
                    <a:gd name="T7" fmla="*/ 1 w 1"/>
                    <a:gd name="T8" fmla="*/ 1 w 1"/>
                    <a:gd name="T9" fmla="*/ 1 w 1"/>
                    <a:gd name="T10" fmla="*/ 1 w 1"/>
                    <a:gd name="T11" fmla="*/ 1 w 1"/>
                    <a:gd name="T12" fmla="*/ 1 w 1"/>
                    <a:gd name="T13" fmla="*/ 1 w 1"/>
                    <a:gd name="T14" fmla="*/ 1 w 1"/>
                    <a:gd name="T15" fmla="*/ 0 w 1"/>
                    <a:gd name="T16" fmla="*/ 0 w 1"/>
                    <a:gd name="T17" fmla="*/ 0 w 1"/>
                    <a:gd name="T18" fmla="*/ 1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1" name="Freeform 253"/>
                <p:cNvSpPr>
                  <a:spLocks/>
                </p:cNvSpPr>
                <p:nvPr/>
              </p:nvSpPr>
              <p:spPr bwMode="auto">
                <a:xfrm>
                  <a:off x="441" y="1444"/>
                  <a:ext cx="3" cy="4"/>
                </a:xfrm>
                <a:custGeom>
                  <a:avLst/>
                  <a:gdLst>
                    <a:gd name="T0" fmla="*/ 1 w 1"/>
                    <a:gd name="T1" fmla="*/ 2 h 2"/>
                    <a:gd name="T2" fmla="*/ 0 w 1"/>
                    <a:gd name="T3" fmla="*/ 2 h 2"/>
                    <a:gd name="T4" fmla="*/ 0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1"/>
                      </a:cubicBezTo>
                      <a:cubicBezTo>
                        <a:pt x="0" y="0"/>
                        <a:pt x="1" y="0"/>
                        <a:pt x="1" y="1"/>
                      </a:cubicBezTo>
                      <a:cubicBezTo>
                        <a:pt x="1" y="1"/>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2" name="Freeform 254"/>
                <p:cNvSpPr>
                  <a:spLocks/>
                </p:cNvSpPr>
                <p:nvPr/>
              </p:nvSpPr>
              <p:spPr bwMode="auto">
                <a:xfrm>
                  <a:off x="441" y="1444"/>
                  <a:ext cx="3" cy="4"/>
                </a:xfrm>
                <a:custGeom>
                  <a:avLst/>
                  <a:gdLst>
                    <a:gd name="T0" fmla="*/ 1 w 1"/>
                    <a:gd name="T1" fmla="*/ 2 h 2"/>
                    <a:gd name="T2" fmla="*/ 1 w 1"/>
                    <a:gd name="T3" fmla="*/ 2 h 2"/>
                    <a:gd name="T4" fmla="*/ 0 w 1"/>
                    <a:gd name="T5" fmla="*/ 2 h 2"/>
                    <a:gd name="T6" fmla="*/ 0 w 1"/>
                    <a:gd name="T7" fmla="*/ 2 h 2"/>
                    <a:gd name="T8" fmla="*/ 0 w 1"/>
                    <a:gd name="T9" fmla="*/ 1 h 2"/>
                    <a:gd name="T10" fmla="*/ 0 w 1"/>
                    <a:gd name="T11" fmla="*/ 1 h 2"/>
                    <a:gd name="T12" fmla="*/ 0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0 w 1"/>
                    <a:gd name="T29" fmla="*/ 0 h 2"/>
                    <a:gd name="T30" fmla="*/ 0 w 1"/>
                    <a:gd name="T31" fmla="*/ 1 h 2"/>
                    <a:gd name="T32" fmla="*/ 0 w 1"/>
                    <a:gd name="T33" fmla="*/ 1 h 2"/>
                    <a:gd name="T34" fmla="*/ 0 w 1"/>
                    <a:gd name="T35" fmla="*/ 2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0" y="2"/>
                      </a:cubicBezTo>
                      <a:cubicBezTo>
                        <a:pt x="0" y="2"/>
                        <a:pt x="0" y="2"/>
                        <a:pt x="0" y="2"/>
                      </a:cubicBezTo>
                      <a:cubicBezTo>
                        <a:pt x="0" y="1"/>
                        <a:pt x="0" y="1"/>
                        <a:pt x="0" y="1"/>
                      </a:cubicBezTo>
                      <a:cubicBezTo>
                        <a:pt x="0" y="1"/>
                        <a:pt x="0" y="1"/>
                        <a:pt x="0" y="1"/>
                      </a:cubicBezTo>
                      <a:cubicBezTo>
                        <a:pt x="0" y="0"/>
                        <a:pt x="0" y="0"/>
                        <a:pt x="0" y="0"/>
                      </a:cubicBezTo>
                      <a:cubicBezTo>
                        <a:pt x="1" y="1"/>
                        <a:pt x="1" y="1"/>
                        <a:pt x="1" y="1"/>
                      </a:cubicBezTo>
                      <a:cubicBezTo>
                        <a:pt x="1" y="1"/>
                        <a:pt x="1" y="1"/>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cubicBezTo>
                        <a:pt x="1" y="1"/>
                        <a:pt x="1" y="1"/>
                        <a:pt x="0" y="0"/>
                      </a:cubicBezTo>
                      <a:cubicBezTo>
                        <a:pt x="0" y="0"/>
                        <a:pt x="0" y="0"/>
                        <a:pt x="0" y="1"/>
                      </a:cubicBezTo>
                      <a:cubicBezTo>
                        <a:pt x="0" y="1"/>
                        <a:pt x="0" y="1"/>
                        <a:pt x="0" y="1"/>
                      </a:cubicBezTo>
                      <a:cubicBezTo>
                        <a:pt x="0" y="1"/>
                        <a:pt x="0" y="1"/>
                        <a:pt x="0" y="2"/>
                      </a:cubicBezTo>
                      <a:cubicBezTo>
                        <a:pt x="0" y="2"/>
                        <a:pt x="0" y="2"/>
                        <a:pt x="0" y="2"/>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3" name="Freeform 255"/>
                <p:cNvSpPr>
                  <a:spLocks/>
                </p:cNvSpPr>
                <p:nvPr/>
              </p:nvSpPr>
              <p:spPr bwMode="auto">
                <a:xfrm>
                  <a:off x="463" y="1434"/>
                  <a:ext cx="2" cy="0"/>
                </a:xfrm>
                <a:custGeom>
                  <a:avLst/>
                  <a:gdLst>
                    <a:gd name="T0" fmla="*/ 1 w 1"/>
                    <a:gd name="T1" fmla="*/ 1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4" name="Freeform 256"/>
                <p:cNvSpPr>
                  <a:spLocks/>
                </p:cNvSpPr>
                <p:nvPr/>
              </p:nvSpPr>
              <p:spPr bwMode="auto">
                <a:xfrm>
                  <a:off x="463" y="1434"/>
                  <a:ext cx="2" cy="0"/>
                </a:xfrm>
                <a:custGeom>
                  <a:avLst/>
                  <a:gdLst>
                    <a:gd name="T0" fmla="*/ 1 w 1"/>
                    <a:gd name="T1" fmla="*/ 1 w 1"/>
                    <a:gd name="T2" fmla="*/ 1 w 1"/>
                    <a:gd name="T3" fmla="*/ 1 w 1"/>
                    <a:gd name="T4" fmla="*/ 0 w 1"/>
                    <a:gd name="T5" fmla="*/ 1 w 1"/>
                    <a:gd name="T6" fmla="*/ 1 w 1"/>
                    <a:gd name="T7" fmla="*/ 1 w 1"/>
                    <a:gd name="T8" fmla="*/ 1 w 1"/>
                    <a:gd name="T9" fmla="*/ 1 w 1"/>
                    <a:gd name="T10" fmla="*/ 1 w 1"/>
                    <a:gd name="T11" fmla="*/ 1 w 1"/>
                    <a:gd name="T12" fmla="*/ 1 w 1"/>
                    <a:gd name="T13" fmla="*/ 1 w 1"/>
                    <a:gd name="T14" fmla="*/ 1 w 1"/>
                    <a:gd name="T15" fmla="*/ 1 w 1"/>
                    <a:gd name="T16" fmla="*/ 0 w 1"/>
                    <a:gd name="T17" fmla="*/ 1 w 1"/>
                    <a:gd name="T18" fmla="*/ 1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1" y="0"/>
                        <a:pt x="1" y="0"/>
                        <a:pt x="1" y="0"/>
                      </a:cubicBezTo>
                      <a:cubicBezTo>
                        <a:pt x="1" y="0"/>
                        <a:pt x="1" y="0"/>
                        <a:pt x="1" y="0"/>
                      </a:cubicBezTo>
                      <a:cubicBezTo>
                        <a:pt x="1"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1" y="0"/>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5" name="Freeform 257"/>
                <p:cNvSpPr>
                  <a:spLocks/>
                </p:cNvSpPr>
                <p:nvPr/>
              </p:nvSpPr>
              <p:spPr bwMode="auto">
                <a:xfrm>
                  <a:off x="458" y="1352"/>
                  <a:ext cx="78" cy="85"/>
                </a:xfrm>
                <a:custGeom>
                  <a:avLst/>
                  <a:gdLst>
                    <a:gd name="T0" fmla="*/ 32 w 33"/>
                    <a:gd name="T1" fmla="*/ 3 h 36"/>
                    <a:gd name="T2" fmla="*/ 11 w 33"/>
                    <a:gd name="T3" fmla="*/ 15 h 36"/>
                    <a:gd name="T4" fmla="*/ 33 w 33"/>
                    <a:gd name="T5" fmla="*/ 4 h 36"/>
                    <a:gd name="T6" fmla="*/ 2 w 33"/>
                    <a:gd name="T7" fmla="*/ 36 h 36"/>
                    <a:gd name="T8" fmla="*/ 27 w 33"/>
                    <a:gd name="T9" fmla="*/ 2 h 36"/>
                    <a:gd name="T10" fmla="*/ 32 w 33"/>
                    <a:gd name="T11" fmla="*/ 3 h 36"/>
                  </a:gdLst>
                  <a:ahLst/>
                  <a:cxnLst>
                    <a:cxn ang="0">
                      <a:pos x="T0" y="T1"/>
                    </a:cxn>
                    <a:cxn ang="0">
                      <a:pos x="T2" y="T3"/>
                    </a:cxn>
                    <a:cxn ang="0">
                      <a:pos x="T4" y="T5"/>
                    </a:cxn>
                    <a:cxn ang="0">
                      <a:pos x="T6" y="T7"/>
                    </a:cxn>
                    <a:cxn ang="0">
                      <a:pos x="T8" y="T9"/>
                    </a:cxn>
                    <a:cxn ang="0">
                      <a:pos x="T10" y="T11"/>
                    </a:cxn>
                  </a:cxnLst>
                  <a:rect l="0" t="0" r="r" b="b"/>
                  <a:pathLst>
                    <a:path w="33" h="36">
                      <a:moveTo>
                        <a:pt x="32" y="3"/>
                      </a:moveTo>
                      <a:cubicBezTo>
                        <a:pt x="23" y="5"/>
                        <a:pt x="15" y="6"/>
                        <a:pt x="11" y="15"/>
                      </a:cubicBezTo>
                      <a:cubicBezTo>
                        <a:pt x="17" y="8"/>
                        <a:pt x="24" y="8"/>
                        <a:pt x="33" y="4"/>
                      </a:cubicBezTo>
                      <a:cubicBezTo>
                        <a:pt x="22" y="17"/>
                        <a:pt x="8" y="17"/>
                        <a:pt x="2" y="36"/>
                      </a:cubicBezTo>
                      <a:cubicBezTo>
                        <a:pt x="0" y="26"/>
                        <a:pt x="5" y="0"/>
                        <a:pt x="27" y="2"/>
                      </a:cubicBezTo>
                      <a:cubicBezTo>
                        <a:pt x="30" y="2"/>
                        <a:pt x="31" y="3"/>
                        <a:pt x="3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6" name="Freeform 258"/>
                <p:cNvSpPr>
                  <a:spLocks/>
                </p:cNvSpPr>
                <p:nvPr/>
              </p:nvSpPr>
              <p:spPr bwMode="auto">
                <a:xfrm>
                  <a:off x="479" y="1363"/>
                  <a:ext cx="71" cy="64"/>
                </a:xfrm>
                <a:custGeom>
                  <a:avLst/>
                  <a:gdLst>
                    <a:gd name="T0" fmla="*/ 25 w 30"/>
                    <a:gd name="T1" fmla="*/ 0 h 27"/>
                    <a:gd name="T2" fmla="*/ 16 w 30"/>
                    <a:gd name="T3" fmla="*/ 20 h 27"/>
                    <a:gd name="T4" fmla="*/ 24 w 30"/>
                    <a:gd name="T5" fmla="*/ 0 h 27"/>
                    <a:gd name="T6" fmla="*/ 0 w 30"/>
                    <a:gd name="T7" fmla="*/ 27 h 27"/>
                    <a:gd name="T8" fmla="*/ 27 w 30"/>
                    <a:gd name="T9" fmla="*/ 6 h 27"/>
                    <a:gd name="T10" fmla="*/ 25 w 30"/>
                    <a:gd name="T11" fmla="*/ 0 h 27"/>
                  </a:gdLst>
                  <a:ahLst/>
                  <a:cxnLst>
                    <a:cxn ang="0">
                      <a:pos x="T0" y="T1"/>
                    </a:cxn>
                    <a:cxn ang="0">
                      <a:pos x="T2" y="T3"/>
                    </a:cxn>
                    <a:cxn ang="0">
                      <a:pos x="T4" y="T5"/>
                    </a:cxn>
                    <a:cxn ang="0">
                      <a:pos x="T6" y="T7"/>
                    </a:cxn>
                    <a:cxn ang="0">
                      <a:pos x="T8" y="T9"/>
                    </a:cxn>
                    <a:cxn ang="0">
                      <a:pos x="T10" y="T11"/>
                    </a:cxn>
                  </a:cxnLst>
                  <a:rect l="0" t="0" r="r" b="b"/>
                  <a:pathLst>
                    <a:path w="30" h="27">
                      <a:moveTo>
                        <a:pt x="25" y="0"/>
                      </a:moveTo>
                      <a:cubicBezTo>
                        <a:pt x="24" y="9"/>
                        <a:pt x="24" y="16"/>
                        <a:pt x="16" y="20"/>
                      </a:cubicBezTo>
                      <a:cubicBezTo>
                        <a:pt x="22" y="14"/>
                        <a:pt x="21" y="8"/>
                        <a:pt x="24" y="0"/>
                      </a:cubicBezTo>
                      <a:cubicBezTo>
                        <a:pt x="11" y="12"/>
                        <a:pt x="12" y="24"/>
                        <a:pt x="0" y="27"/>
                      </a:cubicBezTo>
                      <a:cubicBezTo>
                        <a:pt x="12" y="27"/>
                        <a:pt x="30" y="23"/>
                        <a:pt x="27" y="6"/>
                      </a:cubicBezTo>
                      <a:cubicBezTo>
                        <a:pt x="27" y="3"/>
                        <a:pt x="25" y="1"/>
                        <a:pt x="25"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7" name="Freeform 259"/>
                <p:cNvSpPr>
                  <a:spLocks/>
                </p:cNvSpPr>
                <p:nvPr/>
              </p:nvSpPr>
              <p:spPr bwMode="auto">
                <a:xfrm>
                  <a:off x="463" y="1399"/>
                  <a:ext cx="47" cy="97"/>
                </a:xfrm>
                <a:custGeom>
                  <a:avLst/>
                  <a:gdLst>
                    <a:gd name="T0" fmla="*/ 18 w 20"/>
                    <a:gd name="T1" fmla="*/ 39 h 41"/>
                    <a:gd name="T2" fmla="*/ 12 w 20"/>
                    <a:gd name="T3" fmla="*/ 40 h 41"/>
                    <a:gd name="T4" fmla="*/ 8 w 20"/>
                    <a:gd name="T5" fmla="*/ 36 h 41"/>
                    <a:gd name="T6" fmla="*/ 9 w 20"/>
                    <a:gd name="T7" fmla="*/ 5 h 41"/>
                    <a:gd name="T8" fmla="*/ 14 w 20"/>
                    <a:gd name="T9" fmla="*/ 1 h 41"/>
                    <a:gd name="T10" fmla="*/ 15 w 20"/>
                    <a:gd name="T11" fmla="*/ 0 h 41"/>
                    <a:gd name="T12" fmla="*/ 4 w 20"/>
                    <a:gd name="T13" fmla="*/ 14 h 41"/>
                    <a:gd name="T14" fmla="*/ 4 w 20"/>
                    <a:gd name="T15" fmla="*/ 30 h 41"/>
                    <a:gd name="T16" fmla="*/ 9 w 20"/>
                    <a:gd name="T17" fmla="*/ 37 h 41"/>
                    <a:gd name="T18" fmla="*/ 15 w 20"/>
                    <a:gd name="T19" fmla="*/ 40 h 41"/>
                    <a:gd name="T20" fmla="*/ 18 w 20"/>
                    <a:gd name="T21" fmla="*/ 39 h 41"/>
                    <a:gd name="T22" fmla="*/ 19 w 20"/>
                    <a:gd name="T23" fmla="*/ 36 h 41"/>
                    <a:gd name="T24" fmla="*/ 17 w 20"/>
                    <a:gd name="T25" fmla="*/ 33 h 41"/>
                    <a:gd name="T26" fmla="*/ 16 w 20"/>
                    <a:gd name="T27" fmla="*/ 33 h 41"/>
                    <a:gd name="T28" fmla="*/ 16 w 20"/>
                    <a:gd name="T29" fmla="*/ 33 h 41"/>
                    <a:gd name="T30" fmla="*/ 17 w 20"/>
                    <a:gd name="T31" fmla="*/ 34 h 41"/>
                    <a:gd name="T32" fmla="*/ 19 w 20"/>
                    <a:gd name="T33" fmla="*/ 36 h 41"/>
                    <a:gd name="T34" fmla="*/ 18 w 20"/>
                    <a:gd name="T35"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41">
                      <a:moveTo>
                        <a:pt x="18" y="39"/>
                      </a:moveTo>
                      <a:cubicBezTo>
                        <a:pt x="17" y="41"/>
                        <a:pt x="14" y="40"/>
                        <a:pt x="12" y="40"/>
                      </a:cubicBezTo>
                      <a:cubicBezTo>
                        <a:pt x="11" y="39"/>
                        <a:pt x="9" y="37"/>
                        <a:pt x="8" y="36"/>
                      </a:cubicBezTo>
                      <a:cubicBezTo>
                        <a:pt x="0" y="28"/>
                        <a:pt x="1" y="14"/>
                        <a:pt x="9" y="5"/>
                      </a:cubicBezTo>
                      <a:cubicBezTo>
                        <a:pt x="11" y="3"/>
                        <a:pt x="12" y="2"/>
                        <a:pt x="14" y="1"/>
                      </a:cubicBezTo>
                      <a:cubicBezTo>
                        <a:pt x="15" y="1"/>
                        <a:pt x="15" y="1"/>
                        <a:pt x="15" y="0"/>
                      </a:cubicBezTo>
                      <a:cubicBezTo>
                        <a:pt x="10" y="3"/>
                        <a:pt x="6" y="8"/>
                        <a:pt x="4" y="14"/>
                      </a:cubicBezTo>
                      <a:cubicBezTo>
                        <a:pt x="2" y="19"/>
                        <a:pt x="2" y="25"/>
                        <a:pt x="4" y="30"/>
                      </a:cubicBezTo>
                      <a:cubicBezTo>
                        <a:pt x="5" y="33"/>
                        <a:pt x="7" y="35"/>
                        <a:pt x="9" y="37"/>
                      </a:cubicBezTo>
                      <a:cubicBezTo>
                        <a:pt x="11" y="39"/>
                        <a:pt x="13" y="40"/>
                        <a:pt x="15" y="40"/>
                      </a:cubicBezTo>
                      <a:cubicBezTo>
                        <a:pt x="17" y="40"/>
                        <a:pt x="18" y="40"/>
                        <a:pt x="18" y="39"/>
                      </a:cubicBezTo>
                      <a:cubicBezTo>
                        <a:pt x="19" y="38"/>
                        <a:pt x="19" y="37"/>
                        <a:pt x="19" y="36"/>
                      </a:cubicBezTo>
                      <a:cubicBezTo>
                        <a:pt x="19" y="35"/>
                        <a:pt x="18" y="34"/>
                        <a:pt x="17" y="33"/>
                      </a:cubicBezTo>
                      <a:cubicBezTo>
                        <a:pt x="17" y="33"/>
                        <a:pt x="17" y="33"/>
                        <a:pt x="16" y="33"/>
                      </a:cubicBezTo>
                      <a:cubicBezTo>
                        <a:pt x="16" y="33"/>
                        <a:pt x="16" y="33"/>
                        <a:pt x="16" y="33"/>
                      </a:cubicBezTo>
                      <a:cubicBezTo>
                        <a:pt x="17" y="33"/>
                        <a:pt x="17" y="33"/>
                        <a:pt x="17" y="34"/>
                      </a:cubicBezTo>
                      <a:cubicBezTo>
                        <a:pt x="18" y="34"/>
                        <a:pt x="19" y="35"/>
                        <a:pt x="19" y="36"/>
                      </a:cubicBezTo>
                      <a:cubicBezTo>
                        <a:pt x="20" y="37"/>
                        <a:pt x="19" y="38"/>
                        <a:pt x="18" y="3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8" name="Freeform 260"/>
                <p:cNvSpPr>
                  <a:spLocks/>
                </p:cNvSpPr>
                <p:nvPr/>
              </p:nvSpPr>
              <p:spPr bwMode="auto">
                <a:xfrm>
                  <a:off x="465" y="1437"/>
                  <a:ext cx="9" cy="7"/>
                </a:xfrm>
                <a:custGeom>
                  <a:avLst/>
                  <a:gdLst>
                    <a:gd name="T0" fmla="*/ 0 w 4"/>
                    <a:gd name="T1" fmla="*/ 2 h 3"/>
                    <a:gd name="T2" fmla="*/ 1 w 4"/>
                    <a:gd name="T3" fmla="*/ 0 h 3"/>
                    <a:gd name="T4" fmla="*/ 3 w 4"/>
                    <a:gd name="T5" fmla="*/ 1 h 3"/>
                    <a:gd name="T6" fmla="*/ 3 w 4"/>
                    <a:gd name="T7" fmla="*/ 3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0" y="0"/>
                        <a:pt x="1" y="0"/>
                      </a:cubicBezTo>
                      <a:cubicBezTo>
                        <a:pt x="2" y="0"/>
                        <a:pt x="3" y="0"/>
                        <a:pt x="3" y="1"/>
                      </a:cubicBezTo>
                      <a:cubicBezTo>
                        <a:pt x="4" y="2"/>
                        <a:pt x="3" y="3"/>
                        <a:pt x="3" y="3"/>
                      </a:cubicBezTo>
                      <a:cubicBezTo>
                        <a:pt x="2" y="3"/>
                        <a:pt x="1" y="3"/>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grpSp>
          <p:grpSp>
            <p:nvGrpSpPr>
              <p:cNvPr id="10" name="Group 462"/>
              <p:cNvGrpSpPr>
                <a:grpSpLocks/>
              </p:cNvGrpSpPr>
              <p:nvPr/>
            </p:nvGrpSpPr>
            <p:grpSpPr bwMode="auto">
              <a:xfrm>
                <a:off x="465" y="341"/>
                <a:ext cx="1783" cy="1769"/>
                <a:chOff x="465" y="341"/>
                <a:chExt cx="1783" cy="1769"/>
              </a:xfrm>
              <a:grpFill/>
            </p:grpSpPr>
            <p:sp>
              <p:nvSpPr>
                <p:cNvPr id="69" name="Freeform 262"/>
                <p:cNvSpPr>
                  <a:spLocks/>
                </p:cNvSpPr>
                <p:nvPr/>
              </p:nvSpPr>
              <p:spPr bwMode="auto">
                <a:xfrm>
                  <a:off x="465" y="1437"/>
                  <a:ext cx="7" cy="7"/>
                </a:xfrm>
                <a:custGeom>
                  <a:avLst/>
                  <a:gdLst>
                    <a:gd name="T0" fmla="*/ 0 w 3"/>
                    <a:gd name="T1" fmla="*/ 2 h 3"/>
                    <a:gd name="T2" fmla="*/ 0 w 3"/>
                    <a:gd name="T3" fmla="*/ 2 h 3"/>
                    <a:gd name="T4" fmla="*/ 0 w 3"/>
                    <a:gd name="T5" fmla="*/ 1 h 3"/>
                    <a:gd name="T6" fmla="*/ 1 w 3"/>
                    <a:gd name="T7" fmla="*/ 0 h 3"/>
                    <a:gd name="T8" fmla="*/ 2 w 3"/>
                    <a:gd name="T9" fmla="*/ 0 h 3"/>
                    <a:gd name="T10" fmla="*/ 3 w 3"/>
                    <a:gd name="T11" fmla="*/ 1 h 3"/>
                    <a:gd name="T12" fmla="*/ 3 w 3"/>
                    <a:gd name="T13" fmla="*/ 2 h 3"/>
                    <a:gd name="T14" fmla="*/ 3 w 3"/>
                    <a:gd name="T15" fmla="*/ 3 h 3"/>
                    <a:gd name="T16" fmla="*/ 1 w 3"/>
                    <a:gd name="T17" fmla="*/ 3 h 3"/>
                    <a:gd name="T18" fmla="*/ 0 w 3"/>
                    <a:gd name="T19" fmla="*/ 2 h 3"/>
                    <a:gd name="T20" fmla="*/ 0 w 3"/>
                    <a:gd name="T21" fmla="*/ 2 h 3"/>
                    <a:gd name="T22" fmla="*/ 0 w 3"/>
                    <a:gd name="T23" fmla="*/ 2 h 3"/>
                    <a:gd name="T24" fmla="*/ 1 w 3"/>
                    <a:gd name="T25" fmla="*/ 3 h 3"/>
                    <a:gd name="T26" fmla="*/ 3 w 3"/>
                    <a:gd name="T27" fmla="*/ 3 h 3"/>
                    <a:gd name="T28" fmla="*/ 3 w 3"/>
                    <a:gd name="T29" fmla="*/ 2 h 3"/>
                    <a:gd name="T30" fmla="*/ 3 w 3"/>
                    <a:gd name="T31" fmla="*/ 1 h 3"/>
                    <a:gd name="T32" fmla="*/ 2 w 3"/>
                    <a:gd name="T33" fmla="*/ 0 h 3"/>
                    <a:gd name="T34" fmla="*/ 1 w 3"/>
                    <a:gd name="T35" fmla="*/ 0 h 3"/>
                    <a:gd name="T36" fmla="*/ 0 w 3"/>
                    <a:gd name="T37" fmla="*/ 1 h 3"/>
                    <a:gd name="T38" fmla="*/ 0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2"/>
                      </a:moveTo>
                      <a:cubicBezTo>
                        <a:pt x="0" y="2"/>
                        <a:pt x="0" y="2"/>
                        <a:pt x="0" y="2"/>
                      </a:cubicBezTo>
                      <a:cubicBezTo>
                        <a:pt x="0" y="1"/>
                        <a:pt x="0" y="1"/>
                        <a:pt x="0" y="1"/>
                      </a:cubicBezTo>
                      <a:cubicBezTo>
                        <a:pt x="0" y="0"/>
                        <a:pt x="1" y="0"/>
                        <a:pt x="1" y="0"/>
                      </a:cubicBezTo>
                      <a:cubicBezTo>
                        <a:pt x="1" y="0"/>
                        <a:pt x="2" y="0"/>
                        <a:pt x="2" y="0"/>
                      </a:cubicBezTo>
                      <a:cubicBezTo>
                        <a:pt x="3" y="1"/>
                        <a:pt x="3" y="1"/>
                        <a:pt x="3" y="1"/>
                      </a:cubicBezTo>
                      <a:cubicBezTo>
                        <a:pt x="3" y="2"/>
                        <a:pt x="3" y="2"/>
                        <a:pt x="3" y="2"/>
                      </a:cubicBezTo>
                      <a:cubicBezTo>
                        <a:pt x="3" y="3"/>
                        <a:pt x="3" y="3"/>
                        <a:pt x="3" y="3"/>
                      </a:cubicBezTo>
                      <a:cubicBezTo>
                        <a:pt x="2" y="3"/>
                        <a:pt x="2" y="3"/>
                        <a:pt x="1" y="3"/>
                      </a:cubicBezTo>
                      <a:cubicBezTo>
                        <a:pt x="1" y="3"/>
                        <a:pt x="1" y="2"/>
                        <a:pt x="0" y="2"/>
                      </a:cubicBezTo>
                      <a:cubicBezTo>
                        <a:pt x="0" y="2"/>
                        <a:pt x="0" y="2"/>
                        <a:pt x="0" y="2"/>
                      </a:cubicBezTo>
                      <a:cubicBezTo>
                        <a:pt x="0" y="2"/>
                        <a:pt x="0" y="2"/>
                        <a:pt x="0" y="2"/>
                      </a:cubicBezTo>
                      <a:cubicBezTo>
                        <a:pt x="1" y="2"/>
                        <a:pt x="1" y="3"/>
                        <a:pt x="1" y="3"/>
                      </a:cubicBezTo>
                      <a:cubicBezTo>
                        <a:pt x="2" y="3"/>
                        <a:pt x="2" y="3"/>
                        <a:pt x="3" y="3"/>
                      </a:cubicBezTo>
                      <a:cubicBezTo>
                        <a:pt x="3" y="3"/>
                        <a:pt x="3" y="3"/>
                        <a:pt x="3" y="2"/>
                      </a:cubicBezTo>
                      <a:cubicBezTo>
                        <a:pt x="3" y="2"/>
                        <a:pt x="3" y="2"/>
                        <a:pt x="3" y="1"/>
                      </a:cubicBezTo>
                      <a:cubicBezTo>
                        <a:pt x="3" y="1"/>
                        <a:pt x="3" y="0"/>
                        <a:pt x="2" y="0"/>
                      </a:cubicBezTo>
                      <a:cubicBezTo>
                        <a:pt x="2" y="0"/>
                        <a:pt x="1" y="0"/>
                        <a:pt x="1" y="0"/>
                      </a:cubicBezTo>
                      <a:cubicBezTo>
                        <a:pt x="1" y="0"/>
                        <a:pt x="0" y="0"/>
                        <a:pt x="0" y="1"/>
                      </a:cubicBezTo>
                      <a:cubicBezTo>
                        <a:pt x="0" y="1"/>
                        <a:pt x="0" y="1"/>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0" name="Freeform 263"/>
                <p:cNvSpPr>
                  <a:spLocks/>
                </p:cNvSpPr>
                <p:nvPr/>
              </p:nvSpPr>
              <p:spPr bwMode="auto">
                <a:xfrm>
                  <a:off x="465" y="1446"/>
                  <a:ext cx="7" cy="7"/>
                </a:xfrm>
                <a:custGeom>
                  <a:avLst/>
                  <a:gdLst>
                    <a:gd name="T0" fmla="*/ 0 w 3"/>
                    <a:gd name="T1" fmla="*/ 2 h 3"/>
                    <a:gd name="T2" fmla="*/ 1 w 3"/>
                    <a:gd name="T3" fmla="*/ 0 h 3"/>
                    <a:gd name="T4" fmla="*/ 3 w 3"/>
                    <a:gd name="T5" fmla="*/ 2 h 3"/>
                    <a:gd name="T6" fmla="*/ 2 w 3"/>
                    <a:gd name="T7" fmla="*/ 3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1"/>
                        <a:pt x="0" y="1"/>
                        <a:pt x="1" y="0"/>
                      </a:cubicBezTo>
                      <a:cubicBezTo>
                        <a:pt x="1" y="0"/>
                        <a:pt x="2" y="1"/>
                        <a:pt x="3" y="2"/>
                      </a:cubicBezTo>
                      <a:cubicBezTo>
                        <a:pt x="3" y="2"/>
                        <a:pt x="3" y="3"/>
                        <a:pt x="2" y="3"/>
                      </a:cubicBezTo>
                      <a:cubicBezTo>
                        <a:pt x="1" y="3"/>
                        <a:pt x="1" y="3"/>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1" name="Freeform 264"/>
                <p:cNvSpPr>
                  <a:spLocks/>
                </p:cNvSpPr>
                <p:nvPr/>
              </p:nvSpPr>
              <p:spPr bwMode="auto">
                <a:xfrm>
                  <a:off x="465" y="1446"/>
                  <a:ext cx="7" cy="7"/>
                </a:xfrm>
                <a:custGeom>
                  <a:avLst/>
                  <a:gdLst>
                    <a:gd name="T0" fmla="*/ 0 w 3"/>
                    <a:gd name="T1" fmla="*/ 2 h 3"/>
                    <a:gd name="T2" fmla="*/ 0 w 3"/>
                    <a:gd name="T3" fmla="*/ 2 h 3"/>
                    <a:gd name="T4" fmla="*/ 0 w 3"/>
                    <a:gd name="T5" fmla="*/ 1 h 3"/>
                    <a:gd name="T6" fmla="*/ 1 w 3"/>
                    <a:gd name="T7" fmla="*/ 0 h 3"/>
                    <a:gd name="T8" fmla="*/ 2 w 3"/>
                    <a:gd name="T9" fmla="*/ 1 h 3"/>
                    <a:gd name="T10" fmla="*/ 3 w 3"/>
                    <a:gd name="T11" fmla="*/ 2 h 3"/>
                    <a:gd name="T12" fmla="*/ 3 w 3"/>
                    <a:gd name="T13" fmla="*/ 3 h 3"/>
                    <a:gd name="T14" fmla="*/ 2 w 3"/>
                    <a:gd name="T15" fmla="*/ 3 h 3"/>
                    <a:gd name="T16" fmla="*/ 1 w 3"/>
                    <a:gd name="T17" fmla="*/ 3 h 3"/>
                    <a:gd name="T18" fmla="*/ 0 w 3"/>
                    <a:gd name="T19" fmla="*/ 2 h 3"/>
                    <a:gd name="T20" fmla="*/ 0 w 3"/>
                    <a:gd name="T21" fmla="*/ 2 h 3"/>
                    <a:gd name="T22" fmla="*/ 0 w 3"/>
                    <a:gd name="T23" fmla="*/ 2 h 3"/>
                    <a:gd name="T24" fmla="*/ 1 w 3"/>
                    <a:gd name="T25" fmla="*/ 3 h 3"/>
                    <a:gd name="T26" fmla="*/ 2 w 3"/>
                    <a:gd name="T27" fmla="*/ 3 h 3"/>
                    <a:gd name="T28" fmla="*/ 3 w 3"/>
                    <a:gd name="T29" fmla="*/ 3 h 3"/>
                    <a:gd name="T30" fmla="*/ 3 w 3"/>
                    <a:gd name="T31" fmla="*/ 2 h 3"/>
                    <a:gd name="T32" fmla="*/ 2 w 3"/>
                    <a:gd name="T33" fmla="*/ 1 h 3"/>
                    <a:gd name="T34" fmla="*/ 1 w 3"/>
                    <a:gd name="T35" fmla="*/ 0 h 3"/>
                    <a:gd name="T36" fmla="*/ 0 w 3"/>
                    <a:gd name="T37" fmla="*/ 1 h 3"/>
                    <a:gd name="T38" fmla="*/ 0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2"/>
                      </a:moveTo>
                      <a:cubicBezTo>
                        <a:pt x="0" y="2"/>
                        <a:pt x="0" y="2"/>
                        <a:pt x="0" y="2"/>
                      </a:cubicBezTo>
                      <a:cubicBezTo>
                        <a:pt x="0" y="2"/>
                        <a:pt x="0" y="1"/>
                        <a:pt x="0" y="1"/>
                      </a:cubicBezTo>
                      <a:cubicBezTo>
                        <a:pt x="0" y="1"/>
                        <a:pt x="0" y="1"/>
                        <a:pt x="1" y="0"/>
                      </a:cubicBezTo>
                      <a:cubicBezTo>
                        <a:pt x="1" y="0"/>
                        <a:pt x="2" y="0"/>
                        <a:pt x="2" y="1"/>
                      </a:cubicBezTo>
                      <a:cubicBezTo>
                        <a:pt x="2" y="1"/>
                        <a:pt x="3" y="1"/>
                        <a:pt x="3" y="2"/>
                      </a:cubicBezTo>
                      <a:cubicBezTo>
                        <a:pt x="3" y="2"/>
                        <a:pt x="3" y="2"/>
                        <a:pt x="3" y="3"/>
                      </a:cubicBezTo>
                      <a:cubicBezTo>
                        <a:pt x="3" y="3"/>
                        <a:pt x="3" y="3"/>
                        <a:pt x="2" y="3"/>
                      </a:cubicBezTo>
                      <a:cubicBezTo>
                        <a:pt x="2" y="3"/>
                        <a:pt x="1" y="3"/>
                        <a:pt x="1" y="3"/>
                      </a:cubicBezTo>
                      <a:cubicBezTo>
                        <a:pt x="1" y="3"/>
                        <a:pt x="0" y="2"/>
                        <a:pt x="0" y="2"/>
                      </a:cubicBezTo>
                      <a:cubicBezTo>
                        <a:pt x="0" y="2"/>
                        <a:pt x="0" y="2"/>
                        <a:pt x="0" y="2"/>
                      </a:cubicBezTo>
                      <a:cubicBezTo>
                        <a:pt x="0" y="2"/>
                        <a:pt x="0" y="2"/>
                        <a:pt x="0" y="2"/>
                      </a:cubicBezTo>
                      <a:cubicBezTo>
                        <a:pt x="0" y="2"/>
                        <a:pt x="1" y="3"/>
                        <a:pt x="1" y="3"/>
                      </a:cubicBezTo>
                      <a:cubicBezTo>
                        <a:pt x="1" y="3"/>
                        <a:pt x="2" y="3"/>
                        <a:pt x="2" y="3"/>
                      </a:cubicBezTo>
                      <a:cubicBezTo>
                        <a:pt x="3" y="3"/>
                        <a:pt x="3" y="3"/>
                        <a:pt x="3" y="3"/>
                      </a:cubicBezTo>
                      <a:cubicBezTo>
                        <a:pt x="3" y="2"/>
                        <a:pt x="3" y="2"/>
                        <a:pt x="3" y="2"/>
                      </a:cubicBezTo>
                      <a:cubicBezTo>
                        <a:pt x="3" y="1"/>
                        <a:pt x="2" y="1"/>
                        <a:pt x="2" y="1"/>
                      </a:cubicBezTo>
                      <a:cubicBezTo>
                        <a:pt x="2" y="0"/>
                        <a:pt x="1" y="0"/>
                        <a:pt x="1" y="0"/>
                      </a:cubicBezTo>
                      <a:cubicBezTo>
                        <a:pt x="0" y="0"/>
                        <a:pt x="0" y="1"/>
                        <a:pt x="0" y="1"/>
                      </a:cubicBezTo>
                      <a:cubicBezTo>
                        <a:pt x="0" y="1"/>
                        <a:pt x="0" y="2"/>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2" name="Freeform 265"/>
                <p:cNvSpPr>
                  <a:spLocks/>
                </p:cNvSpPr>
                <p:nvPr/>
              </p:nvSpPr>
              <p:spPr bwMode="auto">
                <a:xfrm>
                  <a:off x="467" y="1465"/>
                  <a:ext cx="7" cy="7"/>
                </a:xfrm>
                <a:custGeom>
                  <a:avLst/>
                  <a:gdLst>
                    <a:gd name="T0" fmla="*/ 1 w 3"/>
                    <a:gd name="T1" fmla="*/ 2 h 3"/>
                    <a:gd name="T2" fmla="*/ 1 w 3"/>
                    <a:gd name="T3" fmla="*/ 0 h 3"/>
                    <a:gd name="T4" fmla="*/ 3 w 3"/>
                    <a:gd name="T5" fmla="*/ 1 h 3"/>
                    <a:gd name="T6" fmla="*/ 2 w 3"/>
                    <a:gd name="T7" fmla="*/ 2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1"/>
                        <a:pt x="1" y="0"/>
                        <a:pt x="1" y="0"/>
                      </a:cubicBezTo>
                      <a:cubicBezTo>
                        <a:pt x="2" y="0"/>
                        <a:pt x="2" y="1"/>
                        <a:pt x="3" y="1"/>
                      </a:cubicBezTo>
                      <a:cubicBezTo>
                        <a:pt x="3" y="2"/>
                        <a:pt x="3" y="2"/>
                        <a:pt x="2" y="2"/>
                      </a:cubicBezTo>
                      <a:cubicBezTo>
                        <a:pt x="2" y="3"/>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3" name="Freeform 266"/>
                <p:cNvSpPr>
                  <a:spLocks/>
                </p:cNvSpPr>
                <p:nvPr/>
              </p:nvSpPr>
              <p:spPr bwMode="auto">
                <a:xfrm>
                  <a:off x="467" y="1465"/>
                  <a:ext cx="7" cy="5"/>
                </a:xfrm>
                <a:custGeom>
                  <a:avLst/>
                  <a:gdLst>
                    <a:gd name="T0" fmla="*/ 1 w 3"/>
                    <a:gd name="T1" fmla="*/ 2 h 2"/>
                    <a:gd name="T2" fmla="*/ 1 w 3"/>
                    <a:gd name="T3" fmla="*/ 2 h 2"/>
                    <a:gd name="T4" fmla="*/ 1 w 3"/>
                    <a:gd name="T5" fmla="*/ 1 h 2"/>
                    <a:gd name="T6" fmla="*/ 1 w 3"/>
                    <a:gd name="T7" fmla="*/ 0 h 2"/>
                    <a:gd name="T8" fmla="*/ 2 w 3"/>
                    <a:gd name="T9" fmla="*/ 0 h 2"/>
                    <a:gd name="T10" fmla="*/ 3 w 3"/>
                    <a:gd name="T11" fmla="*/ 1 h 2"/>
                    <a:gd name="T12" fmla="*/ 3 w 3"/>
                    <a:gd name="T13" fmla="*/ 2 h 2"/>
                    <a:gd name="T14" fmla="*/ 2 w 3"/>
                    <a:gd name="T15" fmla="*/ 2 h 2"/>
                    <a:gd name="T16" fmla="*/ 1 w 3"/>
                    <a:gd name="T17" fmla="*/ 2 h 2"/>
                    <a:gd name="T18" fmla="*/ 1 w 3"/>
                    <a:gd name="T19" fmla="*/ 2 h 2"/>
                    <a:gd name="T20" fmla="*/ 1 w 3"/>
                    <a:gd name="T21" fmla="*/ 2 h 2"/>
                    <a:gd name="T22" fmla="*/ 1 w 3"/>
                    <a:gd name="T23" fmla="*/ 2 h 2"/>
                    <a:gd name="T24" fmla="*/ 1 w 3"/>
                    <a:gd name="T25" fmla="*/ 2 h 2"/>
                    <a:gd name="T26" fmla="*/ 2 w 3"/>
                    <a:gd name="T27" fmla="*/ 2 h 2"/>
                    <a:gd name="T28" fmla="*/ 3 w 3"/>
                    <a:gd name="T29" fmla="*/ 2 h 2"/>
                    <a:gd name="T30" fmla="*/ 3 w 3"/>
                    <a:gd name="T31" fmla="*/ 1 h 2"/>
                    <a:gd name="T32" fmla="*/ 2 w 3"/>
                    <a:gd name="T33" fmla="*/ 0 h 2"/>
                    <a:gd name="T34" fmla="*/ 1 w 3"/>
                    <a:gd name="T35" fmla="*/ 0 h 2"/>
                    <a:gd name="T36" fmla="*/ 1 w 3"/>
                    <a:gd name="T37" fmla="*/ 1 h 2"/>
                    <a:gd name="T38" fmla="*/ 1 w 3"/>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1" y="2"/>
                      </a:moveTo>
                      <a:cubicBezTo>
                        <a:pt x="1" y="2"/>
                        <a:pt x="1" y="2"/>
                        <a:pt x="1" y="2"/>
                      </a:cubicBezTo>
                      <a:cubicBezTo>
                        <a:pt x="1" y="1"/>
                        <a:pt x="1" y="1"/>
                        <a:pt x="1" y="1"/>
                      </a:cubicBezTo>
                      <a:cubicBezTo>
                        <a:pt x="1" y="1"/>
                        <a:pt x="1" y="0"/>
                        <a:pt x="1" y="0"/>
                      </a:cubicBezTo>
                      <a:cubicBezTo>
                        <a:pt x="1" y="0"/>
                        <a:pt x="2" y="0"/>
                        <a:pt x="2" y="0"/>
                      </a:cubicBezTo>
                      <a:cubicBezTo>
                        <a:pt x="2" y="1"/>
                        <a:pt x="3" y="1"/>
                        <a:pt x="3" y="1"/>
                      </a:cubicBezTo>
                      <a:cubicBezTo>
                        <a:pt x="3" y="1"/>
                        <a:pt x="3" y="2"/>
                        <a:pt x="3" y="2"/>
                      </a:cubicBezTo>
                      <a:cubicBezTo>
                        <a:pt x="3" y="2"/>
                        <a:pt x="3" y="2"/>
                        <a:pt x="2" y="2"/>
                      </a:cubicBezTo>
                      <a:cubicBezTo>
                        <a:pt x="2" y="2"/>
                        <a:pt x="2" y="2"/>
                        <a:pt x="1" y="2"/>
                      </a:cubicBezTo>
                      <a:cubicBezTo>
                        <a:pt x="1" y="2"/>
                        <a:pt x="1" y="2"/>
                        <a:pt x="1" y="2"/>
                      </a:cubicBezTo>
                      <a:cubicBezTo>
                        <a:pt x="1" y="2"/>
                        <a:pt x="1" y="2"/>
                        <a:pt x="1" y="2"/>
                      </a:cubicBezTo>
                      <a:cubicBezTo>
                        <a:pt x="1" y="2"/>
                        <a:pt x="1" y="2"/>
                        <a:pt x="1" y="2"/>
                      </a:cubicBezTo>
                      <a:cubicBezTo>
                        <a:pt x="1" y="2"/>
                        <a:pt x="1" y="2"/>
                        <a:pt x="1" y="2"/>
                      </a:cubicBezTo>
                      <a:cubicBezTo>
                        <a:pt x="2" y="2"/>
                        <a:pt x="2" y="2"/>
                        <a:pt x="2" y="2"/>
                      </a:cubicBezTo>
                      <a:cubicBezTo>
                        <a:pt x="3" y="2"/>
                        <a:pt x="3" y="2"/>
                        <a:pt x="3" y="2"/>
                      </a:cubicBezTo>
                      <a:cubicBezTo>
                        <a:pt x="3" y="2"/>
                        <a:pt x="3" y="1"/>
                        <a:pt x="3" y="1"/>
                      </a:cubicBezTo>
                      <a:cubicBezTo>
                        <a:pt x="3" y="1"/>
                        <a:pt x="2" y="1"/>
                        <a:pt x="2" y="0"/>
                      </a:cubicBezTo>
                      <a:cubicBezTo>
                        <a:pt x="2" y="0"/>
                        <a:pt x="1" y="0"/>
                        <a:pt x="1" y="0"/>
                      </a:cubicBezTo>
                      <a:cubicBezTo>
                        <a:pt x="1" y="0"/>
                        <a:pt x="1" y="0"/>
                        <a:pt x="1" y="1"/>
                      </a:cubicBezTo>
                      <a:cubicBezTo>
                        <a:pt x="0" y="1"/>
                        <a:pt x="0" y="1"/>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4" name="Freeform 267"/>
                <p:cNvSpPr>
                  <a:spLocks/>
                </p:cNvSpPr>
                <p:nvPr/>
              </p:nvSpPr>
              <p:spPr bwMode="auto">
                <a:xfrm>
                  <a:off x="465" y="1455"/>
                  <a:ext cx="7" cy="8"/>
                </a:xfrm>
                <a:custGeom>
                  <a:avLst/>
                  <a:gdLst>
                    <a:gd name="T0" fmla="*/ 1 w 3"/>
                    <a:gd name="T1" fmla="*/ 2 h 3"/>
                    <a:gd name="T2" fmla="*/ 1 w 3"/>
                    <a:gd name="T3" fmla="*/ 0 h 3"/>
                    <a:gd name="T4" fmla="*/ 3 w 3"/>
                    <a:gd name="T5" fmla="*/ 1 h 3"/>
                    <a:gd name="T6" fmla="*/ 2 w 3"/>
                    <a:gd name="T7" fmla="*/ 3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1"/>
                        <a:pt x="0" y="1"/>
                        <a:pt x="1" y="0"/>
                      </a:cubicBezTo>
                      <a:cubicBezTo>
                        <a:pt x="2" y="0"/>
                        <a:pt x="3" y="1"/>
                        <a:pt x="3" y="1"/>
                      </a:cubicBezTo>
                      <a:cubicBezTo>
                        <a:pt x="3" y="2"/>
                        <a:pt x="3" y="3"/>
                        <a:pt x="2" y="3"/>
                      </a:cubicBezTo>
                      <a:cubicBezTo>
                        <a:pt x="2" y="3"/>
                        <a:pt x="1" y="3"/>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5" name="Freeform 268"/>
                <p:cNvSpPr>
                  <a:spLocks/>
                </p:cNvSpPr>
                <p:nvPr/>
              </p:nvSpPr>
              <p:spPr bwMode="auto">
                <a:xfrm>
                  <a:off x="465" y="1455"/>
                  <a:ext cx="7" cy="8"/>
                </a:xfrm>
                <a:custGeom>
                  <a:avLst/>
                  <a:gdLst>
                    <a:gd name="T0" fmla="*/ 1 w 3"/>
                    <a:gd name="T1" fmla="*/ 2 h 3"/>
                    <a:gd name="T2" fmla="*/ 1 w 3"/>
                    <a:gd name="T3" fmla="*/ 2 h 3"/>
                    <a:gd name="T4" fmla="*/ 0 w 3"/>
                    <a:gd name="T5" fmla="*/ 1 h 3"/>
                    <a:gd name="T6" fmla="*/ 1 w 3"/>
                    <a:gd name="T7" fmla="*/ 0 h 3"/>
                    <a:gd name="T8" fmla="*/ 2 w 3"/>
                    <a:gd name="T9" fmla="*/ 1 h 3"/>
                    <a:gd name="T10" fmla="*/ 3 w 3"/>
                    <a:gd name="T11" fmla="*/ 1 h 3"/>
                    <a:gd name="T12" fmla="*/ 3 w 3"/>
                    <a:gd name="T13" fmla="*/ 2 h 3"/>
                    <a:gd name="T14" fmla="*/ 2 w 3"/>
                    <a:gd name="T15" fmla="*/ 3 h 3"/>
                    <a:gd name="T16" fmla="*/ 1 w 3"/>
                    <a:gd name="T17" fmla="*/ 3 h 3"/>
                    <a:gd name="T18" fmla="*/ 1 w 3"/>
                    <a:gd name="T19" fmla="*/ 2 h 3"/>
                    <a:gd name="T20" fmla="*/ 1 w 3"/>
                    <a:gd name="T21" fmla="*/ 2 h 3"/>
                    <a:gd name="T22" fmla="*/ 1 w 3"/>
                    <a:gd name="T23" fmla="*/ 2 h 3"/>
                    <a:gd name="T24" fmla="*/ 1 w 3"/>
                    <a:gd name="T25" fmla="*/ 3 h 3"/>
                    <a:gd name="T26" fmla="*/ 2 w 3"/>
                    <a:gd name="T27" fmla="*/ 3 h 3"/>
                    <a:gd name="T28" fmla="*/ 3 w 3"/>
                    <a:gd name="T29" fmla="*/ 2 h 3"/>
                    <a:gd name="T30" fmla="*/ 3 w 3"/>
                    <a:gd name="T31" fmla="*/ 1 h 3"/>
                    <a:gd name="T32" fmla="*/ 2 w 3"/>
                    <a:gd name="T33" fmla="*/ 1 h 3"/>
                    <a:gd name="T34" fmla="*/ 1 w 3"/>
                    <a:gd name="T35" fmla="*/ 0 h 3"/>
                    <a:gd name="T36" fmla="*/ 0 w 3"/>
                    <a:gd name="T37" fmla="*/ 1 h 3"/>
                    <a:gd name="T38" fmla="*/ 1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2"/>
                      </a:moveTo>
                      <a:cubicBezTo>
                        <a:pt x="1" y="2"/>
                        <a:pt x="1" y="2"/>
                        <a:pt x="1" y="2"/>
                      </a:cubicBezTo>
                      <a:cubicBezTo>
                        <a:pt x="0" y="2"/>
                        <a:pt x="0" y="1"/>
                        <a:pt x="0" y="1"/>
                      </a:cubicBezTo>
                      <a:cubicBezTo>
                        <a:pt x="1" y="1"/>
                        <a:pt x="1" y="0"/>
                        <a:pt x="1" y="0"/>
                      </a:cubicBezTo>
                      <a:cubicBezTo>
                        <a:pt x="1" y="0"/>
                        <a:pt x="2" y="0"/>
                        <a:pt x="2" y="1"/>
                      </a:cubicBezTo>
                      <a:cubicBezTo>
                        <a:pt x="2" y="1"/>
                        <a:pt x="3" y="1"/>
                        <a:pt x="3" y="1"/>
                      </a:cubicBezTo>
                      <a:cubicBezTo>
                        <a:pt x="3" y="2"/>
                        <a:pt x="3" y="2"/>
                        <a:pt x="3" y="2"/>
                      </a:cubicBezTo>
                      <a:cubicBezTo>
                        <a:pt x="3" y="3"/>
                        <a:pt x="3" y="3"/>
                        <a:pt x="2" y="3"/>
                      </a:cubicBezTo>
                      <a:cubicBezTo>
                        <a:pt x="2" y="3"/>
                        <a:pt x="2" y="3"/>
                        <a:pt x="1" y="3"/>
                      </a:cubicBezTo>
                      <a:cubicBezTo>
                        <a:pt x="1" y="2"/>
                        <a:pt x="1" y="2"/>
                        <a:pt x="1" y="2"/>
                      </a:cubicBezTo>
                      <a:cubicBezTo>
                        <a:pt x="1" y="2"/>
                        <a:pt x="1" y="2"/>
                        <a:pt x="1" y="2"/>
                      </a:cubicBezTo>
                      <a:cubicBezTo>
                        <a:pt x="1" y="2"/>
                        <a:pt x="1" y="2"/>
                        <a:pt x="1" y="2"/>
                      </a:cubicBezTo>
                      <a:cubicBezTo>
                        <a:pt x="1" y="2"/>
                        <a:pt x="1" y="2"/>
                        <a:pt x="1" y="3"/>
                      </a:cubicBezTo>
                      <a:cubicBezTo>
                        <a:pt x="2" y="3"/>
                        <a:pt x="2" y="3"/>
                        <a:pt x="2" y="3"/>
                      </a:cubicBezTo>
                      <a:cubicBezTo>
                        <a:pt x="3" y="3"/>
                        <a:pt x="3" y="3"/>
                        <a:pt x="3" y="2"/>
                      </a:cubicBezTo>
                      <a:cubicBezTo>
                        <a:pt x="3" y="2"/>
                        <a:pt x="3" y="2"/>
                        <a:pt x="3" y="1"/>
                      </a:cubicBezTo>
                      <a:cubicBezTo>
                        <a:pt x="3" y="1"/>
                        <a:pt x="2" y="1"/>
                        <a:pt x="2" y="1"/>
                      </a:cubicBezTo>
                      <a:cubicBezTo>
                        <a:pt x="2" y="0"/>
                        <a:pt x="1" y="0"/>
                        <a:pt x="1" y="0"/>
                      </a:cubicBezTo>
                      <a:cubicBezTo>
                        <a:pt x="1" y="0"/>
                        <a:pt x="1" y="1"/>
                        <a:pt x="0" y="1"/>
                      </a:cubicBezTo>
                      <a:cubicBezTo>
                        <a:pt x="0" y="1"/>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6" name="Freeform 269"/>
                <p:cNvSpPr>
                  <a:spLocks/>
                </p:cNvSpPr>
                <p:nvPr/>
              </p:nvSpPr>
              <p:spPr bwMode="auto">
                <a:xfrm>
                  <a:off x="472" y="1474"/>
                  <a:ext cx="5" cy="3"/>
                </a:xfrm>
                <a:custGeom>
                  <a:avLst/>
                  <a:gdLst>
                    <a:gd name="T0" fmla="*/ 0 w 2"/>
                    <a:gd name="T1" fmla="*/ 1 h 1"/>
                    <a:gd name="T2" fmla="*/ 1 w 2"/>
                    <a:gd name="T3" fmla="*/ 0 h 1"/>
                    <a:gd name="T4" fmla="*/ 2 w 2"/>
                    <a:gd name="T5" fmla="*/ 0 h 1"/>
                    <a:gd name="T6" fmla="*/ 2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0"/>
                        <a:pt x="0" y="0"/>
                        <a:pt x="1" y="0"/>
                      </a:cubicBezTo>
                      <a:cubicBezTo>
                        <a:pt x="1" y="0"/>
                        <a:pt x="2" y="0"/>
                        <a:pt x="2" y="0"/>
                      </a:cubicBezTo>
                      <a:cubicBezTo>
                        <a:pt x="2" y="1"/>
                        <a:pt x="2" y="1"/>
                        <a:pt x="2" y="1"/>
                      </a:cubicBezTo>
                      <a:cubicBezTo>
                        <a:pt x="1" y="1"/>
                        <a:pt x="1"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7" name="Freeform 270"/>
                <p:cNvSpPr>
                  <a:spLocks/>
                </p:cNvSpPr>
                <p:nvPr/>
              </p:nvSpPr>
              <p:spPr bwMode="auto">
                <a:xfrm>
                  <a:off x="472" y="1474"/>
                  <a:ext cx="5" cy="3"/>
                </a:xfrm>
                <a:custGeom>
                  <a:avLst/>
                  <a:gdLst>
                    <a:gd name="T0" fmla="*/ 0 w 2"/>
                    <a:gd name="T1" fmla="*/ 1 h 1"/>
                    <a:gd name="T2" fmla="*/ 0 w 2"/>
                    <a:gd name="T3" fmla="*/ 1 h 1"/>
                    <a:gd name="T4" fmla="*/ 0 w 2"/>
                    <a:gd name="T5" fmla="*/ 0 h 1"/>
                    <a:gd name="T6" fmla="*/ 1 w 2"/>
                    <a:gd name="T7" fmla="*/ 0 h 1"/>
                    <a:gd name="T8" fmla="*/ 1 w 2"/>
                    <a:gd name="T9" fmla="*/ 0 h 1"/>
                    <a:gd name="T10" fmla="*/ 2 w 2"/>
                    <a:gd name="T11" fmla="*/ 0 h 1"/>
                    <a:gd name="T12" fmla="*/ 2 w 2"/>
                    <a:gd name="T13" fmla="*/ 1 h 1"/>
                    <a:gd name="T14" fmla="*/ 2 w 2"/>
                    <a:gd name="T15" fmla="*/ 1 h 1"/>
                    <a:gd name="T16" fmla="*/ 1 w 2"/>
                    <a:gd name="T17" fmla="*/ 1 h 1"/>
                    <a:gd name="T18" fmla="*/ 0 w 2"/>
                    <a:gd name="T19" fmla="*/ 1 h 1"/>
                    <a:gd name="T20" fmla="*/ 0 w 2"/>
                    <a:gd name="T21" fmla="*/ 1 h 1"/>
                    <a:gd name="T22" fmla="*/ 0 w 2"/>
                    <a:gd name="T23" fmla="*/ 1 h 1"/>
                    <a:gd name="T24" fmla="*/ 1 w 2"/>
                    <a:gd name="T25" fmla="*/ 1 h 1"/>
                    <a:gd name="T26" fmla="*/ 2 w 2"/>
                    <a:gd name="T27" fmla="*/ 1 h 1"/>
                    <a:gd name="T28" fmla="*/ 2 w 2"/>
                    <a:gd name="T29" fmla="*/ 1 h 1"/>
                    <a:gd name="T30" fmla="*/ 2 w 2"/>
                    <a:gd name="T31" fmla="*/ 0 h 1"/>
                    <a:gd name="T32" fmla="*/ 1 w 2"/>
                    <a:gd name="T33" fmla="*/ 0 h 1"/>
                    <a:gd name="T34" fmla="*/ 1 w 2"/>
                    <a:gd name="T35" fmla="*/ 0 h 1"/>
                    <a:gd name="T36" fmla="*/ 0 w 2"/>
                    <a:gd name="T37" fmla="*/ 0 h 1"/>
                    <a:gd name="T38" fmla="*/ 0 w 2"/>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0" y="1"/>
                      </a:moveTo>
                      <a:cubicBezTo>
                        <a:pt x="0" y="1"/>
                        <a:pt x="0" y="1"/>
                        <a:pt x="0" y="1"/>
                      </a:cubicBezTo>
                      <a:cubicBezTo>
                        <a:pt x="0" y="0"/>
                        <a:pt x="0" y="0"/>
                        <a:pt x="0" y="0"/>
                      </a:cubicBezTo>
                      <a:cubicBezTo>
                        <a:pt x="0" y="0"/>
                        <a:pt x="1" y="0"/>
                        <a:pt x="1" y="0"/>
                      </a:cubicBezTo>
                      <a:cubicBezTo>
                        <a:pt x="1" y="0"/>
                        <a:pt x="1" y="0"/>
                        <a:pt x="1" y="0"/>
                      </a:cubicBezTo>
                      <a:cubicBezTo>
                        <a:pt x="2" y="0"/>
                        <a:pt x="2" y="0"/>
                        <a:pt x="2" y="0"/>
                      </a:cubicBezTo>
                      <a:cubicBezTo>
                        <a:pt x="2" y="1"/>
                        <a:pt x="2" y="1"/>
                        <a:pt x="2" y="1"/>
                      </a:cubicBezTo>
                      <a:cubicBezTo>
                        <a:pt x="2" y="1"/>
                        <a:pt x="2" y="1"/>
                        <a:pt x="2" y="1"/>
                      </a:cubicBezTo>
                      <a:cubicBezTo>
                        <a:pt x="1" y="1"/>
                        <a:pt x="1" y="1"/>
                        <a:pt x="1" y="1"/>
                      </a:cubicBezTo>
                      <a:cubicBezTo>
                        <a:pt x="1" y="1"/>
                        <a:pt x="1" y="1"/>
                        <a:pt x="0" y="1"/>
                      </a:cubicBezTo>
                      <a:cubicBezTo>
                        <a:pt x="0" y="1"/>
                        <a:pt x="0" y="1"/>
                        <a:pt x="0" y="1"/>
                      </a:cubicBezTo>
                      <a:cubicBezTo>
                        <a:pt x="0" y="1"/>
                        <a:pt x="0" y="1"/>
                        <a:pt x="0" y="1"/>
                      </a:cubicBezTo>
                      <a:cubicBezTo>
                        <a:pt x="0" y="1"/>
                        <a:pt x="1" y="1"/>
                        <a:pt x="1" y="1"/>
                      </a:cubicBezTo>
                      <a:cubicBezTo>
                        <a:pt x="1" y="1"/>
                        <a:pt x="1" y="1"/>
                        <a:pt x="2" y="1"/>
                      </a:cubicBezTo>
                      <a:cubicBezTo>
                        <a:pt x="2" y="1"/>
                        <a:pt x="2" y="1"/>
                        <a:pt x="2" y="1"/>
                      </a:cubicBezTo>
                      <a:cubicBezTo>
                        <a:pt x="2" y="1"/>
                        <a:pt x="2" y="1"/>
                        <a:pt x="2" y="0"/>
                      </a:cubicBezTo>
                      <a:cubicBezTo>
                        <a:pt x="2" y="0"/>
                        <a:pt x="2" y="0"/>
                        <a:pt x="1" y="0"/>
                      </a:cubicBezTo>
                      <a:cubicBezTo>
                        <a:pt x="1" y="0"/>
                        <a:pt x="1" y="0"/>
                        <a:pt x="1" y="0"/>
                      </a:cubicBezTo>
                      <a:cubicBezTo>
                        <a:pt x="1" y="0"/>
                        <a:pt x="0" y="0"/>
                        <a:pt x="0" y="0"/>
                      </a:cubicBezTo>
                      <a:cubicBezTo>
                        <a:pt x="0" y="0"/>
                        <a:pt x="0" y="0"/>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8" name="Freeform 271"/>
                <p:cNvSpPr>
                  <a:spLocks/>
                </p:cNvSpPr>
                <p:nvPr/>
              </p:nvSpPr>
              <p:spPr bwMode="auto">
                <a:xfrm>
                  <a:off x="477" y="1479"/>
                  <a:ext cx="4" cy="2"/>
                </a:xfrm>
                <a:custGeom>
                  <a:avLst/>
                  <a:gdLst>
                    <a:gd name="T0" fmla="*/ 0 w 2"/>
                    <a:gd name="T1" fmla="*/ 1 h 1"/>
                    <a:gd name="T2" fmla="*/ 0 w 2"/>
                    <a:gd name="T3" fmla="*/ 0 h 1"/>
                    <a:gd name="T4" fmla="*/ 1 w 2"/>
                    <a:gd name="T5" fmla="*/ 1 h 1"/>
                    <a:gd name="T6" fmla="*/ 1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0" y="0"/>
                        <a:pt x="0" y="0"/>
                      </a:cubicBezTo>
                      <a:cubicBezTo>
                        <a:pt x="1" y="0"/>
                        <a:pt x="1" y="0"/>
                        <a:pt x="1" y="1"/>
                      </a:cubicBezTo>
                      <a:cubicBezTo>
                        <a:pt x="2"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79" name="Freeform 272"/>
                <p:cNvSpPr>
                  <a:spLocks/>
                </p:cNvSpPr>
                <p:nvPr/>
              </p:nvSpPr>
              <p:spPr bwMode="auto">
                <a:xfrm>
                  <a:off x="477" y="1479"/>
                  <a:ext cx="2"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0"/>
                      </a:cubicBezTo>
                      <a:cubicBezTo>
                        <a:pt x="0" y="0"/>
                        <a:pt x="0" y="0"/>
                        <a:pt x="0"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0"/>
                        <a:pt x="0" y="0"/>
                        <a:pt x="0" y="0"/>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0" name="Freeform 273"/>
                <p:cNvSpPr>
                  <a:spLocks/>
                </p:cNvSpPr>
                <p:nvPr/>
              </p:nvSpPr>
              <p:spPr bwMode="auto">
                <a:xfrm>
                  <a:off x="481" y="1484"/>
                  <a:ext cx="3" cy="2"/>
                </a:xfrm>
                <a:custGeom>
                  <a:avLst/>
                  <a:gdLst>
                    <a:gd name="T0" fmla="*/ 0 w 1"/>
                    <a:gd name="T1" fmla="*/ 1 h 1"/>
                    <a:gd name="T2" fmla="*/ 0 w 1"/>
                    <a:gd name="T3" fmla="*/ 0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0"/>
                        <a:pt x="0" y="0"/>
                      </a:cubicBezTo>
                      <a:cubicBezTo>
                        <a:pt x="0" y="0"/>
                        <a:pt x="1" y="0"/>
                        <a:pt x="1" y="1"/>
                      </a:cubicBezTo>
                      <a:cubicBezTo>
                        <a:pt x="1" y="1"/>
                        <a:pt x="1" y="1"/>
                        <a:pt x="1"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1" name="Freeform 274"/>
                <p:cNvSpPr>
                  <a:spLocks/>
                </p:cNvSpPr>
                <p:nvPr/>
              </p:nvSpPr>
              <p:spPr bwMode="auto">
                <a:xfrm>
                  <a:off x="481" y="1484"/>
                  <a:ext cx="3"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1 h 1"/>
                    <a:gd name="T12" fmla="*/ 1 w 1"/>
                    <a:gd name="T13" fmla="*/ 1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0"/>
                      </a:cubicBezTo>
                      <a:cubicBezTo>
                        <a:pt x="0" y="0"/>
                        <a:pt x="0" y="0"/>
                        <a:pt x="0" y="0"/>
                      </a:cubicBezTo>
                      <a:cubicBezTo>
                        <a:pt x="0" y="0"/>
                        <a:pt x="0" y="0"/>
                        <a:pt x="1" y="0"/>
                      </a:cubicBezTo>
                      <a:cubicBezTo>
                        <a:pt x="1" y="0"/>
                        <a:pt x="1" y="0"/>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0"/>
                        <a:pt x="1" y="0"/>
                        <a:pt x="1" y="0"/>
                      </a:cubicBezTo>
                      <a:cubicBezTo>
                        <a:pt x="0" y="0"/>
                        <a:pt x="0" y="0"/>
                        <a:pt x="0" y="0"/>
                      </a:cubicBezTo>
                      <a:cubicBezTo>
                        <a:pt x="0" y="0"/>
                        <a:pt x="0" y="0"/>
                        <a:pt x="0" y="0"/>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2" name="Freeform 275"/>
                <p:cNvSpPr>
                  <a:spLocks/>
                </p:cNvSpPr>
                <p:nvPr/>
              </p:nvSpPr>
              <p:spPr bwMode="auto">
                <a:xfrm>
                  <a:off x="467" y="1427"/>
                  <a:ext cx="10" cy="7"/>
                </a:xfrm>
                <a:custGeom>
                  <a:avLst/>
                  <a:gdLst>
                    <a:gd name="T0" fmla="*/ 1 w 4"/>
                    <a:gd name="T1" fmla="*/ 2 h 3"/>
                    <a:gd name="T2" fmla="*/ 1 w 4"/>
                    <a:gd name="T3" fmla="*/ 1 h 3"/>
                    <a:gd name="T4" fmla="*/ 3 w 4"/>
                    <a:gd name="T5" fmla="*/ 2 h 3"/>
                    <a:gd name="T6" fmla="*/ 2 w 4"/>
                    <a:gd name="T7" fmla="*/ 3 h 3"/>
                    <a:gd name="T8" fmla="*/ 1 w 4"/>
                    <a:gd name="T9" fmla="*/ 2 h 3"/>
                  </a:gdLst>
                  <a:ahLst/>
                  <a:cxnLst>
                    <a:cxn ang="0">
                      <a:pos x="T0" y="T1"/>
                    </a:cxn>
                    <a:cxn ang="0">
                      <a:pos x="T2" y="T3"/>
                    </a:cxn>
                    <a:cxn ang="0">
                      <a:pos x="T4" y="T5"/>
                    </a:cxn>
                    <a:cxn ang="0">
                      <a:pos x="T6" y="T7"/>
                    </a:cxn>
                    <a:cxn ang="0">
                      <a:pos x="T8" y="T9"/>
                    </a:cxn>
                  </a:cxnLst>
                  <a:rect l="0" t="0" r="r" b="b"/>
                  <a:pathLst>
                    <a:path w="4" h="3">
                      <a:moveTo>
                        <a:pt x="1" y="2"/>
                      </a:moveTo>
                      <a:cubicBezTo>
                        <a:pt x="0" y="1"/>
                        <a:pt x="1" y="1"/>
                        <a:pt x="1" y="1"/>
                      </a:cubicBezTo>
                      <a:cubicBezTo>
                        <a:pt x="2" y="0"/>
                        <a:pt x="3" y="1"/>
                        <a:pt x="3" y="2"/>
                      </a:cubicBezTo>
                      <a:cubicBezTo>
                        <a:pt x="4" y="3"/>
                        <a:pt x="3" y="3"/>
                        <a:pt x="2" y="3"/>
                      </a:cubicBezTo>
                      <a:cubicBezTo>
                        <a:pt x="2" y="3"/>
                        <a:pt x="1" y="3"/>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3" name="Freeform 276"/>
                <p:cNvSpPr>
                  <a:spLocks/>
                </p:cNvSpPr>
                <p:nvPr/>
              </p:nvSpPr>
              <p:spPr bwMode="auto">
                <a:xfrm>
                  <a:off x="467" y="1427"/>
                  <a:ext cx="7" cy="7"/>
                </a:xfrm>
                <a:custGeom>
                  <a:avLst/>
                  <a:gdLst>
                    <a:gd name="T0" fmla="*/ 1 w 3"/>
                    <a:gd name="T1" fmla="*/ 2 h 3"/>
                    <a:gd name="T2" fmla="*/ 1 w 3"/>
                    <a:gd name="T3" fmla="*/ 2 h 3"/>
                    <a:gd name="T4" fmla="*/ 1 w 3"/>
                    <a:gd name="T5" fmla="*/ 1 h 3"/>
                    <a:gd name="T6" fmla="*/ 1 w 3"/>
                    <a:gd name="T7" fmla="*/ 1 h 3"/>
                    <a:gd name="T8" fmla="*/ 3 w 3"/>
                    <a:gd name="T9" fmla="*/ 1 h 3"/>
                    <a:gd name="T10" fmla="*/ 3 w 3"/>
                    <a:gd name="T11" fmla="*/ 2 h 3"/>
                    <a:gd name="T12" fmla="*/ 3 w 3"/>
                    <a:gd name="T13" fmla="*/ 3 h 3"/>
                    <a:gd name="T14" fmla="*/ 2 w 3"/>
                    <a:gd name="T15" fmla="*/ 3 h 3"/>
                    <a:gd name="T16" fmla="*/ 1 w 3"/>
                    <a:gd name="T17" fmla="*/ 3 h 3"/>
                    <a:gd name="T18" fmla="*/ 1 w 3"/>
                    <a:gd name="T19" fmla="*/ 2 h 3"/>
                    <a:gd name="T20" fmla="*/ 1 w 3"/>
                    <a:gd name="T21" fmla="*/ 2 h 3"/>
                    <a:gd name="T22" fmla="*/ 1 w 3"/>
                    <a:gd name="T23" fmla="*/ 2 h 3"/>
                    <a:gd name="T24" fmla="*/ 1 w 3"/>
                    <a:gd name="T25" fmla="*/ 3 h 3"/>
                    <a:gd name="T26" fmla="*/ 2 w 3"/>
                    <a:gd name="T27" fmla="*/ 3 h 3"/>
                    <a:gd name="T28" fmla="*/ 3 w 3"/>
                    <a:gd name="T29" fmla="*/ 3 h 3"/>
                    <a:gd name="T30" fmla="*/ 3 w 3"/>
                    <a:gd name="T31" fmla="*/ 2 h 3"/>
                    <a:gd name="T32" fmla="*/ 3 w 3"/>
                    <a:gd name="T33" fmla="*/ 1 h 3"/>
                    <a:gd name="T34" fmla="*/ 1 w 3"/>
                    <a:gd name="T35" fmla="*/ 1 h 3"/>
                    <a:gd name="T36" fmla="*/ 1 w 3"/>
                    <a:gd name="T37" fmla="*/ 1 h 3"/>
                    <a:gd name="T38" fmla="*/ 1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2"/>
                      </a:moveTo>
                      <a:cubicBezTo>
                        <a:pt x="1" y="2"/>
                        <a:pt x="1" y="2"/>
                        <a:pt x="1" y="2"/>
                      </a:cubicBezTo>
                      <a:cubicBezTo>
                        <a:pt x="0" y="2"/>
                        <a:pt x="0" y="1"/>
                        <a:pt x="1" y="1"/>
                      </a:cubicBezTo>
                      <a:cubicBezTo>
                        <a:pt x="1" y="1"/>
                        <a:pt x="1" y="1"/>
                        <a:pt x="1" y="1"/>
                      </a:cubicBezTo>
                      <a:cubicBezTo>
                        <a:pt x="2" y="1"/>
                        <a:pt x="2" y="1"/>
                        <a:pt x="3" y="1"/>
                      </a:cubicBezTo>
                      <a:cubicBezTo>
                        <a:pt x="3" y="1"/>
                        <a:pt x="3" y="2"/>
                        <a:pt x="3" y="2"/>
                      </a:cubicBezTo>
                      <a:cubicBezTo>
                        <a:pt x="3" y="2"/>
                        <a:pt x="3" y="3"/>
                        <a:pt x="3" y="3"/>
                      </a:cubicBezTo>
                      <a:cubicBezTo>
                        <a:pt x="3" y="3"/>
                        <a:pt x="3" y="3"/>
                        <a:pt x="2" y="3"/>
                      </a:cubicBezTo>
                      <a:cubicBezTo>
                        <a:pt x="2" y="3"/>
                        <a:pt x="2" y="3"/>
                        <a:pt x="1" y="3"/>
                      </a:cubicBezTo>
                      <a:cubicBezTo>
                        <a:pt x="1" y="3"/>
                        <a:pt x="1" y="2"/>
                        <a:pt x="1" y="2"/>
                      </a:cubicBezTo>
                      <a:cubicBezTo>
                        <a:pt x="1" y="2"/>
                        <a:pt x="1" y="2"/>
                        <a:pt x="1" y="2"/>
                      </a:cubicBezTo>
                      <a:cubicBezTo>
                        <a:pt x="1" y="2"/>
                        <a:pt x="1" y="2"/>
                        <a:pt x="1" y="2"/>
                      </a:cubicBezTo>
                      <a:cubicBezTo>
                        <a:pt x="1" y="2"/>
                        <a:pt x="1" y="3"/>
                        <a:pt x="1" y="3"/>
                      </a:cubicBezTo>
                      <a:cubicBezTo>
                        <a:pt x="2" y="3"/>
                        <a:pt x="2" y="3"/>
                        <a:pt x="2" y="3"/>
                      </a:cubicBezTo>
                      <a:cubicBezTo>
                        <a:pt x="3" y="3"/>
                        <a:pt x="3" y="3"/>
                        <a:pt x="3" y="3"/>
                      </a:cubicBezTo>
                      <a:cubicBezTo>
                        <a:pt x="3" y="3"/>
                        <a:pt x="3" y="2"/>
                        <a:pt x="3" y="2"/>
                      </a:cubicBezTo>
                      <a:cubicBezTo>
                        <a:pt x="3" y="2"/>
                        <a:pt x="3" y="1"/>
                        <a:pt x="3" y="1"/>
                      </a:cubicBezTo>
                      <a:cubicBezTo>
                        <a:pt x="2" y="1"/>
                        <a:pt x="2" y="0"/>
                        <a:pt x="1" y="1"/>
                      </a:cubicBezTo>
                      <a:cubicBezTo>
                        <a:pt x="1" y="1"/>
                        <a:pt x="1" y="1"/>
                        <a:pt x="1" y="1"/>
                      </a:cubicBezTo>
                      <a:cubicBezTo>
                        <a:pt x="0" y="1"/>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4" name="Freeform 277"/>
                <p:cNvSpPr>
                  <a:spLocks/>
                </p:cNvSpPr>
                <p:nvPr/>
              </p:nvSpPr>
              <p:spPr bwMode="auto">
                <a:xfrm>
                  <a:off x="486" y="1489"/>
                  <a:ext cx="2" cy="2"/>
                </a:xfrm>
                <a:custGeom>
                  <a:avLst/>
                  <a:gdLst>
                    <a:gd name="T0" fmla="*/ 0 w 1"/>
                    <a:gd name="T1" fmla="*/ 0 h 1"/>
                    <a:gd name="T2" fmla="*/ 0 w 1"/>
                    <a:gd name="T3" fmla="*/ 0 h 1"/>
                    <a:gd name="T4" fmla="*/ 1 w 1"/>
                    <a:gd name="T5" fmla="*/ 0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0"/>
                      </a:cubicBezTo>
                      <a:cubicBezTo>
                        <a:pt x="1" y="1"/>
                        <a:pt x="1" y="1"/>
                        <a:pt x="1" y="1"/>
                      </a:cubicBezTo>
                      <a:cubicBezTo>
                        <a:pt x="0" y="1"/>
                        <a:pt x="0" y="1"/>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5" name="Freeform 278"/>
                <p:cNvSpPr>
                  <a:spLocks/>
                </p:cNvSpPr>
                <p:nvPr/>
              </p:nvSpPr>
              <p:spPr bwMode="auto">
                <a:xfrm>
                  <a:off x="486" y="1489"/>
                  <a:ext cx="2" cy="2"/>
                </a:xfrm>
                <a:custGeom>
                  <a:avLst/>
                  <a:gdLst>
                    <a:gd name="T0" fmla="*/ 0 w 1"/>
                    <a:gd name="T1" fmla="*/ 0 h 1"/>
                    <a:gd name="T2" fmla="*/ 0 w 1"/>
                    <a:gd name="T3" fmla="*/ 0 h 1"/>
                    <a:gd name="T4" fmla="*/ 0 w 1"/>
                    <a:gd name="T5" fmla="*/ 0 h 1"/>
                    <a:gd name="T6" fmla="*/ 0 w 1"/>
                    <a:gd name="T7" fmla="*/ 0 h 1"/>
                    <a:gd name="T8" fmla="*/ 1 w 1"/>
                    <a:gd name="T9" fmla="*/ 0 h 1"/>
                    <a:gd name="T10" fmla="*/ 1 w 1"/>
                    <a:gd name="T11" fmla="*/ 0 h 1"/>
                    <a:gd name="T12" fmla="*/ 1 w 1"/>
                    <a:gd name="T13" fmla="*/ 1 h 1"/>
                    <a:gd name="T14" fmla="*/ 1 w 1"/>
                    <a:gd name="T15" fmla="*/ 1 h 1"/>
                    <a:gd name="T16" fmla="*/ 0 w 1"/>
                    <a:gd name="T17" fmla="*/ 1 h 1"/>
                    <a:gd name="T18" fmla="*/ 0 w 1"/>
                    <a:gd name="T19" fmla="*/ 0 h 1"/>
                    <a:gd name="T20" fmla="*/ 0 w 1"/>
                    <a:gd name="T21" fmla="*/ 0 h 1"/>
                    <a:gd name="T22" fmla="*/ 0 w 1"/>
                    <a:gd name="T23" fmla="*/ 0 h 1"/>
                    <a:gd name="T24" fmla="*/ 0 w 1"/>
                    <a:gd name="T25" fmla="*/ 1 h 1"/>
                    <a:gd name="T26" fmla="*/ 1 w 1"/>
                    <a:gd name="T27" fmla="*/ 1 h 1"/>
                    <a:gd name="T28" fmla="*/ 1 w 1"/>
                    <a:gd name="T29" fmla="*/ 1 h 1"/>
                    <a:gd name="T30" fmla="*/ 1 w 1"/>
                    <a:gd name="T31" fmla="*/ 0 h 1"/>
                    <a:gd name="T32" fmla="*/ 1 w 1"/>
                    <a:gd name="T33" fmla="*/ 0 h 1"/>
                    <a:gd name="T34" fmla="*/ 0 w 1"/>
                    <a:gd name="T35" fmla="*/ 0 h 1"/>
                    <a:gd name="T36" fmla="*/ 0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1"/>
                        <a:pt x="1" y="1"/>
                      </a:cubicBezTo>
                      <a:cubicBezTo>
                        <a:pt x="1" y="1"/>
                        <a:pt x="1" y="1"/>
                        <a:pt x="1" y="1"/>
                      </a:cubicBezTo>
                      <a:cubicBezTo>
                        <a:pt x="0" y="1"/>
                        <a:pt x="0" y="1"/>
                        <a:pt x="0" y="1"/>
                      </a:cubicBezTo>
                      <a:cubicBezTo>
                        <a:pt x="0" y="1"/>
                        <a:pt x="0" y="1"/>
                        <a:pt x="0" y="0"/>
                      </a:cubicBez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6" name="Freeform 279"/>
                <p:cNvSpPr>
                  <a:spLocks/>
                </p:cNvSpPr>
                <p:nvPr/>
              </p:nvSpPr>
              <p:spPr bwMode="auto">
                <a:xfrm>
                  <a:off x="472" y="1420"/>
                  <a:ext cx="7" cy="7"/>
                </a:xfrm>
                <a:custGeom>
                  <a:avLst/>
                  <a:gdLst>
                    <a:gd name="T0" fmla="*/ 0 w 3"/>
                    <a:gd name="T1" fmla="*/ 1 h 3"/>
                    <a:gd name="T2" fmla="*/ 1 w 3"/>
                    <a:gd name="T3" fmla="*/ 0 h 3"/>
                    <a:gd name="T4" fmla="*/ 3 w 3"/>
                    <a:gd name="T5" fmla="*/ 1 h 3"/>
                    <a:gd name="T6" fmla="*/ 2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0"/>
                        <a:pt x="0" y="0"/>
                        <a:pt x="1" y="0"/>
                      </a:cubicBezTo>
                      <a:cubicBezTo>
                        <a:pt x="2" y="0"/>
                        <a:pt x="2" y="0"/>
                        <a:pt x="3" y="1"/>
                      </a:cubicBezTo>
                      <a:cubicBezTo>
                        <a:pt x="3" y="2"/>
                        <a:pt x="2" y="3"/>
                        <a:pt x="2" y="2"/>
                      </a:cubicBezTo>
                      <a:cubicBezTo>
                        <a:pt x="1" y="2"/>
                        <a:pt x="0"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7" name="Freeform 280"/>
                <p:cNvSpPr>
                  <a:spLocks/>
                </p:cNvSpPr>
                <p:nvPr/>
              </p:nvSpPr>
              <p:spPr bwMode="auto">
                <a:xfrm>
                  <a:off x="472" y="1420"/>
                  <a:ext cx="7" cy="7"/>
                </a:xfrm>
                <a:custGeom>
                  <a:avLst/>
                  <a:gdLst>
                    <a:gd name="T0" fmla="*/ 0 w 3"/>
                    <a:gd name="T1" fmla="*/ 1 h 3"/>
                    <a:gd name="T2" fmla="*/ 0 w 3"/>
                    <a:gd name="T3" fmla="*/ 1 h 3"/>
                    <a:gd name="T4" fmla="*/ 0 w 3"/>
                    <a:gd name="T5" fmla="*/ 0 h 3"/>
                    <a:gd name="T6" fmla="*/ 1 w 3"/>
                    <a:gd name="T7" fmla="*/ 0 h 3"/>
                    <a:gd name="T8" fmla="*/ 2 w 3"/>
                    <a:gd name="T9" fmla="*/ 0 h 3"/>
                    <a:gd name="T10" fmla="*/ 3 w 3"/>
                    <a:gd name="T11" fmla="*/ 1 h 3"/>
                    <a:gd name="T12" fmla="*/ 3 w 3"/>
                    <a:gd name="T13" fmla="*/ 2 h 3"/>
                    <a:gd name="T14" fmla="*/ 2 w 3"/>
                    <a:gd name="T15" fmla="*/ 2 h 3"/>
                    <a:gd name="T16" fmla="*/ 1 w 3"/>
                    <a:gd name="T17" fmla="*/ 2 h 3"/>
                    <a:gd name="T18" fmla="*/ 0 w 3"/>
                    <a:gd name="T19" fmla="*/ 1 h 3"/>
                    <a:gd name="T20" fmla="*/ 0 w 3"/>
                    <a:gd name="T21" fmla="*/ 1 h 3"/>
                    <a:gd name="T22" fmla="*/ 0 w 3"/>
                    <a:gd name="T23" fmla="*/ 1 h 3"/>
                    <a:gd name="T24" fmla="*/ 1 w 3"/>
                    <a:gd name="T25" fmla="*/ 2 h 3"/>
                    <a:gd name="T26" fmla="*/ 2 w 3"/>
                    <a:gd name="T27" fmla="*/ 3 h 3"/>
                    <a:gd name="T28" fmla="*/ 3 w 3"/>
                    <a:gd name="T29" fmla="*/ 2 h 3"/>
                    <a:gd name="T30" fmla="*/ 3 w 3"/>
                    <a:gd name="T31" fmla="*/ 1 h 3"/>
                    <a:gd name="T32" fmla="*/ 2 w 3"/>
                    <a:gd name="T33" fmla="*/ 0 h 3"/>
                    <a:gd name="T34" fmla="*/ 1 w 3"/>
                    <a:gd name="T35" fmla="*/ 0 h 3"/>
                    <a:gd name="T36" fmla="*/ 0 w 3"/>
                    <a:gd name="T37" fmla="*/ 0 h 3"/>
                    <a:gd name="T38" fmla="*/ 0 w 3"/>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1"/>
                      </a:moveTo>
                      <a:cubicBezTo>
                        <a:pt x="0" y="1"/>
                        <a:pt x="0" y="1"/>
                        <a:pt x="0" y="1"/>
                      </a:cubicBezTo>
                      <a:cubicBezTo>
                        <a:pt x="0" y="1"/>
                        <a:pt x="0" y="1"/>
                        <a:pt x="0" y="0"/>
                      </a:cubicBezTo>
                      <a:cubicBezTo>
                        <a:pt x="0" y="0"/>
                        <a:pt x="1" y="0"/>
                        <a:pt x="1" y="0"/>
                      </a:cubicBezTo>
                      <a:cubicBezTo>
                        <a:pt x="1" y="0"/>
                        <a:pt x="2" y="0"/>
                        <a:pt x="2" y="0"/>
                      </a:cubicBezTo>
                      <a:cubicBezTo>
                        <a:pt x="2" y="1"/>
                        <a:pt x="2" y="1"/>
                        <a:pt x="3" y="1"/>
                      </a:cubicBezTo>
                      <a:cubicBezTo>
                        <a:pt x="3" y="2"/>
                        <a:pt x="3" y="2"/>
                        <a:pt x="3" y="2"/>
                      </a:cubicBezTo>
                      <a:cubicBezTo>
                        <a:pt x="2" y="2"/>
                        <a:pt x="2" y="2"/>
                        <a:pt x="2" y="2"/>
                      </a:cubicBezTo>
                      <a:cubicBezTo>
                        <a:pt x="1" y="2"/>
                        <a:pt x="1" y="2"/>
                        <a:pt x="1" y="2"/>
                      </a:cubicBezTo>
                      <a:cubicBezTo>
                        <a:pt x="0" y="2"/>
                        <a:pt x="0" y="2"/>
                        <a:pt x="0" y="1"/>
                      </a:cubicBezTo>
                      <a:cubicBezTo>
                        <a:pt x="0" y="1"/>
                        <a:pt x="0" y="1"/>
                        <a:pt x="0" y="1"/>
                      </a:cubicBezTo>
                      <a:cubicBezTo>
                        <a:pt x="0" y="1"/>
                        <a:pt x="0" y="1"/>
                        <a:pt x="0" y="1"/>
                      </a:cubicBezTo>
                      <a:cubicBezTo>
                        <a:pt x="0" y="2"/>
                        <a:pt x="0" y="2"/>
                        <a:pt x="1" y="2"/>
                      </a:cubicBezTo>
                      <a:cubicBezTo>
                        <a:pt x="1" y="2"/>
                        <a:pt x="1" y="3"/>
                        <a:pt x="2" y="3"/>
                      </a:cubicBezTo>
                      <a:cubicBezTo>
                        <a:pt x="2" y="3"/>
                        <a:pt x="2" y="2"/>
                        <a:pt x="3" y="2"/>
                      </a:cubicBezTo>
                      <a:cubicBezTo>
                        <a:pt x="3" y="2"/>
                        <a:pt x="3" y="2"/>
                        <a:pt x="3" y="1"/>
                      </a:cubicBezTo>
                      <a:cubicBezTo>
                        <a:pt x="2" y="1"/>
                        <a:pt x="2" y="1"/>
                        <a:pt x="2" y="0"/>
                      </a:cubicBezTo>
                      <a:cubicBezTo>
                        <a:pt x="2" y="0"/>
                        <a:pt x="1" y="0"/>
                        <a:pt x="1" y="0"/>
                      </a:cubicBezTo>
                      <a:cubicBezTo>
                        <a:pt x="1" y="0"/>
                        <a:pt x="0" y="0"/>
                        <a:pt x="0" y="0"/>
                      </a:cubicBezTo>
                      <a:cubicBezTo>
                        <a:pt x="0" y="0"/>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8" name="Freeform 281"/>
                <p:cNvSpPr>
                  <a:spLocks/>
                </p:cNvSpPr>
                <p:nvPr/>
              </p:nvSpPr>
              <p:spPr bwMode="auto">
                <a:xfrm>
                  <a:off x="477" y="1413"/>
                  <a:ext cx="7" cy="5"/>
                </a:xfrm>
                <a:custGeom>
                  <a:avLst/>
                  <a:gdLst>
                    <a:gd name="T0" fmla="*/ 0 w 3"/>
                    <a:gd name="T1" fmla="*/ 1 h 2"/>
                    <a:gd name="T2" fmla="*/ 1 w 3"/>
                    <a:gd name="T3" fmla="*/ 0 h 2"/>
                    <a:gd name="T4" fmla="*/ 2 w 3"/>
                    <a:gd name="T5" fmla="*/ 1 h 2"/>
                    <a:gd name="T6" fmla="*/ 2 w 3"/>
                    <a:gd name="T7" fmla="*/ 2 h 2"/>
                    <a:gd name="T8" fmla="*/ 0 w 3"/>
                    <a:gd name="T9" fmla="*/ 1 h 2"/>
                  </a:gdLst>
                  <a:ahLst/>
                  <a:cxnLst>
                    <a:cxn ang="0">
                      <a:pos x="T0" y="T1"/>
                    </a:cxn>
                    <a:cxn ang="0">
                      <a:pos x="T2" y="T3"/>
                    </a:cxn>
                    <a:cxn ang="0">
                      <a:pos x="T4" y="T5"/>
                    </a:cxn>
                    <a:cxn ang="0">
                      <a:pos x="T6" y="T7"/>
                    </a:cxn>
                    <a:cxn ang="0">
                      <a:pos x="T8" y="T9"/>
                    </a:cxn>
                  </a:cxnLst>
                  <a:rect l="0" t="0" r="r" b="b"/>
                  <a:pathLst>
                    <a:path w="3" h="2">
                      <a:moveTo>
                        <a:pt x="0" y="1"/>
                      </a:moveTo>
                      <a:cubicBezTo>
                        <a:pt x="0" y="0"/>
                        <a:pt x="0" y="0"/>
                        <a:pt x="1" y="0"/>
                      </a:cubicBezTo>
                      <a:cubicBezTo>
                        <a:pt x="2" y="0"/>
                        <a:pt x="2" y="1"/>
                        <a:pt x="2" y="1"/>
                      </a:cubicBezTo>
                      <a:cubicBezTo>
                        <a:pt x="3" y="2"/>
                        <a:pt x="2" y="2"/>
                        <a:pt x="2" y="2"/>
                      </a:cubicBezTo>
                      <a:cubicBezTo>
                        <a:pt x="1" y="2"/>
                        <a:pt x="0"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89" name="Freeform 282"/>
                <p:cNvSpPr>
                  <a:spLocks/>
                </p:cNvSpPr>
                <p:nvPr/>
              </p:nvSpPr>
              <p:spPr bwMode="auto">
                <a:xfrm>
                  <a:off x="477" y="1413"/>
                  <a:ext cx="7" cy="5"/>
                </a:xfrm>
                <a:custGeom>
                  <a:avLst/>
                  <a:gdLst>
                    <a:gd name="T0" fmla="*/ 0 w 3"/>
                    <a:gd name="T1" fmla="*/ 1 h 2"/>
                    <a:gd name="T2" fmla="*/ 0 w 3"/>
                    <a:gd name="T3" fmla="*/ 1 h 2"/>
                    <a:gd name="T4" fmla="*/ 0 w 3"/>
                    <a:gd name="T5" fmla="*/ 0 h 2"/>
                    <a:gd name="T6" fmla="*/ 1 w 3"/>
                    <a:gd name="T7" fmla="*/ 0 h 2"/>
                    <a:gd name="T8" fmla="*/ 2 w 3"/>
                    <a:gd name="T9" fmla="*/ 0 h 2"/>
                    <a:gd name="T10" fmla="*/ 2 w 3"/>
                    <a:gd name="T11" fmla="*/ 1 h 2"/>
                    <a:gd name="T12" fmla="*/ 2 w 3"/>
                    <a:gd name="T13" fmla="*/ 2 h 2"/>
                    <a:gd name="T14" fmla="*/ 2 w 3"/>
                    <a:gd name="T15" fmla="*/ 2 h 2"/>
                    <a:gd name="T16" fmla="*/ 1 w 3"/>
                    <a:gd name="T17" fmla="*/ 2 h 2"/>
                    <a:gd name="T18" fmla="*/ 0 w 3"/>
                    <a:gd name="T19" fmla="*/ 1 h 2"/>
                    <a:gd name="T20" fmla="*/ 0 w 3"/>
                    <a:gd name="T21" fmla="*/ 1 h 2"/>
                    <a:gd name="T22" fmla="*/ 0 w 3"/>
                    <a:gd name="T23" fmla="*/ 1 h 2"/>
                    <a:gd name="T24" fmla="*/ 1 w 3"/>
                    <a:gd name="T25" fmla="*/ 2 h 2"/>
                    <a:gd name="T26" fmla="*/ 2 w 3"/>
                    <a:gd name="T27" fmla="*/ 2 h 2"/>
                    <a:gd name="T28" fmla="*/ 2 w 3"/>
                    <a:gd name="T29" fmla="*/ 2 h 2"/>
                    <a:gd name="T30" fmla="*/ 2 w 3"/>
                    <a:gd name="T31" fmla="*/ 1 h 2"/>
                    <a:gd name="T32" fmla="*/ 2 w 3"/>
                    <a:gd name="T33" fmla="*/ 0 h 2"/>
                    <a:gd name="T34" fmla="*/ 1 w 3"/>
                    <a:gd name="T35" fmla="*/ 0 h 2"/>
                    <a:gd name="T36" fmla="*/ 0 w 3"/>
                    <a:gd name="T37" fmla="*/ 0 h 2"/>
                    <a:gd name="T38" fmla="*/ 0 w 3"/>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0" y="1"/>
                      </a:moveTo>
                      <a:cubicBezTo>
                        <a:pt x="0" y="1"/>
                        <a:pt x="0" y="1"/>
                        <a:pt x="0" y="1"/>
                      </a:cubicBezTo>
                      <a:cubicBezTo>
                        <a:pt x="0" y="1"/>
                        <a:pt x="0" y="0"/>
                        <a:pt x="0" y="0"/>
                      </a:cubicBezTo>
                      <a:cubicBezTo>
                        <a:pt x="0" y="0"/>
                        <a:pt x="1" y="0"/>
                        <a:pt x="1" y="0"/>
                      </a:cubicBezTo>
                      <a:cubicBezTo>
                        <a:pt x="1" y="0"/>
                        <a:pt x="2" y="0"/>
                        <a:pt x="2" y="0"/>
                      </a:cubicBezTo>
                      <a:cubicBezTo>
                        <a:pt x="2" y="1"/>
                        <a:pt x="2" y="1"/>
                        <a:pt x="2" y="1"/>
                      </a:cubicBezTo>
                      <a:cubicBezTo>
                        <a:pt x="2" y="1"/>
                        <a:pt x="2" y="2"/>
                        <a:pt x="2" y="2"/>
                      </a:cubicBezTo>
                      <a:cubicBezTo>
                        <a:pt x="2" y="2"/>
                        <a:pt x="2" y="2"/>
                        <a:pt x="2" y="2"/>
                      </a:cubicBezTo>
                      <a:cubicBezTo>
                        <a:pt x="1" y="2"/>
                        <a:pt x="1" y="2"/>
                        <a:pt x="1" y="2"/>
                      </a:cubicBezTo>
                      <a:cubicBezTo>
                        <a:pt x="0" y="2"/>
                        <a:pt x="0" y="1"/>
                        <a:pt x="0" y="1"/>
                      </a:cubicBezTo>
                      <a:cubicBezTo>
                        <a:pt x="0" y="1"/>
                        <a:pt x="0" y="1"/>
                        <a:pt x="0" y="1"/>
                      </a:cubicBezTo>
                      <a:cubicBezTo>
                        <a:pt x="0" y="1"/>
                        <a:pt x="0" y="1"/>
                        <a:pt x="0" y="1"/>
                      </a:cubicBezTo>
                      <a:cubicBezTo>
                        <a:pt x="0" y="1"/>
                        <a:pt x="0" y="2"/>
                        <a:pt x="1" y="2"/>
                      </a:cubicBezTo>
                      <a:cubicBezTo>
                        <a:pt x="1" y="2"/>
                        <a:pt x="1" y="2"/>
                        <a:pt x="2" y="2"/>
                      </a:cubicBezTo>
                      <a:cubicBezTo>
                        <a:pt x="2" y="2"/>
                        <a:pt x="2" y="2"/>
                        <a:pt x="2" y="2"/>
                      </a:cubicBezTo>
                      <a:cubicBezTo>
                        <a:pt x="2" y="2"/>
                        <a:pt x="3" y="1"/>
                        <a:pt x="2" y="1"/>
                      </a:cubicBezTo>
                      <a:cubicBezTo>
                        <a:pt x="2" y="1"/>
                        <a:pt x="2" y="1"/>
                        <a:pt x="2" y="0"/>
                      </a:cubicBezTo>
                      <a:cubicBezTo>
                        <a:pt x="2" y="0"/>
                        <a:pt x="1" y="0"/>
                        <a:pt x="1" y="0"/>
                      </a:cubicBezTo>
                      <a:cubicBezTo>
                        <a:pt x="1" y="0"/>
                        <a:pt x="0" y="0"/>
                        <a:pt x="0" y="0"/>
                      </a:cubicBezTo>
                      <a:cubicBezTo>
                        <a:pt x="0" y="0"/>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0" name="Freeform 283"/>
                <p:cNvSpPr>
                  <a:spLocks/>
                </p:cNvSpPr>
                <p:nvPr/>
              </p:nvSpPr>
              <p:spPr bwMode="auto">
                <a:xfrm>
                  <a:off x="481" y="1408"/>
                  <a:ext cx="5" cy="5"/>
                </a:xfrm>
                <a:custGeom>
                  <a:avLst/>
                  <a:gdLst>
                    <a:gd name="T0" fmla="*/ 1 w 2"/>
                    <a:gd name="T1" fmla="*/ 1 h 2"/>
                    <a:gd name="T2" fmla="*/ 1 w 2"/>
                    <a:gd name="T3" fmla="*/ 0 h 2"/>
                    <a:gd name="T4" fmla="*/ 2 w 2"/>
                    <a:gd name="T5" fmla="*/ 1 h 2"/>
                    <a:gd name="T6" fmla="*/ 2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0" y="0"/>
                        <a:pt x="1" y="0"/>
                        <a:pt x="1" y="0"/>
                      </a:cubicBezTo>
                      <a:cubicBezTo>
                        <a:pt x="2" y="0"/>
                        <a:pt x="2" y="0"/>
                        <a:pt x="2" y="1"/>
                      </a:cubicBezTo>
                      <a:cubicBezTo>
                        <a:pt x="2" y="1"/>
                        <a:pt x="2" y="2"/>
                        <a:pt x="2" y="2"/>
                      </a:cubicBezTo>
                      <a:cubicBezTo>
                        <a:pt x="1" y="2"/>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1" name="Freeform 284"/>
                <p:cNvSpPr>
                  <a:spLocks/>
                </p:cNvSpPr>
                <p:nvPr/>
              </p:nvSpPr>
              <p:spPr bwMode="auto">
                <a:xfrm>
                  <a:off x="481" y="1408"/>
                  <a:ext cx="5" cy="5"/>
                </a:xfrm>
                <a:custGeom>
                  <a:avLst/>
                  <a:gdLst>
                    <a:gd name="T0" fmla="*/ 1 w 2"/>
                    <a:gd name="T1" fmla="*/ 1 h 2"/>
                    <a:gd name="T2" fmla="*/ 1 w 2"/>
                    <a:gd name="T3" fmla="*/ 1 h 2"/>
                    <a:gd name="T4" fmla="*/ 1 w 2"/>
                    <a:gd name="T5" fmla="*/ 0 h 2"/>
                    <a:gd name="T6" fmla="*/ 1 w 2"/>
                    <a:gd name="T7" fmla="*/ 0 h 2"/>
                    <a:gd name="T8" fmla="*/ 2 w 2"/>
                    <a:gd name="T9" fmla="*/ 0 h 2"/>
                    <a:gd name="T10" fmla="*/ 2 w 2"/>
                    <a:gd name="T11" fmla="*/ 1 h 2"/>
                    <a:gd name="T12" fmla="*/ 2 w 2"/>
                    <a:gd name="T13" fmla="*/ 1 h 2"/>
                    <a:gd name="T14" fmla="*/ 2 w 2"/>
                    <a:gd name="T15" fmla="*/ 2 h 2"/>
                    <a:gd name="T16" fmla="*/ 1 w 2"/>
                    <a:gd name="T17" fmla="*/ 1 h 2"/>
                    <a:gd name="T18" fmla="*/ 1 w 2"/>
                    <a:gd name="T19" fmla="*/ 1 h 2"/>
                    <a:gd name="T20" fmla="*/ 1 w 2"/>
                    <a:gd name="T21" fmla="*/ 1 h 2"/>
                    <a:gd name="T22" fmla="*/ 1 w 2"/>
                    <a:gd name="T23" fmla="*/ 1 h 2"/>
                    <a:gd name="T24" fmla="*/ 1 w 2"/>
                    <a:gd name="T25" fmla="*/ 1 h 2"/>
                    <a:gd name="T26" fmla="*/ 2 w 2"/>
                    <a:gd name="T27" fmla="*/ 2 h 2"/>
                    <a:gd name="T28" fmla="*/ 2 w 2"/>
                    <a:gd name="T29" fmla="*/ 1 h 2"/>
                    <a:gd name="T30" fmla="*/ 2 w 2"/>
                    <a:gd name="T31" fmla="*/ 1 h 2"/>
                    <a:gd name="T32" fmla="*/ 2 w 2"/>
                    <a:gd name="T33" fmla="*/ 0 h 2"/>
                    <a:gd name="T34" fmla="*/ 1 w 2"/>
                    <a:gd name="T35" fmla="*/ 0 h 2"/>
                    <a:gd name="T36" fmla="*/ 1 w 2"/>
                    <a:gd name="T37" fmla="*/ 0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0"/>
                        <a:pt x="1" y="0"/>
                        <a:pt x="1" y="0"/>
                      </a:cubicBezTo>
                      <a:cubicBezTo>
                        <a:pt x="1" y="0"/>
                        <a:pt x="1" y="0"/>
                        <a:pt x="1" y="0"/>
                      </a:cubicBezTo>
                      <a:cubicBezTo>
                        <a:pt x="1" y="0"/>
                        <a:pt x="2" y="0"/>
                        <a:pt x="2" y="0"/>
                      </a:cubicBezTo>
                      <a:cubicBezTo>
                        <a:pt x="2" y="0"/>
                        <a:pt x="2" y="1"/>
                        <a:pt x="2" y="1"/>
                      </a:cubicBezTo>
                      <a:cubicBezTo>
                        <a:pt x="2" y="1"/>
                        <a:pt x="2" y="1"/>
                        <a:pt x="2" y="1"/>
                      </a:cubicBezTo>
                      <a:cubicBezTo>
                        <a:pt x="2" y="2"/>
                        <a:pt x="2" y="2"/>
                        <a:pt x="2" y="2"/>
                      </a:cubicBezTo>
                      <a:cubicBezTo>
                        <a:pt x="1" y="2"/>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2" y="2"/>
                      </a:cubicBezTo>
                      <a:cubicBezTo>
                        <a:pt x="2" y="2"/>
                        <a:pt x="2" y="2"/>
                        <a:pt x="2" y="1"/>
                      </a:cubicBezTo>
                      <a:cubicBezTo>
                        <a:pt x="2" y="1"/>
                        <a:pt x="2" y="1"/>
                        <a:pt x="2" y="1"/>
                      </a:cubicBezTo>
                      <a:cubicBezTo>
                        <a:pt x="2" y="1"/>
                        <a:pt x="2" y="0"/>
                        <a:pt x="2" y="0"/>
                      </a:cubicBezTo>
                      <a:cubicBezTo>
                        <a:pt x="2" y="0"/>
                        <a:pt x="1" y="0"/>
                        <a:pt x="1" y="0"/>
                      </a:cubicBezTo>
                      <a:cubicBezTo>
                        <a:pt x="1" y="0"/>
                        <a:pt x="1" y="0"/>
                        <a:pt x="1" y="0"/>
                      </a:cubicBezTo>
                      <a:cubicBezTo>
                        <a:pt x="1" y="0"/>
                        <a:pt x="0" y="0"/>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2" name="Freeform 285"/>
                <p:cNvSpPr>
                  <a:spLocks/>
                </p:cNvSpPr>
                <p:nvPr/>
              </p:nvSpPr>
              <p:spPr bwMode="auto">
                <a:xfrm>
                  <a:off x="1341" y="645"/>
                  <a:ext cx="623" cy="501"/>
                </a:xfrm>
                <a:custGeom>
                  <a:avLst/>
                  <a:gdLst>
                    <a:gd name="T0" fmla="*/ 250 w 264"/>
                    <a:gd name="T1" fmla="*/ 0 h 212"/>
                    <a:gd name="T2" fmla="*/ 226 w 264"/>
                    <a:gd name="T3" fmla="*/ 86 h 212"/>
                    <a:gd name="T4" fmla="*/ 144 w 264"/>
                    <a:gd name="T5" fmla="*/ 120 h 212"/>
                    <a:gd name="T6" fmla="*/ 1 w 264"/>
                    <a:gd name="T7" fmla="*/ 205 h 212"/>
                    <a:gd name="T8" fmla="*/ 4 w 264"/>
                    <a:gd name="T9" fmla="*/ 212 h 212"/>
                    <a:gd name="T10" fmla="*/ 142 w 264"/>
                    <a:gd name="T11" fmla="*/ 127 h 212"/>
                    <a:gd name="T12" fmla="*/ 227 w 264"/>
                    <a:gd name="T13" fmla="*/ 96 h 212"/>
                    <a:gd name="T14" fmla="*/ 254 w 264"/>
                    <a:gd name="T15" fmla="*/ 7 h 212"/>
                    <a:gd name="T16" fmla="*/ 250 w 264"/>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212">
                      <a:moveTo>
                        <a:pt x="250" y="0"/>
                      </a:moveTo>
                      <a:cubicBezTo>
                        <a:pt x="260" y="35"/>
                        <a:pt x="245" y="65"/>
                        <a:pt x="226" y="86"/>
                      </a:cubicBezTo>
                      <a:cubicBezTo>
                        <a:pt x="203" y="112"/>
                        <a:pt x="174" y="118"/>
                        <a:pt x="144" y="120"/>
                      </a:cubicBezTo>
                      <a:cubicBezTo>
                        <a:pt x="95" y="124"/>
                        <a:pt x="18" y="126"/>
                        <a:pt x="1" y="205"/>
                      </a:cubicBezTo>
                      <a:cubicBezTo>
                        <a:pt x="0" y="207"/>
                        <a:pt x="5" y="210"/>
                        <a:pt x="4" y="212"/>
                      </a:cubicBezTo>
                      <a:cubicBezTo>
                        <a:pt x="21" y="137"/>
                        <a:pt x="94" y="130"/>
                        <a:pt x="142" y="127"/>
                      </a:cubicBezTo>
                      <a:cubicBezTo>
                        <a:pt x="173" y="126"/>
                        <a:pt x="202" y="121"/>
                        <a:pt x="227" y="96"/>
                      </a:cubicBezTo>
                      <a:cubicBezTo>
                        <a:pt x="247" y="76"/>
                        <a:pt x="264" y="43"/>
                        <a:pt x="254" y="7"/>
                      </a:cubicBezTo>
                      <a:cubicBezTo>
                        <a:pt x="253" y="4"/>
                        <a:pt x="251" y="3"/>
                        <a:pt x="25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3" name="Freeform 286"/>
                <p:cNvSpPr>
                  <a:spLocks/>
                </p:cNvSpPr>
                <p:nvPr/>
              </p:nvSpPr>
              <p:spPr bwMode="auto">
                <a:xfrm>
                  <a:off x="1450" y="362"/>
                  <a:ext cx="498" cy="354"/>
                </a:xfrm>
                <a:custGeom>
                  <a:avLst/>
                  <a:gdLst>
                    <a:gd name="T0" fmla="*/ 6 w 211"/>
                    <a:gd name="T1" fmla="*/ 62 h 150"/>
                    <a:gd name="T2" fmla="*/ 19 w 211"/>
                    <a:gd name="T3" fmla="*/ 30 h 150"/>
                    <a:gd name="T4" fmla="*/ 49 w 211"/>
                    <a:gd name="T5" fmla="*/ 16 h 150"/>
                    <a:gd name="T6" fmla="*/ 202 w 211"/>
                    <a:gd name="T7" fmla="*/ 108 h 150"/>
                    <a:gd name="T8" fmla="*/ 211 w 211"/>
                    <a:gd name="T9" fmla="*/ 146 h 150"/>
                    <a:gd name="T10" fmla="*/ 209 w 211"/>
                    <a:gd name="T11" fmla="*/ 150 h 150"/>
                    <a:gd name="T12" fmla="*/ 170 w 211"/>
                    <a:gd name="T13" fmla="*/ 59 h 150"/>
                    <a:gd name="T14" fmla="*/ 87 w 211"/>
                    <a:gd name="T15" fmla="*/ 14 h 150"/>
                    <a:gd name="T16" fmla="*/ 41 w 211"/>
                    <a:gd name="T17" fmla="*/ 19 h 150"/>
                    <a:gd name="T18" fmla="*/ 9 w 211"/>
                    <a:gd name="T19" fmla="*/ 44 h 150"/>
                    <a:gd name="T20" fmla="*/ 8 w 211"/>
                    <a:gd name="T21" fmla="*/ 62 h 150"/>
                    <a:gd name="T22" fmla="*/ 22 w 211"/>
                    <a:gd name="T23" fmla="*/ 74 h 150"/>
                    <a:gd name="T24" fmla="*/ 40 w 211"/>
                    <a:gd name="T25" fmla="*/ 71 h 150"/>
                    <a:gd name="T26" fmla="*/ 43 w 211"/>
                    <a:gd name="T27" fmla="*/ 68 h 150"/>
                    <a:gd name="T28" fmla="*/ 43 w 211"/>
                    <a:gd name="T29" fmla="*/ 68 h 150"/>
                    <a:gd name="T30" fmla="*/ 37 w 211"/>
                    <a:gd name="T31" fmla="*/ 72 h 150"/>
                    <a:gd name="T32" fmla="*/ 20 w 211"/>
                    <a:gd name="T33" fmla="*/ 75 h 150"/>
                    <a:gd name="T34" fmla="*/ 6 w 211"/>
                    <a:gd name="T35" fmla="*/ 6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150">
                      <a:moveTo>
                        <a:pt x="6" y="62"/>
                      </a:moveTo>
                      <a:cubicBezTo>
                        <a:pt x="0" y="49"/>
                        <a:pt x="11" y="37"/>
                        <a:pt x="19" y="30"/>
                      </a:cubicBezTo>
                      <a:cubicBezTo>
                        <a:pt x="28" y="23"/>
                        <a:pt x="38" y="19"/>
                        <a:pt x="49" y="16"/>
                      </a:cubicBezTo>
                      <a:cubicBezTo>
                        <a:pt x="109" y="0"/>
                        <a:pt x="177" y="42"/>
                        <a:pt x="202" y="108"/>
                      </a:cubicBezTo>
                      <a:cubicBezTo>
                        <a:pt x="206" y="120"/>
                        <a:pt x="209" y="133"/>
                        <a:pt x="211" y="146"/>
                      </a:cubicBezTo>
                      <a:cubicBezTo>
                        <a:pt x="210" y="147"/>
                        <a:pt x="209" y="148"/>
                        <a:pt x="209" y="150"/>
                      </a:cubicBezTo>
                      <a:cubicBezTo>
                        <a:pt x="206" y="117"/>
                        <a:pt x="192" y="84"/>
                        <a:pt x="170" y="59"/>
                      </a:cubicBezTo>
                      <a:cubicBezTo>
                        <a:pt x="147" y="34"/>
                        <a:pt x="117" y="18"/>
                        <a:pt x="87" y="14"/>
                      </a:cubicBezTo>
                      <a:cubicBezTo>
                        <a:pt x="71" y="12"/>
                        <a:pt x="56" y="14"/>
                        <a:pt x="41" y="19"/>
                      </a:cubicBezTo>
                      <a:cubicBezTo>
                        <a:pt x="28" y="23"/>
                        <a:pt x="15" y="31"/>
                        <a:pt x="9" y="44"/>
                      </a:cubicBezTo>
                      <a:cubicBezTo>
                        <a:pt x="6" y="49"/>
                        <a:pt x="6" y="56"/>
                        <a:pt x="8" y="62"/>
                      </a:cubicBezTo>
                      <a:cubicBezTo>
                        <a:pt x="11" y="68"/>
                        <a:pt x="16" y="73"/>
                        <a:pt x="22" y="74"/>
                      </a:cubicBezTo>
                      <a:cubicBezTo>
                        <a:pt x="28" y="75"/>
                        <a:pt x="34" y="73"/>
                        <a:pt x="40" y="71"/>
                      </a:cubicBezTo>
                      <a:cubicBezTo>
                        <a:pt x="40" y="70"/>
                        <a:pt x="42" y="69"/>
                        <a:pt x="43" y="68"/>
                      </a:cubicBezTo>
                      <a:cubicBezTo>
                        <a:pt x="43" y="68"/>
                        <a:pt x="43" y="68"/>
                        <a:pt x="43" y="68"/>
                      </a:cubicBezTo>
                      <a:cubicBezTo>
                        <a:pt x="41" y="70"/>
                        <a:pt x="38" y="71"/>
                        <a:pt x="37" y="72"/>
                      </a:cubicBezTo>
                      <a:cubicBezTo>
                        <a:pt x="32" y="74"/>
                        <a:pt x="26" y="76"/>
                        <a:pt x="20" y="75"/>
                      </a:cubicBezTo>
                      <a:cubicBezTo>
                        <a:pt x="14" y="74"/>
                        <a:pt x="9" y="68"/>
                        <a:pt x="6" y="6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4" name="Freeform 287"/>
                <p:cNvSpPr>
                  <a:spLocks/>
                </p:cNvSpPr>
                <p:nvPr/>
              </p:nvSpPr>
              <p:spPr bwMode="auto">
                <a:xfrm>
                  <a:off x="1572" y="440"/>
                  <a:ext cx="185" cy="132"/>
                </a:xfrm>
                <a:custGeom>
                  <a:avLst/>
                  <a:gdLst>
                    <a:gd name="T0" fmla="*/ 0 w 78"/>
                    <a:gd name="T1" fmla="*/ 32 h 56"/>
                    <a:gd name="T2" fmla="*/ 45 w 78"/>
                    <a:gd name="T3" fmla="*/ 30 h 56"/>
                    <a:gd name="T4" fmla="*/ 0 w 78"/>
                    <a:gd name="T5" fmla="*/ 35 h 56"/>
                    <a:gd name="T6" fmla="*/ 78 w 78"/>
                    <a:gd name="T7" fmla="*/ 56 h 56"/>
                    <a:gd name="T8" fmla="*/ 8 w 78"/>
                    <a:gd name="T9" fmla="*/ 25 h 56"/>
                    <a:gd name="T10" fmla="*/ 0 w 78"/>
                    <a:gd name="T11" fmla="*/ 32 h 56"/>
                  </a:gdLst>
                  <a:ahLst/>
                  <a:cxnLst>
                    <a:cxn ang="0">
                      <a:pos x="T0" y="T1"/>
                    </a:cxn>
                    <a:cxn ang="0">
                      <a:pos x="T2" y="T3"/>
                    </a:cxn>
                    <a:cxn ang="0">
                      <a:pos x="T4" y="T5"/>
                    </a:cxn>
                    <a:cxn ang="0">
                      <a:pos x="T6" y="T7"/>
                    </a:cxn>
                    <a:cxn ang="0">
                      <a:pos x="T8" y="T9"/>
                    </a:cxn>
                    <a:cxn ang="0">
                      <a:pos x="T10" y="T11"/>
                    </a:cxn>
                  </a:cxnLst>
                  <a:rect l="0" t="0" r="r" b="b"/>
                  <a:pathLst>
                    <a:path w="78" h="56">
                      <a:moveTo>
                        <a:pt x="0" y="32"/>
                      </a:moveTo>
                      <a:cubicBezTo>
                        <a:pt x="17" y="25"/>
                        <a:pt x="30" y="19"/>
                        <a:pt x="45" y="30"/>
                      </a:cubicBezTo>
                      <a:cubicBezTo>
                        <a:pt x="27" y="25"/>
                        <a:pt x="18" y="31"/>
                        <a:pt x="0" y="35"/>
                      </a:cubicBezTo>
                      <a:cubicBezTo>
                        <a:pt x="29" y="44"/>
                        <a:pt x="51" y="31"/>
                        <a:pt x="78" y="56"/>
                      </a:cubicBezTo>
                      <a:cubicBezTo>
                        <a:pt x="72" y="37"/>
                        <a:pt x="40" y="0"/>
                        <a:pt x="8" y="25"/>
                      </a:cubicBezTo>
                      <a:cubicBezTo>
                        <a:pt x="3" y="28"/>
                        <a:pt x="1" y="31"/>
                        <a:pt x="0" y="3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5" name="Freeform 288"/>
                <p:cNvSpPr>
                  <a:spLocks/>
                </p:cNvSpPr>
                <p:nvPr/>
              </p:nvSpPr>
              <p:spPr bwMode="auto">
                <a:xfrm>
                  <a:off x="1629" y="341"/>
                  <a:ext cx="97" cy="137"/>
                </a:xfrm>
                <a:custGeom>
                  <a:avLst/>
                  <a:gdLst>
                    <a:gd name="T0" fmla="*/ 8 w 41"/>
                    <a:gd name="T1" fmla="*/ 53 h 58"/>
                    <a:gd name="T2" fmla="*/ 34 w 41"/>
                    <a:gd name="T3" fmla="*/ 27 h 58"/>
                    <a:gd name="T4" fmla="*/ 0 w 41"/>
                    <a:gd name="T5" fmla="*/ 55 h 58"/>
                    <a:gd name="T6" fmla="*/ 32 w 41"/>
                    <a:gd name="T7" fmla="*/ 21 h 58"/>
                    <a:gd name="T8" fmla="*/ 40 w 41"/>
                    <a:gd name="T9" fmla="*/ 0 h 58"/>
                    <a:gd name="T10" fmla="*/ 12 w 41"/>
                    <a:gd name="T11" fmla="*/ 55 h 58"/>
                    <a:gd name="T12" fmla="*/ 8 w 41"/>
                    <a:gd name="T13" fmla="*/ 53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8" y="53"/>
                      </a:moveTo>
                      <a:cubicBezTo>
                        <a:pt x="20" y="42"/>
                        <a:pt x="25" y="44"/>
                        <a:pt x="34" y="27"/>
                      </a:cubicBezTo>
                      <a:cubicBezTo>
                        <a:pt x="23" y="32"/>
                        <a:pt x="9" y="47"/>
                        <a:pt x="0" y="55"/>
                      </a:cubicBezTo>
                      <a:cubicBezTo>
                        <a:pt x="3" y="45"/>
                        <a:pt x="9" y="27"/>
                        <a:pt x="32" y="21"/>
                      </a:cubicBezTo>
                      <a:cubicBezTo>
                        <a:pt x="37" y="17"/>
                        <a:pt x="38" y="8"/>
                        <a:pt x="40" y="0"/>
                      </a:cubicBezTo>
                      <a:cubicBezTo>
                        <a:pt x="41" y="18"/>
                        <a:pt x="38" y="56"/>
                        <a:pt x="12" y="55"/>
                      </a:cubicBezTo>
                      <a:cubicBezTo>
                        <a:pt x="7" y="54"/>
                        <a:pt x="2" y="58"/>
                        <a:pt x="8" y="5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6" name="Freeform 289"/>
                <p:cNvSpPr>
                  <a:spLocks/>
                </p:cNvSpPr>
                <p:nvPr/>
              </p:nvSpPr>
              <p:spPr bwMode="auto">
                <a:xfrm>
                  <a:off x="1683" y="390"/>
                  <a:ext cx="137" cy="132"/>
                </a:xfrm>
                <a:custGeom>
                  <a:avLst/>
                  <a:gdLst>
                    <a:gd name="T0" fmla="*/ 0 w 58"/>
                    <a:gd name="T1" fmla="*/ 38 h 56"/>
                    <a:gd name="T2" fmla="*/ 33 w 58"/>
                    <a:gd name="T3" fmla="*/ 30 h 56"/>
                    <a:gd name="T4" fmla="*/ 0 w 58"/>
                    <a:gd name="T5" fmla="*/ 36 h 56"/>
                    <a:gd name="T6" fmla="*/ 58 w 58"/>
                    <a:gd name="T7" fmla="*/ 0 h 56"/>
                    <a:gd name="T8" fmla="*/ 7 w 58"/>
                    <a:gd name="T9" fmla="*/ 41 h 56"/>
                    <a:gd name="T10" fmla="*/ 0 w 58"/>
                    <a:gd name="T11" fmla="*/ 38 h 56"/>
                  </a:gdLst>
                  <a:ahLst/>
                  <a:cxnLst>
                    <a:cxn ang="0">
                      <a:pos x="T0" y="T1"/>
                    </a:cxn>
                    <a:cxn ang="0">
                      <a:pos x="T2" y="T3"/>
                    </a:cxn>
                    <a:cxn ang="0">
                      <a:pos x="T4" y="T5"/>
                    </a:cxn>
                    <a:cxn ang="0">
                      <a:pos x="T6" y="T7"/>
                    </a:cxn>
                    <a:cxn ang="0">
                      <a:pos x="T8" y="T9"/>
                    </a:cxn>
                    <a:cxn ang="0">
                      <a:pos x="T10" y="T11"/>
                    </a:cxn>
                  </a:cxnLst>
                  <a:rect l="0" t="0" r="r" b="b"/>
                  <a:pathLst>
                    <a:path w="58" h="56">
                      <a:moveTo>
                        <a:pt x="0" y="38"/>
                      </a:moveTo>
                      <a:cubicBezTo>
                        <a:pt x="13" y="39"/>
                        <a:pt x="25" y="40"/>
                        <a:pt x="33" y="30"/>
                      </a:cubicBezTo>
                      <a:cubicBezTo>
                        <a:pt x="22" y="37"/>
                        <a:pt x="13" y="35"/>
                        <a:pt x="0" y="36"/>
                      </a:cubicBezTo>
                      <a:cubicBezTo>
                        <a:pt x="21" y="18"/>
                        <a:pt x="41" y="28"/>
                        <a:pt x="58" y="0"/>
                      </a:cubicBezTo>
                      <a:cubicBezTo>
                        <a:pt x="43" y="28"/>
                        <a:pt x="37" y="56"/>
                        <a:pt x="7" y="41"/>
                      </a:cubicBezTo>
                      <a:cubicBezTo>
                        <a:pt x="3" y="40"/>
                        <a:pt x="1" y="38"/>
                        <a:pt x="0" y="38"/>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7" name="Freeform 290"/>
                <p:cNvSpPr>
                  <a:spLocks/>
                </p:cNvSpPr>
                <p:nvPr/>
              </p:nvSpPr>
              <p:spPr bwMode="auto">
                <a:xfrm>
                  <a:off x="1565" y="530"/>
                  <a:ext cx="137" cy="87"/>
                </a:xfrm>
                <a:custGeom>
                  <a:avLst/>
                  <a:gdLst>
                    <a:gd name="T0" fmla="*/ 0 w 58"/>
                    <a:gd name="T1" fmla="*/ 2 h 37"/>
                    <a:gd name="T2" fmla="*/ 29 w 58"/>
                    <a:gd name="T3" fmla="*/ 20 h 37"/>
                    <a:gd name="T4" fmla="*/ 2 w 58"/>
                    <a:gd name="T5" fmla="*/ 0 h 37"/>
                    <a:gd name="T6" fmla="*/ 58 w 58"/>
                    <a:gd name="T7" fmla="*/ 14 h 37"/>
                    <a:gd name="T8" fmla="*/ 2 w 58"/>
                    <a:gd name="T9" fmla="*/ 10 h 37"/>
                    <a:gd name="T10" fmla="*/ 0 w 58"/>
                    <a:gd name="T11" fmla="*/ 2 h 37"/>
                  </a:gdLst>
                  <a:ahLst/>
                  <a:cxnLst>
                    <a:cxn ang="0">
                      <a:pos x="T0" y="T1"/>
                    </a:cxn>
                    <a:cxn ang="0">
                      <a:pos x="T2" y="T3"/>
                    </a:cxn>
                    <a:cxn ang="0">
                      <a:pos x="T4" y="T5"/>
                    </a:cxn>
                    <a:cxn ang="0">
                      <a:pos x="T6" y="T7"/>
                    </a:cxn>
                    <a:cxn ang="0">
                      <a:pos x="T8" y="T9"/>
                    </a:cxn>
                    <a:cxn ang="0">
                      <a:pos x="T10" y="T11"/>
                    </a:cxn>
                  </a:cxnLst>
                  <a:rect l="0" t="0" r="r" b="b"/>
                  <a:pathLst>
                    <a:path w="58" h="37">
                      <a:moveTo>
                        <a:pt x="0" y="2"/>
                      </a:moveTo>
                      <a:cubicBezTo>
                        <a:pt x="9" y="12"/>
                        <a:pt x="17" y="22"/>
                        <a:pt x="29" y="20"/>
                      </a:cubicBezTo>
                      <a:cubicBezTo>
                        <a:pt x="16" y="18"/>
                        <a:pt x="12" y="8"/>
                        <a:pt x="2" y="0"/>
                      </a:cubicBezTo>
                      <a:cubicBezTo>
                        <a:pt x="30" y="5"/>
                        <a:pt x="38" y="23"/>
                        <a:pt x="58" y="14"/>
                      </a:cubicBezTo>
                      <a:cubicBezTo>
                        <a:pt x="42" y="25"/>
                        <a:pt x="16" y="37"/>
                        <a:pt x="2" y="10"/>
                      </a:cubicBezTo>
                      <a:cubicBezTo>
                        <a:pt x="0" y="6"/>
                        <a:pt x="0" y="3"/>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8" name="Freeform 291"/>
                <p:cNvSpPr>
                  <a:spLocks/>
                </p:cNvSpPr>
                <p:nvPr/>
              </p:nvSpPr>
              <p:spPr bwMode="auto">
                <a:xfrm>
                  <a:off x="1537" y="343"/>
                  <a:ext cx="104" cy="170"/>
                </a:xfrm>
                <a:custGeom>
                  <a:avLst/>
                  <a:gdLst>
                    <a:gd name="T0" fmla="*/ 12 w 44"/>
                    <a:gd name="T1" fmla="*/ 72 h 72"/>
                    <a:gd name="T2" fmla="*/ 31 w 44"/>
                    <a:gd name="T3" fmla="*/ 32 h 72"/>
                    <a:gd name="T4" fmla="*/ 10 w 44"/>
                    <a:gd name="T5" fmla="*/ 66 h 72"/>
                    <a:gd name="T6" fmla="*/ 27 w 44"/>
                    <a:gd name="T7" fmla="*/ 0 h 72"/>
                    <a:gd name="T8" fmla="*/ 20 w 44"/>
                    <a:gd name="T9" fmla="*/ 63 h 72"/>
                    <a:gd name="T10" fmla="*/ 12 w 44"/>
                    <a:gd name="T11" fmla="*/ 72 h 72"/>
                  </a:gdLst>
                  <a:ahLst/>
                  <a:cxnLst>
                    <a:cxn ang="0">
                      <a:pos x="T0" y="T1"/>
                    </a:cxn>
                    <a:cxn ang="0">
                      <a:pos x="T2" y="T3"/>
                    </a:cxn>
                    <a:cxn ang="0">
                      <a:pos x="T4" y="T5"/>
                    </a:cxn>
                    <a:cxn ang="0">
                      <a:pos x="T6" y="T7"/>
                    </a:cxn>
                    <a:cxn ang="0">
                      <a:pos x="T8" y="T9"/>
                    </a:cxn>
                    <a:cxn ang="0">
                      <a:pos x="T10" y="T11"/>
                    </a:cxn>
                  </a:cxnLst>
                  <a:rect l="0" t="0" r="r" b="b"/>
                  <a:pathLst>
                    <a:path w="44" h="72">
                      <a:moveTo>
                        <a:pt x="12" y="72"/>
                      </a:moveTo>
                      <a:cubicBezTo>
                        <a:pt x="12" y="64"/>
                        <a:pt x="32" y="45"/>
                        <a:pt x="31" y="32"/>
                      </a:cubicBezTo>
                      <a:cubicBezTo>
                        <a:pt x="27" y="46"/>
                        <a:pt x="12" y="56"/>
                        <a:pt x="10" y="66"/>
                      </a:cubicBezTo>
                      <a:cubicBezTo>
                        <a:pt x="0" y="40"/>
                        <a:pt x="41" y="25"/>
                        <a:pt x="27" y="0"/>
                      </a:cubicBezTo>
                      <a:cubicBezTo>
                        <a:pt x="42" y="21"/>
                        <a:pt x="44" y="45"/>
                        <a:pt x="20" y="63"/>
                      </a:cubicBezTo>
                      <a:cubicBezTo>
                        <a:pt x="17" y="66"/>
                        <a:pt x="12" y="72"/>
                        <a:pt x="12" y="7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99" name="Freeform 292"/>
                <p:cNvSpPr>
                  <a:spLocks/>
                </p:cNvSpPr>
                <p:nvPr/>
              </p:nvSpPr>
              <p:spPr bwMode="auto">
                <a:xfrm>
                  <a:off x="1809" y="390"/>
                  <a:ext cx="63" cy="128"/>
                </a:xfrm>
                <a:custGeom>
                  <a:avLst/>
                  <a:gdLst>
                    <a:gd name="T0" fmla="*/ 26 w 27"/>
                    <a:gd name="T1" fmla="*/ 54 h 54"/>
                    <a:gd name="T2" fmla="*/ 15 w 27"/>
                    <a:gd name="T3" fmla="*/ 27 h 54"/>
                    <a:gd name="T4" fmla="*/ 27 w 27"/>
                    <a:gd name="T5" fmla="*/ 53 h 54"/>
                    <a:gd name="T6" fmla="*/ 21 w 27"/>
                    <a:gd name="T7" fmla="*/ 0 h 54"/>
                    <a:gd name="T8" fmla="*/ 20 w 27"/>
                    <a:gd name="T9" fmla="*/ 51 h 54"/>
                    <a:gd name="T10" fmla="*/ 26 w 27"/>
                    <a:gd name="T11" fmla="*/ 54 h 54"/>
                  </a:gdLst>
                  <a:ahLst/>
                  <a:cxnLst>
                    <a:cxn ang="0">
                      <a:pos x="T0" y="T1"/>
                    </a:cxn>
                    <a:cxn ang="0">
                      <a:pos x="T2" y="T3"/>
                    </a:cxn>
                    <a:cxn ang="0">
                      <a:pos x="T4" y="T5"/>
                    </a:cxn>
                    <a:cxn ang="0">
                      <a:pos x="T6" y="T7"/>
                    </a:cxn>
                    <a:cxn ang="0">
                      <a:pos x="T8" y="T9"/>
                    </a:cxn>
                    <a:cxn ang="0">
                      <a:pos x="T10" y="T11"/>
                    </a:cxn>
                  </a:cxnLst>
                  <a:rect l="0" t="0" r="r" b="b"/>
                  <a:pathLst>
                    <a:path w="27" h="54">
                      <a:moveTo>
                        <a:pt x="26" y="54"/>
                      </a:moveTo>
                      <a:cubicBezTo>
                        <a:pt x="19" y="45"/>
                        <a:pt x="13" y="38"/>
                        <a:pt x="15" y="27"/>
                      </a:cubicBezTo>
                      <a:cubicBezTo>
                        <a:pt x="16" y="39"/>
                        <a:pt x="21" y="43"/>
                        <a:pt x="27" y="53"/>
                      </a:cubicBezTo>
                      <a:cubicBezTo>
                        <a:pt x="26" y="33"/>
                        <a:pt x="14" y="23"/>
                        <a:pt x="21" y="0"/>
                      </a:cubicBezTo>
                      <a:cubicBezTo>
                        <a:pt x="12" y="9"/>
                        <a:pt x="0" y="37"/>
                        <a:pt x="20" y="51"/>
                      </a:cubicBezTo>
                      <a:cubicBezTo>
                        <a:pt x="23" y="53"/>
                        <a:pt x="25" y="53"/>
                        <a:pt x="26" y="5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0" name="Freeform 293"/>
                <p:cNvSpPr>
                  <a:spLocks/>
                </p:cNvSpPr>
                <p:nvPr/>
              </p:nvSpPr>
              <p:spPr bwMode="auto">
                <a:xfrm>
                  <a:off x="1766" y="478"/>
                  <a:ext cx="113" cy="68"/>
                </a:xfrm>
                <a:custGeom>
                  <a:avLst/>
                  <a:gdLst>
                    <a:gd name="T0" fmla="*/ 48 w 48"/>
                    <a:gd name="T1" fmla="*/ 24 h 29"/>
                    <a:gd name="T2" fmla="*/ 24 w 48"/>
                    <a:gd name="T3" fmla="*/ 17 h 29"/>
                    <a:gd name="T4" fmla="*/ 47 w 48"/>
                    <a:gd name="T5" fmla="*/ 26 h 29"/>
                    <a:gd name="T6" fmla="*/ 0 w 48"/>
                    <a:gd name="T7" fmla="*/ 27 h 29"/>
                    <a:gd name="T8" fmla="*/ 45 w 48"/>
                    <a:gd name="T9" fmla="*/ 20 h 29"/>
                    <a:gd name="T10" fmla="*/ 48 w 48"/>
                    <a:gd name="T11" fmla="*/ 24 h 29"/>
                  </a:gdLst>
                  <a:ahLst/>
                  <a:cxnLst>
                    <a:cxn ang="0">
                      <a:pos x="T0" y="T1"/>
                    </a:cxn>
                    <a:cxn ang="0">
                      <a:pos x="T2" y="T3"/>
                    </a:cxn>
                    <a:cxn ang="0">
                      <a:pos x="T4" y="T5"/>
                    </a:cxn>
                    <a:cxn ang="0">
                      <a:pos x="T6" y="T7"/>
                    </a:cxn>
                    <a:cxn ang="0">
                      <a:pos x="T8" y="T9"/>
                    </a:cxn>
                    <a:cxn ang="0">
                      <a:pos x="T10" y="T11"/>
                    </a:cxn>
                  </a:cxnLst>
                  <a:rect l="0" t="0" r="r" b="b"/>
                  <a:pathLst>
                    <a:path w="48" h="29">
                      <a:moveTo>
                        <a:pt x="48" y="24"/>
                      </a:moveTo>
                      <a:cubicBezTo>
                        <a:pt x="40" y="19"/>
                        <a:pt x="33" y="14"/>
                        <a:pt x="24" y="17"/>
                      </a:cubicBezTo>
                      <a:cubicBezTo>
                        <a:pt x="34" y="17"/>
                        <a:pt x="39" y="22"/>
                        <a:pt x="47" y="26"/>
                      </a:cubicBezTo>
                      <a:cubicBezTo>
                        <a:pt x="29" y="29"/>
                        <a:pt x="19" y="15"/>
                        <a:pt x="0" y="27"/>
                      </a:cubicBezTo>
                      <a:cubicBezTo>
                        <a:pt x="18" y="15"/>
                        <a:pt x="30" y="0"/>
                        <a:pt x="45" y="20"/>
                      </a:cubicBezTo>
                      <a:cubicBezTo>
                        <a:pt x="46" y="22"/>
                        <a:pt x="47" y="24"/>
                        <a:pt x="48" y="2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1" name="Freeform 294"/>
                <p:cNvSpPr>
                  <a:spLocks/>
                </p:cNvSpPr>
                <p:nvPr/>
              </p:nvSpPr>
              <p:spPr bwMode="auto">
                <a:xfrm>
                  <a:off x="1549" y="513"/>
                  <a:ext cx="12" cy="12"/>
                </a:xfrm>
                <a:custGeom>
                  <a:avLst/>
                  <a:gdLst>
                    <a:gd name="T0" fmla="*/ 5 w 5"/>
                    <a:gd name="T1" fmla="*/ 0 h 5"/>
                    <a:gd name="T2" fmla="*/ 5 w 5"/>
                    <a:gd name="T3" fmla="*/ 0 h 5"/>
                    <a:gd name="T4" fmla="*/ 5 w 5"/>
                    <a:gd name="T5" fmla="*/ 0 h 5"/>
                    <a:gd name="T6" fmla="*/ 4 w 5"/>
                    <a:gd name="T7" fmla="*/ 1 h 5"/>
                    <a:gd name="T8" fmla="*/ 3 w 5"/>
                    <a:gd name="T9" fmla="*/ 2 h 5"/>
                    <a:gd name="T10" fmla="*/ 1 w 5"/>
                    <a:gd name="T11" fmla="*/ 4 h 5"/>
                    <a:gd name="T12" fmla="*/ 1 w 5"/>
                    <a:gd name="T13" fmla="*/ 5 h 5"/>
                    <a:gd name="T14" fmla="*/ 1 w 5"/>
                    <a:gd name="T15" fmla="*/ 5 h 5"/>
                    <a:gd name="T16" fmla="*/ 1 w 5"/>
                    <a:gd name="T17" fmla="*/ 5 h 5"/>
                    <a:gd name="T18" fmla="*/ 1 w 5"/>
                    <a:gd name="T19" fmla="*/ 5 h 5"/>
                    <a:gd name="T20" fmla="*/ 1 w 5"/>
                    <a:gd name="T21" fmla="*/ 5 h 5"/>
                    <a:gd name="T22" fmla="*/ 1 w 5"/>
                    <a:gd name="T23" fmla="*/ 5 h 5"/>
                    <a:gd name="T24" fmla="*/ 1 w 5"/>
                    <a:gd name="T25" fmla="*/ 5 h 5"/>
                    <a:gd name="T26" fmla="*/ 1 w 5"/>
                    <a:gd name="T27" fmla="*/ 5 h 5"/>
                    <a:gd name="T28" fmla="*/ 1 w 5"/>
                    <a:gd name="T29" fmla="*/ 5 h 5"/>
                    <a:gd name="T30" fmla="*/ 1 w 5"/>
                    <a:gd name="T31" fmla="*/ 5 h 5"/>
                    <a:gd name="T32" fmla="*/ 1 w 5"/>
                    <a:gd name="T33" fmla="*/ 5 h 5"/>
                    <a:gd name="T34" fmla="*/ 1 w 5"/>
                    <a:gd name="T35" fmla="*/ 5 h 5"/>
                    <a:gd name="T36" fmla="*/ 1 w 5"/>
                    <a:gd name="T37" fmla="*/ 5 h 5"/>
                    <a:gd name="T38" fmla="*/ 1 w 5"/>
                    <a:gd name="T39" fmla="*/ 5 h 5"/>
                    <a:gd name="T40" fmla="*/ 1 w 5"/>
                    <a:gd name="T41" fmla="*/ 5 h 5"/>
                    <a:gd name="T42" fmla="*/ 1 w 5"/>
                    <a:gd name="T43" fmla="*/ 5 h 5"/>
                    <a:gd name="T44" fmla="*/ 1 w 5"/>
                    <a:gd name="T45" fmla="*/ 4 h 5"/>
                    <a:gd name="T46" fmla="*/ 1 w 5"/>
                    <a:gd name="T47" fmla="*/ 4 h 5"/>
                    <a:gd name="T48" fmla="*/ 1 w 5"/>
                    <a:gd name="T49" fmla="*/ 4 h 5"/>
                    <a:gd name="T50" fmla="*/ 2 w 5"/>
                    <a:gd name="T51" fmla="*/ 4 h 5"/>
                    <a:gd name="T52" fmla="*/ 2 w 5"/>
                    <a:gd name="T53" fmla="*/ 4 h 5"/>
                    <a:gd name="T54" fmla="*/ 2 w 5"/>
                    <a:gd name="T55" fmla="*/ 4 h 5"/>
                    <a:gd name="T56" fmla="*/ 2 w 5"/>
                    <a:gd name="T57" fmla="*/ 4 h 5"/>
                    <a:gd name="T58" fmla="*/ 3 w 5"/>
                    <a:gd name="T59" fmla="*/ 3 h 5"/>
                    <a:gd name="T60" fmla="*/ 4 w 5"/>
                    <a:gd name="T61" fmla="*/ 1 h 5"/>
                    <a:gd name="T62" fmla="*/ 5 w 5"/>
                    <a:gd name="T63" fmla="*/ 0 h 5"/>
                    <a:gd name="T64" fmla="*/ 5 w 5"/>
                    <a:gd name="T65" fmla="*/ 0 h 5"/>
                    <a:gd name="T66" fmla="*/ 5 w 5"/>
                    <a:gd name="T67" fmla="*/ 0 h 5"/>
                    <a:gd name="T68" fmla="*/ 5 w 5"/>
                    <a:gd name="T69" fmla="*/ 0 h 5"/>
                    <a:gd name="T70" fmla="*/ 5 w 5"/>
                    <a:gd name="T71" fmla="*/ 0 h 5"/>
                    <a:gd name="T72" fmla="*/ 5 w 5"/>
                    <a:gd name="T73" fmla="*/ 0 h 5"/>
                    <a:gd name="T74" fmla="*/ 5 w 5"/>
                    <a:gd name="T75" fmla="*/ 0 h 5"/>
                    <a:gd name="T76" fmla="*/ 5 w 5"/>
                    <a:gd name="T77" fmla="*/ 0 h 5"/>
                    <a:gd name="T78" fmla="*/ 5 w 5"/>
                    <a:gd name="T7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5">
                      <a:moveTo>
                        <a:pt x="5" y="0"/>
                      </a:moveTo>
                      <a:cubicBezTo>
                        <a:pt x="5" y="0"/>
                        <a:pt x="5" y="0"/>
                        <a:pt x="5" y="0"/>
                      </a:cubicBezTo>
                      <a:cubicBezTo>
                        <a:pt x="5" y="0"/>
                        <a:pt x="5" y="0"/>
                        <a:pt x="5" y="0"/>
                      </a:cubicBezTo>
                      <a:cubicBezTo>
                        <a:pt x="4" y="0"/>
                        <a:pt x="4" y="1"/>
                        <a:pt x="4" y="1"/>
                      </a:cubicBezTo>
                      <a:cubicBezTo>
                        <a:pt x="4" y="1"/>
                        <a:pt x="4" y="2"/>
                        <a:pt x="3" y="2"/>
                      </a:cubicBezTo>
                      <a:cubicBezTo>
                        <a:pt x="3" y="3"/>
                        <a:pt x="2" y="4"/>
                        <a:pt x="1" y="4"/>
                      </a:cubicBezTo>
                      <a:cubicBezTo>
                        <a:pt x="1" y="4"/>
                        <a:pt x="1" y="4"/>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0"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3" y="3"/>
                      </a:cubicBezTo>
                      <a:cubicBezTo>
                        <a:pt x="4" y="2"/>
                        <a:pt x="4" y="2"/>
                        <a:pt x="4" y="1"/>
                      </a:cubicBezTo>
                      <a:cubicBezTo>
                        <a:pt x="5" y="1"/>
                        <a:pt x="5" y="1"/>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2" name="Freeform 295"/>
                <p:cNvSpPr>
                  <a:spLocks/>
                </p:cNvSpPr>
                <p:nvPr/>
              </p:nvSpPr>
              <p:spPr bwMode="auto">
                <a:xfrm>
                  <a:off x="1551" y="522"/>
                  <a:ext cx="14" cy="3"/>
                </a:xfrm>
                <a:custGeom>
                  <a:avLst/>
                  <a:gdLst>
                    <a:gd name="T0" fmla="*/ 6 w 6"/>
                    <a:gd name="T1" fmla="*/ 1 h 1"/>
                    <a:gd name="T2" fmla="*/ 5 w 6"/>
                    <a:gd name="T3" fmla="*/ 1 h 1"/>
                    <a:gd name="T4" fmla="*/ 5 w 6"/>
                    <a:gd name="T5" fmla="*/ 1 h 1"/>
                    <a:gd name="T6" fmla="*/ 5 w 6"/>
                    <a:gd name="T7" fmla="*/ 0 h 1"/>
                    <a:gd name="T8" fmla="*/ 3 w 6"/>
                    <a:gd name="T9" fmla="*/ 0 h 1"/>
                    <a:gd name="T10" fmla="*/ 1 w 6"/>
                    <a:gd name="T11" fmla="*/ 1 h 1"/>
                    <a:gd name="T12" fmla="*/ 0 w 6"/>
                    <a:gd name="T13" fmla="*/ 1 h 1"/>
                    <a:gd name="T14" fmla="*/ 0 w 6"/>
                    <a:gd name="T15" fmla="*/ 1 h 1"/>
                    <a:gd name="T16" fmla="*/ 0 w 6"/>
                    <a:gd name="T17" fmla="*/ 1 h 1"/>
                    <a:gd name="T18" fmla="*/ 0 w 6"/>
                    <a:gd name="T19" fmla="*/ 1 h 1"/>
                    <a:gd name="T20" fmla="*/ 0 w 6"/>
                    <a:gd name="T21" fmla="*/ 1 h 1"/>
                    <a:gd name="T22" fmla="*/ 0 w 6"/>
                    <a:gd name="T23" fmla="*/ 1 h 1"/>
                    <a:gd name="T24" fmla="*/ 0 w 6"/>
                    <a:gd name="T25" fmla="*/ 1 h 1"/>
                    <a:gd name="T26" fmla="*/ 0 w 6"/>
                    <a:gd name="T27" fmla="*/ 1 h 1"/>
                    <a:gd name="T28" fmla="*/ 0 w 6"/>
                    <a:gd name="T29" fmla="*/ 1 h 1"/>
                    <a:gd name="T30" fmla="*/ 0 w 6"/>
                    <a:gd name="T31" fmla="*/ 1 h 1"/>
                    <a:gd name="T32" fmla="*/ 0 w 6"/>
                    <a:gd name="T33" fmla="*/ 1 h 1"/>
                    <a:gd name="T34" fmla="*/ 0 w 6"/>
                    <a:gd name="T35" fmla="*/ 1 h 1"/>
                    <a:gd name="T36" fmla="*/ 0 w 6"/>
                    <a:gd name="T37" fmla="*/ 1 h 1"/>
                    <a:gd name="T38" fmla="*/ 0 w 6"/>
                    <a:gd name="T39" fmla="*/ 1 h 1"/>
                    <a:gd name="T40" fmla="*/ 0 w 6"/>
                    <a:gd name="T41" fmla="*/ 1 h 1"/>
                    <a:gd name="T42" fmla="*/ 0 w 6"/>
                    <a:gd name="T43" fmla="*/ 1 h 1"/>
                    <a:gd name="T44" fmla="*/ 0 w 6"/>
                    <a:gd name="T45" fmla="*/ 1 h 1"/>
                    <a:gd name="T46" fmla="*/ 0 w 6"/>
                    <a:gd name="T47" fmla="*/ 1 h 1"/>
                    <a:gd name="T48" fmla="*/ 0 w 6"/>
                    <a:gd name="T49" fmla="*/ 1 h 1"/>
                    <a:gd name="T50" fmla="*/ 1 w 6"/>
                    <a:gd name="T51" fmla="*/ 0 h 1"/>
                    <a:gd name="T52" fmla="*/ 1 w 6"/>
                    <a:gd name="T53" fmla="*/ 0 h 1"/>
                    <a:gd name="T54" fmla="*/ 1 w 6"/>
                    <a:gd name="T55" fmla="*/ 0 h 1"/>
                    <a:gd name="T56" fmla="*/ 1 w 6"/>
                    <a:gd name="T57" fmla="*/ 0 h 1"/>
                    <a:gd name="T58" fmla="*/ 2 w 6"/>
                    <a:gd name="T59" fmla="*/ 0 h 1"/>
                    <a:gd name="T60" fmla="*/ 5 w 6"/>
                    <a:gd name="T61" fmla="*/ 0 h 1"/>
                    <a:gd name="T62" fmla="*/ 6 w 6"/>
                    <a:gd name="T63" fmla="*/ 0 h 1"/>
                    <a:gd name="T64" fmla="*/ 6 w 6"/>
                    <a:gd name="T65" fmla="*/ 0 h 1"/>
                    <a:gd name="T66" fmla="*/ 6 w 6"/>
                    <a:gd name="T67" fmla="*/ 0 h 1"/>
                    <a:gd name="T68" fmla="*/ 6 w 6"/>
                    <a:gd name="T69" fmla="*/ 0 h 1"/>
                    <a:gd name="T70" fmla="*/ 6 w 6"/>
                    <a:gd name="T71" fmla="*/ 0 h 1"/>
                    <a:gd name="T72" fmla="*/ 6 w 6"/>
                    <a:gd name="T73" fmla="*/ 1 h 1"/>
                    <a:gd name="T74" fmla="*/ 6 w 6"/>
                    <a:gd name="T75" fmla="*/ 1 h 1"/>
                    <a:gd name="T76" fmla="*/ 6 w 6"/>
                    <a:gd name="T77" fmla="*/ 1 h 1"/>
                    <a:gd name="T78" fmla="*/ 6 w 6"/>
                    <a:gd name="T7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 h="1">
                      <a:moveTo>
                        <a:pt x="6" y="1"/>
                      </a:moveTo>
                      <a:cubicBezTo>
                        <a:pt x="6" y="1"/>
                        <a:pt x="6" y="1"/>
                        <a:pt x="5" y="1"/>
                      </a:cubicBezTo>
                      <a:cubicBezTo>
                        <a:pt x="5" y="1"/>
                        <a:pt x="5" y="1"/>
                        <a:pt x="5" y="1"/>
                      </a:cubicBezTo>
                      <a:cubicBezTo>
                        <a:pt x="5" y="1"/>
                        <a:pt x="5" y="1"/>
                        <a:pt x="5" y="0"/>
                      </a:cubicBezTo>
                      <a:cubicBezTo>
                        <a:pt x="4" y="0"/>
                        <a:pt x="4" y="0"/>
                        <a:pt x="3" y="0"/>
                      </a:cubicBezTo>
                      <a:cubicBezTo>
                        <a:pt x="2" y="0"/>
                        <a:pt x="1" y="0"/>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0"/>
                        <a:pt x="1" y="0"/>
                      </a:cubicBezTo>
                      <a:cubicBezTo>
                        <a:pt x="1" y="0"/>
                        <a:pt x="1" y="0"/>
                        <a:pt x="1" y="0"/>
                      </a:cubicBezTo>
                      <a:cubicBezTo>
                        <a:pt x="1" y="0"/>
                        <a:pt x="1" y="0"/>
                        <a:pt x="1" y="0"/>
                      </a:cubicBezTo>
                      <a:cubicBezTo>
                        <a:pt x="1" y="0"/>
                        <a:pt x="1" y="0"/>
                        <a:pt x="1" y="0"/>
                      </a:cubicBezTo>
                      <a:cubicBezTo>
                        <a:pt x="1" y="0"/>
                        <a:pt x="2" y="0"/>
                        <a:pt x="2" y="0"/>
                      </a:cubicBezTo>
                      <a:cubicBezTo>
                        <a:pt x="3" y="0"/>
                        <a:pt x="4" y="0"/>
                        <a:pt x="5" y="0"/>
                      </a:cubicBezTo>
                      <a:cubicBezTo>
                        <a:pt x="5" y="0"/>
                        <a:pt x="5" y="0"/>
                        <a:pt x="6" y="0"/>
                      </a:cubicBezTo>
                      <a:cubicBezTo>
                        <a:pt x="6" y="0"/>
                        <a:pt x="6" y="0"/>
                        <a:pt x="6" y="0"/>
                      </a:cubicBezTo>
                      <a:cubicBezTo>
                        <a:pt x="6" y="0"/>
                        <a:pt x="6" y="0"/>
                        <a:pt x="6" y="0"/>
                      </a:cubicBezTo>
                      <a:cubicBezTo>
                        <a:pt x="6" y="0"/>
                        <a:pt x="6" y="0"/>
                        <a:pt x="6" y="0"/>
                      </a:cubicBezTo>
                      <a:cubicBezTo>
                        <a:pt x="6" y="0"/>
                        <a:pt x="6" y="0"/>
                        <a:pt x="6" y="0"/>
                      </a:cubicBezTo>
                      <a:cubicBezTo>
                        <a:pt x="6" y="1"/>
                        <a:pt x="6" y="1"/>
                        <a:pt x="6" y="1"/>
                      </a:cubicBezTo>
                      <a:cubicBezTo>
                        <a:pt x="6" y="1"/>
                        <a:pt x="6" y="1"/>
                        <a:pt x="6" y="1"/>
                      </a:cubicBezTo>
                      <a:cubicBezTo>
                        <a:pt x="6" y="1"/>
                        <a:pt x="6" y="1"/>
                        <a:pt x="6" y="1"/>
                      </a:cubicBezTo>
                      <a:cubicBezTo>
                        <a:pt x="6" y="1"/>
                        <a:pt x="6" y="1"/>
                        <a:pt x="6"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3" name="Freeform 296"/>
                <p:cNvSpPr>
                  <a:spLocks/>
                </p:cNvSpPr>
                <p:nvPr/>
              </p:nvSpPr>
              <p:spPr bwMode="auto">
                <a:xfrm>
                  <a:off x="1549" y="525"/>
                  <a:ext cx="16" cy="5"/>
                </a:xfrm>
                <a:custGeom>
                  <a:avLst/>
                  <a:gdLst>
                    <a:gd name="T0" fmla="*/ 7 w 7"/>
                    <a:gd name="T1" fmla="*/ 2 h 2"/>
                    <a:gd name="T2" fmla="*/ 7 w 7"/>
                    <a:gd name="T3" fmla="*/ 2 h 2"/>
                    <a:gd name="T4" fmla="*/ 7 w 7"/>
                    <a:gd name="T5" fmla="*/ 2 h 2"/>
                    <a:gd name="T6" fmla="*/ 6 w 7"/>
                    <a:gd name="T7" fmla="*/ 1 h 2"/>
                    <a:gd name="T8" fmla="*/ 5 w 7"/>
                    <a:gd name="T9" fmla="*/ 1 h 2"/>
                    <a:gd name="T10" fmla="*/ 2 w 7"/>
                    <a:gd name="T11" fmla="*/ 0 h 2"/>
                    <a:gd name="T12" fmla="*/ 1 w 7"/>
                    <a:gd name="T13" fmla="*/ 0 h 2"/>
                    <a:gd name="T14" fmla="*/ 1 w 7"/>
                    <a:gd name="T15" fmla="*/ 0 h 2"/>
                    <a:gd name="T16" fmla="*/ 1 w 7"/>
                    <a:gd name="T17" fmla="*/ 0 h 2"/>
                    <a:gd name="T18" fmla="*/ 1 w 7"/>
                    <a:gd name="T19" fmla="*/ 0 h 2"/>
                    <a:gd name="T20" fmla="*/ 1 w 7"/>
                    <a:gd name="T21" fmla="*/ 0 h 2"/>
                    <a:gd name="T22" fmla="*/ 1 w 7"/>
                    <a:gd name="T23" fmla="*/ 0 h 2"/>
                    <a:gd name="T24" fmla="*/ 1 w 7"/>
                    <a:gd name="T25" fmla="*/ 0 h 2"/>
                    <a:gd name="T26" fmla="*/ 1 w 7"/>
                    <a:gd name="T27" fmla="*/ 0 h 2"/>
                    <a:gd name="T28" fmla="*/ 1 w 7"/>
                    <a:gd name="T29" fmla="*/ 0 h 2"/>
                    <a:gd name="T30" fmla="*/ 1 w 7"/>
                    <a:gd name="T31" fmla="*/ 0 h 2"/>
                    <a:gd name="T32" fmla="*/ 1 w 7"/>
                    <a:gd name="T33" fmla="*/ 0 h 2"/>
                    <a:gd name="T34" fmla="*/ 1 w 7"/>
                    <a:gd name="T35" fmla="*/ 0 h 2"/>
                    <a:gd name="T36" fmla="*/ 1 w 7"/>
                    <a:gd name="T37" fmla="*/ 0 h 2"/>
                    <a:gd name="T38" fmla="*/ 1 w 7"/>
                    <a:gd name="T39" fmla="*/ 0 h 2"/>
                    <a:gd name="T40" fmla="*/ 1 w 7"/>
                    <a:gd name="T41" fmla="*/ 0 h 2"/>
                    <a:gd name="T42" fmla="*/ 1 w 7"/>
                    <a:gd name="T43" fmla="*/ 0 h 2"/>
                    <a:gd name="T44" fmla="*/ 1 w 7"/>
                    <a:gd name="T45" fmla="*/ 0 h 2"/>
                    <a:gd name="T46" fmla="*/ 1 w 7"/>
                    <a:gd name="T47" fmla="*/ 0 h 2"/>
                    <a:gd name="T48" fmla="*/ 1 w 7"/>
                    <a:gd name="T49" fmla="*/ 0 h 2"/>
                    <a:gd name="T50" fmla="*/ 2 w 7"/>
                    <a:gd name="T51" fmla="*/ 0 h 2"/>
                    <a:gd name="T52" fmla="*/ 2 w 7"/>
                    <a:gd name="T53" fmla="*/ 0 h 2"/>
                    <a:gd name="T54" fmla="*/ 2 w 7"/>
                    <a:gd name="T55" fmla="*/ 0 h 2"/>
                    <a:gd name="T56" fmla="*/ 2 w 7"/>
                    <a:gd name="T57" fmla="*/ 0 h 2"/>
                    <a:gd name="T58" fmla="*/ 4 w 7"/>
                    <a:gd name="T59" fmla="*/ 0 h 2"/>
                    <a:gd name="T60" fmla="*/ 6 w 7"/>
                    <a:gd name="T61" fmla="*/ 1 h 2"/>
                    <a:gd name="T62" fmla="*/ 7 w 7"/>
                    <a:gd name="T63" fmla="*/ 1 h 2"/>
                    <a:gd name="T64" fmla="*/ 7 w 7"/>
                    <a:gd name="T65" fmla="*/ 2 h 2"/>
                    <a:gd name="T66" fmla="*/ 7 w 7"/>
                    <a:gd name="T67" fmla="*/ 2 h 2"/>
                    <a:gd name="T68" fmla="*/ 7 w 7"/>
                    <a:gd name="T69" fmla="*/ 2 h 2"/>
                    <a:gd name="T70" fmla="*/ 7 w 7"/>
                    <a:gd name="T71" fmla="*/ 2 h 2"/>
                    <a:gd name="T72" fmla="*/ 7 w 7"/>
                    <a:gd name="T73" fmla="*/ 2 h 2"/>
                    <a:gd name="T74" fmla="*/ 7 w 7"/>
                    <a:gd name="T75" fmla="*/ 2 h 2"/>
                    <a:gd name="T76" fmla="*/ 7 w 7"/>
                    <a:gd name="T77" fmla="*/ 2 h 2"/>
                    <a:gd name="T78" fmla="*/ 7 w 7"/>
                    <a:gd name="T7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 h="2">
                      <a:moveTo>
                        <a:pt x="7" y="2"/>
                      </a:moveTo>
                      <a:cubicBezTo>
                        <a:pt x="7" y="2"/>
                        <a:pt x="7" y="2"/>
                        <a:pt x="7" y="2"/>
                      </a:cubicBezTo>
                      <a:cubicBezTo>
                        <a:pt x="7" y="2"/>
                        <a:pt x="7" y="2"/>
                        <a:pt x="7" y="2"/>
                      </a:cubicBezTo>
                      <a:cubicBezTo>
                        <a:pt x="7" y="2"/>
                        <a:pt x="6" y="1"/>
                        <a:pt x="6" y="1"/>
                      </a:cubicBezTo>
                      <a:cubicBezTo>
                        <a:pt x="6" y="1"/>
                        <a:pt x="5" y="1"/>
                        <a:pt x="5" y="1"/>
                      </a:cubicBezTo>
                      <a:cubicBezTo>
                        <a:pt x="3"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3" y="0"/>
                        <a:pt x="3" y="0"/>
                        <a:pt x="4" y="0"/>
                      </a:cubicBezTo>
                      <a:cubicBezTo>
                        <a:pt x="5" y="0"/>
                        <a:pt x="5" y="1"/>
                        <a:pt x="6" y="1"/>
                      </a:cubicBezTo>
                      <a:cubicBezTo>
                        <a:pt x="6" y="1"/>
                        <a:pt x="7" y="1"/>
                        <a:pt x="7" y="1"/>
                      </a:cubicBezTo>
                      <a:cubicBezTo>
                        <a:pt x="7" y="1"/>
                        <a:pt x="7" y="1"/>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4" name="Freeform 297"/>
                <p:cNvSpPr>
                  <a:spLocks/>
                </p:cNvSpPr>
                <p:nvPr/>
              </p:nvSpPr>
              <p:spPr bwMode="auto">
                <a:xfrm>
                  <a:off x="1551" y="508"/>
                  <a:ext cx="5" cy="17"/>
                </a:xfrm>
                <a:custGeom>
                  <a:avLst/>
                  <a:gdLst>
                    <a:gd name="T0" fmla="*/ 2 w 2"/>
                    <a:gd name="T1" fmla="*/ 0 h 7"/>
                    <a:gd name="T2" fmla="*/ 2 w 2"/>
                    <a:gd name="T3" fmla="*/ 1 h 7"/>
                    <a:gd name="T4" fmla="*/ 2 w 2"/>
                    <a:gd name="T5" fmla="*/ 1 h 7"/>
                    <a:gd name="T6" fmla="*/ 2 w 2"/>
                    <a:gd name="T7" fmla="*/ 2 h 7"/>
                    <a:gd name="T8" fmla="*/ 2 w 2"/>
                    <a:gd name="T9" fmla="*/ 3 h 7"/>
                    <a:gd name="T10" fmla="*/ 0 w 2"/>
                    <a:gd name="T11" fmla="*/ 6 h 7"/>
                    <a:gd name="T12" fmla="*/ 0 w 2"/>
                    <a:gd name="T13" fmla="*/ 6 h 7"/>
                    <a:gd name="T14" fmla="*/ 0 w 2"/>
                    <a:gd name="T15" fmla="*/ 6 h 7"/>
                    <a:gd name="T16" fmla="*/ 0 w 2"/>
                    <a:gd name="T17" fmla="*/ 7 h 7"/>
                    <a:gd name="T18" fmla="*/ 0 w 2"/>
                    <a:gd name="T19" fmla="*/ 7 h 7"/>
                    <a:gd name="T20" fmla="*/ 0 w 2"/>
                    <a:gd name="T21" fmla="*/ 7 h 7"/>
                    <a:gd name="T22" fmla="*/ 0 w 2"/>
                    <a:gd name="T23" fmla="*/ 7 h 7"/>
                    <a:gd name="T24" fmla="*/ 0 w 2"/>
                    <a:gd name="T25" fmla="*/ 7 h 7"/>
                    <a:gd name="T26" fmla="*/ 0 w 2"/>
                    <a:gd name="T27" fmla="*/ 7 h 7"/>
                    <a:gd name="T28" fmla="*/ 0 w 2"/>
                    <a:gd name="T29" fmla="*/ 7 h 7"/>
                    <a:gd name="T30" fmla="*/ 0 w 2"/>
                    <a:gd name="T31" fmla="*/ 7 h 7"/>
                    <a:gd name="T32" fmla="*/ 0 w 2"/>
                    <a:gd name="T33" fmla="*/ 7 h 7"/>
                    <a:gd name="T34" fmla="*/ 0 w 2"/>
                    <a:gd name="T35" fmla="*/ 7 h 7"/>
                    <a:gd name="T36" fmla="*/ 0 w 2"/>
                    <a:gd name="T37" fmla="*/ 7 h 7"/>
                    <a:gd name="T38" fmla="*/ 0 w 2"/>
                    <a:gd name="T39" fmla="*/ 7 h 7"/>
                    <a:gd name="T40" fmla="*/ 0 w 2"/>
                    <a:gd name="T41" fmla="*/ 7 h 7"/>
                    <a:gd name="T42" fmla="*/ 0 w 2"/>
                    <a:gd name="T43" fmla="*/ 7 h 7"/>
                    <a:gd name="T44" fmla="*/ 0 w 2"/>
                    <a:gd name="T45" fmla="*/ 6 h 7"/>
                    <a:gd name="T46" fmla="*/ 0 w 2"/>
                    <a:gd name="T47" fmla="*/ 6 h 7"/>
                    <a:gd name="T48" fmla="*/ 0 w 2"/>
                    <a:gd name="T49" fmla="*/ 6 h 7"/>
                    <a:gd name="T50" fmla="*/ 1 w 2"/>
                    <a:gd name="T51" fmla="*/ 6 h 7"/>
                    <a:gd name="T52" fmla="*/ 1 w 2"/>
                    <a:gd name="T53" fmla="*/ 5 h 7"/>
                    <a:gd name="T54" fmla="*/ 1 w 2"/>
                    <a:gd name="T55" fmla="*/ 5 h 7"/>
                    <a:gd name="T56" fmla="*/ 1 w 2"/>
                    <a:gd name="T57" fmla="*/ 5 h 7"/>
                    <a:gd name="T58" fmla="*/ 1 w 2"/>
                    <a:gd name="T59" fmla="*/ 4 h 7"/>
                    <a:gd name="T60" fmla="*/ 2 w 2"/>
                    <a:gd name="T61" fmla="*/ 2 h 7"/>
                    <a:gd name="T62" fmla="*/ 2 w 2"/>
                    <a:gd name="T63" fmla="*/ 1 h 7"/>
                    <a:gd name="T64" fmla="*/ 2 w 2"/>
                    <a:gd name="T65" fmla="*/ 0 h 7"/>
                    <a:gd name="T66" fmla="*/ 2 w 2"/>
                    <a:gd name="T67" fmla="*/ 0 h 7"/>
                    <a:gd name="T68" fmla="*/ 2 w 2"/>
                    <a:gd name="T69" fmla="*/ 0 h 7"/>
                    <a:gd name="T70" fmla="*/ 2 w 2"/>
                    <a:gd name="T71" fmla="*/ 0 h 7"/>
                    <a:gd name="T72" fmla="*/ 2 w 2"/>
                    <a:gd name="T73" fmla="*/ 0 h 7"/>
                    <a:gd name="T74" fmla="*/ 2 w 2"/>
                    <a:gd name="T75" fmla="*/ 0 h 7"/>
                    <a:gd name="T76" fmla="*/ 2 w 2"/>
                    <a:gd name="T77" fmla="*/ 0 h 7"/>
                    <a:gd name="T78" fmla="*/ 2 w 2"/>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 h="7">
                      <a:moveTo>
                        <a:pt x="2" y="0"/>
                      </a:moveTo>
                      <a:cubicBezTo>
                        <a:pt x="2" y="0"/>
                        <a:pt x="2" y="1"/>
                        <a:pt x="2" y="1"/>
                      </a:cubicBezTo>
                      <a:cubicBezTo>
                        <a:pt x="2" y="1"/>
                        <a:pt x="2" y="1"/>
                        <a:pt x="2" y="1"/>
                      </a:cubicBezTo>
                      <a:cubicBezTo>
                        <a:pt x="2" y="1"/>
                        <a:pt x="2" y="1"/>
                        <a:pt x="2" y="2"/>
                      </a:cubicBezTo>
                      <a:cubicBezTo>
                        <a:pt x="2" y="2"/>
                        <a:pt x="2" y="2"/>
                        <a:pt x="2" y="3"/>
                      </a:cubicBezTo>
                      <a:cubicBezTo>
                        <a:pt x="1" y="5"/>
                        <a:pt x="1" y="5"/>
                        <a:pt x="0" y="6"/>
                      </a:cubicBezTo>
                      <a:cubicBezTo>
                        <a:pt x="0" y="6"/>
                        <a:pt x="0" y="6"/>
                        <a:pt x="0" y="6"/>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6"/>
                        <a:pt x="0" y="6"/>
                      </a:cubicBezTo>
                      <a:cubicBezTo>
                        <a:pt x="0" y="6"/>
                        <a:pt x="0" y="6"/>
                        <a:pt x="0" y="6"/>
                      </a:cubicBezTo>
                      <a:cubicBezTo>
                        <a:pt x="0" y="6"/>
                        <a:pt x="0" y="6"/>
                        <a:pt x="0" y="6"/>
                      </a:cubicBezTo>
                      <a:cubicBezTo>
                        <a:pt x="0" y="6"/>
                        <a:pt x="0" y="6"/>
                        <a:pt x="1" y="6"/>
                      </a:cubicBezTo>
                      <a:cubicBezTo>
                        <a:pt x="1" y="6"/>
                        <a:pt x="1" y="6"/>
                        <a:pt x="1" y="5"/>
                      </a:cubicBezTo>
                      <a:cubicBezTo>
                        <a:pt x="1" y="5"/>
                        <a:pt x="1" y="5"/>
                        <a:pt x="1" y="5"/>
                      </a:cubicBezTo>
                      <a:cubicBezTo>
                        <a:pt x="1" y="5"/>
                        <a:pt x="1" y="5"/>
                        <a:pt x="1" y="5"/>
                      </a:cubicBezTo>
                      <a:cubicBezTo>
                        <a:pt x="1" y="5"/>
                        <a:pt x="1" y="5"/>
                        <a:pt x="1" y="4"/>
                      </a:cubicBezTo>
                      <a:cubicBezTo>
                        <a:pt x="2" y="3"/>
                        <a:pt x="2" y="2"/>
                        <a:pt x="2" y="2"/>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5" name="Freeform 298"/>
                <p:cNvSpPr>
                  <a:spLocks/>
                </p:cNvSpPr>
                <p:nvPr/>
              </p:nvSpPr>
              <p:spPr bwMode="auto">
                <a:xfrm>
                  <a:off x="1299" y="1377"/>
                  <a:ext cx="212" cy="515"/>
                </a:xfrm>
                <a:custGeom>
                  <a:avLst/>
                  <a:gdLst>
                    <a:gd name="T0" fmla="*/ 56 w 90"/>
                    <a:gd name="T1" fmla="*/ 218 h 218"/>
                    <a:gd name="T2" fmla="*/ 84 w 90"/>
                    <a:gd name="T3" fmla="*/ 174 h 218"/>
                    <a:gd name="T4" fmla="*/ 57 w 90"/>
                    <a:gd name="T5" fmla="*/ 114 h 218"/>
                    <a:gd name="T6" fmla="*/ 28 w 90"/>
                    <a:gd name="T7" fmla="*/ 0 h 218"/>
                    <a:gd name="T8" fmla="*/ 28 w 90"/>
                    <a:gd name="T9" fmla="*/ 0 h 218"/>
                    <a:gd name="T10" fmla="*/ 60 w 90"/>
                    <a:gd name="T11" fmla="*/ 111 h 218"/>
                    <a:gd name="T12" fmla="*/ 89 w 90"/>
                    <a:gd name="T13" fmla="*/ 171 h 218"/>
                    <a:gd name="T14" fmla="*/ 61 w 90"/>
                    <a:gd name="T15" fmla="*/ 218 h 218"/>
                    <a:gd name="T16" fmla="*/ 56 w 90"/>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8">
                      <a:moveTo>
                        <a:pt x="56" y="218"/>
                      </a:moveTo>
                      <a:cubicBezTo>
                        <a:pt x="78" y="212"/>
                        <a:pt x="83" y="192"/>
                        <a:pt x="84" y="174"/>
                      </a:cubicBezTo>
                      <a:cubicBezTo>
                        <a:pt x="84" y="152"/>
                        <a:pt x="71" y="132"/>
                        <a:pt x="57" y="114"/>
                      </a:cubicBezTo>
                      <a:cubicBezTo>
                        <a:pt x="34" y="84"/>
                        <a:pt x="0" y="38"/>
                        <a:pt x="28" y="0"/>
                      </a:cubicBezTo>
                      <a:cubicBezTo>
                        <a:pt x="28" y="0"/>
                        <a:pt x="27" y="1"/>
                        <a:pt x="28" y="0"/>
                      </a:cubicBezTo>
                      <a:cubicBezTo>
                        <a:pt x="2" y="36"/>
                        <a:pt x="36" y="82"/>
                        <a:pt x="60" y="111"/>
                      </a:cubicBezTo>
                      <a:cubicBezTo>
                        <a:pt x="75" y="129"/>
                        <a:pt x="87" y="148"/>
                        <a:pt x="89" y="171"/>
                      </a:cubicBezTo>
                      <a:cubicBezTo>
                        <a:pt x="90" y="190"/>
                        <a:pt x="84" y="211"/>
                        <a:pt x="61" y="218"/>
                      </a:cubicBezTo>
                      <a:cubicBezTo>
                        <a:pt x="60" y="218"/>
                        <a:pt x="58" y="217"/>
                        <a:pt x="56" y="218"/>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6" name="Freeform 299"/>
                <p:cNvSpPr>
                  <a:spLocks/>
                </p:cNvSpPr>
                <p:nvPr/>
              </p:nvSpPr>
              <p:spPr bwMode="auto">
                <a:xfrm>
                  <a:off x="1291" y="1843"/>
                  <a:ext cx="121" cy="97"/>
                </a:xfrm>
                <a:custGeom>
                  <a:avLst/>
                  <a:gdLst>
                    <a:gd name="T0" fmla="*/ 51 w 51"/>
                    <a:gd name="T1" fmla="*/ 22 h 41"/>
                    <a:gd name="T2" fmla="*/ 21 w 51"/>
                    <a:gd name="T3" fmla="*/ 20 h 41"/>
                    <a:gd name="T4" fmla="*/ 51 w 51"/>
                    <a:gd name="T5" fmla="*/ 21 h 41"/>
                    <a:gd name="T6" fmla="*/ 0 w 51"/>
                    <a:gd name="T7" fmla="*/ 0 h 41"/>
                    <a:gd name="T8" fmla="*/ 45 w 51"/>
                    <a:gd name="T9" fmla="*/ 27 h 41"/>
                    <a:gd name="T10" fmla="*/ 51 w 51"/>
                    <a:gd name="T11" fmla="*/ 22 h 41"/>
                  </a:gdLst>
                  <a:ahLst/>
                  <a:cxnLst>
                    <a:cxn ang="0">
                      <a:pos x="T0" y="T1"/>
                    </a:cxn>
                    <a:cxn ang="0">
                      <a:pos x="T2" y="T3"/>
                    </a:cxn>
                    <a:cxn ang="0">
                      <a:pos x="T4" y="T5"/>
                    </a:cxn>
                    <a:cxn ang="0">
                      <a:pos x="T6" y="T7"/>
                    </a:cxn>
                    <a:cxn ang="0">
                      <a:pos x="T8" y="T9"/>
                    </a:cxn>
                    <a:cxn ang="0">
                      <a:pos x="T10" y="T11"/>
                    </a:cxn>
                  </a:cxnLst>
                  <a:rect l="0" t="0" r="r" b="b"/>
                  <a:pathLst>
                    <a:path w="51" h="41">
                      <a:moveTo>
                        <a:pt x="51" y="22"/>
                      </a:moveTo>
                      <a:cubicBezTo>
                        <a:pt x="39" y="26"/>
                        <a:pt x="29" y="28"/>
                        <a:pt x="21" y="20"/>
                      </a:cubicBezTo>
                      <a:cubicBezTo>
                        <a:pt x="32" y="25"/>
                        <a:pt x="39" y="22"/>
                        <a:pt x="51" y="21"/>
                      </a:cubicBezTo>
                      <a:cubicBezTo>
                        <a:pt x="33" y="12"/>
                        <a:pt x="16" y="19"/>
                        <a:pt x="0" y="0"/>
                      </a:cubicBezTo>
                      <a:cubicBezTo>
                        <a:pt x="3" y="13"/>
                        <a:pt x="21" y="41"/>
                        <a:pt x="45" y="27"/>
                      </a:cubicBezTo>
                      <a:cubicBezTo>
                        <a:pt x="48" y="25"/>
                        <a:pt x="50" y="23"/>
                        <a:pt x="51" y="2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7" name="Freeform 300"/>
                <p:cNvSpPr>
                  <a:spLocks/>
                </p:cNvSpPr>
                <p:nvPr/>
              </p:nvSpPr>
              <p:spPr bwMode="auto">
                <a:xfrm>
                  <a:off x="1294" y="1911"/>
                  <a:ext cx="75" cy="90"/>
                </a:xfrm>
                <a:custGeom>
                  <a:avLst/>
                  <a:gdLst>
                    <a:gd name="T0" fmla="*/ 27 w 32"/>
                    <a:gd name="T1" fmla="*/ 5 h 38"/>
                    <a:gd name="T2" fmla="*/ 7 w 32"/>
                    <a:gd name="T3" fmla="*/ 20 h 38"/>
                    <a:gd name="T4" fmla="*/ 32 w 32"/>
                    <a:gd name="T5" fmla="*/ 4 h 38"/>
                    <a:gd name="T6" fmla="*/ 8 w 32"/>
                    <a:gd name="T7" fmla="*/ 25 h 38"/>
                    <a:gd name="T8" fmla="*/ 0 w 32"/>
                    <a:gd name="T9" fmla="*/ 38 h 38"/>
                    <a:gd name="T10" fmla="*/ 24 w 32"/>
                    <a:gd name="T11" fmla="*/ 3 h 38"/>
                    <a:gd name="T12" fmla="*/ 27 w 32"/>
                    <a:gd name="T13" fmla="*/ 5 h 38"/>
                  </a:gdLst>
                  <a:ahLst/>
                  <a:cxnLst>
                    <a:cxn ang="0">
                      <a:pos x="T0" y="T1"/>
                    </a:cxn>
                    <a:cxn ang="0">
                      <a:pos x="T2" y="T3"/>
                    </a:cxn>
                    <a:cxn ang="0">
                      <a:pos x="T4" y="T5"/>
                    </a:cxn>
                    <a:cxn ang="0">
                      <a:pos x="T6" y="T7"/>
                    </a:cxn>
                    <a:cxn ang="0">
                      <a:pos x="T8" y="T9"/>
                    </a:cxn>
                    <a:cxn ang="0">
                      <a:pos x="T10" y="T11"/>
                    </a:cxn>
                    <a:cxn ang="0">
                      <a:pos x="T12" y="T13"/>
                    </a:cxn>
                  </a:cxnLst>
                  <a:rect l="0" t="0" r="r" b="b"/>
                  <a:pathLst>
                    <a:path w="32" h="38">
                      <a:moveTo>
                        <a:pt x="27" y="5"/>
                      </a:moveTo>
                      <a:cubicBezTo>
                        <a:pt x="17" y="11"/>
                        <a:pt x="14" y="9"/>
                        <a:pt x="7" y="20"/>
                      </a:cubicBezTo>
                      <a:cubicBezTo>
                        <a:pt x="14" y="18"/>
                        <a:pt x="25" y="9"/>
                        <a:pt x="32" y="4"/>
                      </a:cubicBezTo>
                      <a:cubicBezTo>
                        <a:pt x="29" y="11"/>
                        <a:pt x="24" y="23"/>
                        <a:pt x="8" y="25"/>
                      </a:cubicBezTo>
                      <a:cubicBezTo>
                        <a:pt x="4" y="27"/>
                        <a:pt x="2" y="33"/>
                        <a:pt x="0" y="38"/>
                      </a:cubicBezTo>
                      <a:cubicBezTo>
                        <a:pt x="1" y="26"/>
                        <a:pt x="7" y="0"/>
                        <a:pt x="24" y="3"/>
                      </a:cubicBezTo>
                      <a:cubicBezTo>
                        <a:pt x="27" y="4"/>
                        <a:pt x="31" y="2"/>
                        <a:pt x="27" y="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8" name="Freeform 301"/>
                <p:cNvSpPr>
                  <a:spLocks/>
                </p:cNvSpPr>
                <p:nvPr/>
              </p:nvSpPr>
              <p:spPr bwMode="auto">
                <a:xfrm>
                  <a:off x="1232" y="1874"/>
                  <a:ext cx="102" cy="85"/>
                </a:xfrm>
                <a:custGeom>
                  <a:avLst/>
                  <a:gdLst>
                    <a:gd name="T0" fmla="*/ 43 w 43"/>
                    <a:gd name="T1" fmla="*/ 16 h 36"/>
                    <a:gd name="T2" fmla="*/ 19 w 43"/>
                    <a:gd name="T3" fmla="*/ 18 h 36"/>
                    <a:gd name="T4" fmla="*/ 43 w 43"/>
                    <a:gd name="T5" fmla="*/ 17 h 36"/>
                    <a:gd name="T6" fmla="*/ 0 w 43"/>
                    <a:gd name="T7" fmla="*/ 36 h 36"/>
                    <a:gd name="T8" fmla="*/ 38 w 43"/>
                    <a:gd name="T9" fmla="*/ 13 h 36"/>
                    <a:gd name="T10" fmla="*/ 43 w 43"/>
                    <a:gd name="T11" fmla="*/ 16 h 36"/>
                  </a:gdLst>
                  <a:ahLst/>
                  <a:cxnLst>
                    <a:cxn ang="0">
                      <a:pos x="T0" y="T1"/>
                    </a:cxn>
                    <a:cxn ang="0">
                      <a:pos x="T2" y="T3"/>
                    </a:cxn>
                    <a:cxn ang="0">
                      <a:pos x="T4" y="T5"/>
                    </a:cxn>
                    <a:cxn ang="0">
                      <a:pos x="T6" y="T7"/>
                    </a:cxn>
                    <a:cxn ang="0">
                      <a:pos x="T8" y="T9"/>
                    </a:cxn>
                    <a:cxn ang="0">
                      <a:pos x="T10" y="T11"/>
                    </a:cxn>
                  </a:cxnLst>
                  <a:rect l="0" t="0" r="r" b="b"/>
                  <a:pathLst>
                    <a:path w="43" h="36">
                      <a:moveTo>
                        <a:pt x="43" y="16"/>
                      </a:moveTo>
                      <a:cubicBezTo>
                        <a:pt x="34" y="14"/>
                        <a:pt x="26" y="12"/>
                        <a:pt x="19" y="18"/>
                      </a:cubicBezTo>
                      <a:cubicBezTo>
                        <a:pt x="28" y="14"/>
                        <a:pt x="34" y="16"/>
                        <a:pt x="43" y="17"/>
                      </a:cubicBezTo>
                      <a:cubicBezTo>
                        <a:pt x="27" y="27"/>
                        <a:pt x="14" y="19"/>
                        <a:pt x="0" y="36"/>
                      </a:cubicBezTo>
                      <a:cubicBezTo>
                        <a:pt x="13" y="19"/>
                        <a:pt x="19" y="0"/>
                        <a:pt x="38" y="13"/>
                      </a:cubicBezTo>
                      <a:cubicBezTo>
                        <a:pt x="41" y="14"/>
                        <a:pt x="42" y="15"/>
                        <a:pt x="43" y="16"/>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09" name="Freeform 302"/>
                <p:cNvSpPr>
                  <a:spLocks/>
                </p:cNvSpPr>
                <p:nvPr/>
              </p:nvSpPr>
              <p:spPr bwMode="auto">
                <a:xfrm>
                  <a:off x="1329" y="1824"/>
                  <a:ext cx="90" cy="64"/>
                </a:xfrm>
                <a:custGeom>
                  <a:avLst/>
                  <a:gdLst>
                    <a:gd name="T0" fmla="*/ 38 w 38"/>
                    <a:gd name="T1" fmla="*/ 25 h 27"/>
                    <a:gd name="T2" fmla="*/ 19 w 38"/>
                    <a:gd name="T3" fmla="*/ 10 h 27"/>
                    <a:gd name="T4" fmla="*/ 36 w 38"/>
                    <a:gd name="T5" fmla="*/ 27 h 27"/>
                    <a:gd name="T6" fmla="*/ 0 w 38"/>
                    <a:gd name="T7" fmla="*/ 12 h 27"/>
                    <a:gd name="T8" fmla="*/ 37 w 38"/>
                    <a:gd name="T9" fmla="*/ 20 h 27"/>
                    <a:gd name="T10" fmla="*/ 38 w 38"/>
                    <a:gd name="T11" fmla="*/ 25 h 27"/>
                  </a:gdLst>
                  <a:ahLst/>
                  <a:cxnLst>
                    <a:cxn ang="0">
                      <a:pos x="T0" y="T1"/>
                    </a:cxn>
                    <a:cxn ang="0">
                      <a:pos x="T2" y="T3"/>
                    </a:cxn>
                    <a:cxn ang="0">
                      <a:pos x="T4" y="T5"/>
                    </a:cxn>
                    <a:cxn ang="0">
                      <a:pos x="T6" y="T7"/>
                    </a:cxn>
                    <a:cxn ang="0">
                      <a:pos x="T8" y="T9"/>
                    </a:cxn>
                    <a:cxn ang="0">
                      <a:pos x="T10" y="T11"/>
                    </a:cxn>
                  </a:cxnLst>
                  <a:rect l="0" t="0" r="r" b="b"/>
                  <a:pathLst>
                    <a:path w="38" h="27">
                      <a:moveTo>
                        <a:pt x="38" y="25"/>
                      </a:moveTo>
                      <a:cubicBezTo>
                        <a:pt x="33" y="18"/>
                        <a:pt x="28" y="10"/>
                        <a:pt x="19" y="10"/>
                      </a:cubicBezTo>
                      <a:cubicBezTo>
                        <a:pt x="28" y="13"/>
                        <a:pt x="30" y="20"/>
                        <a:pt x="36" y="27"/>
                      </a:cubicBezTo>
                      <a:cubicBezTo>
                        <a:pt x="18" y="21"/>
                        <a:pt x="13" y="8"/>
                        <a:pt x="0" y="12"/>
                      </a:cubicBezTo>
                      <a:cubicBezTo>
                        <a:pt x="11" y="6"/>
                        <a:pt x="30" y="0"/>
                        <a:pt x="37" y="20"/>
                      </a:cubicBezTo>
                      <a:cubicBezTo>
                        <a:pt x="38" y="23"/>
                        <a:pt x="38" y="25"/>
                        <a:pt x="38" y="2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0" name="Freeform 303"/>
                <p:cNvSpPr>
                  <a:spLocks/>
                </p:cNvSpPr>
                <p:nvPr/>
              </p:nvSpPr>
              <p:spPr bwMode="auto">
                <a:xfrm>
                  <a:off x="1358" y="1897"/>
                  <a:ext cx="70" cy="114"/>
                </a:xfrm>
                <a:custGeom>
                  <a:avLst/>
                  <a:gdLst>
                    <a:gd name="T0" fmla="*/ 25 w 30"/>
                    <a:gd name="T1" fmla="*/ 0 h 48"/>
                    <a:gd name="T2" fmla="*/ 9 w 30"/>
                    <a:gd name="T3" fmla="*/ 26 h 48"/>
                    <a:gd name="T4" fmla="*/ 26 w 30"/>
                    <a:gd name="T5" fmla="*/ 5 h 48"/>
                    <a:gd name="T6" fmla="*/ 8 w 30"/>
                    <a:gd name="T7" fmla="*/ 48 h 48"/>
                    <a:gd name="T8" fmla="*/ 19 w 30"/>
                    <a:gd name="T9" fmla="*/ 6 h 48"/>
                    <a:gd name="T10" fmla="*/ 25 w 30"/>
                    <a:gd name="T11" fmla="*/ 0 h 48"/>
                  </a:gdLst>
                  <a:ahLst/>
                  <a:cxnLst>
                    <a:cxn ang="0">
                      <a:pos x="T0" y="T1"/>
                    </a:cxn>
                    <a:cxn ang="0">
                      <a:pos x="T2" y="T3"/>
                    </a:cxn>
                    <a:cxn ang="0">
                      <a:pos x="T4" y="T5"/>
                    </a:cxn>
                    <a:cxn ang="0">
                      <a:pos x="T6" y="T7"/>
                    </a:cxn>
                    <a:cxn ang="0">
                      <a:pos x="T8" y="T9"/>
                    </a:cxn>
                    <a:cxn ang="0">
                      <a:pos x="T10" y="T11"/>
                    </a:cxn>
                  </a:cxnLst>
                  <a:rect l="0" t="0" r="r" b="b"/>
                  <a:pathLst>
                    <a:path w="30" h="48">
                      <a:moveTo>
                        <a:pt x="25" y="0"/>
                      </a:moveTo>
                      <a:cubicBezTo>
                        <a:pt x="24" y="6"/>
                        <a:pt x="9" y="17"/>
                        <a:pt x="9" y="26"/>
                      </a:cubicBezTo>
                      <a:cubicBezTo>
                        <a:pt x="12" y="17"/>
                        <a:pt x="24" y="11"/>
                        <a:pt x="26" y="5"/>
                      </a:cubicBezTo>
                      <a:cubicBezTo>
                        <a:pt x="30" y="23"/>
                        <a:pt x="1" y="30"/>
                        <a:pt x="8" y="48"/>
                      </a:cubicBezTo>
                      <a:cubicBezTo>
                        <a:pt x="0" y="33"/>
                        <a:pt x="1" y="16"/>
                        <a:pt x="19" y="6"/>
                      </a:cubicBezTo>
                      <a:cubicBezTo>
                        <a:pt x="21" y="4"/>
                        <a:pt x="25" y="0"/>
                        <a:pt x="25"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1" name="Freeform 304"/>
                <p:cNvSpPr>
                  <a:spLocks/>
                </p:cNvSpPr>
                <p:nvPr/>
              </p:nvSpPr>
              <p:spPr bwMode="auto">
                <a:xfrm>
                  <a:off x="1419" y="1892"/>
                  <a:ext cx="9" cy="7"/>
                </a:xfrm>
                <a:custGeom>
                  <a:avLst/>
                  <a:gdLst>
                    <a:gd name="T0" fmla="*/ 0 w 4"/>
                    <a:gd name="T1" fmla="*/ 3 h 3"/>
                    <a:gd name="T2" fmla="*/ 1 w 4"/>
                    <a:gd name="T3" fmla="*/ 2 h 3"/>
                    <a:gd name="T4" fmla="*/ 1 w 4"/>
                    <a:gd name="T5" fmla="*/ 2 h 3"/>
                    <a:gd name="T6" fmla="*/ 1 w 4"/>
                    <a:gd name="T7" fmla="*/ 2 h 3"/>
                    <a:gd name="T8" fmla="*/ 2 w 4"/>
                    <a:gd name="T9" fmla="*/ 1 h 3"/>
                    <a:gd name="T10" fmla="*/ 3 w 4"/>
                    <a:gd name="T11" fmla="*/ 0 h 3"/>
                    <a:gd name="T12" fmla="*/ 3 w 4"/>
                    <a:gd name="T13" fmla="*/ 0 h 3"/>
                    <a:gd name="T14" fmla="*/ 3 w 4"/>
                    <a:gd name="T15" fmla="*/ 0 h 3"/>
                    <a:gd name="T16" fmla="*/ 4 w 4"/>
                    <a:gd name="T17" fmla="*/ 0 h 3"/>
                    <a:gd name="T18" fmla="*/ 4 w 4"/>
                    <a:gd name="T19" fmla="*/ 0 h 3"/>
                    <a:gd name="T20" fmla="*/ 4 w 4"/>
                    <a:gd name="T21" fmla="*/ 0 h 3"/>
                    <a:gd name="T22" fmla="*/ 4 w 4"/>
                    <a:gd name="T23" fmla="*/ 0 h 3"/>
                    <a:gd name="T24" fmla="*/ 4 w 4"/>
                    <a:gd name="T25" fmla="*/ 0 h 3"/>
                    <a:gd name="T26" fmla="*/ 4 w 4"/>
                    <a:gd name="T27" fmla="*/ 0 h 3"/>
                    <a:gd name="T28" fmla="*/ 4 w 4"/>
                    <a:gd name="T29" fmla="*/ 0 h 3"/>
                    <a:gd name="T30" fmla="*/ 4 w 4"/>
                    <a:gd name="T31" fmla="*/ 0 h 3"/>
                    <a:gd name="T32" fmla="*/ 4 w 4"/>
                    <a:gd name="T33" fmla="*/ 0 h 3"/>
                    <a:gd name="T34" fmla="*/ 4 w 4"/>
                    <a:gd name="T35" fmla="*/ 0 h 3"/>
                    <a:gd name="T36" fmla="*/ 4 w 4"/>
                    <a:gd name="T37" fmla="*/ 0 h 3"/>
                    <a:gd name="T38" fmla="*/ 4 w 4"/>
                    <a:gd name="T39" fmla="*/ 0 h 3"/>
                    <a:gd name="T40" fmla="*/ 4 w 4"/>
                    <a:gd name="T41" fmla="*/ 0 h 3"/>
                    <a:gd name="T42" fmla="*/ 4 w 4"/>
                    <a:gd name="T43" fmla="*/ 0 h 3"/>
                    <a:gd name="T44" fmla="*/ 3 w 4"/>
                    <a:gd name="T45" fmla="*/ 0 h 3"/>
                    <a:gd name="T46" fmla="*/ 3 w 4"/>
                    <a:gd name="T47" fmla="*/ 0 h 3"/>
                    <a:gd name="T48" fmla="*/ 3 w 4"/>
                    <a:gd name="T49" fmla="*/ 0 h 3"/>
                    <a:gd name="T50" fmla="*/ 3 w 4"/>
                    <a:gd name="T51" fmla="*/ 0 h 3"/>
                    <a:gd name="T52" fmla="*/ 3 w 4"/>
                    <a:gd name="T53" fmla="*/ 0 h 3"/>
                    <a:gd name="T54" fmla="*/ 3 w 4"/>
                    <a:gd name="T55" fmla="*/ 0 h 3"/>
                    <a:gd name="T56" fmla="*/ 3 w 4"/>
                    <a:gd name="T57" fmla="*/ 0 h 3"/>
                    <a:gd name="T58" fmla="*/ 2 w 4"/>
                    <a:gd name="T59" fmla="*/ 1 h 3"/>
                    <a:gd name="T60" fmla="*/ 1 w 4"/>
                    <a:gd name="T61" fmla="*/ 2 h 3"/>
                    <a:gd name="T62" fmla="*/ 0 w 4"/>
                    <a:gd name="T63" fmla="*/ 2 h 3"/>
                    <a:gd name="T64" fmla="*/ 0 w 4"/>
                    <a:gd name="T65" fmla="*/ 3 h 3"/>
                    <a:gd name="T66" fmla="*/ 0 w 4"/>
                    <a:gd name="T67" fmla="*/ 3 h 3"/>
                    <a:gd name="T68" fmla="*/ 0 w 4"/>
                    <a:gd name="T69" fmla="*/ 3 h 3"/>
                    <a:gd name="T70" fmla="*/ 0 w 4"/>
                    <a:gd name="T71" fmla="*/ 3 h 3"/>
                    <a:gd name="T72" fmla="*/ 0 w 4"/>
                    <a:gd name="T73" fmla="*/ 3 h 3"/>
                    <a:gd name="T74" fmla="*/ 0 w 4"/>
                    <a:gd name="T75" fmla="*/ 3 h 3"/>
                    <a:gd name="T76" fmla="*/ 0 w 4"/>
                    <a:gd name="T77" fmla="*/ 3 h 3"/>
                    <a:gd name="T78" fmla="*/ 0 w 4"/>
                    <a:gd name="T7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 h="3">
                      <a:moveTo>
                        <a:pt x="0" y="3"/>
                      </a:moveTo>
                      <a:cubicBezTo>
                        <a:pt x="0" y="3"/>
                        <a:pt x="1" y="3"/>
                        <a:pt x="1" y="2"/>
                      </a:cubicBezTo>
                      <a:cubicBezTo>
                        <a:pt x="1" y="2"/>
                        <a:pt x="1" y="2"/>
                        <a:pt x="1" y="2"/>
                      </a:cubicBezTo>
                      <a:cubicBezTo>
                        <a:pt x="1" y="2"/>
                        <a:pt x="1" y="2"/>
                        <a:pt x="1" y="2"/>
                      </a:cubicBezTo>
                      <a:cubicBezTo>
                        <a:pt x="1" y="2"/>
                        <a:pt x="1" y="2"/>
                        <a:pt x="2" y="1"/>
                      </a:cubicBezTo>
                      <a:cubicBezTo>
                        <a:pt x="2" y="1"/>
                        <a:pt x="3" y="0"/>
                        <a:pt x="3" y="0"/>
                      </a:cubicBezTo>
                      <a:cubicBezTo>
                        <a:pt x="3" y="0"/>
                        <a:pt x="3" y="0"/>
                        <a:pt x="3" y="0"/>
                      </a:cubicBezTo>
                      <a:cubicBezTo>
                        <a:pt x="3" y="0"/>
                        <a:pt x="3" y="0"/>
                        <a:pt x="3" y="0"/>
                      </a:cubicBezTo>
                      <a:cubicBezTo>
                        <a:pt x="3"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2" y="0"/>
                        <a:pt x="2" y="1"/>
                      </a:cubicBezTo>
                      <a:cubicBezTo>
                        <a:pt x="1" y="1"/>
                        <a:pt x="1" y="2"/>
                        <a:pt x="1" y="2"/>
                      </a:cubicBezTo>
                      <a:cubicBezTo>
                        <a:pt x="1" y="2"/>
                        <a:pt x="1" y="2"/>
                        <a:pt x="0" y="2"/>
                      </a:cubicBezTo>
                      <a:cubicBezTo>
                        <a:pt x="0" y="2"/>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2" name="Freeform 305"/>
                <p:cNvSpPr>
                  <a:spLocks/>
                </p:cNvSpPr>
                <p:nvPr/>
              </p:nvSpPr>
              <p:spPr bwMode="auto">
                <a:xfrm>
                  <a:off x="1417" y="1890"/>
                  <a:ext cx="11" cy="2"/>
                </a:xfrm>
                <a:custGeom>
                  <a:avLst/>
                  <a:gdLst>
                    <a:gd name="T0" fmla="*/ 1 w 5"/>
                    <a:gd name="T1" fmla="*/ 0 h 1"/>
                    <a:gd name="T2" fmla="*/ 1 w 5"/>
                    <a:gd name="T3" fmla="*/ 0 h 1"/>
                    <a:gd name="T4" fmla="*/ 1 w 5"/>
                    <a:gd name="T5" fmla="*/ 0 h 1"/>
                    <a:gd name="T6" fmla="*/ 1 w 5"/>
                    <a:gd name="T7" fmla="*/ 1 h 1"/>
                    <a:gd name="T8" fmla="*/ 2 w 5"/>
                    <a:gd name="T9" fmla="*/ 1 h 1"/>
                    <a:gd name="T10" fmla="*/ 4 w 5"/>
                    <a:gd name="T11" fmla="*/ 1 h 1"/>
                    <a:gd name="T12" fmla="*/ 4 w 5"/>
                    <a:gd name="T13" fmla="*/ 1 h 1"/>
                    <a:gd name="T14" fmla="*/ 4 w 5"/>
                    <a:gd name="T15" fmla="*/ 1 h 1"/>
                    <a:gd name="T16" fmla="*/ 5 w 5"/>
                    <a:gd name="T17" fmla="*/ 1 h 1"/>
                    <a:gd name="T18" fmla="*/ 5 w 5"/>
                    <a:gd name="T19" fmla="*/ 1 h 1"/>
                    <a:gd name="T20" fmla="*/ 5 w 5"/>
                    <a:gd name="T21" fmla="*/ 1 h 1"/>
                    <a:gd name="T22" fmla="*/ 5 w 5"/>
                    <a:gd name="T23" fmla="*/ 1 h 1"/>
                    <a:gd name="T24" fmla="*/ 5 w 5"/>
                    <a:gd name="T25" fmla="*/ 1 h 1"/>
                    <a:gd name="T26" fmla="*/ 5 w 5"/>
                    <a:gd name="T27" fmla="*/ 1 h 1"/>
                    <a:gd name="T28" fmla="*/ 5 w 5"/>
                    <a:gd name="T29" fmla="*/ 1 h 1"/>
                    <a:gd name="T30" fmla="*/ 5 w 5"/>
                    <a:gd name="T31" fmla="*/ 1 h 1"/>
                    <a:gd name="T32" fmla="*/ 5 w 5"/>
                    <a:gd name="T33" fmla="*/ 1 h 1"/>
                    <a:gd name="T34" fmla="*/ 5 w 5"/>
                    <a:gd name="T35" fmla="*/ 1 h 1"/>
                    <a:gd name="T36" fmla="*/ 5 w 5"/>
                    <a:gd name="T37" fmla="*/ 1 h 1"/>
                    <a:gd name="T38" fmla="*/ 5 w 5"/>
                    <a:gd name="T39" fmla="*/ 1 h 1"/>
                    <a:gd name="T40" fmla="*/ 5 w 5"/>
                    <a:gd name="T41" fmla="*/ 1 h 1"/>
                    <a:gd name="T42" fmla="*/ 5 w 5"/>
                    <a:gd name="T43" fmla="*/ 1 h 1"/>
                    <a:gd name="T44" fmla="*/ 4 w 5"/>
                    <a:gd name="T45" fmla="*/ 1 h 1"/>
                    <a:gd name="T46" fmla="*/ 4 w 5"/>
                    <a:gd name="T47" fmla="*/ 1 h 1"/>
                    <a:gd name="T48" fmla="*/ 4 w 5"/>
                    <a:gd name="T49" fmla="*/ 1 h 1"/>
                    <a:gd name="T50" fmla="*/ 4 w 5"/>
                    <a:gd name="T51" fmla="*/ 1 h 1"/>
                    <a:gd name="T52" fmla="*/ 4 w 5"/>
                    <a:gd name="T53" fmla="*/ 1 h 1"/>
                    <a:gd name="T54" fmla="*/ 4 w 5"/>
                    <a:gd name="T55" fmla="*/ 1 h 1"/>
                    <a:gd name="T56" fmla="*/ 4 w 5"/>
                    <a:gd name="T57" fmla="*/ 1 h 1"/>
                    <a:gd name="T58" fmla="*/ 3 w 5"/>
                    <a:gd name="T59" fmla="*/ 1 h 1"/>
                    <a:gd name="T60" fmla="*/ 1 w 5"/>
                    <a:gd name="T61" fmla="*/ 1 h 1"/>
                    <a:gd name="T62" fmla="*/ 1 w 5"/>
                    <a:gd name="T63" fmla="*/ 1 h 1"/>
                    <a:gd name="T64" fmla="*/ 1 w 5"/>
                    <a:gd name="T65" fmla="*/ 1 h 1"/>
                    <a:gd name="T66" fmla="*/ 0 w 5"/>
                    <a:gd name="T67" fmla="*/ 0 h 1"/>
                    <a:gd name="T68" fmla="*/ 0 w 5"/>
                    <a:gd name="T69" fmla="*/ 0 h 1"/>
                    <a:gd name="T70" fmla="*/ 0 w 5"/>
                    <a:gd name="T71" fmla="*/ 0 h 1"/>
                    <a:gd name="T72" fmla="*/ 0 w 5"/>
                    <a:gd name="T73" fmla="*/ 0 h 1"/>
                    <a:gd name="T74" fmla="*/ 0 w 5"/>
                    <a:gd name="T75" fmla="*/ 0 h 1"/>
                    <a:gd name="T76" fmla="*/ 0 w 5"/>
                    <a:gd name="T77" fmla="*/ 0 h 1"/>
                    <a:gd name="T78" fmla="*/ 1 w 5"/>
                    <a:gd name="T7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1">
                      <a:moveTo>
                        <a:pt x="1" y="0"/>
                      </a:moveTo>
                      <a:cubicBezTo>
                        <a:pt x="1" y="0"/>
                        <a:pt x="1" y="0"/>
                        <a:pt x="1" y="0"/>
                      </a:cubicBezTo>
                      <a:cubicBezTo>
                        <a:pt x="1" y="0"/>
                        <a:pt x="1" y="0"/>
                        <a:pt x="1" y="0"/>
                      </a:cubicBezTo>
                      <a:cubicBezTo>
                        <a:pt x="1" y="0"/>
                        <a:pt x="1" y="0"/>
                        <a:pt x="1" y="1"/>
                      </a:cubicBezTo>
                      <a:cubicBezTo>
                        <a:pt x="1" y="1"/>
                        <a:pt x="2" y="1"/>
                        <a:pt x="2" y="1"/>
                      </a:cubicBezTo>
                      <a:cubicBezTo>
                        <a:pt x="3" y="1"/>
                        <a:pt x="4" y="1"/>
                        <a:pt x="4" y="1"/>
                      </a:cubicBezTo>
                      <a:cubicBezTo>
                        <a:pt x="4" y="1"/>
                        <a:pt x="4" y="1"/>
                        <a:pt x="4" y="1"/>
                      </a:cubicBezTo>
                      <a:cubicBezTo>
                        <a:pt x="4" y="1"/>
                        <a:pt x="4" y="1"/>
                        <a:pt x="4" y="1"/>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2" y="1"/>
                        <a:pt x="2" y="1"/>
                        <a:pt x="1" y="1"/>
                      </a:cubicBezTo>
                      <a:cubicBezTo>
                        <a:pt x="1" y="1"/>
                        <a:pt x="1" y="1"/>
                        <a:pt x="1" y="1"/>
                      </a:cubicBezTo>
                      <a:cubicBezTo>
                        <a:pt x="1" y="1"/>
                        <a:pt x="1" y="1"/>
                        <a:pt x="1"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3" name="Freeform 306"/>
                <p:cNvSpPr>
                  <a:spLocks/>
                </p:cNvSpPr>
                <p:nvPr/>
              </p:nvSpPr>
              <p:spPr bwMode="auto">
                <a:xfrm>
                  <a:off x="1417" y="1888"/>
                  <a:ext cx="11" cy="4"/>
                </a:xfrm>
                <a:custGeom>
                  <a:avLst/>
                  <a:gdLst>
                    <a:gd name="T0" fmla="*/ 0 w 5"/>
                    <a:gd name="T1" fmla="*/ 0 h 2"/>
                    <a:gd name="T2" fmla="*/ 1 w 5"/>
                    <a:gd name="T3" fmla="*/ 0 h 2"/>
                    <a:gd name="T4" fmla="*/ 1 w 5"/>
                    <a:gd name="T5" fmla="*/ 0 h 2"/>
                    <a:gd name="T6" fmla="*/ 1 w 5"/>
                    <a:gd name="T7" fmla="*/ 0 h 2"/>
                    <a:gd name="T8" fmla="*/ 2 w 5"/>
                    <a:gd name="T9" fmla="*/ 1 h 2"/>
                    <a:gd name="T10" fmla="*/ 4 w 5"/>
                    <a:gd name="T11" fmla="*/ 2 h 2"/>
                    <a:gd name="T12" fmla="*/ 4 w 5"/>
                    <a:gd name="T13" fmla="*/ 2 h 2"/>
                    <a:gd name="T14" fmla="*/ 4 w 5"/>
                    <a:gd name="T15" fmla="*/ 2 h 2"/>
                    <a:gd name="T16" fmla="*/ 5 w 5"/>
                    <a:gd name="T17" fmla="*/ 2 h 2"/>
                    <a:gd name="T18" fmla="*/ 5 w 5"/>
                    <a:gd name="T19" fmla="*/ 2 h 2"/>
                    <a:gd name="T20" fmla="*/ 5 w 5"/>
                    <a:gd name="T21" fmla="*/ 2 h 2"/>
                    <a:gd name="T22" fmla="*/ 5 w 5"/>
                    <a:gd name="T23" fmla="*/ 2 h 2"/>
                    <a:gd name="T24" fmla="*/ 5 w 5"/>
                    <a:gd name="T25" fmla="*/ 2 h 2"/>
                    <a:gd name="T26" fmla="*/ 5 w 5"/>
                    <a:gd name="T27" fmla="*/ 2 h 2"/>
                    <a:gd name="T28" fmla="*/ 5 w 5"/>
                    <a:gd name="T29" fmla="*/ 2 h 2"/>
                    <a:gd name="T30" fmla="*/ 5 w 5"/>
                    <a:gd name="T31" fmla="*/ 2 h 2"/>
                    <a:gd name="T32" fmla="*/ 5 w 5"/>
                    <a:gd name="T33" fmla="*/ 2 h 2"/>
                    <a:gd name="T34" fmla="*/ 5 w 5"/>
                    <a:gd name="T35" fmla="*/ 2 h 2"/>
                    <a:gd name="T36" fmla="*/ 5 w 5"/>
                    <a:gd name="T37" fmla="*/ 2 h 2"/>
                    <a:gd name="T38" fmla="*/ 5 w 5"/>
                    <a:gd name="T39" fmla="*/ 2 h 2"/>
                    <a:gd name="T40" fmla="*/ 5 w 5"/>
                    <a:gd name="T41" fmla="*/ 2 h 2"/>
                    <a:gd name="T42" fmla="*/ 5 w 5"/>
                    <a:gd name="T43" fmla="*/ 2 h 2"/>
                    <a:gd name="T44" fmla="*/ 4 w 5"/>
                    <a:gd name="T45" fmla="*/ 2 h 2"/>
                    <a:gd name="T46" fmla="*/ 4 w 5"/>
                    <a:gd name="T47" fmla="*/ 2 h 2"/>
                    <a:gd name="T48" fmla="*/ 4 w 5"/>
                    <a:gd name="T49" fmla="*/ 2 h 2"/>
                    <a:gd name="T50" fmla="*/ 4 w 5"/>
                    <a:gd name="T51" fmla="*/ 2 h 2"/>
                    <a:gd name="T52" fmla="*/ 3 w 5"/>
                    <a:gd name="T53" fmla="*/ 2 h 2"/>
                    <a:gd name="T54" fmla="*/ 3 w 5"/>
                    <a:gd name="T55" fmla="*/ 2 h 2"/>
                    <a:gd name="T56" fmla="*/ 3 w 5"/>
                    <a:gd name="T57" fmla="*/ 2 h 2"/>
                    <a:gd name="T58" fmla="*/ 3 w 5"/>
                    <a:gd name="T59" fmla="*/ 1 h 2"/>
                    <a:gd name="T60" fmla="*/ 1 w 5"/>
                    <a:gd name="T61" fmla="*/ 1 h 2"/>
                    <a:gd name="T62" fmla="*/ 1 w 5"/>
                    <a:gd name="T63" fmla="*/ 0 h 2"/>
                    <a:gd name="T64" fmla="*/ 0 w 5"/>
                    <a:gd name="T65" fmla="*/ 0 h 2"/>
                    <a:gd name="T66" fmla="*/ 0 w 5"/>
                    <a:gd name="T67" fmla="*/ 0 h 2"/>
                    <a:gd name="T68" fmla="*/ 0 w 5"/>
                    <a:gd name="T69" fmla="*/ 0 h 2"/>
                    <a:gd name="T70" fmla="*/ 0 w 5"/>
                    <a:gd name="T71" fmla="*/ 0 h 2"/>
                    <a:gd name="T72" fmla="*/ 0 w 5"/>
                    <a:gd name="T73" fmla="*/ 0 h 2"/>
                    <a:gd name="T74" fmla="*/ 0 w 5"/>
                    <a:gd name="T75" fmla="*/ 0 h 2"/>
                    <a:gd name="T76" fmla="*/ 0 w 5"/>
                    <a:gd name="T77" fmla="*/ 0 h 2"/>
                    <a:gd name="T78" fmla="*/ 0 w 5"/>
                    <a:gd name="T7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2">
                      <a:moveTo>
                        <a:pt x="0" y="0"/>
                      </a:moveTo>
                      <a:cubicBezTo>
                        <a:pt x="0" y="0"/>
                        <a:pt x="1" y="0"/>
                        <a:pt x="1" y="0"/>
                      </a:cubicBezTo>
                      <a:cubicBezTo>
                        <a:pt x="1" y="0"/>
                        <a:pt x="1" y="0"/>
                        <a:pt x="1" y="0"/>
                      </a:cubicBezTo>
                      <a:cubicBezTo>
                        <a:pt x="1" y="0"/>
                        <a:pt x="1" y="0"/>
                        <a:pt x="1" y="0"/>
                      </a:cubicBezTo>
                      <a:cubicBezTo>
                        <a:pt x="1" y="0"/>
                        <a:pt x="2" y="1"/>
                        <a:pt x="2" y="1"/>
                      </a:cubicBezTo>
                      <a:cubicBezTo>
                        <a:pt x="3" y="1"/>
                        <a:pt x="4" y="2"/>
                        <a:pt x="4" y="2"/>
                      </a:cubicBezTo>
                      <a:cubicBezTo>
                        <a:pt x="4" y="2"/>
                        <a:pt x="4" y="2"/>
                        <a:pt x="4" y="2"/>
                      </a:cubicBezTo>
                      <a:cubicBezTo>
                        <a:pt x="4" y="2"/>
                        <a:pt x="4" y="2"/>
                        <a:pt x="4" y="2"/>
                      </a:cubicBezTo>
                      <a:cubicBezTo>
                        <a:pt x="4"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4" y="2"/>
                        <a:pt x="4" y="2"/>
                        <a:pt x="4" y="2"/>
                      </a:cubicBezTo>
                      <a:cubicBezTo>
                        <a:pt x="4" y="2"/>
                        <a:pt x="4" y="2"/>
                        <a:pt x="4" y="2"/>
                      </a:cubicBezTo>
                      <a:cubicBezTo>
                        <a:pt x="4" y="2"/>
                        <a:pt x="4" y="2"/>
                        <a:pt x="4" y="2"/>
                      </a:cubicBezTo>
                      <a:cubicBezTo>
                        <a:pt x="4" y="2"/>
                        <a:pt x="4" y="2"/>
                        <a:pt x="4" y="2"/>
                      </a:cubicBezTo>
                      <a:cubicBezTo>
                        <a:pt x="4" y="2"/>
                        <a:pt x="4" y="2"/>
                        <a:pt x="3" y="2"/>
                      </a:cubicBezTo>
                      <a:cubicBezTo>
                        <a:pt x="3" y="2"/>
                        <a:pt x="3" y="2"/>
                        <a:pt x="3" y="2"/>
                      </a:cubicBezTo>
                      <a:cubicBezTo>
                        <a:pt x="3" y="2"/>
                        <a:pt x="3" y="2"/>
                        <a:pt x="3" y="2"/>
                      </a:cubicBezTo>
                      <a:cubicBezTo>
                        <a:pt x="3" y="2"/>
                        <a:pt x="3" y="1"/>
                        <a:pt x="3" y="1"/>
                      </a:cubicBezTo>
                      <a:cubicBezTo>
                        <a:pt x="2" y="1"/>
                        <a:pt x="1" y="1"/>
                        <a:pt x="1" y="1"/>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4" name="Freeform 307"/>
                <p:cNvSpPr>
                  <a:spLocks/>
                </p:cNvSpPr>
                <p:nvPr/>
              </p:nvSpPr>
              <p:spPr bwMode="auto">
                <a:xfrm>
                  <a:off x="1421" y="1892"/>
                  <a:ext cx="7" cy="10"/>
                </a:xfrm>
                <a:custGeom>
                  <a:avLst/>
                  <a:gdLst>
                    <a:gd name="T0" fmla="*/ 0 w 3"/>
                    <a:gd name="T1" fmla="*/ 4 h 4"/>
                    <a:gd name="T2" fmla="*/ 0 w 3"/>
                    <a:gd name="T3" fmla="*/ 4 h 4"/>
                    <a:gd name="T4" fmla="*/ 0 w 3"/>
                    <a:gd name="T5" fmla="*/ 4 h 4"/>
                    <a:gd name="T6" fmla="*/ 1 w 3"/>
                    <a:gd name="T7" fmla="*/ 3 h 4"/>
                    <a:gd name="T8" fmla="*/ 1 w 3"/>
                    <a:gd name="T9" fmla="*/ 2 h 4"/>
                    <a:gd name="T10" fmla="*/ 2 w 3"/>
                    <a:gd name="T11" fmla="*/ 0 h 4"/>
                    <a:gd name="T12" fmla="*/ 2 w 3"/>
                    <a:gd name="T13" fmla="*/ 0 h 4"/>
                    <a:gd name="T14" fmla="*/ 2 w 3"/>
                    <a:gd name="T15" fmla="*/ 0 h 4"/>
                    <a:gd name="T16" fmla="*/ 3 w 3"/>
                    <a:gd name="T17" fmla="*/ 0 h 4"/>
                    <a:gd name="T18" fmla="*/ 3 w 3"/>
                    <a:gd name="T19" fmla="*/ 0 h 4"/>
                    <a:gd name="T20" fmla="*/ 3 w 3"/>
                    <a:gd name="T21" fmla="*/ 0 h 4"/>
                    <a:gd name="T22" fmla="*/ 3 w 3"/>
                    <a:gd name="T23" fmla="*/ 0 h 4"/>
                    <a:gd name="T24" fmla="*/ 3 w 3"/>
                    <a:gd name="T25" fmla="*/ 0 h 4"/>
                    <a:gd name="T26" fmla="*/ 3 w 3"/>
                    <a:gd name="T27" fmla="*/ 0 h 4"/>
                    <a:gd name="T28" fmla="*/ 3 w 3"/>
                    <a:gd name="T29" fmla="*/ 0 h 4"/>
                    <a:gd name="T30" fmla="*/ 3 w 3"/>
                    <a:gd name="T31" fmla="*/ 0 h 4"/>
                    <a:gd name="T32" fmla="*/ 3 w 3"/>
                    <a:gd name="T33" fmla="*/ 0 h 4"/>
                    <a:gd name="T34" fmla="*/ 3 w 3"/>
                    <a:gd name="T35" fmla="*/ 0 h 4"/>
                    <a:gd name="T36" fmla="*/ 3 w 3"/>
                    <a:gd name="T37" fmla="*/ 0 h 4"/>
                    <a:gd name="T38" fmla="*/ 3 w 3"/>
                    <a:gd name="T39" fmla="*/ 0 h 4"/>
                    <a:gd name="T40" fmla="*/ 3 w 3"/>
                    <a:gd name="T41" fmla="*/ 0 h 4"/>
                    <a:gd name="T42" fmla="*/ 3 w 3"/>
                    <a:gd name="T43" fmla="*/ 0 h 4"/>
                    <a:gd name="T44" fmla="*/ 2 w 3"/>
                    <a:gd name="T45" fmla="*/ 0 h 4"/>
                    <a:gd name="T46" fmla="*/ 2 w 3"/>
                    <a:gd name="T47" fmla="*/ 0 h 4"/>
                    <a:gd name="T48" fmla="*/ 2 w 3"/>
                    <a:gd name="T49" fmla="*/ 0 h 4"/>
                    <a:gd name="T50" fmla="*/ 2 w 3"/>
                    <a:gd name="T51" fmla="*/ 0 h 4"/>
                    <a:gd name="T52" fmla="*/ 2 w 3"/>
                    <a:gd name="T53" fmla="*/ 1 h 4"/>
                    <a:gd name="T54" fmla="*/ 2 w 3"/>
                    <a:gd name="T55" fmla="*/ 1 h 4"/>
                    <a:gd name="T56" fmla="*/ 2 w 3"/>
                    <a:gd name="T57" fmla="*/ 1 h 4"/>
                    <a:gd name="T58" fmla="*/ 1 w 3"/>
                    <a:gd name="T59" fmla="*/ 1 h 4"/>
                    <a:gd name="T60" fmla="*/ 0 w 3"/>
                    <a:gd name="T61" fmla="*/ 3 h 4"/>
                    <a:gd name="T62" fmla="*/ 0 w 3"/>
                    <a:gd name="T63" fmla="*/ 4 h 4"/>
                    <a:gd name="T64" fmla="*/ 0 w 3"/>
                    <a:gd name="T65" fmla="*/ 4 h 4"/>
                    <a:gd name="T66" fmla="*/ 0 w 3"/>
                    <a:gd name="T67" fmla="*/ 4 h 4"/>
                    <a:gd name="T68" fmla="*/ 0 w 3"/>
                    <a:gd name="T69" fmla="*/ 4 h 4"/>
                    <a:gd name="T70" fmla="*/ 0 w 3"/>
                    <a:gd name="T71" fmla="*/ 4 h 4"/>
                    <a:gd name="T72" fmla="*/ 0 w 3"/>
                    <a:gd name="T73" fmla="*/ 4 h 4"/>
                    <a:gd name="T74" fmla="*/ 0 w 3"/>
                    <a:gd name="T75" fmla="*/ 4 h 4"/>
                    <a:gd name="T76" fmla="*/ 0 w 3"/>
                    <a:gd name="T77" fmla="*/ 4 h 4"/>
                    <a:gd name="T78" fmla="*/ 0 w 3"/>
                    <a:gd name="T7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 h="4">
                      <a:moveTo>
                        <a:pt x="0" y="4"/>
                      </a:moveTo>
                      <a:cubicBezTo>
                        <a:pt x="0" y="4"/>
                        <a:pt x="0" y="4"/>
                        <a:pt x="0" y="4"/>
                      </a:cubicBezTo>
                      <a:cubicBezTo>
                        <a:pt x="0" y="4"/>
                        <a:pt x="0" y="4"/>
                        <a:pt x="0" y="4"/>
                      </a:cubicBezTo>
                      <a:cubicBezTo>
                        <a:pt x="0" y="4"/>
                        <a:pt x="1" y="3"/>
                        <a:pt x="1" y="3"/>
                      </a:cubicBezTo>
                      <a:cubicBezTo>
                        <a:pt x="1" y="3"/>
                        <a:pt x="1" y="3"/>
                        <a:pt x="1" y="2"/>
                      </a:cubicBezTo>
                      <a:cubicBezTo>
                        <a:pt x="1" y="1"/>
                        <a:pt x="2" y="1"/>
                        <a:pt x="2" y="0"/>
                      </a:cubicBezTo>
                      <a:cubicBezTo>
                        <a:pt x="2" y="0"/>
                        <a:pt x="2" y="0"/>
                        <a:pt x="2" y="0"/>
                      </a:cubicBezTo>
                      <a:cubicBezTo>
                        <a:pt x="2" y="0"/>
                        <a:pt x="2" y="0"/>
                        <a:pt x="2"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1"/>
                        <a:pt x="2" y="1"/>
                      </a:cubicBezTo>
                      <a:cubicBezTo>
                        <a:pt x="2" y="1"/>
                        <a:pt x="2" y="1"/>
                        <a:pt x="2" y="1"/>
                      </a:cubicBezTo>
                      <a:cubicBezTo>
                        <a:pt x="2" y="1"/>
                        <a:pt x="2" y="1"/>
                        <a:pt x="2" y="1"/>
                      </a:cubicBezTo>
                      <a:cubicBezTo>
                        <a:pt x="2" y="1"/>
                        <a:pt x="2" y="1"/>
                        <a:pt x="1" y="1"/>
                      </a:cubicBezTo>
                      <a:cubicBezTo>
                        <a:pt x="1" y="2"/>
                        <a:pt x="1" y="3"/>
                        <a:pt x="0" y="3"/>
                      </a:cubicBezTo>
                      <a:cubicBezTo>
                        <a:pt x="0" y="3"/>
                        <a:pt x="0" y="3"/>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5" name="Freeform 308"/>
                <p:cNvSpPr>
                  <a:spLocks/>
                </p:cNvSpPr>
                <p:nvPr/>
              </p:nvSpPr>
              <p:spPr bwMode="auto">
                <a:xfrm>
                  <a:off x="1336" y="1122"/>
                  <a:ext cx="116" cy="248"/>
                </a:xfrm>
                <a:custGeom>
                  <a:avLst/>
                  <a:gdLst>
                    <a:gd name="T0" fmla="*/ 49 w 49"/>
                    <a:gd name="T1" fmla="*/ 105 h 105"/>
                    <a:gd name="T2" fmla="*/ 16 w 49"/>
                    <a:gd name="T3" fmla="*/ 75 h 105"/>
                    <a:gd name="T4" fmla="*/ 6 w 49"/>
                    <a:gd name="T5" fmla="*/ 0 h 105"/>
                    <a:gd name="T6" fmla="*/ 10 w 49"/>
                    <a:gd name="T7" fmla="*/ 1 h 105"/>
                    <a:gd name="T8" fmla="*/ 12 w 49"/>
                    <a:gd name="T9" fmla="*/ 61 h 105"/>
                    <a:gd name="T10" fmla="*/ 48 w 49"/>
                    <a:gd name="T11" fmla="*/ 105 h 105"/>
                    <a:gd name="T12" fmla="*/ 45 w 49"/>
                    <a:gd name="T13" fmla="*/ 104 h 105"/>
                    <a:gd name="T14" fmla="*/ 46 w 49"/>
                    <a:gd name="T15" fmla="*/ 104 h 105"/>
                    <a:gd name="T16" fmla="*/ 49 w 4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05">
                      <a:moveTo>
                        <a:pt x="49" y="105"/>
                      </a:moveTo>
                      <a:cubicBezTo>
                        <a:pt x="34" y="101"/>
                        <a:pt x="23" y="88"/>
                        <a:pt x="16" y="75"/>
                      </a:cubicBezTo>
                      <a:cubicBezTo>
                        <a:pt x="3" y="52"/>
                        <a:pt x="0" y="24"/>
                        <a:pt x="6" y="0"/>
                      </a:cubicBezTo>
                      <a:cubicBezTo>
                        <a:pt x="10" y="1"/>
                        <a:pt x="10" y="1"/>
                        <a:pt x="10" y="1"/>
                      </a:cubicBezTo>
                      <a:cubicBezTo>
                        <a:pt x="4" y="20"/>
                        <a:pt x="6" y="41"/>
                        <a:pt x="12" y="61"/>
                      </a:cubicBezTo>
                      <a:cubicBezTo>
                        <a:pt x="18" y="78"/>
                        <a:pt x="30" y="97"/>
                        <a:pt x="48" y="105"/>
                      </a:cubicBezTo>
                      <a:cubicBezTo>
                        <a:pt x="47" y="104"/>
                        <a:pt x="46" y="104"/>
                        <a:pt x="45" y="104"/>
                      </a:cubicBezTo>
                      <a:cubicBezTo>
                        <a:pt x="46" y="104"/>
                        <a:pt x="46" y="104"/>
                        <a:pt x="46" y="104"/>
                      </a:cubicBezTo>
                      <a:cubicBezTo>
                        <a:pt x="47" y="104"/>
                        <a:pt x="48" y="105"/>
                        <a:pt x="49" y="10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6" name="Freeform 309"/>
                <p:cNvSpPr>
                  <a:spLocks/>
                </p:cNvSpPr>
                <p:nvPr/>
              </p:nvSpPr>
              <p:spPr bwMode="auto">
                <a:xfrm>
                  <a:off x="1582" y="1380"/>
                  <a:ext cx="75" cy="35"/>
                </a:xfrm>
                <a:custGeom>
                  <a:avLst/>
                  <a:gdLst>
                    <a:gd name="T0" fmla="*/ 32 w 32"/>
                    <a:gd name="T1" fmla="*/ 11 h 15"/>
                    <a:gd name="T2" fmla="*/ 29 w 32"/>
                    <a:gd name="T3" fmla="*/ 13 h 15"/>
                    <a:gd name="T4" fmla="*/ 22 w 32"/>
                    <a:gd name="T5" fmla="*/ 14 h 15"/>
                    <a:gd name="T6" fmla="*/ 13 w 32"/>
                    <a:gd name="T7" fmla="*/ 7 h 15"/>
                    <a:gd name="T8" fmla="*/ 9 w 32"/>
                    <a:gd name="T9" fmla="*/ 3 h 15"/>
                    <a:gd name="T10" fmla="*/ 6 w 32"/>
                    <a:gd name="T11" fmla="*/ 2 h 15"/>
                    <a:gd name="T12" fmla="*/ 2 w 32"/>
                    <a:gd name="T13" fmla="*/ 2 h 15"/>
                    <a:gd name="T14" fmla="*/ 1 w 32"/>
                    <a:gd name="T15" fmla="*/ 3 h 15"/>
                    <a:gd name="T16" fmla="*/ 3 w 32"/>
                    <a:gd name="T17" fmla="*/ 2 h 15"/>
                    <a:gd name="T18" fmla="*/ 8 w 32"/>
                    <a:gd name="T19" fmla="*/ 2 h 15"/>
                    <a:gd name="T20" fmla="*/ 17 w 32"/>
                    <a:gd name="T21" fmla="*/ 11 h 15"/>
                    <a:gd name="T22" fmla="*/ 23 w 32"/>
                    <a:gd name="T23" fmla="*/ 14 h 15"/>
                    <a:gd name="T24" fmla="*/ 28 w 32"/>
                    <a:gd name="T25" fmla="*/ 14 h 15"/>
                    <a:gd name="T26" fmla="*/ 32 w 32"/>
                    <a:gd name="T2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5">
                      <a:moveTo>
                        <a:pt x="32" y="11"/>
                      </a:moveTo>
                      <a:cubicBezTo>
                        <a:pt x="32" y="11"/>
                        <a:pt x="32" y="12"/>
                        <a:pt x="29" y="13"/>
                      </a:cubicBezTo>
                      <a:cubicBezTo>
                        <a:pt x="28" y="14"/>
                        <a:pt x="25" y="15"/>
                        <a:pt x="22" y="14"/>
                      </a:cubicBezTo>
                      <a:cubicBezTo>
                        <a:pt x="19" y="13"/>
                        <a:pt x="16" y="11"/>
                        <a:pt x="13" y="7"/>
                      </a:cubicBezTo>
                      <a:cubicBezTo>
                        <a:pt x="12" y="5"/>
                        <a:pt x="10" y="4"/>
                        <a:pt x="9" y="3"/>
                      </a:cubicBezTo>
                      <a:cubicBezTo>
                        <a:pt x="8" y="3"/>
                        <a:pt x="7" y="2"/>
                        <a:pt x="6" y="2"/>
                      </a:cubicBezTo>
                      <a:cubicBezTo>
                        <a:pt x="5" y="1"/>
                        <a:pt x="3" y="2"/>
                        <a:pt x="2" y="2"/>
                      </a:cubicBezTo>
                      <a:cubicBezTo>
                        <a:pt x="1" y="3"/>
                        <a:pt x="1" y="3"/>
                        <a:pt x="1" y="3"/>
                      </a:cubicBezTo>
                      <a:cubicBezTo>
                        <a:pt x="1" y="3"/>
                        <a:pt x="0" y="3"/>
                        <a:pt x="3" y="2"/>
                      </a:cubicBezTo>
                      <a:cubicBezTo>
                        <a:pt x="4" y="1"/>
                        <a:pt x="6" y="0"/>
                        <a:pt x="8" y="2"/>
                      </a:cubicBezTo>
                      <a:cubicBezTo>
                        <a:pt x="11" y="3"/>
                        <a:pt x="13" y="7"/>
                        <a:pt x="17" y="11"/>
                      </a:cubicBezTo>
                      <a:cubicBezTo>
                        <a:pt x="20" y="13"/>
                        <a:pt x="22" y="14"/>
                        <a:pt x="23" y="14"/>
                      </a:cubicBezTo>
                      <a:cubicBezTo>
                        <a:pt x="24" y="14"/>
                        <a:pt x="25" y="15"/>
                        <a:pt x="28" y="14"/>
                      </a:cubicBezTo>
                      <a:cubicBezTo>
                        <a:pt x="29" y="13"/>
                        <a:pt x="31" y="12"/>
                        <a:pt x="32"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7" name="Freeform 310"/>
                <p:cNvSpPr>
                  <a:spLocks/>
                </p:cNvSpPr>
                <p:nvPr/>
              </p:nvSpPr>
              <p:spPr bwMode="auto">
                <a:xfrm>
                  <a:off x="1584" y="1382"/>
                  <a:ext cx="73" cy="33"/>
                </a:xfrm>
                <a:custGeom>
                  <a:avLst/>
                  <a:gdLst>
                    <a:gd name="T0" fmla="*/ 31 w 31"/>
                    <a:gd name="T1" fmla="*/ 10 h 14"/>
                    <a:gd name="T2" fmla="*/ 31 w 31"/>
                    <a:gd name="T3" fmla="*/ 10 h 14"/>
                    <a:gd name="T4" fmla="*/ 30 w 31"/>
                    <a:gd name="T5" fmla="*/ 11 h 14"/>
                    <a:gd name="T6" fmla="*/ 22 w 31"/>
                    <a:gd name="T7" fmla="*/ 13 h 14"/>
                    <a:gd name="T8" fmla="*/ 12 w 31"/>
                    <a:gd name="T9" fmla="*/ 6 h 14"/>
                    <a:gd name="T10" fmla="*/ 5 w 31"/>
                    <a:gd name="T11" fmla="*/ 1 h 14"/>
                    <a:gd name="T12" fmla="*/ 1 w 31"/>
                    <a:gd name="T13" fmla="*/ 1 h 14"/>
                    <a:gd name="T14" fmla="*/ 0 w 31"/>
                    <a:gd name="T15" fmla="*/ 2 h 14"/>
                    <a:gd name="T16" fmla="*/ 0 w 31"/>
                    <a:gd name="T17" fmla="*/ 2 h 14"/>
                    <a:gd name="T18" fmla="*/ 0 w 31"/>
                    <a:gd name="T19" fmla="*/ 2 h 14"/>
                    <a:gd name="T20" fmla="*/ 0 w 31"/>
                    <a:gd name="T21" fmla="*/ 2 h 14"/>
                    <a:gd name="T22" fmla="*/ 0 w 31"/>
                    <a:gd name="T23" fmla="*/ 2 h 14"/>
                    <a:gd name="T24" fmla="*/ 0 w 31"/>
                    <a:gd name="T25" fmla="*/ 2 h 14"/>
                    <a:gd name="T26" fmla="*/ 0 w 31"/>
                    <a:gd name="T27" fmla="*/ 2 h 14"/>
                    <a:gd name="T28" fmla="*/ 0 w 31"/>
                    <a:gd name="T29" fmla="*/ 2 h 14"/>
                    <a:gd name="T30" fmla="*/ 0 w 31"/>
                    <a:gd name="T31" fmla="*/ 2 h 14"/>
                    <a:gd name="T32" fmla="*/ 0 w 31"/>
                    <a:gd name="T33" fmla="*/ 2 h 14"/>
                    <a:gd name="T34" fmla="*/ 0 w 31"/>
                    <a:gd name="T35" fmla="*/ 2 h 14"/>
                    <a:gd name="T36" fmla="*/ 0 w 31"/>
                    <a:gd name="T37" fmla="*/ 2 h 14"/>
                    <a:gd name="T38" fmla="*/ 0 w 31"/>
                    <a:gd name="T39" fmla="*/ 2 h 14"/>
                    <a:gd name="T40" fmla="*/ 0 w 31"/>
                    <a:gd name="T41" fmla="*/ 2 h 14"/>
                    <a:gd name="T42" fmla="*/ 0 w 31"/>
                    <a:gd name="T43" fmla="*/ 2 h 14"/>
                    <a:gd name="T44" fmla="*/ 0 w 31"/>
                    <a:gd name="T45" fmla="*/ 2 h 14"/>
                    <a:gd name="T46" fmla="*/ 0 w 31"/>
                    <a:gd name="T47" fmla="*/ 2 h 14"/>
                    <a:gd name="T48" fmla="*/ 0 w 31"/>
                    <a:gd name="T49" fmla="*/ 2 h 14"/>
                    <a:gd name="T50" fmla="*/ 0 w 31"/>
                    <a:gd name="T51" fmla="*/ 2 h 14"/>
                    <a:gd name="T52" fmla="*/ 0 w 31"/>
                    <a:gd name="T53" fmla="*/ 2 h 14"/>
                    <a:gd name="T54" fmla="*/ 0 w 31"/>
                    <a:gd name="T55" fmla="*/ 2 h 14"/>
                    <a:gd name="T56" fmla="*/ 0 w 31"/>
                    <a:gd name="T57" fmla="*/ 2 h 14"/>
                    <a:gd name="T58" fmla="*/ 6 w 31"/>
                    <a:gd name="T59" fmla="*/ 0 h 14"/>
                    <a:gd name="T60" fmla="*/ 16 w 31"/>
                    <a:gd name="T61" fmla="*/ 10 h 14"/>
                    <a:gd name="T62" fmla="*/ 22 w 31"/>
                    <a:gd name="T63" fmla="*/ 13 h 14"/>
                    <a:gd name="T64" fmla="*/ 22 w 31"/>
                    <a:gd name="T65" fmla="*/ 13 h 14"/>
                    <a:gd name="T66" fmla="*/ 31 w 31"/>
                    <a:gd name="T67" fmla="*/ 10 h 14"/>
                    <a:gd name="T68" fmla="*/ 31 w 31"/>
                    <a:gd name="T69" fmla="*/ 10 h 14"/>
                    <a:gd name="T70" fmla="*/ 31 w 31"/>
                    <a:gd name="T71" fmla="*/ 10 h 14"/>
                    <a:gd name="T72" fmla="*/ 22 w 31"/>
                    <a:gd name="T73" fmla="*/ 13 h 14"/>
                    <a:gd name="T74" fmla="*/ 22 w 31"/>
                    <a:gd name="T75" fmla="*/ 13 h 14"/>
                    <a:gd name="T76" fmla="*/ 16 w 31"/>
                    <a:gd name="T77" fmla="*/ 10 h 14"/>
                    <a:gd name="T78" fmla="*/ 6 w 31"/>
                    <a:gd name="T79" fmla="*/ 0 h 14"/>
                    <a:gd name="T80" fmla="*/ 0 w 31"/>
                    <a:gd name="T81" fmla="*/ 2 h 14"/>
                    <a:gd name="T82" fmla="*/ 0 w 31"/>
                    <a:gd name="T83" fmla="*/ 2 h 14"/>
                    <a:gd name="T84" fmla="*/ 0 w 31"/>
                    <a:gd name="T85" fmla="*/ 2 h 14"/>
                    <a:gd name="T86" fmla="*/ 0 w 31"/>
                    <a:gd name="T87" fmla="*/ 2 h 14"/>
                    <a:gd name="T88" fmla="*/ 0 w 31"/>
                    <a:gd name="T89" fmla="*/ 2 h 14"/>
                    <a:gd name="T90" fmla="*/ 0 w 31"/>
                    <a:gd name="T91" fmla="*/ 2 h 14"/>
                    <a:gd name="T92" fmla="*/ 1 w 31"/>
                    <a:gd name="T93" fmla="*/ 1 h 14"/>
                    <a:gd name="T94" fmla="*/ 5 w 31"/>
                    <a:gd name="T95" fmla="*/ 1 h 14"/>
                    <a:gd name="T96" fmla="*/ 12 w 31"/>
                    <a:gd name="T97" fmla="*/ 6 h 14"/>
                    <a:gd name="T98" fmla="*/ 22 w 31"/>
                    <a:gd name="T99" fmla="*/ 13 h 14"/>
                    <a:gd name="T100" fmla="*/ 30 w 31"/>
                    <a:gd name="T101" fmla="*/ 10 h 14"/>
                    <a:gd name="T102" fmla="*/ 31 w 31"/>
                    <a:gd name="T103" fmla="*/ 10 h 14"/>
                    <a:gd name="T104" fmla="*/ 31 w 31"/>
                    <a:gd name="T105" fmla="*/ 10 h 14"/>
                    <a:gd name="T106" fmla="*/ 31 w 31"/>
                    <a:gd name="T107" fmla="*/ 10 h 14"/>
                    <a:gd name="T108" fmla="*/ 31 w 31"/>
                    <a:gd name="T109" fmla="*/ 10 h 14"/>
                    <a:gd name="T110" fmla="*/ 31 w 31"/>
                    <a:gd name="T111" fmla="*/ 10 h 14"/>
                    <a:gd name="T112" fmla="*/ 31 w 31"/>
                    <a:gd name="T113" fmla="*/ 10 h 14"/>
                    <a:gd name="T114" fmla="*/ 31 w 31"/>
                    <a:gd name="T115" fmla="*/ 10 h 14"/>
                    <a:gd name="T116" fmla="*/ 31 w 31"/>
                    <a:gd name="T117" fmla="*/ 10 h 14"/>
                    <a:gd name="T118" fmla="*/ 31 w 31"/>
                    <a:gd name="T119" fmla="*/ 10 h 14"/>
                    <a:gd name="T120" fmla="*/ 31 w 31"/>
                    <a:gd name="T1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14">
                      <a:moveTo>
                        <a:pt x="31" y="10"/>
                      </a:move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0" y="11"/>
                      </a:cubicBezTo>
                      <a:cubicBezTo>
                        <a:pt x="30" y="11"/>
                        <a:pt x="29" y="12"/>
                        <a:pt x="28" y="12"/>
                      </a:cubicBezTo>
                      <a:cubicBezTo>
                        <a:pt x="27" y="13"/>
                        <a:pt x="24" y="14"/>
                        <a:pt x="22" y="13"/>
                      </a:cubicBezTo>
                      <a:cubicBezTo>
                        <a:pt x="22" y="13"/>
                        <a:pt x="21" y="13"/>
                        <a:pt x="21" y="13"/>
                      </a:cubicBezTo>
                      <a:cubicBezTo>
                        <a:pt x="18" y="12"/>
                        <a:pt x="15" y="10"/>
                        <a:pt x="12" y="6"/>
                      </a:cubicBezTo>
                      <a:cubicBezTo>
                        <a:pt x="11" y="4"/>
                        <a:pt x="9" y="3"/>
                        <a:pt x="8" y="2"/>
                      </a:cubicBezTo>
                      <a:cubicBezTo>
                        <a:pt x="7" y="2"/>
                        <a:pt x="6" y="1"/>
                        <a:pt x="5" y="1"/>
                      </a:cubicBezTo>
                      <a:cubicBezTo>
                        <a:pt x="5" y="1"/>
                        <a:pt x="5" y="1"/>
                        <a:pt x="5" y="1"/>
                      </a:cubicBezTo>
                      <a:cubicBezTo>
                        <a:pt x="4" y="0"/>
                        <a:pt x="2" y="1"/>
                        <a:pt x="1" y="1"/>
                      </a:cubicBezTo>
                      <a:cubicBezTo>
                        <a:pt x="1" y="1"/>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1"/>
                        <a:pt x="2" y="1"/>
                      </a:cubicBezTo>
                      <a:cubicBezTo>
                        <a:pt x="2" y="0"/>
                        <a:pt x="4" y="0"/>
                        <a:pt x="6" y="0"/>
                      </a:cubicBezTo>
                      <a:cubicBezTo>
                        <a:pt x="6" y="0"/>
                        <a:pt x="7" y="1"/>
                        <a:pt x="7" y="1"/>
                      </a:cubicBezTo>
                      <a:cubicBezTo>
                        <a:pt x="10" y="2"/>
                        <a:pt x="12" y="6"/>
                        <a:pt x="16" y="10"/>
                      </a:cubicBezTo>
                      <a:cubicBezTo>
                        <a:pt x="19" y="12"/>
                        <a:pt x="21" y="13"/>
                        <a:pt x="22" y="13"/>
                      </a:cubicBezTo>
                      <a:cubicBezTo>
                        <a:pt x="22" y="13"/>
                        <a:pt x="22" y="13"/>
                        <a:pt x="22" y="13"/>
                      </a:cubicBezTo>
                      <a:cubicBezTo>
                        <a:pt x="22" y="13"/>
                        <a:pt x="22" y="13"/>
                        <a:pt x="22" y="13"/>
                      </a:cubicBezTo>
                      <a:cubicBezTo>
                        <a:pt x="22" y="13"/>
                        <a:pt x="22" y="13"/>
                        <a:pt x="22" y="13"/>
                      </a:cubicBezTo>
                      <a:cubicBezTo>
                        <a:pt x="23" y="13"/>
                        <a:pt x="24" y="14"/>
                        <a:pt x="27" y="13"/>
                      </a:cubicBezTo>
                      <a:cubicBezTo>
                        <a:pt x="28" y="12"/>
                        <a:pt x="30"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28" y="12"/>
                        <a:pt x="27" y="13"/>
                      </a:cubicBezTo>
                      <a:cubicBezTo>
                        <a:pt x="24" y="14"/>
                        <a:pt x="23" y="13"/>
                        <a:pt x="22" y="13"/>
                      </a:cubicBezTo>
                      <a:cubicBezTo>
                        <a:pt x="22" y="13"/>
                        <a:pt x="22" y="13"/>
                        <a:pt x="22" y="13"/>
                      </a:cubicBezTo>
                      <a:cubicBezTo>
                        <a:pt x="22" y="13"/>
                        <a:pt x="22" y="13"/>
                        <a:pt x="22" y="13"/>
                      </a:cubicBezTo>
                      <a:cubicBezTo>
                        <a:pt x="22" y="13"/>
                        <a:pt x="22" y="13"/>
                        <a:pt x="22" y="13"/>
                      </a:cubicBezTo>
                      <a:cubicBezTo>
                        <a:pt x="21" y="13"/>
                        <a:pt x="19" y="12"/>
                        <a:pt x="16" y="10"/>
                      </a:cubicBezTo>
                      <a:cubicBezTo>
                        <a:pt x="12" y="6"/>
                        <a:pt x="10" y="2"/>
                        <a:pt x="7" y="1"/>
                      </a:cubicBezTo>
                      <a:cubicBezTo>
                        <a:pt x="7" y="1"/>
                        <a:pt x="6" y="0"/>
                        <a:pt x="6" y="0"/>
                      </a:cubicBezTo>
                      <a:cubicBezTo>
                        <a:pt x="4" y="0"/>
                        <a:pt x="2" y="0"/>
                        <a:pt x="2" y="1"/>
                      </a:cubicBezTo>
                      <a:cubicBezTo>
                        <a:pt x="1" y="1"/>
                        <a:pt x="0"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1" y="1"/>
                      </a:cubicBezTo>
                      <a:cubicBezTo>
                        <a:pt x="2" y="1"/>
                        <a:pt x="4" y="0"/>
                        <a:pt x="5" y="1"/>
                      </a:cubicBezTo>
                      <a:cubicBezTo>
                        <a:pt x="5" y="1"/>
                        <a:pt x="5" y="1"/>
                        <a:pt x="5" y="1"/>
                      </a:cubicBezTo>
                      <a:cubicBezTo>
                        <a:pt x="6" y="1"/>
                        <a:pt x="7" y="2"/>
                        <a:pt x="8" y="2"/>
                      </a:cubicBezTo>
                      <a:cubicBezTo>
                        <a:pt x="9" y="3"/>
                        <a:pt x="10" y="4"/>
                        <a:pt x="12" y="6"/>
                      </a:cubicBezTo>
                      <a:cubicBezTo>
                        <a:pt x="15" y="10"/>
                        <a:pt x="18" y="12"/>
                        <a:pt x="21" y="13"/>
                      </a:cubicBezTo>
                      <a:cubicBezTo>
                        <a:pt x="21" y="13"/>
                        <a:pt x="21" y="13"/>
                        <a:pt x="22" y="13"/>
                      </a:cubicBezTo>
                      <a:cubicBezTo>
                        <a:pt x="24" y="14"/>
                        <a:pt x="27" y="13"/>
                        <a:pt x="28" y="12"/>
                      </a:cubicBezTo>
                      <a:cubicBezTo>
                        <a:pt x="29" y="11"/>
                        <a:pt x="30" y="11"/>
                        <a:pt x="30"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8" name="Freeform 311"/>
                <p:cNvSpPr>
                  <a:spLocks/>
                </p:cNvSpPr>
                <p:nvPr/>
              </p:nvSpPr>
              <p:spPr bwMode="auto">
                <a:xfrm>
                  <a:off x="1622" y="1399"/>
                  <a:ext cx="5" cy="7"/>
                </a:xfrm>
                <a:custGeom>
                  <a:avLst/>
                  <a:gdLst>
                    <a:gd name="T0" fmla="*/ 1 w 2"/>
                    <a:gd name="T1" fmla="*/ 3 h 3"/>
                    <a:gd name="T2" fmla="*/ 0 w 2"/>
                    <a:gd name="T3" fmla="*/ 2 h 3"/>
                    <a:gd name="T4" fmla="*/ 1 w 2"/>
                    <a:gd name="T5" fmla="*/ 0 h 3"/>
                    <a:gd name="T6" fmla="*/ 2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1" y="3"/>
                        <a:pt x="0" y="2"/>
                        <a:pt x="0" y="2"/>
                      </a:cubicBezTo>
                      <a:cubicBezTo>
                        <a:pt x="0" y="1"/>
                        <a:pt x="1" y="0"/>
                        <a:pt x="1" y="0"/>
                      </a:cubicBezTo>
                      <a:cubicBezTo>
                        <a:pt x="2" y="0"/>
                        <a:pt x="2" y="1"/>
                        <a:pt x="2" y="1"/>
                      </a:cubicBezTo>
                      <a:cubicBezTo>
                        <a:pt x="2" y="2"/>
                        <a:pt x="2"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19" name="Freeform 312"/>
                <p:cNvSpPr>
                  <a:spLocks/>
                </p:cNvSpPr>
                <p:nvPr/>
              </p:nvSpPr>
              <p:spPr bwMode="auto">
                <a:xfrm>
                  <a:off x="1622" y="1399"/>
                  <a:ext cx="5" cy="7"/>
                </a:xfrm>
                <a:custGeom>
                  <a:avLst/>
                  <a:gdLst>
                    <a:gd name="T0" fmla="*/ 1 w 2"/>
                    <a:gd name="T1" fmla="*/ 3 h 3"/>
                    <a:gd name="T2" fmla="*/ 1 w 2"/>
                    <a:gd name="T3" fmla="*/ 3 h 3"/>
                    <a:gd name="T4" fmla="*/ 1 w 2"/>
                    <a:gd name="T5" fmla="*/ 2 h 3"/>
                    <a:gd name="T6" fmla="*/ 0 w 2"/>
                    <a:gd name="T7" fmla="*/ 2 h 3"/>
                    <a:gd name="T8" fmla="*/ 0 w 2"/>
                    <a:gd name="T9" fmla="*/ 1 h 3"/>
                    <a:gd name="T10" fmla="*/ 1 w 2"/>
                    <a:gd name="T11" fmla="*/ 0 h 3"/>
                    <a:gd name="T12" fmla="*/ 2 w 2"/>
                    <a:gd name="T13" fmla="*/ 1 h 3"/>
                    <a:gd name="T14" fmla="*/ 2 w 2"/>
                    <a:gd name="T15" fmla="*/ 1 h 3"/>
                    <a:gd name="T16" fmla="*/ 2 w 2"/>
                    <a:gd name="T17" fmla="*/ 2 h 3"/>
                    <a:gd name="T18" fmla="*/ 1 w 2"/>
                    <a:gd name="T19" fmla="*/ 3 h 3"/>
                    <a:gd name="T20" fmla="*/ 1 w 2"/>
                    <a:gd name="T21" fmla="*/ 3 h 3"/>
                    <a:gd name="T22" fmla="*/ 1 w 2"/>
                    <a:gd name="T23" fmla="*/ 3 h 3"/>
                    <a:gd name="T24" fmla="*/ 2 w 2"/>
                    <a:gd name="T25" fmla="*/ 2 h 3"/>
                    <a:gd name="T26" fmla="*/ 2 w 2"/>
                    <a:gd name="T27" fmla="*/ 1 h 3"/>
                    <a:gd name="T28" fmla="*/ 2 w 2"/>
                    <a:gd name="T29" fmla="*/ 1 h 3"/>
                    <a:gd name="T30" fmla="*/ 1 w 2"/>
                    <a:gd name="T31" fmla="*/ 0 h 3"/>
                    <a:gd name="T32" fmla="*/ 0 w 2"/>
                    <a:gd name="T33" fmla="*/ 1 h 3"/>
                    <a:gd name="T34" fmla="*/ 0 w 2"/>
                    <a:gd name="T35" fmla="*/ 2 h 3"/>
                    <a:gd name="T36" fmla="*/ 1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3"/>
                        <a:pt x="1" y="2"/>
                      </a:cubicBezTo>
                      <a:cubicBezTo>
                        <a:pt x="0" y="2"/>
                        <a:pt x="0" y="2"/>
                        <a:pt x="0" y="2"/>
                      </a:cubicBezTo>
                      <a:cubicBezTo>
                        <a:pt x="0" y="1"/>
                        <a:pt x="0" y="1"/>
                        <a:pt x="0" y="1"/>
                      </a:cubicBezTo>
                      <a:cubicBezTo>
                        <a:pt x="1" y="1"/>
                        <a:pt x="1" y="0"/>
                        <a:pt x="1" y="0"/>
                      </a:cubicBezTo>
                      <a:cubicBezTo>
                        <a:pt x="1" y="0"/>
                        <a:pt x="2" y="1"/>
                        <a:pt x="2" y="1"/>
                      </a:cubicBezTo>
                      <a:cubicBezTo>
                        <a:pt x="2" y="1"/>
                        <a:pt x="2" y="1"/>
                        <a:pt x="2" y="1"/>
                      </a:cubicBezTo>
                      <a:cubicBezTo>
                        <a:pt x="2" y="2"/>
                        <a:pt x="2" y="2"/>
                        <a:pt x="2" y="2"/>
                      </a:cubicBezTo>
                      <a:cubicBezTo>
                        <a:pt x="2" y="2"/>
                        <a:pt x="2" y="3"/>
                        <a:pt x="1" y="3"/>
                      </a:cubicBezTo>
                      <a:cubicBezTo>
                        <a:pt x="1" y="3"/>
                        <a:pt x="1" y="3"/>
                        <a:pt x="1" y="3"/>
                      </a:cubicBezTo>
                      <a:cubicBezTo>
                        <a:pt x="1" y="3"/>
                        <a:pt x="1" y="3"/>
                        <a:pt x="1" y="3"/>
                      </a:cubicBezTo>
                      <a:cubicBezTo>
                        <a:pt x="2" y="3"/>
                        <a:pt x="2" y="2"/>
                        <a:pt x="2" y="2"/>
                      </a:cubicBezTo>
                      <a:cubicBezTo>
                        <a:pt x="2" y="2"/>
                        <a:pt x="2" y="2"/>
                        <a:pt x="2" y="1"/>
                      </a:cubicBezTo>
                      <a:cubicBezTo>
                        <a:pt x="2" y="1"/>
                        <a:pt x="2" y="1"/>
                        <a:pt x="2" y="1"/>
                      </a:cubicBezTo>
                      <a:cubicBezTo>
                        <a:pt x="2" y="1"/>
                        <a:pt x="1" y="0"/>
                        <a:pt x="1" y="0"/>
                      </a:cubicBezTo>
                      <a:cubicBezTo>
                        <a:pt x="1" y="0"/>
                        <a:pt x="1" y="1"/>
                        <a:pt x="0" y="1"/>
                      </a:cubicBezTo>
                      <a:cubicBezTo>
                        <a:pt x="0" y="1"/>
                        <a:pt x="0" y="1"/>
                        <a:pt x="0" y="2"/>
                      </a:cubicBezTo>
                      <a:cubicBezTo>
                        <a:pt x="0" y="2"/>
                        <a:pt x="0" y="2"/>
                        <a:pt x="1" y="2"/>
                      </a:cubicBezTo>
                      <a:cubicBezTo>
                        <a:pt x="1"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0" name="Freeform 313"/>
                <p:cNvSpPr>
                  <a:spLocks/>
                </p:cNvSpPr>
                <p:nvPr/>
              </p:nvSpPr>
              <p:spPr bwMode="auto">
                <a:xfrm>
                  <a:off x="1629" y="1403"/>
                  <a:ext cx="2" cy="5"/>
                </a:xfrm>
                <a:custGeom>
                  <a:avLst/>
                  <a:gdLst>
                    <a:gd name="T0" fmla="*/ 1 w 1"/>
                    <a:gd name="T1" fmla="*/ 2 h 2"/>
                    <a:gd name="T2" fmla="*/ 0 w 1"/>
                    <a:gd name="T3" fmla="*/ 1 h 2"/>
                    <a:gd name="T4" fmla="*/ 0 w 1"/>
                    <a:gd name="T5" fmla="*/ 0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2"/>
                        <a:pt x="0" y="2"/>
                        <a:pt x="0" y="1"/>
                      </a:cubicBezTo>
                      <a:cubicBezTo>
                        <a:pt x="0" y="1"/>
                        <a:pt x="0" y="0"/>
                        <a:pt x="0" y="0"/>
                      </a:cubicBezTo>
                      <a:cubicBezTo>
                        <a:pt x="1" y="0"/>
                        <a:pt x="1" y="0"/>
                        <a:pt x="1" y="1"/>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1" name="Freeform 314"/>
                <p:cNvSpPr>
                  <a:spLocks/>
                </p:cNvSpPr>
                <p:nvPr/>
              </p:nvSpPr>
              <p:spPr bwMode="auto">
                <a:xfrm>
                  <a:off x="1629" y="1403"/>
                  <a:ext cx="2" cy="5"/>
                </a:xfrm>
                <a:custGeom>
                  <a:avLst/>
                  <a:gdLst>
                    <a:gd name="T0" fmla="*/ 1 w 1"/>
                    <a:gd name="T1" fmla="*/ 2 h 2"/>
                    <a:gd name="T2" fmla="*/ 1 w 1"/>
                    <a:gd name="T3" fmla="*/ 2 h 2"/>
                    <a:gd name="T4" fmla="*/ 0 w 1"/>
                    <a:gd name="T5" fmla="*/ 2 h 2"/>
                    <a:gd name="T6" fmla="*/ 0 w 1"/>
                    <a:gd name="T7" fmla="*/ 1 h 2"/>
                    <a:gd name="T8" fmla="*/ 0 w 1"/>
                    <a:gd name="T9" fmla="*/ 0 h 2"/>
                    <a:gd name="T10" fmla="*/ 0 w 1"/>
                    <a:gd name="T11" fmla="*/ 0 h 2"/>
                    <a:gd name="T12" fmla="*/ 1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1 w 1"/>
                    <a:gd name="T29" fmla="*/ 0 h 2"/>
                    <a:gd name="T30" fmla="*/ 0 w 1"/>
                    <a:gd name="T31" fmla="*/ 0 h 2"/>
                    <a:gd name="T32" fmla="*/ 0 w 1"/>
                    <a:gd name="T33" fmla="*/ 0 h 2"/>
                    <a:gd name="T34" fmla="*/ 0 w 1"/>
                    <a:gd name="T35" fmla="*/ 1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0" y="2"/>
                        <a:pt x="0" y="2"/>
                        <a:pt x="0" y="2"/>
                      </a:cubicBezTo>
                      <a:cubicBezTo>
                        <a:pt x="0" y="2"/>
                        <a:pt x="0" y="2"/>
                        <a:pt x="0" y="1"/>
                      </a:cubicBezTo>
                      <a:cubicBezTo>
                        <a:pt x="0" y="1"/>
                        <a:pt x="0" y="1"/>
                        <a:pt x="0" y="0"/>
                      </a:cubicBezTo>
                      <a:cubicBezTo>
                        <a:pt x="0" y="0"/>
                        <a:pt x="0" y="0"/>
                        <a:pt x="0" y="0"/>
                      </a:cubicBezTo>
                      <a:cubicBezTo>
                        <a:pt x="1" y="0"/>
                        <a:pt x="1" y="0"/>
                        <a:pt x="1" y="0"/>
                      </a:cubicBezTo>
                      <a:cubicBezTo>
                        <a:pt x="1" y="1"/>
                        <a:pt x="1" y="1"/>
                        <a:pt x="1" y="1"/>
                      </a:cubicBezTo>
                      <a:cubicBezTo>
                        <a:pt x="1" y="1"/>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1" y="1"/>
                        <a:pt x="1" y="1"/>
                        <a:pt x="1" y="0"/>
                      </a:cubicBezTo>
                      <a:cubicBezTo>
                        <a:pt x="1" y="0"/>
                        <a:pt x="1" y="0"/>
                        <a:pt x="0" y="0"/>
                      </a:cubicBezTo>
                      <a:cubicBezTo>
                        <a:pt x="0" y="0"/>
                        <a:pt x="0" y="0"/>
                        <a:pt x="0" y="0"/>
                      </a:cubicBezTo>
                      <a:cubicBezTo>
                        <a:pt x="0" y="1"/>
                        <a:pt x="0" y="1"/>
                        <a:pt x="0" y="1"/>
                      </a:cubicBezTo>
                      <a:cubicBezTo>
                        <a:pt x="0" y="2"/>
                        <a:pt x="0" y="2"/>
                        <a:pt x="0" y="2"/>
                      </a:cubicBezTo>
                      <a:cubicBezTo>
                        <a:pt x="0" y="2"/>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2" name="Freeform 315"/>
                <p:cNvSpPr>
                  <a:spLocks/>
                </p:cNvSpPr>
                <p:nvPr/>
              </p:nvSpPr>
              <p:spPr bwMode="auto">
                <a:xfrm>
                  <a:off x="1639" y="1408"/>
                  <a:ext cx="4" cy="3"/>
                </a:xfrm>
                <a:custGeom>
                  <a:avLst/>
                  <a:gdLst>
                    <a:gd name="T0" fmla="*/ 1 w 2"/>
                    <a:gd name="T1" fmla="*/ 1 h 1"/>
                    <a:gd name="T2" fmla="*/ 0 w 2"/>
                    <a:gd name="T3" fmla="*/ 1 h 1"/>
                    <a:gd name="T4" fmla="*/ 1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0" y="1"/>
                        <a:pt x="0" y="1"/>
                      </a:cubicBezTo>
                      <a:cubicBezTo>
                        <a:pt x="0" y="0"/>
                        <a:pt x="1" y="0"/>
                        <a:pt x="1" y="0"/>
                      </a:cubicBezTo>
                      <a:cubicBezTo>
                        <a:pt x="1" y="0"/>
                        <a:pt x="2" y="0"/>
                        <a:pt x="2" y="0"/>
                      </a:cubicBezTo>
                      <a:cubicBezTo>
                        <a:pt x="2"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3" name="Freeform 316"/>
                <p:cNvSpPr>
                  <a:spLocks/>
                </p:cNvSpPr>
                <p:nvPr/>
              </p:nvSpPr>
              <p:spPr bwMode="auto">
                <a:xfrm>
                  <a:off x="1639" y="1408"/>
                  <a:ext cx="4" cy="3"/>
                </a:xfrm>
                <a:custGeom>
                  <a:avLst/>
                  <a:gdLst>
                    <a:gd name="T0" fmla="*/ 1 w 2"/>
                    <a:gd name="T1" fmla="*/ 1 h 1"/>
                    <a:gd name="T2" fmla="*/ 1 w 2"/>
                    <a:gd name="T3" fmla="*/ 1 h 1"/>
                    <a:gd name="T4" fmla="*/ 0 w 2"/>
                    <a:gd name="T5" fmla="*/ 1 h 1"/>
                    <a:gd name="T6" fmla="*/ 0 w 2"/>
                    <a:gd name="T7" fmla="*/ 1 h 1"/>
                    <a:gd name="T8" fmla="*/ 0 w 2"/>
                    <a:gd name="T9" fmla="*/ 0 h 1"/>
                    <a:gd name="T10" fmla="*/ 1 w 2"/>
                    <a:gd name="T11" fmla="*/ 0 h 1"/>
                    <a:gd name="T12" fmla="*/ 1 w 2"/>
                    <a:gd name="T13" fmla="*/ 0 h 1"/>
                    <a:gd name="T14" fmla="*/ 2 w 2"/>
                    <a:gd name="T15" fmla="*/ 0 h 1"/>
                    <a:gd name="T16" fmla="*/ 1 w 2"/>
                    <a:gd name="T17" fmla="*/ 1 h 1"/>
                    <a:gd name="T18" fmla="*/ 1 w 2"/>
                    <a:gd name="T19" fmla="*/ 1 h 1"/>
                    <a:gd name="T20" fmla="*/ 1 w 2"/>
                    <a:gd name="T21" fmla="*/ 1 h 1"/>
                    <a:gd name="T22" fmla="*/ 1 w 2"/>
                    <a:gd name="T23" fmla="*/ 1 h 1"/>
                    <a:gd name="T24" fmla="*/ 1 w 2"/>
                    <a:gd name="T25" fmla="*/ 1 h 1"/>
                    <a:gd name="T26" fmla="*/ 2 w 2"/>
                    <a:gd name="T27" fmla="*/ 0 h 1"/>
                    <a:gd name="T28" fmla="*/ 1 w 2"/>
                    <a:gd name="T29" fmla="*/ 0 h 1"/>
                    <a:gd name="T30" fmla="*/ 1 w 2"/>
                    <a:gd name="T31" fmla="*/ 0 h 1"/>
                    <a:gd name="T32" fmla="*/ 0 w 2"/>
                    <a:gd name="T33" fmla="*/ 0 h 1"/>
                    <a:gd name="T34" fmla="*/ 0 w 2"/>
                    <a:gd name="T35" fmla="*/ 1 h 1"/>
                    <a:gd name="T36" fmla="*/ 0 w 2"/>
                    <a:gd name="T37" fmla="*/ 1 h 1"/>
                    <a:gd name="T38" fmla="*/ 1 w 2"/>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1" y="1"/>
                      </a:moveTo>
                      <a:cubicBezTo>
                        <a:pt x="1" y="1"/>
                        <a:pt x="1" y="1"/>
                        <a:pt x="1" y="1"/>
                      </a:cubicBezTo>
                      <a:cubicBezTo>
                        <a:pt x="1" y="1"/>
                        <a:pt x="1" y="1"/>
                        <a:pt x="0" y="1"/>
                      </a:cubicBezTo>
                      <a:cubicBezTo>
                        <a:pt x="0" y="1"/>
                        <a:pt x="0" y="1"/>
                        <a:pt x="0" y="1"/>
                      </a:cubicBezTo>
                      <a:cubicBezTo>
                        <a:pt x="0" y="0"/>
                        <a:pt x="0" y="0"/>
                        <a:pt x="0" y="0"/>
                      </a:cubicBezTo>
                      <a:cubicBezTo>
                        <a:pt x="1" y="0"/>
                        <a:pt x="1" y="0"/>
                        <a:pt x="1" y="0"/>
                      </a:cubicBezTo>
                      <a:cubicBezTo>
                        <a:pt x="1" y="0"/>
                        <a:pt x="1" y="0"/>
                        <a:pt x="1" y="0"/>
                      </a:cubicBezTo>
                      <a:cubicBezTo>
                        <a:pt x="1" y="0"/>
                        <a:pt x="2" y="0"/>
                        <a:pt x="2" y="0"/>
                      </a:cubicBezTo>
                      <a:cubicBezTo>
                        <a:pt x="2" y="1"/>
                        <a:pt x="2"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0"/>
                      </a:cubicBezTo>
                      <a:cubicBezTo>
                        <a:pt x="2" y="0"/>
                        <a:pt x="2" y="0"/>
                        <a:pt x="1" y="0"/>
                      </a:cubicBezTo>
                      <a:cubicBezTo>
                        <a:pt x="1" y="0"/>
                        <a:pt x="1" y="0"/>
                        <a:pt x="1" y="0"/>
                      </a:cubicBezTo>
                      <a:cubicBezTo>
                        <a:pt x="1" y="0"/>
                        <a:pt x="1" y="0"/>
                        <a:pt x="0" y="0"/>
                      </a:cubicBezTo>
                      <a:cubicBezTo>
                        <a:pt x="0" y="0"/>
                        <a:pt x="0" y="0"/>
                        <a:pt x="0" y="1"/>
                      </a:cubicBezTo>
                      <a:cubicBezTo>
                        <a:pt x="0" y="1"/>
                        <a:pt x="0" y="1"/>
                        <a:pt x="0"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4" name="Oval 317"/>
                <p:cNvSpPr>
                  <a:spLocks noChangeArrowheads="1"/>
                </p:cNvSpPr>
                <p:nvPr/>
              </p:nvSpPr>
              <p:spPr bwMode="auto">
                <a:xfrm>
                  <a:off x="1634" y="1406"/>
                  <a:ext cx="2" cy="5"/>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5" name="Freeform 318"/>
                <p:cNvSpPr>
                  <a:spLocks/>
                </p:cNvSpPr>
                <p:nvPr/>
              </p:nvSpPr>
              <p:spPr bwMode="auto">
                <a:xfrm>
                  <a:off x="1634" y="1406"/>
                  <a:ext cx="2" cy="5"/>
                </a:xfrm>
                <a:custGeom>
                  <a:avLst/>
                  <a:gdLst>
                    <a:gd name="T0" fmla="*/ 1 w 1"/>
                    <a:gd name="T1" fmla="*/ 2 h 2"/>
                    <a:gd name="T2" fmla="*/ 1 w 1"/>
                    <a:gd name="T3" fmla="*/ 2 h 2"/>
                    <a:gd name="T4" fmla="*/ 0 w 1"/>
                    <a:gd name="T5" fmla="*/ 2 h 2"/>
                    <a:gd name="T6" fmla="*/ 0 w 1"/>
                    <a:gd name="T7" fmla="*/ 1 h 2"/>
                    <a:gd name="T8" fmla="*/ 0 w 1"/>
                    <a:gd name="T9" fmla="*/ 1 h 2"/>
                    <a:gd name="T10" fmla="*/ 1 w 1"/>
                    <a:gd name="T11" fmla="*/ 0 h 2"/>
                    <a:gd name="T12" fmla="*/ 1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1 w 1"/>
                    <a:gd name="T29" fmla="*/ 0 h 2"/>
                    <a:gd name="T30" fmla="*/ 1 w 1"/>
                    <a:gd name="T31" fmla="*/ 0 h 2"/>
                    <a:gd name="T32" fmla="*/ 0 w 1"/>
                    <a:gd name="T33" fmla="*/ 1 h 2"/>
                    <a:gd name="T34" fmla="*/ 0 w 1"/>
                    <a:gd name="T35" fmla="*/ 1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0" y="2"/>
                        <a:pt x="0" y="2"/>
                      </a:cubicBezTo>
                      <a:cubicBezTo>
                        <a:pt x="0" y="2"/>
                        <a:pt x="0" y="2"/>
                        <a:pt x="0" y="1"/>
                      </a:cubicBezTo>
                      <a:cubicBezTo>
                        <a:pt x="0" y="1"/>
                        <a:pt x="0" y="1"/>
                        <a:pt x="0" y="1"/>
                      </a:cubicBezTo>
                      <a:cubicBezTo>
                        <a:pt x="0" y="0"/>
                        <a:pt x="0" y="0"/>
                        <a:pt x="1" y="0"/>
                      </a:cubicBezTo>
                      <a:cubicBezTo>
                        <a:pt x="1" y="0"/>
                        <a:pt x="1" y="0"/>
                        <a:pt x="1" y="0"/>
                      </a:cubicBezTo>
                      <a:cubicBezTo>
                        <a:pt x="1" y="1"/>
                        <a:pt x="1" y="1"/>
                        <a:pt x="1" y="1"/>
                      </a:cubicBezTo>
                      <a:cubicBezTo>
                        <a:pt x="1" y="1"/>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0" y="0"/>
                        <a:pt x="0" y="0"/>
                        <a:pt x="0" y="1"/>
                      </a:cubicBezTo>
                      <a:cubicBezTo>
                        <a:pt x="0" y="1"/>
                        <a:pt x="0" y="1"/>
                        <a:pt x="0" y="1"/>
                      </a:cubicBezTo>
                      <a:cubicBezTo>
                        <a:pt x="0" y="2"/>
                        <a:pt x="0" y="2"/>
                        <a:pt x="0" y="2"/>
                      </a:cubicBezTo>
                      <a:cubicBezTo>
                        <a:pt x="0" y="2"/>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6" name="Oval 319"/>
                <p:cNvSpPr>
                  <a:spLocks noChangeArrowheads="1"/>
                </p:cNvSpPr>
                <p:nvPr/>
              </p:nvSpPr>
              <p:spPr bwMode="auto">
                <a:xfrm>
                  <a:off x="1643" y="1408"/>
                  <a:ext cx="3" cy="3"/>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7" name="Freeform 320"/>
                <p:cNvSpPr>
                  <a:spLocks/>
                </p:cNvSpPr>
                <p:nvPr/>
              </p:nvSpPr>
              <p:spPr bwMode="auto">
                <a:xfrm>
                  <a:off x="1643" y="1408"/>
                  <a:ext cx="3" cy="3"/>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0" y="1"/>
                      </a:cubicBezTo>
                      <a:cubicBezTo>
                        <a:pt x="0" y="1"/>
                        <a:pt x="0" y="1"/>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1"/>
                        <a:pt x="0" y="1"/>
                        <a:pt x="0"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8" name="Freeform 321"/>
                <p:cNvSpPr>
                  <a:spLocks/>
                </p:cNvSpPr>
                <p:nvPr/>
              </p:nvSpPr>
              <p:spPr bwMode="auto">
                <a:xfrm>
                  <a:off x="1648" y="1406"/>
                  <a:ext cx="2" cy="2"/>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0" y="0"/>
                      </a:cubicBezTo>
                      <a:cubicBezTo>
                        <a:pt x="0" y="0"/>
                        <a:pt x="1" y="0"/>
                        <a:pt x="1" y="1"/>
                      </a:cubicBezTo>
                      <a:cubicBezTo>
                        <a:pt x="1" y="1"/>
                        <a:pt x="1"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9" name="Freeform 322"/>
                <p:cNvSpPr>
                  <a:spLocks/>
                </p:cNvSpPr>
                <p:nvPr/>
              </p:nvSpPr>
              <p:spPr bwMode="auto">
                <a:xfrm>
                  <a:off x="1648" y="1406"/>
                  <a:ext cx="2" cy="2"/>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0 h 1"/>
                    <a:gd name="T12" fmla="*/ 1 w 1"/>
                    <a:gd name="T13" fmla="*/ 0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0 h 1"/>
                    <a:gd name="T30" fmla="*/ 0 w 1"/>
                    <a:gd name="T31" fmla="*/ 0 h 1"/>
                    <a:gd name="T32" fmla="*/ 0 w 1"/>
                    <a:gd name="T33" fmla="*/ 0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0"/>
                        <a:pt x="1"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0" name="Oval 323"/>
                <p:cNvSpPr>
                  <a:spLocks noChangeArrowheads="1"/>
                </p:cNvSpPr>
                <p:nvPr/>
              </p:nvSpPr>
              <p:spPr bwMode="auto">
                <a:xfrm>
                  <a:off x="1650" y="1406"/>
                  <a:ext cx="3" cy="1"/>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1" name="Freeform 324"/>
                <p:cNvSpPr>
                  <a:spLocks/>
                </p:cNvSpPr>
                <p:nvPr/>
              </p:nvSpPr>
              <p:spPr bwMode="auto">
                <a:xfrm>
                  <a:off x="1650" y="1406"/>
                  <a:ext cx="3" cy="0"/>
                </a:xfrm>
                <a:custGeom>
                  <a:avLst/>
                  <a:gdLst>
                    <a:gd name="T0" fmla="*/ 0 w 1"/>
                    <a:gd name="T1" fmla="*/ 0 w 1"/>
                    <a:gd name="T2" fmla="*/ 0 w 1"/>
                    <a:gd name="T3" fmla="*/ 0 w 1"/>
                    <a:gd name="T4" fmla="*/ 0 w 1"/>
                    <a:gd name="T5" fmla="*/ 0 w 1"/>
                    <a:gd name="T6" fmla="*/ 1 w 1"/>
                    <a:gd name="T7" fmla="*/ 1 w 1"/>
                    <a:gd name="T8" fmla="*/ 1 w 1"/>
                    <a:gd name="T9" fmla="*/ 0 w 1"/>
                    <a:gd name="T10" fmla="*/ 0 w 1"/>
                    <a:gd name="T11" fmla="*/ 0 w 1"/>
                    <a:gd name="T12" fmla="*/ 1 w 1"/>
                    <a:gd name="T13" fmla="*/ 1 w 1"/>
                    <a:gd name="T14" fmla="*/ 1 w 1"/>
                    <a:gd name="T15" fmla="*/ 0 w 1"/>
                    <a:gd name="T16" fmla="*/ 0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2" name="Freeform 325"/>
                <p:cNvSpPr>
                  <a:spLocks/>
                </p:cNvSpPr>
                <p:nvPr/>
              </p:nvSpPr>
              <p:spPr bwMode="auto">
                <a:xfrm>
                  <a:off x="1617" y="1394"/>
                  <a:ext cx="5" cy="7"/>
                </a:xfrm>
                <a:custGeom>
                  <a:avLst/>
                  <a:gdLst>
                    <a:gd name="T0" fmla="*/ 1 w 2"/>
                    <a:gd name="T1" fmla="*/ 3 h 3"/>
                    <a:gd name="T2" fmla="*/ 0 w 2"/>
                    <a:gd name="T3" fmla="*/ 1 h 3"/>
                    <a:gd name="T4" fmla="*/ 1 w 2"/>
                    <a:gd name="T5" fmla="*/ 0 h 3"/>
                    <a:gd name="T6" fmla="*/ 2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1"/>
                      </a:cubicBezTo>
                      <a:cubicBezTo>
                        <a:pt x="0" y="1"/>
                        <a:pt x="1" y="0"/>
                        <a:pt x="1" y="0"/>
                      </a:cubicBezTo>
                      <a:cubicBezTo>
                        <a:pt x="2" y="1"/>
                        <a:pt x="2" y="1"/>
                        <a:pt x="2" y="2"/>
                      </a:cubicBezTo>
                      <a:cubicBezTo>
                        <a:pt x="2" y="2"/>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3" name="Freeform 326"/>
                <p:cNvSpPr>
                  <a:spLocks/>
                </p:cNvSpPr>
                <p:nvPr/>
              </p:nvSpPr>
              <p:spPr bwMode="auto">
                <a:xfrm>
                  <a:off x="1617" y="1394"/>
                  <a:ext cx="5" cy="7"/>
                </a:xfrm>
                <a:custGeom>
                  <a:avLst/>
                  <a:gdLst>
                    <a:gd name="T0" fmla="*/ 1 w 2"/>
                    <a:gd name="T1" fmla="*/ 3 h 3"/>
                    <a:gd name="T2" fmla="*/ 1 w 2"/>
                    <a:gd name="T3" fmla="*/ 3 h 3"/>
                    <a:gd name="T4" fmla="*/ 0 w 2"/>
                    <a:gd name="T5" fmla="*/ 2 h 3"/>
                    <a:gd name="T6" fmla="*/ 0 w 2"/>
                    <a:gd name="T7" fmla="*/ 1 h 3"/>
                    <a:gd name="T8" fmla="*/ 1 w 2"/>
                    <a:gd name="T9" fmla="*/ 1 h 3"/>
                    <a:gd name="T10" fmla="*/ 1 w 2"/>
                    <a:gd name="T11" fmla="*/ 1 h 3"/>
                    <a:gd name="T12" fmla="*/ 2 w 2"/>
                    <a:gd name="T13" fmla="*/ 1 h 3"/>
                    <a:gd name="T14" fmla="*/ 2 w 2"/>
                    <a:gd name="T15" fmla="*/ 2 h 3"/>
                    <a:gd name="T16" fmla="*/ 2 w 2"/>
                    <a:gd name="T17" fmla="*/ 2 h 3"/>
                    <a:gd name="T18" fmla="*/ 1 w 2"/>
                    <a:gd name="T19" fmla="*/ 3 h 3"/>
                    <a:gd name="T20" fmla="*/ 1 w 2"/>
                    <a:gd name="T21" fmla="*/ 3 h 3"/>
                    <a:gd name="T22" fmla="*/ 1 w 2"/>
                    <a:gd name="T23" fmla="*/ 3 h 3"/>
                    <a:gd name="T24" fmla="*/ 2 w 2"/>
                    <a:gd name="T25" fmla="*/ 2 h 3"/>
                    <a:gd name="T26" fmla="*/ 2 w 2"/>
                    <a:gd name="T27" fmla="*/ 2 h 3"/>
                    <a:gd name="T28" fmla="*/ 2 w 2"/>
                    <a:gd name="T29" fmla="*/ 1 h 3"/>
                    <a:gd name="T30" fmla="*/ 1 w 2"/>
                    <a:gd name="T31" fmla="*/ 0 h 3"/>
                    <a:gd name="T32" fmla="*/ 0 w 2"/>
                    <a:gd name="T33" fmla="*/ 1 h 3"/>
                    <a:gd name="T34" fmla="*/ 0 w 2"/>
                    <a:gd name="T35" fmla="*/ 1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2"/>
                        <a:pt x="0" y="2"/>
                      </a:cubicBezTo>
                      <a:cubicBezTo>
                        <a:pt x="0" y="2"/>
                        <a:pt x="0" y="2"/>
                        <a:pt x="0" y="1"/>
                      </a:cubicBezTo>
                      <a:cubicBezTo>
                        <a:pt x="0" y="1"/>
                        <a:pt x="0" y="1"/>
                        <a:pt x="1" y="1"/>
                      </a:cubicBezTo>
                      <a:cubicBezTo>
                        <a:pt x="1" y="1"/>
                        <a:pt x="1" y="0"/>
                        <a:pt x="1" y="1"/>
                      </a:cubicBezTo>
                      <a:cubicBezTo>
                        <a:pt x="1" y="1"/>
                        <a:pt x="2" y="1"/>
                        <a:pt x="2" y="1"/>
                      </a:cubicBezTo>
                      <a:cubicBezTo>
                        <a:pt x="2" y="1"/>
                        <a:pt x="2" y="1"/>
                        <a:pt x="2" y="2"/>
                      </a:cubicBezTo>
                      <a:cubicBezTo>
                        <a:pt x="2" y="2"/>
                        <a:pt x="2" y="2"/>
                        <a:pt x="2" y="2"/>
                      </a:cubicBezTo>
                      <a:cubicBezTo>
                        <a:pt x="1" y="3"/>
                        <a:pt x="1" y="3"/>
                        <a:pt x="1" y="3"/>
                      </a:cubicBezTo>
                      <a:cubicBezTo>
                        <a:pt x="1" y="3"/>
                        <a:pt x="1" y="3"/>
                        <a:pt x="1" y="3"/>
                      </a:cubicBezTo>
                      <a:cubicBezTo>
                        <a:pt x="1" y="3"/>
                        <a:pt x="1" y="3"/>
                        <a:pt x="1" y="3"/>
                      </a:cubicBezTo>
                      <a:cubicBezTo>
                        <a:pt x="1" y="3"/>
                        <a:pt x="1" y="3"/>
                        <a:pt x="2" y="2"/>
                      </a:cubicBezTo>
                      <a:cubicBezTo>
                        <a:pt x="2" y="2"/>
                        <a:pt x="2" y="2"/>
                        <a:pt x="2" y="2"/>
                      </a:cubicBezTo>
                      <a:cubicBezTo>
                        <a:pt x="2" y="1"/>
                        <a:pt x="2" y="1"/>
                        <a:pt x="2" y="1"/>
                      </a:cubicBezTo>
                      <a:cubicBezTo>
                        <a:pt x="2" y="1"/>
                        <a:pt x="1" y="1"/>
                        <a:pt x="1" y="0"/>
                      </a:cubicBezTo>
                      <a:cubicBezTo>
                        <a:pt x="1" y="0"/>
                        <a:pt x="1" y="1"/>
                        <a:pt x="0" y="1"/>
                      </a:cubicBezTo>
                      <a:cubicBezTo>
                        <a:pt x="0" y="1"/>
                        <a:pt x="0" y="1"/>
                        <a:pt x="0" y="1"/>
                      </a:cubicBezTo>
                      <a:cubicBezTo>
                        <a:pt x="0" y="2"/>
                        <a:pt x="0" y="2"/>
                        <a:pt x="0" y="2"/>
                      </a:cubicBezTo>
                      <a:cubicBezTo>
                        <a:pt x="1" y="2"/>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4" name="Freeform 327"/>
                <p:cNvSpPr>
                  <a:spLocks/>
                </p:cNvSpPr>
                <p:nvPr/>
              </p:nvSpPr>
              <p:spPr bwMode="auto">
                <a:xfrm>
                  <a:off x="1653" y="1403"/>
                  <a:ext cx="2" cy="3"/>
                </a:xfrm>
                <a:custGeom>
                  <a:avLst/>
                  <a:gdLst>
                    <a:gd name="T0" fmla="*/ 0 w 1"/>
                    <a:gd name="T1" fmla="*/ 1 h 1"/>
                    <a:gd name="T2" fmla="*/ 0 w 1"/>
                    <a:gd name="T3" fmla="*/ 0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0"/>
                      </a:cubicBezTo>
                      <a:cubicBezTo>
                        <a:pt x="0" y="0"/>
                        <a:pt x="0" y="0"/>
                        <a:pt x="0" y="0"/>
                      </a:cubicBezTo>
                      <a:cubicBezTo>
                        <a:pt x="1" y="0"/>
                        <a:pt x="1" y="0"/>
                        <a:pt x="1" y="0"/>
                      </a:cubicBezTo>
                      <a:cubicBezTo>
                        <a:pt x="1" y="0"/>
                        <a:pt x="1"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5" name="Freeform 328"/>
                <p:cNvSpPr>
                  <a:spLocks/>
                </p:cNvSpPr>
                <p:nvPr/>
              </p:nvSpPr>
              <p:spPr bwMode="auto">
                <a:xfrm>
                  <a:off x="1653" y="1403"/>
                  <a:ext cx="2" cy="3"/>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1 w 1"/>
                    <a:gd name="T13" fmla="*/ 0 h 1"/>
                    <a:gd name="T14" fmla="*/ 1 w 1"/>
                    <a:gd name="T15" fmla="*/ 0 h 1"/>
                    <a:gd name="T16" fmla="*/ 1 w 1"/>
                    <a:gd name="T17" fmla="*/ 1 h 1"/>
                    <a:gd name="T18" fmla="*/ 0 w 1"/>
                    <a:gd name="T19" fmla="*/ 1 h 1"/>
                    <a:gd name="T20" fmla="*/ 0 w 1"/>
                    <a:gd name="T21" fmla="*/ 1 h 1"/>
                    <a:gd name="T22" fmla="*/ 0 w 1"/>
                    <a:gd name="T23" fmla="*/ 1 h 1"/>
                    <a:gd name="T24" fmla="*/ 1 w 1"/>
                    <a:gd name="T25" fmla="*/ 1 h 1"/>
                    <a:gd name="T26" fmla="*/ 1 w 1"/>
                    <a:gd name="T27" fmla="*/ 0 h 1"/>
                    <a:gd name="T28" fmla="*/ 1 w 1"/>
                    <a:gd name="T29" fmla="*/ 0 h 1"/>
                    <a:gd name="T30" fmla="*/ 0 w 1"/>
                    <a:gd name="T31" fmla="*/ 0 h 1"/>
                    <a:gd name="T32" fmla="*/ 0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1"/>
                      </a:cubicBezTo>
                      <a:cubicBezTo>
                        <a:pt x="1" y="1"/>
                        <a:pt x="1" y="1"/>
                        <a:pt x="0" y="1"/>
                      </a:cubicBezTo>
                      <a:cubicBezTo>
                        <a:pt x="0" y="1"/>
                        <a:pt x="0" y="1"/>
                        <a:pt x="0" y="1"/>
                      </a:cubicBezTo>
                      <a:cubicBezTo>
                        <a:pt x="0" y="1"/>
                        <a:pt x="0" y="1"/>
                        <a:pt x="0" y="1"/>
                      </a:cubicBezTo>
                      <a:cubicBezTo>
                        <a:pt x="1" y="1"/>
                        <a:pt x="1" y="1"/>
                        <a:pt x="1" y="1"/>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6" name="Freeform 329"/>
                <p:cNvSpPr>
                  <a:spLocks/>
                </p:cNvSpPr>
                <p:nvPr/>
              </p:nvSpPr>
              <p:spPr bwMode="auto">
                <a:xfrm>
                  <a:off x="1610" y="1385"/>
                  <a:ext cx="3" cy="7"/>
                </a:xfrm>
                <a:custGeom>
                  <a:avLst/>
                  <a:gdLst>
                    <a:gd name="T0" fmla="*/ 1 w 1"/>
                    <a:gd name="T1" fmla="*/ 1 h 3"/>
                    <a:gd name="T2" fmla="*/ 1 w 1"/>
                    <a:gd name="T3" fmla="*/ 2 h 3"/>
                    <a:gd name="T4" fmla="*/ 0 w 1"/>
                    <a:gd name="T5" fmla="*/ 3 h 3"/>
                    <a:gd name="T6" fmla="*/ 0 w 1"/>
                    <a:gd name="T7" fmla="*/ 1 h 3"/>
                    <a:gd name="T8" fmla="*/ 1 w 1"/>
                    <a:gd name="T9" fmla="*/ 1 h 3"/>
                  </a:gdLst>
                  <a:ahLst/>
                  <a:cxnLst>
                    <a:cxn ang="0">
                      <a:pos x="T0" y="T1"/>
                    </a:cxn>
                    <a:cxn ang="0">
                      <a:pos x="T2" y="T3"/>
                    </a:cxn>
                    <a:cxn ang="0">
                      <a:pos x="T4" y="T5"/>
                    </a:cxn>
                    <a:cxn ang="0">
                      <a:pos x="T6" y="T7"/>
                    </a:cxn>
                    <a:cxn ang="0">
                      <a:pos x="T8" y="T9"/>
                    </a:cxn>
                  </a:cxnLst>
                  <a:rect l="0" t="0" r="r" b="b"/>
                  <a:pathLst>
                    <a:path w="1" h="3">
                      <a:moveTo>
                        <a:pt x="1" y="1"/>
                      </a:moveTo>
                      <a:cubicBezTo>
                        <a:pt x="1" y="1"/>
                        <a:pt x="1" y="1"/>
                        <a:pt x="1" y="2"/>
                      </a:cubicBezTo>
                      <a:cubicBezTo>
                        <a:pt x="1" y="2"/>
                        <a:pt x="1" y="3"/>
                        <a:pt x="0" y="3"/>
                      </a:cubicBezTo>
                      <a:cubicBezTo>
                        <a:pt x="0" y="3"/>
                        <a:pt x="0" y="2"/>
                        <a:pt x="0" y="1"/>
                      </a:cubicBezTo>
                      <a:cubicBezTo>
                        <a:pt x="0" y="1"/>
                        <a:pt x="0" y="0"/>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7" name="Freeform 330"/>
                <p:cNvSpPr>
                  <a:spLocks/>
                </p:cNvSpPr>
                <p:nvPr/>
              </p:nvSpPr>
              <p:spPr bwMode="auto">
                <a:xfrm>
                  <a:off x="1610" y="1385"/>
                  <a:ext cx="3" cy="7"/>
                </a:xfrm>
                <a:custGeom>
                  <a:avLst/>
                  <a:gdLst>
                    <a:gd name="T0" fmla="*/ 1 w 1"/>
                    <a:gd name="T1" fmla="*/ 1 h 3"/>
                    <a:gd name="T2" fmla="*/ 1 w 1"/>
                    <a:gd name="T3" fmla="*/ 1 h 3"/>
                    <a:gd name="T4" fmla="*/ 1 w 1"/>
                    <a:gd name="T5" fmla="*/ 1 h 3"/>
                    <a:gd name="T6" fmla="*/ 1 w 1"/>
                    <a:gd name="T7" fmla="*/ 2 h 3"/>
                    <a:gd name="T8" fmla="*/ 1 w 1"/>
                    <a:gd name="T9" fmla="*/ 2 h 3"/>
                    <a:gd name="T10" fmla="*/ 0 w 1"/>
                    <a:gd name="T11" fmla="*/ 3 h 3"/>
                    <a:gd name="T12" fmla="*/ 0 w 1"/>
                    <a:gd name="T13" fmla="*/ 2 h 3"/>
                    <a:gd name="T14" fmla="*/ 0 w 1"/>
                    <a:gd name="T15" fmla="*/ 1 h 3"/>
                    <a:gd name="T16" fmla="*/ 0 w 1"/>
                    <a:gd name="T17" fmla="*/ 1 h 3"/>
                    <a:gd name="T18" fmla="*/ 1 w 1"/>
                    <a:gd name="T19" fmla="*/ 1 h 3"/>
                    <a:gd name="T20" fmla="*/ 1 w 1"/>
                    <a:gd name="T21" fmla="*/ 1 h 3"/>
                    <a:gd name="T22" fmla="*/ 1 w 1"/>
                    <a:gd name="T23" fmla="*/ 1 h 3"/>
                    <a:gd name="T24" fmla="*/ 0 w 1"/>
                    <a:gd name="T25" fmla="*/ 1 h 3"/>
                    <a:gd name="T26" fmla="*/ 0 w 1"/>
                    <a:gd name="T27" fmla="*/ 1 h 3"/>
                    <a:gd name="T28" fmla="*/ 0 w 1"/>
                    <a:gd name="T29" fmla="*/ 2 h 3"/>
                    <a:gd name="T30" fmla="*/ 0 w 1"/>
                    <a:gd name="T31" fmla="*/ 3 h 3"/>
                    <a:gd name="T32" fmla="*/ 1 w 1"/>
                    <a:gd name="T33" fmla="*/ 2 h 3"/>
                    <a:gd name="T34" fmla="*/ 1 w 1"/>
                    <a:gd name="T35" fmla="*/ 2 h 3"/>
                    <a:gd name="T36" fmla="*/ 1 w 1"/>
                    <a:gd name="T37" fmla="*/ 1 h 3"/>
                    <a:gd name="T38" fmla="*/ 1 w 1"/>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3">
                      <a:moveTo>
                        <a:pt x="1" y="1"/>
                      </a:moveTo>
                      <a:cubicBezTo>
                        <a:pt x="1" y="1"/>
                        <a:pt x="1" y="1"/>
                        <a:pt x="1" y="1"/>
                      </a:cubicBezTo>
                      <a:cubicBezTo>
                        <a:pt x="1" y="1"/>
                        <a:pt x="1" y="1"/>
                        <a:pt x="1" y="1"/>
                      </a:cubicBezTo>
                      <a:cubicBezTo>
                        <a:pt x="1" y="1"/>
                        <a:pt x="1" y="1"/>
                        <a:pt x="1" y="2"/>
                      </a:cubicBezTo>
                      <a:cubicBezTo>
                        <a:pt x="1" y="2"/>
                        <a:pt x="1" y="2"/>
                        <a:pt x="1" y="2"/>
                      </a:cubicBezTo>
                      <a:cubicBezTo>
                        <a:pt x="1" y="2"/>
                        <a:pt x="1" y="3"/>
                        <a:pt x="0" y="3"/>
                      </a:cubicBezTo>
                      <a:cubicBezTo>
                        <a:pt x="0" y="3"/>
                        <a:pt x="0" y="2"/>
                        <a:pt x="0" y="2"/>
                      </a:cubicBezTo>
                      <a:cubicBezTo>
                        <a:pt x="0" y="2"/>
                        <a:pt x="0" y="2"/>
                        <a:pt x="0" y="1"/>
                      </a:cubicBezTo>
                      <a:cubicBezTo>
                        <a:pt x="0" y="1"/>
                        <a:pt x="0" y="1"/>
                        <a:pt x="0" y="1"/>
                      </a:cubicBezTo>
                      <a:cubicBezTo>
                        <a:pt x="0" y="1"/>
                        <a:pt x="0" y="1"/>
                        <a:pt x="1" y="1"/>
                      </a:cubicBezTo>
                      <a:cubicBezTo>
                        <a:pt x="1" y="1"/>
                        <a:pt x="1" y="1"/>
                        <a:pt x="1" y="1"/>
                      </a:cubicBezTo>
                      <a:cubicBezTo>
                        <a:pt x="1" y="1"/>
                        <a:pt x="1" y="1"/>
                        <a:pt x="1" y="1"/>
                      </a:cubicBezTo>
                      <a:cubicBezTo>
                        <a:pt x="0" y="0"/>
                        <a:pt x="0" y="1"/>
                        <a:pt x="0" y="1"/>
                      </a:cubicBezTo>
                      <a:cubicBezTo>
                        <a:pt x="0" y="1"/>
                        <a:pt x="0" y="1"/>
                        <a:pt x="0" y="1"/>
                      </a:cubicBezTo>
                      <a:cubicBezTo>
                        <a:pt x="0" y="2"/>
                        <a:pt x="0" y="2"/>
                        <a:pt x="0" y="2"/>
                      </a:cubicBezTo>
                      <a:cubicBezTo>
                        <a:pt x="0" y="2"/>
                        <a:pt x="0" y="3"/>
                        <a:pt x="0" y="3"/>
                      </a:cubicBezTo>
                      <a:cubicBezTo>
                        <a:pt x="1" y="3"/>
                        <a:pt x="1" y="2"/>
                        <a:pt x="1" y="2"/>
                      </a:cubicBezTo>
                      <a:cubicBezTo>
                        <a:pt x="1" y="2"/>
                        <a:pt x="1" y="2"/>
                        <a:pt x="1" y="2"/>
                      </a:cubicBezTo>
                      <a:cubicBezTo>
                        <a:pt x="1"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8" name="Freeform 331"/>
                <p:cNvSpPr>
                  <a:spLocks/>
                </p:cNvSpPr>
                <p:nvPr/>
              </p:nvSpPr>
              <p:spPr bwMode="auto">
                <a:xfrm>
                  <a:off x="1606" y="1382"/>
                  <a:ext cx="2" cy="5"/>
                </a:xfrm>
                <a:custGeom>
                  <a:avLst/>
                  <a:gdLst>
                    <a:gd name="T0" fmla="*/ 1 w 1"/>
                    <a:gd name="T1" fmla="*/ 0 h 2"/>
                    <a:gd name="T2" fmla="*/ 1 w 1"/>
                    <a:gd name="T3" fmla="*/ 1 h 2"/>
                    <a:gd name="T4" fmla="*/ 0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1"/>
                      </a:cubicBezTo>
                      <a:cubicBezTo>
                        <a:pt x="1" y="1"/>
                        <a:pt x="1" y="2"/>
                        <a:pt x="0" y="2"/>
                      </a:cubicBezTo>
                      <a:cubicBezTo>
                        <a:pt x="0" y="2"/>
                        <a:pt x="0" y="1"/>
                        <a:pt x="0" y="1"/>
                      </a:cubicBezTo>
                      <a:cubicBezTo>
                        <a:pt x="0" y="0"/>
                        <a:pt x="0"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9" name="Freeform 332"/>
                <p:cNvSpPr>
                  <a:spLocks/>
                </p:cNvSpPr>
                <p:nvPr/>
              </p:nvSpPr>
              <p:spPr bwMode="auto">
                <a:xfrm>
                  <a:off x="1606" y="1382"/>
                  <a:ext cx="2" cy="5"/>
                </a:xfrm>
                <a:custGeom>
                  <a:avLst/>
                  <a:gdLst>
                    <a:gd name="T0" fmla="*/ 1 w 1"/>
                    <a:gd name="T1" fmla="*/ 0 h 2"/>
                    <a:gd name="T2" fmla="*/ 1 w 1"/>
                    <a:gd name="T3" fmla="*/ 0 h 2"/>
                    <a:gd name="T4" fmla="*/ 1 w 1"/>
                    <a:gd name="T5" fmla="*/ 0 h 2"/>
                    <a:gd name="T6" fmla="*/ 1 w 1"/>
                    <a:gd name="T7" fmla="*/ 1 h 2"/>
                    <a:gd name="T8" fmla="*/ 1 w 1"/>
                    <a:gd name="T9" fmla="*/ 1 h 2"/>
                    <a:gd name="T10" fmla="*/ 0 w 1"/>
                    <a:gd name="T11" fmla="*/ 2 h 2"/>
                    <a:gd name="T12" fmla="*/ 0 w 1"/>
                    <a:gd name="T13" fmla="*/ 1 h 2"/>
                    <a:gd name="T14" fmla="*/ 0 w 1"/>
                    <a:gd name="T15" fmla="*/ 1 h 2"/>
                    <a:gd name="T16" fmla="*/ 0 w 1"/>
                    <a:gd name="T17" fmla="*/ 0 h 2"/>
                    <a:gd name="T18" fmla="*/ 1 w 1"/>
                    <a:gd name="T19" fmla="*/ 0 h 2"/>
                    <a:gd name="T20" fmla="*/ 1 w 1"/>
                    <a:gd name="T21" fmla="*/ 0 h 2"/>
                    <a:gd name="T22" fmla="*/ 1 w 1"/>
                    <a:gd name="T23" fmla="*/ 0 h 2"/>
                    <a:gd name="T24" fmla="*/ 0 w 1"/>
                    <a:gd name="T25" fmla="*/ 0 h 2"/>
                    <a:gd name="T26" fmla="*/ 0 w 1"/>
                    <a:gd name="T27" fmla="*/ 1 h 2"/>
                    <a:gd name="T28" fmla="*/ 0 w 1"/>
                    <a:gd name="T29" fmla="*/ 1 h 2"/>
                    <a:gd name="T30" fmla="*/ 0 w 1"/>
                    <a:gd name="T31" fmla="*/ 2 h 2"/>
                    <a:gd name="T32" fmla="*/ 1 w 1"/>
                    <a:gd name="T33" fmla="*/ 1 h 2"/>
                    <a:gd name="T34" fmla="*/ 1 w 1"/>
                    <a:gd name="T35" fmla="*/ 1 h 2"/>
                    <a:gd name="T36" fmla="*/ 1 w 1"/>
                    <a:gd name="T37" fmla="*/ 0 h 2"/>
                    <a:gd name="T38" fmla="*/ 1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0"/>
                      </a:move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0" y="2"/>
                        <a:pt x="0" y="2"/>
                        <a:pt x="0" y="2"/>
                      </a:cubicBezTo>
                      <a:cubicBezTo>
                        <a:pt x="1" y="2"/>
                        <a:pt x="1" y="2"/>
                        <a:pt x="1" y="1"/>
                      </a:cubicBezTo>
                      <a:cubicBezTo>
                        <a:pt x="1" y="1"/>
                        <a:pt x="1" y="1"/>
                        <a:pt x="1" y="1"/>
                      </a:cubicBezTo>
                      <a:cubicBezTo>
                        <a:pt x="1" y="1"/>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0" name="Freeform 333"/>
                <p:cNvSpPr>
                  <a:spLocks/>
                </p:cNvSpPr>
                <p:nvPr/>
              </p:nvSpPr>
              <p:spPr bwMode="auto">
                <a:xfrm>
                  <a:off x="1596" y="1377"/>
                  <a:ext cx="2" cy="5"/>
                </a:xfrm>
                <a:custGeom>
                  <a:avLst/>
                  <a:gdLst>
                    <a:gd name="T0" fmla="*/ 1 w 1"/>
                    <a:gd name="T1" fmla="*/ 0 h 2"/>
                    <a:gd name="T2" fmla="*/ 1 w 1"/>
                    <a:gd name="T3" fmla="*/ 1 h 2"/>
                    <a:gd name="T4" fmla="*/ 0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1"/>
                      </a:cubicBezTo>
                      <a:cubicBezTo>
                        <a:pt x="1" y="1"/>
                        <a:pt x="1" y="2"/>
                        <a:pt x="0" y="2"/>
                      </a:cubicBezTo>
                      <a:cubicBezTo>
                        <a:pt x="0" y="2"/>
                        <a:pt x="0" y="1"/>
                        <a:pt x="0" y="1"/>
                      </a:cubicBezTo>
                      <a:cubicBezTo>
                        <a:pt x="0" y="0"/>
                        <a:pt x="0"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1" name="Freeform 334"/>
                <p:cNvSpPr>
                  <a:spLocks/>
                </p:cNvSpPr>
                <p:nvPr/>
              </p:nvSpPr>
              <p:spPr bwMode="auto">
                <a:xfrm>
                  <a:off x="1596" y="1377"/>
                  <a:ext cx="2" cy="5"/>
                </a:xfrm>
                <a:custGeom>
                  <a:avLst/>
                  <a:gdLst>
                    <a:gd name="T0" fmla="*/ 1 w 1"/>
                    <a:gd name="T1" fmla="*/ 0 h 2"/>
                    <a:gd name="T2" fmla="*/ 1 w 1"/>
                    <a:gd name="T3" fmla="*/ 0 h 2"/>
                    <a:gd name="T4" fmla="*/ 1 w 1"/>
                    <a:gd name="T5" fmla="*/ 0 h 2"/>
                    <a:gd name="T6" fmla="*/ 1 w 1"/>
                    <a:gd name="T7" fmla="*/ 1 h 2"/>
                    <a:gd name="T8" fmla="*/ 1 w 1"/>
                    <a:gd name="T9" fmla="*/ 1 h 2"/>
                    <a:gd name="T10" fmla="*/ 0 w 1"/>
                    <a:gd name="T11" fmla="*/ 2 h 2"/>
                    <a:gd name="T12" fmla="*/ 0 w 1"/>
                    <a:gd name="T13" fmla="*/ 1 h 2"/>
                    <a:gd name="T14" fmla="*/ 0 w 1"/>
                    <a:gd name="T15" fmla="*/ 1 h 2"/>
                    <a:gd name="T16" fmla="*/ 0 w 1"/>
                    <a:gd name="T17" fmla="*/ 0 h 2"/>
                    <a:gd name="T18" fmla="*/ 1 w 1"/>
                    <a:gd name="T19" fmla="*/ 0 h 2"/>
                    <a:gd name="T20" fmla="*/ 1 w 1"/>
                    <a:gd name="T21" fmla="*/ 0 h 2"/>
                    <a:gd name="T22" fmla="*/ 1 w 1"/>
                    <a:gd name="T23" fmla="*/ 0 h 2"/>
                    <a:gd name="T24" fmla="*/ 0 w 1"/>
                    <a:gd name="T25" fmla="*/ 0 h 2"/>
                    <a:gd name="T26" fmla="*/ 0 w 1"/>
                    <a:gd name="T27" fmla="*/ 1 h 2"/>
                    <a:gd name="T28" fmla="*/ 0 w 1"/>
                    <a:gd name="T29" fmla="*/ 1 h 2"/>
                    <a:gd name="T30" fmla="*/ 0 w 1"/>
                    <a:gd name="T31" fmla="*/ 2 h 2"/>
                    <a:gd name="T32" fmla="*/ 1 w 1"/>
                    <a:gd name="T33" fmla="*/ 1 h 2"/>
                    <a:gd name="T34" fmla="*/ 1 w 1"/>
                    <a:gd name="T35" fmla="*/ 1 h 2"/>
                    <a:gd name="T36" fmla="*/ 1 w 1"/>
                    <a:gd name="T37" fmla="*/ 0 h 2"/>
                    <a:gd name="T38" fmla="*/ 1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0"/>
                      </a:move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1"/>
                      </a:cubicBezTo>
                      <a:cubicBezTo>
                        <a:pt x="0" y="1"/>
                        <a:pt x="0" y="1"/>
                        <a:pt x="0" y="1"/>
                      </a:cubicBezTo>
                      <a:cubicBezTo>
                        <a:pt x="0" y="1"/>
                        <a:pt x="0" y="0"/>
                        <a:pt x="0" y="0"/>
                      </a:cubicBezTo>
                      <a:cubicBezTo>
                        <a:pt x="0" y="0"/>
                        <a:pt x="0" y="0"/>
                        <a:pt x="1" y="0"/>
                      </a:cubicBezTo>
                      <a:cubicBezTo>
                        <a:pt x="1" y="0"/>
                        <a:pt x="1" y="0"/>
                        <a:pt x="1" y="0"/>
                      </a:cubicBezTo>
                      <a:cubicBezTo>
                        <a:pt x="1" y="0"/>
                        <a:pt x="1" y="0"/>
                        <a:pt x="1" y="0"/>
                      </a:cubicBezTo>
                      <a:cubicBezTo>
                        <a:pt x="0" y="0"/>
                        <a:pt x="0" y="0"/>
                        <a:pt x="0" y="0"/>
                      </a:cubicBezTo>
                      <a:cubicBezTo>
                        <a:pt x="0" y="0"/>
                        <a:pt x="0" y="1"/>
                        <a:pt x="0" y="1"/>
                      </a:cubicBezTo>
                      <a:cubicBezTo>
                        <a:pt x="0" y="1"/>
                        <a:pt x="0" y="1"/>
                        <a:pt x="0" y="1"/>
                      </a:cubicBezTo>
                      <a:cubicBezTo>
                        <a:pt x="0" y="2"/>
                        <a:pt x="0" y="2"/>
                        <a:pt x="0" y="2"/>
                      </a:cubicBezTo>
                      <a:cubicBezTo>
                        <a:pt x="1" y="2"/>
                        <a:pt x="1" y="2"/>
                        <a:pt x="1" y="1"/>
                      </a:cubicBezTo>
                      <a:cubicBezTo>
                        <a:pt x="1" y="1"/>
                        <a:pt x="1" y="1"/>
                        <a:pt x="1" y="1"/>
                      </a:cubicBezTo>
                      <a:cubicBezTo>
                        <a:pt x="1" y="1"/>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2" name="Oval 335"/>
                <p:cNvSpPr>
                  <a:spLocks noChangeArrowheads="1"/>
                </p:cNvSpPr>
                <p:nvPr/>
              </p:nvSpPr>
              <p:spPr bwMode="auto">
                <a:xfrm>
                  <a:off x="1601" y="1380"/>
                  <a:ext cx="2" cy="2"/>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3" name="Freeform 336"/>
                <p:cNvSpPr>
                  <a:spLocks/>
                </p:cNvSpPr>
                <p:nvPr/>
              </p:nvSpPr>
              <p:spPr bwMode="auto">
                <a:xfrm>
                  <a:off x="1601" y="1380"/>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1 w 1"/>
                    <a:gd name="T11" fmla="*/ 1 h 1"/>
                    <a:gd name="T12" fmla="*/ 0 w 1"/>
                    <a:gd name="T13" fmla="*/ 1 h 1"/>
                    <a:gd name="T14" fmla="*/ 0 w 1"/>
                    <a:gd name="T15" fmla="*/ 0 h 1"/>
                    <a:gd name="T16" fmla="*/ 0 w 1"/>
                    <a:gd name="T17" fmla="*/ 0 h 1"/>
                    <a:gd name="T18" fmla="*/ 1 w 1"/>
                    <a:gd name="T19" fmla="*/ 0 h 1"/>
                    <a:gd name="T20" fmla="*/ 1 w 1"/>
                    <a:gd name="T21" fmla="*/ 0 h 1"/>
                    <a:gd name="T22" fmla="*/ 1 w 1"/>
                    <a:gd name="T23" fmla="*/ 0 h 1"/>
                    <a:gd name="T24" fmla="*/ 0 w 1"/>
                    <a:gd name="T25" fmla="*/ 0 h 1"/>
                    <a:gd name="T26" fmla="*/ 0 w 1"/>
                    <a:gd name="T27" fmla="*/ 0 h 1"/>
                    <a:gd name="T28" fmla="*/ 0 w 1"/>
                    <a:gd name="T29" fmla="*/ 1 h 1"/>
                    <a:gd name="T30" fmla="*/ 1 w 1"/>
                    <a:gd name="T31" fmla="*/ 1 h 1"/>
                    <a:gd name="T32" fmla="*/ 1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0" y="1"/>
                        <a:pt x="0" y="1"/>
                        <a:pt x="0" y="1"/>
                      </a:cubicBezTo>
                      <a:cubicBezTo>
                        <a:pt x="0" y="1"/>
                        <a:pt x="0" y="1"/>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4" name="Freeform 337"/>
                <p:cNvSpPr>
                  <a:spLocks/>
                </p:cNvSpPr>
                <p:nvPr/>
              </p:nvSpPr>
              <p:spPr bwMode="auto">
                <a:xfrm>
                  <a:off x="1591" y="1377"/>
                  <a:ext cx="3" cy="3"/>
                </a:xfrm>
                <a:custGeom>
                  <a:avLst/>
                  <a:gdLst>
                    <a:gd name="T0" fmla="*/ 1 w 1"/>
                    <a:gd name="T1" fmla="*/ 0 h 1"/>
                    <a:gd name="T2" fmla="*/ 1 w 1"/>
                    <a:gd name="T3" fmla="*/ 1 h 1"/>
                    <a:gd name="T4" fmla="*/ 1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1" y="1"/>
                        <a:pt x="1" y="1"/>
                      </a:cubicBezTo>
                      <a:cubicBezTo>
                        <a:pt x="0" y="1"/>
                        <a:pt x="0" y="1"/>
                        <a:pt x="0" y="1"/>
                      </a:cubicBezTo>
                      <a:cubicBezTo>
                        <a:pt x="0"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5" name="Freeform 338"/>
                <p:cNvSpPr>
                  <a:spLocks/>
                </p:cNvSpPr>
                <p:nvPr/>
              </p:nvSpPr>
              <p:spPr bwMode="auto">
                <a:xfrm>
                  <a:off x="1591" y="1377"/>
                  <a:ext cx="3" cy="3"/>
                </a:xfrm>
                <a:custGeom>
                  <a:avLst/>
                  <a:gdLst>
                    <a:gd name="T0" fmla="*/ 1 w 1"/>
                    <a:gd name="T1" fmla="*/ 0 h 1"/>
                    <a:gd name="T2" fmla="*/ 1 w 1"/>
                    <a:gd name="T3" fmla="*/ 0 h 1"/>
                    <a:gd name="T4" fmla="*/ 1 w 1"/>
                    <a:gd name="T5" fmla="*/ 0 h 1"/>
                    <a:gd name="T6" fmla="*/ 1 w 1"/>
                    <a:gd name="T7" fmla="*/ 1 h 1"/>
                    <a:gd name="T8" fmla="*/ 1 w 1"/>
                    <a:gd name="T9" fmla="*/ 1 h 1"/>
                    <a:gd name="T10" fmla="*/ 1 w 1"/>
                    <a:gd name="T11" fmla="*/ 1 h 1"/>
                    <a:gd name="T12" fmla="*/ 0 w 1"/>
                    <a:gd name="T13" fmla="*/ 1 h 1"/>
                    <a:gd name="T14" fmla="*/ 0 w 1"/>
                    <a:gd name="T15" fmla="*/ 1 h 1"/>
                    <a:gd name="T16" fmla="*/ 0 w 1"/>
                    <a:gd name="T17" fmla="*/ 0 h 1"/>
                    <a:gd name="T18" fmla="*/ 1 w 1"/>
                    <a:gd name="T19" fmla="*/ 0 h 1"/>
                    <a:gd name="T20" fmla="*/ 1 w 1"/>
                    <a:gd name="T21" fmla="*/ 0 h 1"/>
                    <a:gd name="T22" fmla="*/ 1 w 1"/>
                    <a:gd name="T23" fmla="*/ 0 h 1"/>
                    <a:gd name="T24" fmla="*/ 0 w 1"/>
                    <a:gd name="T25" fmla="*/ 0 h 1"/>
                    <a:gd name="T26" fmla="*/ 0 w 1"/>
                    <a:gd name="T27" fmla="*/ 1 h 1"/>
                    <a:gd name="T28" fmla="*/ 0 w 1"/>
                    <a:gd name="T29" fmla="*/ 1 h 1"/>
                    <a:gd name="T30" fmla="*/ 1 w 1"/>
                    <a:gd name="T31" fmla="*/ 1 h 1"/>
                    <a:gd name="T32" fmla="*/ 1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0" y="1"/>
                        <a:pt x="0" y="1"/>
                      </a:cubicBezTo>
                      <a:cubicBezTo>
                        <a:pt x="0" y="1"/>
                        <a:pt x="0" y="1"/>
                        <a:pt x="0" y="1"/>
                      </a:cubicBezTo>
                      <a:cubicBezTo>
                        <a:pt x="0" y="1"/>
                        <a:pt x="0" y="0"/>
                        <a:pt x="0" y="0"/>
                      </a:cubicBezTo>
                      <a:cubicBezTo>
                        <a:pt x="1" y="0"/>
                        <a:pt x="1" y="0"/>
                        <a:pt x="1" y="0"/>
                      </a:cubicBezTo>
                      <a:cubicBezTo>
                        <a:pt x="1" y="0"/>
                        <a:pt x="1" y="0"/>
                        <a:pt x="1" y="0"/>
                      </a:cubicBezTo>
                      <a:cubicBezTo>
                        <a:pt x="1" y="0"/>
                        <a:pt x="1" y="0"/>
                        <a:pt x="1" y="0"/>
                      </a:cubicBezTo>
                      <a:cubicBezTo>
                        <a:pt x="1" y="0"/>
                        <a:pt x="1" y="0"/>
                        <a:pt x="0" y="0"/>
                      </a:cubicBezTo>
                      <a:cubicBezTo>
                        <a:pt x="0" y="0"/>
                        <a:pt x="0" y="1"/>
                        <a:pt x="0" y="1"/>
                      </a:cubicBezTo>
                      <a:cubicBezTo>
                        <a:pt x="0" y="1"/>
                        <a:pt x="0" y="1"/>
                        <a:pt x="0" y="1"/>
                      </a:cubicBezTo>
                      <a:cubicBezTo>
                        <a:pt x="0" y="1"/>
                        <a:pt x="1" y="1"/>
                        <a:pt x="1" y="1"/>
                      </a:cubicBezTo>
                      <a:cubicBezTo>
                        <a:pt x="1" y="1"/>
                        <a:pt x="1" y="1"/>
                        <a:pt x="1" y="1"/>
                      </a:cubicBezTo>
                      <a:cubicBezTo>
                        <a:pt x="1" y="1"/>
                        <a:pt x="1" y="1"/>
                        <a:pt x="1" y="1"/>
                      </a:cubicBezTo>
                      <a:cubicBezTo>
                        <a:pt x="1" y="1"/>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6" name="Freeform 339"/>
                <p:cNvSpPr>
                  <a:spLocks/>
                </p:cNvSpPr>
                <p:nvPr/>
              </p:nvSpPr>
              <p:spPr bwMode="auto">
                <a:xfrm>
                  <a:off x="1589" y="1380"/>
                  <a:ext cx="2" cy="2"/>
                </a:xfrm>
                <a:custGeom>
                  <a:avLst/>
                  <a:gdLst>
                    <a:gd name="T0" fmla="*/ 0 w 1"/>
                    <a:gd name="T1" fmla="*/ 0 h 1"/>
                    <a:gd name="T2" fmla="*/ 1 w 1"/>
                    <a:gd name="T3" fmla="*/ 0 h 1"/>
                    <a:gd name="T4" fmla="*/ 0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1" y="0"/>
                        <a:pt x="0" y="1"/>
                        <a:pt x="0" y="1"/>
                      </a:cubicBezTo>
                      <a:cubicBezTo>
                        <a:pt x="0" y="1"/>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7" name="Freeform 340"/>
                <p:cNvSpPr>
                  <a:spLocks/>
                </p:cNvSpPr>
                <p:nvPr/>
              </p:nvSpPr>
              <p:spPr bwMode="auto">
                <a:xfrm>
                  <a:off x="1589" y="1380"/>
                  <a:ext cx="2" cy="2"/>
                </a:xfrm>
                <a:custGeom>
                  <a:avLst/>
                  <a:gdLst>
                    <a:gd name="T0" fmla="*/ 0 w 1"/>
                    <a:gd name="T1" fmla="*/ 0 h 1"/>
                    <a:gd name="T2" fmla="*/ 0 w 1"/>
                    <a:gd name="T3" fmla="*/ 0 h 1"/>
                    <a:gd name="T4" fmla="*/ 1 w 1"/>
                    <a:gd name="T5" fmla="*/ 0 h 1"/>
                    <a:gd name="T6" fmla="*/ 1 w 1"/>
                    <a:gd name="T7" fmla="*/ 0 h 1"/>
                    <a:gd name="T8" fmla="*/ 0 w 1"/>
                    <a:gd name="T9" fmla="*/ 0 h 1"/>
                    <a:gd name="T10" fmla="*/ 0 w 1"/>
                    <a:gd name="T11" fmla="*/ 1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1" y="0"/>
                        <a:pt x="1" y="0"/>
                      </a:cubicBezTo>
                      <a:cubicBezTo>
                        <a:pt x="1" y="0"/>
                        <a:pt x="1" y="0"/>
                        <a:pt x="1" y="0"/>
                      </a:cubicBezTo>
                      <a:cubicBezTo>
                        <a:pt x="1" y="0"/>
                        <a:pt x="1"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1" y="0"/>
                        <a:pt x="1" y="0"/>
                        <a:pt x="1" y="0"/>
                      </a:cubicBezTo>
                      <a:cubicBezTo>
                        <a:pt x="1" y="0"/>
                        <a:pt x="1" y="0"/>
                        <a:pt x="1" y="0"/>
                      </a:cubicBezTo>
                      <a:cubicBezTo>
                        <a:pt x="1"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8" name="Oval 341"/>
                <p:cNvSpPr>
                  <a:spLocks noChangeArrowheads="1"/>
                </p:cNvSpPr>
                <p:nvPr/>
              </p:nvSpPr>
              <p:spPr bwMode="auto">
                <a:xfrm>
                  <a:off x="1587" y="1380"/>
                  <a:ext cx="1" cy="2"/>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9" name="Freeform 342"/>
                <p:cNvSpPr>
                  <a:spLocks/>
                </p:cNvSpPr>
                <p:nvPr/>
              </p:nvSpPr>
              <p:spPr bwMode="auto">
                <a:xfrm>
                  <a:off x="1587" y="1380"/>
                  <a:ext cx="0" cy="2"/>
                </a:xfrm>
                <a:custGeom>
                  <a:avLst/>
                  <a:gdLst>
                    <a:gd name="T0" fmla="*/ 0 h 1"/>
                    <a:gd name="T1" fmla="*/ 0 h 1"/>
                    <a:gd name="T2" fmla="*/ 0 h 1"/>
                    <a:gd name="T3" fmla="*/ 1 h 1"/>
                    <a:gd name="T4" fmla="*/ 1 h 1"/>
                    <a:gd name="T5" fmla="*/ 1 h 1"/>
                    <a:gd name="T6" fmla="*/ 1 h 1"/>
                    <a:gd name="T7" fmla="*/ 1 h 1"/>
                    <a:gd name="T8" fmla="*/ 0 h 1"/>
                    <a:gd name="T9" fmla="*/ 0 h 1"/>
                    <a:gd name="T10" fmla="*/ 0 h 1"/>
                    <a:gd name="T11" fmla="*/ 0 h 1"/>
                    <a:gd name="T12" fmla="*/ 0 h 1"/>
                    <a:gd name="T13" fmla="*/ 1 h 1"/>
                    <a:gd name="T14" fmla="*/ 1 h 1"/>
                    <a:gd name="T15" fmla="*/ 1 h 1"/>
                    <a:gd name="T16" fmla="*/ 1 h 1"/>
                    <a:gd name="T17" fmla="*/ 1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0" name="Freeform 343"/>
                <p:cNvSpPr>
                  <a:spLocks/>
                </p:cNvSpPr>
                <p:nvPr/>
              </p:nvSpPr>
              <p:spPr bwMode="auto">
                <a:xfrm>
                  <a:off x="1613" y="1392"/>
                  <a:ext cx="4" cy="4"/>
                </a:xfrm>
                <a:custGeom>
                  <a:avLst/>
                  <a:gdLst>
                    <a:gd name="T0" fmla="*/ 1 w 2"/>
                    <a:gd name="T1" fmla="*/ 0 h 2"/>
                    <a:gd name="T2" fmla="*/ 2 w 2"/>
                    <a:gd name="T3" fmla="*/ 1 h 2"/>
                    <a:gd name="T4" fmla="*/ 1 w 2"/>
                    <a:gd name="T5" fmla="*/ 2 h 2"/>
                    <a:gd name="T6" fmla="*/ 0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1"/>
                      </a:cubicBezTo>
                      <a:cubicBezTo>
                        <a:pt x="2" y="1"/>
                        <a:pt x="1" y="2"/>
                        <a:pt x="1" y="2"/>
                      </a:cubicBezTo>
                      <a:cubicBezTo>
                        <a:pt x="1" y="1"/>
                        <a:pt x="0" y="1"/>
                        <a:pt x="0"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1" name="Freeform 344"/>
                <p:cNvSpPr>
                  <a:spLocks/>
                </p:cNvSpPr>
                <p:nvPr/>
              </p:nvSpPr>
              <p:spPr bwMode="auto">
                <a:xfrm>
                  <a:off x="1613" y="1392"/>
                  <a:ext cx="4" cy="4"/>
                </a:xfrm>
                <a:custGeom>
                  <a:avLst/>
                  <a:gdLst>
                    <a:gd name="T0" fmla="*/ 1 w 2"/>
                    <a:gd name="T1" fmla="*/ 0 h 2"/>
                    <a:gd name="T2" fmla="*/ 1 w 2"/>
                    <a:gd name="T3" fmla="*/ 0 h 2"/>
                    <a:gd name="T4" fmla="*/ 2 w 2"/>
                    <a:gd name="T5" fmla="*/ 0 h 2"/>
                    <a:gd name="T6" fmla="*/ 2 w 2"/>
                    <a:gd name="T7" fmla="*/ 1 h 2"/>
                    <a:gd name="T8" fmla="*/ 2 w 2"/>
                    <a:gd name="T9" fmla="*/ 1 h 2"/>
                    <a:gd name="T10" fmla="*/ 1 w 2"/>
                    <a:gd name="T11" fmla="*/ 2 h 2"/>
                    <a:gd name="T12" fmla="*/ 0 w 2"/>
                    <a:gd name="T13" fmla="*/ 1 h 2"/>
                    <a:gd name="T14" fmla="*/ 0 w 2"/>
                    <a:gd name="T15" fmla="*/ 0 h 2"/>
                    <a:gd name="T16" fmla="*/ 1 w 2"/>
                    <a:gd name="T17" fmla="*/ 0 h 2"/>
                    <a:gd name="T18" fmla="*/ 1 w 2"/>
                    <a:gd name="T19" fmla="*/ 0 h 2"/>
                    <a:gd name="T20" fmla="*/ 1 w 2"/>
                    <a:gd name="T21" fmla="*/ 0 h 2"/>
                    <a:gd name="T22" fmla="*/ 1 w 2"/>
                    <a:gd name="T23" fmla="*/ 0 h 2"/>
                    <a:gd name="T24" fmla="*/ 1 w 2"/>
                    <a:gd name="T25" fmla="*/ 0 h 2"/>
                    <a:gd name="T26" fmla="*/ 0 w 2"/>
                    <a:gd name="T27" fmla="*/ 0 h 2"/>
                    <a:gd name="T28" fmla="*/ 0 w 2"/>
                    <a:gd name="T29" fmla="*/ 1 h 2"/>
                    <a:gd name="T30" fmla="*/ 1 w 2"/>
                    <a:gd name="T31" fmla="*/ 2 h 2"/>
                    <a:gd name="T32" fmla="*/ 2 w 2"/>
                    <a:gd name="T33" fmla="*/ 1 h 2"/>
                    <a:gd name="T34" fmla="*/ 2 w 2"/>
                    <a:gd name="T35" fmla="*/ 1 h 2"/>
                    <a:gd name="T36" fmla="*/ 2 w 2"/>
                    <a:gd name="T37" fmla="*/ 0 h 2"/>
                    <a:gd name="T38" fmla="*/ 1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0"/>
                      </a:moveTo>
                      <a:cubicBezTo>
                        <a:pt x="1" y="0"/>
                        <a:pt x="1" y="0"/>
                        <a:pt x="1" y="0"/>
                      </a:cubicBezTo>
                      <a:cubicBezTo>
                        <a:pt x="2" y="0"/>
                        <a:pt x="2" y="0"/>
                        <a:pt x="2" y="0"/>
                      </a:cubicBezTo>
                      <a:cubicBezTo>
                        <a:pt x="2" y="0"/>
                        <a:pt x="2" y="1"/>
                        <a:pt x="2" y="1"/>
                      </a:cubicBezTo>
                      <a:cubicBezTo>
                        <a:pt x="2" y="1"/>
                        <a:pt x="2" y="1"/>
                        <a:pt x="2" y="1"/>
                      </a:cubicBezTo>
                      <a:cubicBezTo>
                        <a:pt x="1" y="2"/>
                        <a:pt x="1" y="2"/>
                        <a:pt x="1" y="2"/>
                      </a:cubicBezTo>
                      <a:cubicBezTo>
                        <a:pt x="1" y="2"/>
                        <a:pt x="1" y="1"/>
                        <a:pt x="0"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1"/>
                        <a:pt x="0" y="1"/>
                        <a:pt x="0" y="1"/>
                      </a:cubicBezTo>
                      <a:cubicBezTo>
                        <a:pt x="1" y="1"/>
                        <a:pt x="1" y="2"/>
                        <a:pt x="1" y="2"/>
                      </a:cubicBezTo>
                      <a:cubicBezTo>
                        <a:pt x="1" y="2"/>
                        <a:pt x="1" y="2"/>
                        <a:pt x="2" y="1"/>
                      </a:cubicBezTo>
                      <a:cubicBezTo>
                        <a:pt x="2" y="1"/>
                        <a:pt x="2" y="1"/>
                        <a:pt x="2" y="1"/>
                      </a:cubicBezTo>
                      <a:cubicBezTo>
                        <a:pt x="2" y="1"/>
                        <a:pt x="2" y="0"/>
                        <a:pt x="2" y="0"/>
                      </a:cubicBezTo>
                      <a:cubicBezTo>
                        <a:pt x="2" y="0"/>
                        <a:pt x="2"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2" name="Oval 345"/>
                <p:cNvSpPr>
                  <a:spLocks noChangeArrowheads="1"/>
                </p:cNvSpPr>
                <p:nvPr/>
              </p:nvSpPr>
              <p:spPr bwMode="auto">
                <a:xfrm>
                  <a:off x="1584" y="1382"/>
                  <a:ext cx="1" cy="3"/>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3" name="Freeform 346"/>
                <p:cNvSpPr>
                  <a:spLocks/>
                </p:cNvSpPr>
                <p:nvPr/>
              </p:nvSpPr>
              <p:spPr bwMode="auto">
                <a:xfrm>
                  <a:off x="1584" y="1382"/>
                  <a:ext cx="0" cy="3"/>
                </a:xfrm>
                <a:custGeom>
                  <a:avLst/>
                  <a:gdLst>
                    <a:gd name="T0" fmla="*/ 0 h 1"/>
                    <a:gd name="T1" fmla="*/ 0 h 1"/>
                    <a:gd name="T2" fmla="*/ 0 h 1"/>
                    <a:gd name="T3" fmla="*/ 0 h 1"/>
                    <a:gd name="T4" fmla="*/ 0 h 1"/>
                    <a:gd name="T5" fmla="*/ 1 h 1"/>
                    <a:gd name="T6" fmla="*/ 0 h 1"/>
                    <a:gd name="T7" fmla="*/ 0 h 1"/>
                    <a:gd name="T8" fmla="*/ 0 h 1"/>
                    <a:gd name="T9" fmla="*/ 0 h 1"/>
                    <a:gd name="T10" fmla="*/ 0 h 1"/>
                    <a:gd name="T11" fmla="*/ 0 h 1"/>
                    <a:gd name="T12" fmla="*/ 0 h 1"/>
                    <a:gd name="T13" fmla="*/ 0 h 1"/>
                    <a:gd name="T14" fmla="*/ 0 h 1"/>
                    <a:gd name="T15" fmla="*/ 1 h 1"/>
                    <a:gd name="T16" fmla="*/ 0 h 1"/>
                    <a:gd name="T17" fmla="*/ 0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4" name="Freeform 347"/>
                <p:cNvSpPr>
                  <a:spLocks/>
                </p:cNvSpPr>
                <p:nvPr/>
              </p:nvSpPr>
              <p:spPr bwMode="auto">
                <a:xfrm>
                  <a:off x="1452" y="1370"/>
                  <a:ext cx="137" cy="64"/>
                </a:xfrm>
                <a:custGeom>
                  <a:avLst/>
                  <a:gdLst>
                    <a:gd name="T0" fmla="*/ 0 w 58"/>
                    <a:gd name="T1" fmla="*/ 2 h 27"/>
                    <a:gd name="T2" fmla="*/ 30 w 58"/>
                    <a:gd name="T3" fmla="*/ 12 h 27"/>
                    <a:gd name="T4" fmla="*/ 1 w 58"/>
                    <a:gd name="T5" fmla="*/ 0 h 27"/>
                    <a:gd name="T6" fmla="*/ 58 w 58"/>
                    <a:gd name="T7" fmla="*/ 5 h 27"/>
                    <a:gd name="T8" fmla="*/ 4 w 58"/>
                    <a:gd name="T9" fmla="*/ 7 h 27"/>
                    <a:gd name="T10" fmla="*/ 0 w 58"/>
                    <a:gd name="T11" fmla="*/ 2 h 27"/>
                  </a:gdLst>
                  <a:ahLst/>
                  <a:cxnLst>
                    <a:cxn ang="0">
                      <a:pos x="T0" y="T1"/>
                    </a:cxn>
                    <a:cxn ang="0">
                      <a:pos x="T2" y="T3"/>
                    </a:cxn>
                    <a:cxn ang="0">
                      <a:pos x="T4" y="T5"/>
                    </a:cxn>
                    <a:cxn ang="0">
                      <a:pos x="T6" y="T7"/>
                    </a:cxn>
                    <a:cxn ang="0">
                      <a:pos x="T8" y="T9"/>
                    </a:cxn>
                    <a:cxn ang="0">
                      <a:pos x="T10" y="T11"/>
                    </a:cxn>
                  </a:cxnLst>
                  <a:rect l="0" t="0" r="r" b="b"/>
                  <a:pathLst>
                    <a:path w="58" h="27">
                      <a:moveTo>
                        <a:pt x="0" y="2"/>
                      </a:moveTo>
                      <a:cubicBezTo>
                        <a:pt x="10" y="9"/>
                        <a:pt x="19" y="15"/>
                        <a:pt x="30" y="12"/>
                      </a:cubicBezTo>
                      <a:cubicBezTo>
                        <a:pt x="17" y="11"/>
                        <a:pt x="12" y="6"/>
                        <a:pt x="1" y="0"/>
                      </a:cubicBezTo>
                      <a:cubicBezTo>
                        <a:pt x="22" y="1"/>
                        <a:pt x="35" y="13"/>
                        <a:pt x="58" y="5"/>
                      </a:cubicBezTo>
                      <a:cubicBezTo>
                        <a:pt x="50" y="14"/>
                        <a:pt x="22" y="27"/>
                        <a:pt x="4" y="7"/>
                      </a:cubicBezTo>
                      <a:cubicBezTo>
                        <a:pt x="2" y="4"/>
                        <a:pt x="1" y="2"/>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5" name="Freeform 348"/>
                <p:cNvSpPr>
                  <a:spLocks/>
                </p:cNvSpPr>
                <p:nvPr/>
              </p:nvSpPr>
              <p:spPr bwMode="auto">
                <a:xfrm>
                  <a:off x="1452" y="1318"/>
                  <a:ext cx="111" cy="57"/>
                </a:xfrm>
                <a:custGeom>
                  <a:avLst/>
                  <a:gdLst>
                    <a:gd name="T0" fmla="*/ 0 w 47"/>
                    <a:gd name="T1" fmla="*/ 21 h 24"/>
                    <a:gd name="T2" fmla="*/ 26 w 47"/>
                    <a:gd name="T3" fmla="*/ 15 h 24"/>
                    <a:gd name="T4" fmla="*/ 1 w 47"/>
                    <a:gd name="T5" fmla="*/ 22 h 24"/>
                    <a:gd name="T6" fmla="*/ 47 w 47"/>
                    <a:gd name="T7" fmla="*/ 24 h 24"/>
                    <a:gd name="T8" fmla="*/ 3 w 47"/>
                    <a:gd name="T9" fmla="*/ 15 h 24"/>
                    <a:gd name="T10" fmla="*/ 0 w 47"/>
                    <a:gd name="T11" fmla="*/ 21 h 24"/>
                  </a:gdLst>
                  <a:ahLst/>
                  <a:cxnLst>
                    <a:cxn ang="0">
                      <a:pos x="T0" y="T1"/>
                    </a:cxn>
                    <a:cxn ang="0">
                      <a:pos x="T2" y="T3"/>
                    </a:cxn>
                    <a:cxn ang="0">
                      <a:pos x="T4" y="T5"/>
                    </a:cxn>
                    <a:cxn ang="0">
                      <a:pos x="T6" y="T7"/>
                    </a:cxn>
                    <a:cxn ang="0">
                      <a:pos x="T8" y="T9"/>
                    </a:cxn>
                    <a:cxn ang="0">
                      <a:pos x="T10" y="T11"/>
                    </a:cxn>
                  </a:cxnLst>
                  <a:rect l="0" t="0" r="r" b="b"/>
                  <a:pathLst>
                    <a:path w="47" h="24">
                      <a:moveTo>
                        <a:pt x="0" y="21"/>
                      </a:moveTo>
                      <a:cubicBezTo>
                        <a:pt x="9" y="16"/>
                        <a:pt x="16" y="11"/>
                        <a:pt x="26" y="15"/>
                      </a:cubicBezTo>
                      <a:cubicBezTo>
                        <a:pt x="15" y="14"/>
                        <a:pt x="10" y="18"/>
                        <a:pt x="1" y="22"/>
                      </a:cubicBezTo>
                      <a:cubicBezTo>
                        <a:pt x="24" y="24"/>
                        <a:pt x="33" y="15"/>
                        <a:pt x="47" y="24"/>
                      </a:cubicBezTo>
                      <a:cubicBezTo>
                        <a:pt x="37" y="14"/>
                        <a:pt x="17" y="0"/>
                        <a:pt x="3" y="15"/>
                      </a:cubicBezTo>
                      <a:cubicBezTo>
                        <a:pt x="1" y="17"/>
                        <a:pt x="1" y="20"/>
                        <a:pt x="0" y="2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6" name="Freeform 349"/>
                <p:cNvSpPr>
                  <a:spLocks/>
                </p:cNvSpPr>
                <p:nvPr/>
              </p:nvSpPr>
              <p:spPr bwMode="auto">
                <a:xfrm>
                  <a:off x="1523" y="1307"/>
                  <a:ext cx="92" cy="78"/>
                </a:xfrm>
                <a:custGeom>
                  <a:avLst/>
                  <a:gdLst>
                    <a:gd name="T0" fmla="*/ 32 w 39"/>
                    <a:gd name="T1" fmla="*/ 0 h 33"/>
                    <a:gd name="T2" fmla="*/ 38 w 39"/>
                    <a:gd name="T3" fmla="*/ 5 h 33"/>
                    <a:gd name="T4" fmla="*/ 39 w 39"/>
                    <a:gd name="T5" fmla="*/ 11 h 33"/>
                    <a:gd name="T6" fmla="*/ 9 w 39"/>
                    <a:gd name="T7" fmla="*/ 32 h 33"/>
                    <a:gd name="T8" fmla="*/ 0 w 39"/>
                    <a:gd name="T9" fmla="*/ 30 h 33"/>
                    <a:gd name="T10" fmla="*/ 0 w 39"/>
                    <a:gd name="T11" fmla="*/ 30 h 33"/>
                    <a:gd name="T12" fmla="*/ 21 w 39"/>
                    <a:gd name="T13" fmla="*/ 30 h 33"/>
                    <a:gd name="T14" fmla="*/ 37 w 39"/>
                    <a:gd name="T15" fmla="*/ 18 h 33"/>
                    <a:gd name="T16" fmla="*/ 39 w 39"/>
                    <a:gd name="T17" fmla="*/ 10 h 33"/>
                    <a:gd name="T18" fmla="*/ 36 w 39"/>
                    <a:gd name="T19" fmla="*/ 2 h 33"/>
                    <a:gd name="T20" fmla="*/ 32 w 39"/>
                    <a:gd name="T21" fmla="*/ 0 h 33"/>
                    <a:gd name="T22" fmla="*/ 29 w 39"/>
                    <a:gd name="T23" fmla="*/ 2 h 33"/>
                    <a:gd name="T24" fmla="*/ 28 w 39"/>
                    <a:gd name="T25" fmla="*/ 5 h 33"/>
                    <a:gd name="T26" fmla="*/ 28 w 39"/>
                    <a:gd name="T27" fmla="*/ 6 h 33"/>
                    <a:gd name="T28" fmla="*/ 28 w 39"/>
                    <a:gd name="T29" fmla="*/ 6 h 33"/>
                    <a:gd name="T30" fmla="*/ 28 w 39"/>
                    <a:gd name="T31" fmla="*/ 4 h 33"/>
                    <a:gd name="T32" fmla="*/ 29 w 39"/>
                    <a:gd name="T33" fmla="*/ 1 h 33"/>
                    <a:gd name="T34" fmla="*/ 32 w 39"/>
                    <a:gd name="T3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3">
                      <a:moveTo>
                        <a:pt x="32" y="0"/>
                      </a:moveTo>
                      <a:cubicBezTo>
                        <a:pt x="35" y="0"/>
                        <a:pt x="37" y="3"/>
                        <a:pt x="38" y="5"/>
                      </a:cubicBezTo>
                      <a:cubicBezTo>
                        <a:pt x="39" y="7"/>
                        <a:pt x="39" y="9"/>
                        <a:pt x="39" y="11"/>
                      </a:cubicBezTo>
                      <a:cubicBezTo>
                        <a:pt x="38" y="24"/>
                        <a:pt x="25" y="33"/>
                        <a:pt x="9" y="32"/>
                      </a:cubicBezTo>
                      <a:cubicBezTo>
                        <a:pt x="6" y="32"/>
                        <a:pt x="3" y="31"/>
                        <a:pt x="0" y="30"/>
                      </a:cubicBezTo>
                      <a:cubicBezTo>
                        <a:pt x="0" y="30"/>
                        <a:pt x="0" y="30"/>
                        <a:pt x="0" y="30"/>
                      </a:cubicBezTo>
                      <a:cubicBezTo>
                        <a:pt x="7" y="32"/>
                        <a:pt x="15" y="32"/>
                        <a:pt x="21" y="30"/>
                      </a:cubicBezTo>
                      <a:cubicBezTo>
                        <a:pt x="28" y="28"/>
                        <a:pt x="34" y="24"/>
                        <a:pt x="37" y="18"/>
                      </a:cubicBezTo>
                      <a:cubicBezTo>
                        <a:pt x="38" y="16"/>
                        <a:pt x="39" y="13"/>
                        <a:pt x="39" y="10"/>
                      </a:cubicBezTo>
                      <a:cubicBezTo>
                        <a:pt x="39" y="7"/>
                        <a:pt x="38" y="4"/>
                        <a:pt x="36" y="2"/>
                      </a:cubicBezTo>
                      <a:cubicBezTo>
                        <a:pt x="35" y="1"/>
                        <a:pt x="34" y="0"/>
                        <a:pt x="32" y="0"/>
                      </a:cubicBezTo>
                      <a:cubicBezTo>
                        <a:pt x="31" y="0"/>
                        <a:pt x="29" y="1"/>
                        <a:pt x="29" y="2"/>
                      </a:cubicBezTo>
                      <a:cubicBezTo>
                        <a:pt x="28" y="3"/>
                        <a:pt x="28" y="4"/>
                        <a:pt x="28" y="5"/>
                      </a:cubicBezTo>
                      <a:cubicBezTo>
                        <a:pt x="28" y="5"/>
                        <a:pt x="28" y="6"/>
                        <a:pt x="28" y="6"/>
                      </a:cubicBezTo>
                      <a:cubicBezTo>
                        <a:pt x="28" y="6"/>
                        <a:pt x="28" y="6"/>
                        <a:pt x="28" y="6"/>
                      </a:cubicBezTo>
                      <a:cubicBezTo>
                        <a:pt x="28" y="5"/>
                        <a:pt x="28" y="5"/>
                        <a:pt x="28" y="4"/>
                      </a:cubicBezTo>
                      <a:cubicBezTo>
                        <a:pt x="28" y="3"/>
                        <a:pt x="28" y="2"/>
                        <a:pt x="29" y="1"/>
                      </a:cubicBezTo>
                      <a:cubicBezTo>
                        <a:pt x="29" y="0"/>
                        <a:pt x="31" y="0"/>
                        <a:pt x="3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7" name="Freeform 350"/>
                <p:cNvSpPr>
                  <a:spLocks/>
                </p:cNvSpPr>
                <p:nvPr/>
              </p:nvSpPr>
              <p:spPr bwMode="auto">
                <a:xfrm>
                  <a:off x="1580" y="1368"/>
                  <a:ext cx="9" cy="12"/>
                </a:xfrm>
                <a:custGeom>
                  <a:avLst/>
                  <a:gdLst>
                    <a:gd name="T0" fmla="*/ 4 w 4"/>
                    <a:gd name="T1" fmla="*/ 4 h 5"/>
                    <a:gd name="T2" fmla="*/ 2 w 4"/>
                    <a:gd name="T3" fmla="*/ 4 h 5"/>
                    <a:gd name="T4" fmla="*/ 1 w 4"/>
                    <a:gd name="T5" fmla="*/ 2 h 5"/>
                    <a:gd name="T6" fmla="*/ 3 w 4"/>
                    <a:gd name="T7" fmla="*/ 1 h 5"/>
                    <a:gd name="T8" fmla="*/ 4 w 4"/>
                    <a:gd name="T9" fmla="*/ 4 h 5"/>
                  </a:gdLst>
                  <a:ahLst/>
                  <a:cxnLst>
                    <a:cxn ang="0">
                      <a:pos x="T0" y="T1"/>
                    </a:cxn>
                    <a:cxn ang="0">
                      <a:pos x="T2" y="T3"/>
                    </a:cxn>
                    <a:cxn ang="0">
                      <a:pos x="T4" y="T5"/>
                    </a:cxn>
                    <a:cxn ang="0">
                      <a:pos x="T6" y="T7"/>
                    </a:cxn>
                    <a:cxn ang="0">
                      <a:pos x="T8" y="T9"/>
                    </a:cxn>
                  </a:cxnLst>
                  <a:rect l="0" t="0" r="r" b="b"/>
                  <a:pathLst>
                    <a:path w="4" h="5">
                      <a:moveTo>
                        <a:pt x="4" y="4"/>
                      </a:moveTo>
                      <a:cubicBezTo>
                        <a:pt x="4" y="4"/>
                        <a:pt x="3" y="5"/>
                        <a:pt x="2" y="4"/>
                      </a:cubicBezTo>
                      <a:cubicBezTo>
                        <a:pt x="1" y="4"/>
                        <a:pt x="0" y="2"/>
                        <a:pt x="1" y="2"/>
                      </a:cubicBezTo>
                      <a:cubicBezTo>
                        <a:pt x="1" y="1"/>
                        <a:pt x="2" y="0"/>
                        <a:pt x="3" y="1"/>
                      </a:cubicBezTo>
                      <a:cubicBezTo>
                        <a:pt x="4" y="1"/>
                        <a:pt x="4" y="3"/>
                        <a:pt x="4"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8" name="Freeform 351"/>
                <p:cNvSpPr>
                  <a:spLocks/>
                </p:cNvSpPr>
                <p:nvPr/>
              </p:nvSpPr>
              <p:spPr bwMode="auto">
                <a:xfrm>
                  <a:off x="1582" y="1370"/>
                  <a:ext cx="7" cy="10"/>
                </a:xfrm>
                <a:custGeom>
                  <a:avLst/>
                  <a:gdLst>
                    <a:gd name="T0" fmla="*/ 3 w 3"/>
                    <a:gd name="T1" fmla="*/ 3 h 4"/>
                    <a:gd name="T2" fmla="*/ 3 w 3"/>
                    <a:gd name="T3" fmla="*/ 3 h 4"/>
                    <a:gd name="T4" fmla="*/ 2 w 3"/>
                    <a:gd name="T5" fmla="*/ 3 h 4"/>
                    <a:gd name="T6" fmla="*/ 1 w 3"/>
                    <a:gd name="T7" fmla="*/ 3 h 4"/>
                    <a:gd name="T8" fmla="*/ 0 w 3"/>
                    <a:gd name="T9" fmla="*/ 2 h 4"/>
                    <a:gd name="T10" fmla="*/ 0 w 3"/>
                    <a:gd name="T11" fmla="*/ 1 h 4"/>
                    <a:gd name="T12" fmla="*/ 1 w 3"/>
                    <a:gd name="T13" fmla="*/ 0 h 4"/>
                    <a:gd name="T14" fmla="*/ 2 w 3"/>
                    <a:gd name="T15" fmla="*/ 0 h 4"/>
                    <a:gd name="T16" fmla="*/ 3 w 3"/>
                    <a:gd name="T17" fmla="*/ 1 h 4"/>
                    <a:gd name="T18" fmla="*/ 3 w 3"/>
                    <a:gd name="T19" fmla="*/ 3 h 4"/>
                    <a:gd name="T20" fmla="*/ 3 w 3"/>
                    <a:gd name="T21" fmla="*/ 3 h 4"/>
                    <a:gd name="T22" fmla="*/ 3 w 3"/>
                    <a:gd name="T23" fmla="*/ 3 h 4"/>
                    <a:gd name="T24" fmla="*/ 3 w 3"/>
                    <a:gd name="T25" fmla="*/ 1 h 4"/>
                    <a:gd name="T26" fmla="*/ 2 w 3"/>
                    <a:gd name="T27" fmla="*/ 0 h 4"/>
                    <a:gd name="T28" fmla="*/ 1 w 3"/>
                    <a:gd name="T29" fmla="*/ 0 h 4"/>
                    <a:gd name="T30" fmla="*/ 0 w 3"/>
                    <a:gd name="T31" fmla="*/ 1 h 4"/>
                    <a:gd name="T32" fmla="*/ 0 w 3"/>
                    <a:gd name="T33" fmla="*/ 2 h 4"/>
                    <a:gd name="T34" fmla="*/ 1 w 3"/>
                    <a:gd name="T35" fmla="*/ 3 h 4"/>
                    <a:gd name="T36" fmla="*/ 2 w 3"/>
                    <a:gd name="T37" fmla="*/ 3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3" y="3"/>
                        <a:pt x="2" y="3"/>
                        <a:pt x="2" y="3"/>
                      </a:cubicBezTo>
                      <a:cubicBezTo>
                        <a:pt x="2" y="4"/>
                        <a:pt x="1" y="3"/>
                        <a:pt x="1" y="3"/>
                      </a:cubicBezTo>
                      <a:cubicBezTo>
                        <a:pt x="0" y="3"/>
                        <a:pt x="0" y="2"/>
                        <a:pt x="0" y="2"/>
                      </a:cubicBezTo>
                      <a:cubicBezTo>
                        <a:pt x="0" y="2"/>
                        <a:pt x="0" y="1"/>
                        <a:pt x="0" y="1"/>
                      </a:cubicBezTo>
                      <a:cubicBezTo>
                        <a:pt x="0" y="0"/>
                        <a:pt x="0" y="0"/>
                        <a:pt x="1" y="0"/>
                      </a:cubicBezTo>
                      <a:cubicBezTo>
                        <a:pt x="1" y="0"/>
                        <a:pt x="2" y="0"/>
                        <a:pt x="2" y="0"/>
                      </a:cubicBezTo>
                      <a:cubicBezTo>
                        <a:pt x="2" y="0"/>
                        <a:pt x="3" y="1"/>
                        <a:pt x="3" y="1"/>
                      </a:cubicBezTo>
                      <a:cubicBezTo>
                        <a:pt x="3" y="2"/>
                        <a:pt x="3" y="2"/>
                        <a:pt x="3" y="3"/>
                      </a:cubicBezTo>
                      <a:cubicBezTo>
                        <a:pt x="3" y="3"/>
                        <a:pt x="3" y="3"/>
                        <a:pt x="3" y="3"/>
                      </a:cubicBezTo>
                      <a:cubicBezTo>
                        <a:pt x="3" y="3"/>
                        <a:pt x="3" y="3"/>
                        <a:pt x="3" y="3"/>
                      </a:cubicBezTo>
                      <a:cubicBezTo>
                        <a:pt x="3" y="2"/>
                        <a:pt x="3" y="2"/>
                        <a:pt x="3" y="1"/>
                      </a:cubicBezTo>
                      <a:cubicBezTo>
                        <a:pt x="3" y="1"/>
                        <a:pt x="2" y="0"/>
                        <a:pt x="2" y="0"/>
                      </a:cubicBezTo>
                      <a:cubicBezTo>
                        <a:pt x="2" y="0"/>
                        <a:pt x="1" y="0"/>
                        <a:pt x="1" y="0"/>
                      </a:cubicBezTo>
                      <a:cubicBezTo>
                        <a:pt x="0" y="0"/>
                        <a:pt x="0" y="0"/>
                        <a:pt x="0" y="1"/>
                      </a:cubicBezTo>
                      <a:cubicBezTo>
                        <a:pt x="0" y="1"/>
                        <a:pt x="0" y="2"/>
                        <a:pt x="0" y="2"/>
                      </a:cubicBezTo>
                      <a:cubicBezTo>
                        <a:pt x="0" y="3"/>
                        <a:pt x="0" y="3"/>
                        <a:pt x="1" y="3"/>
                      </a:cubicBezTo>
                      <a:cubicBezTo>
                        <a:pt x="1" y="4"/>
                        <a:pt x="2" y="4"/>
                        <a:pt x="2" y="3"/>
                      </a:cubicBezTo>
                      <a:cubicBezTo>
                        <a:pt x="2" y="3"/>
                        <a:pt x="3" y="3"/>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9" name="Freeform 352"/>
                <p:cNvSpPr>
                  <a:spLocks/>
                </p:cNvSpPr>
                <p:nvPr/>
              </p:nvSpPr>
              <p:spPr bwMode="auto">
                <a:xfrm>
                  <a:off x="1591" y="1363"/>
                  <a:ext cx="7" cy="10"/>
                </a:xfrm>
                <a:custGeom>
                  <a:avLst/>
                  <a:gdLst>
                    <a:gd name="T0" fmla="*/ 3 w 3"/>
                    <a:gd name="T1" fmla="*/ 3 h 4"/>
                    <a:gd name="T2" fmla="*/ 1 w 3"/>
                    <a:gd name="T3" fmla="*/ 3 h 4"/>
                    <a:gd name="T4" fmla="*/ 0 w 3"/>
                    <a:gd name="T5" fmla="*/ 1 h 4"/>
                    <a:gd name="T6" fmla="*/ 2 w 3"/>
                    <a:gd name="T7" fmla="*/ 0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4"/>
                        <a:pt x="2" y="4"/>
                        <a:pt x="1" y="3"/>
                      </a:cubicBezTo>
                      <a:cubicBezTo>
                        <a:pt x="0" y="3"/>
                        <a:pt x="0" y="2"/>
                        <a:pt x="0" y="1"/>
                      </a:cubicBezTo>
                      <a:cubicBezTo>
                        <a:pt x="1" y="0"/>
                        <a:pt x="1" y="0"/>
                        <a:pt x="2" y="0"/>
                      </a:cubicBezTo>
                      <a:cubicBezTo>
                        <a:pt x="3" y="1"/>
                        <a:pt x="3" y="2"/>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0" name="Freeform 353"/>
                <p:cNvSpPr>
                  <a:spLocks/>
                </p:cNvSpPr>
                <p:nvPr/>
              </p:nvSpPr>
              <p:spPr bwMode="auto">
                <a:xfrm>
                  <a:off x="1591" y="1363"/>
                  <a:ext cx="7" cy="10"/>
                </a:xfrm>
                <a:custGeom>
                  <a:avLst/>
                  <a:gdLst>
                    <a:gd name="T0" fmla="*/ 3 w 3"/>
                    <a:gd name="T1" fmla="*/ 3 h 4"/>
                    <a:gd name="T2" fmla="*/ 3 w 3"/>
                    <a:gd name="T3" fmla="*/ 3 h 4"/>
                    <a:gd name="T4" fmla="*/ 2 w 3"/>
                    <a:gd name="T5" fmla="*/ 4 h 4"/>
                    <a:gd name="T6" fmla="*/ 1 w 3"/>
                    <a:gd name="T7" fmla="*/ 3 h 4"/>
                    <a:gd name="T8" fmla="*/ 0 w 3"/>
                    <a:gd name="T9" fmla="*/ 2 h 4"/>
                    <a:gd name="T10" fmla="*/ 0 w 3"/>
                    <a:gd name="T11" fmla="*/ 1 h 4"/>
                    <a:gd name="T12" fmla="*/ 1 w 3"/>
                    <a:gd name="T13" fmla="*/ 0 h 4"/>
                    <a:gd name="T14" fmla="*/ 2 w 3"/>
                    <a:gd name="T15" fmla="*/ 0 h 4"/>
                    <a:gd name="T16" fmla="*/ 3 w 3"/>
                    <a:gd name="T17" fmla="*/ 2 h 4"/>
                    <a:gd name="T18" fmla="*/ 3 w 3"/>
                    <a:gd name="T19" fmla="*/ 3 h 4"/>
                    <a:gd name="T20" fmla="*/ 3 w 3"/>
                    <a:gd name="T21" fmla="*/ 3 h 4"/>
                    <a:gd name="T22" fmla="*/ 3 w 3"/>
                    <a:gd name="T23" fmla="*/ 3 h 4"/>
                    <a:gd name="T24" fmla="*/ 3 w 3"/>
                    <a:gd name="T25" fmla="*/ 2 h 4"/>
                    <a:gd name="T26" fmla="*/ 2 w 3"/>
                    <a:gd name="T27" fmla="*/ 0 h 4"/>
                    <a:gd name="T28" fmla="*/ 1 w 3"/>
                    <a:gd name="T29" fmla="*/ 0 h 4"/>
                    <a:gd name="T30" fmla="*/ 0 w 3"/>
                    <a:gd name="T31" fmla="*/ 1 h 4"/>
                    <a:gd name="T32" fmla="*/ 0 w 3"/>
                    <a:gd name="T33" fmla="*/ 2 h 4"/>
                    <a:gd name="T34" fmla="*/ 1 w 3"/>
                    <a:gd name="T35" fmla="*/ 3 h 4"/>
                    <a:gd name="T36" fmla="*/ 2 w 3"/>
                    <a:gd name="T37" fmla="*/ 4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3" y="3"/>
                        <a:pt x="3" y="4"/>
                        <a:pt x="2" y="4"/>
                      </a:cubicBezTo>
                      <a:cubicBezTo>
                        <a:pt x="2" y="4"/>
                        <a:pt x="1" y="4"/>
                        <a:pt x="1" y="3"/>
                      </a:cubicBezTo>
                      <a:cubicBezTo>
                        <a:pt x="1" y="3"/>
                        <a:pt x="0" y="3"/>
                        <a:pt x="0" y="2"/>
                      </a:cubicBezTo>
                      <a:cubicBezTo>
                        <a:pt x="0" y="2"/>
                        <a:pt x="0" y="1"/>
                        <a:pt x="0" y="1"/>
                      </a:cubicBezTo>
                      <a:cubicBezTo>
                        <a:pt x="0" y="0"/>
                        <a:pt x="1" y="0"/>
                        <a:pt x="1" y="0"/>
                      </a:cubicBezTo>
                      <a:cubicBezTo>
                        <a:pt x="1" y="0"/>
                        <a:pt x="2" y="0"/>
                        <a:pt x="2" y="0"/>
                      </a:cubicBezTo>
                      <a:cubicBezTo>
                        <a:pt x="3" y="1"/>
                        <a:pt x="3" y="1"/>
                        <a:pt x="3" y="2"/>
                      </a:cubicBezTo>
                      <a:cubicBezTo>
                        <a:pt x="3" y="2"/>
                        <a:pt x="3" y="2"/>
                        <a:pt x="3" y="3"/>
                      </a:cubicBezTo>
                      <a:cubicBezTo>
                        <a:pt x="3" y="3"/>
                        <a:pt x="3" y="3"/>
                        <a:pt x="3" y="3"/>
                      </a:cubicBezTo>
                      <a:cubicBezTo>
                        <a:pt x="3" y="3"/>
                        <a:pt x="3" y="3"/>
                        <a:pt x="3" y="3"/>
                      </a:cubicBezTo>
                      <a:cubicBezTo>
                        <a:pt x="3" y="2"/>
                        <a:pt x="3" y="2"/>
                        <a:pt x="3" y="2"/>
                      </a:cubicBezTo>
                      <a:cubicBezTo>
                        <a:pt x="3" y="1"/>
                        <a:pt x="3" y="1"/>
                        <a:pt x="2" y="0"/>
                      </a:cubicBezTo>
                      <a:cubicBezTo>
                        <a:pt x="2" y="0"/>
                        <a:pt x="1" y="0"/>
                        <a:pt x="1" y="0"/>
                      </a:cubicBezTo>
                      <a:cubicBezTo>
                        <a:pt x="1" y="0"/>
                        <a:pt x="0" y="0"/>
                        <a:pt x="0" y="1"/>
                      </a:cubicBezTo>
                      <a:cubicBezTo>
                        <a:pt x="0" y="1"/>
                        <a:pt x="0" y="2"/>
                        <a:pt x="0" y="2"/>
                      </a:cubicBezTo>
                      <a:cubicBezTo>
                        <a:pt x="0" y="3"/>
                        <a:pt x="1" y="3"/>
                        <a:pt x="1" y="3"/>
                      </a:cubicBezTo>
                      <a:cubicBezTo>
                        <a:pt x="1" y="4"/>
                        <a:pt x="2" y="4"/>
                        <a:pt x="2" y="4"/>
                      </a:cubicBezTo>
                      <a:cubicBezTo>
                        <a:pt x="3" y="4"/>
                        <a:pt x="3" y="3"/>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1" name="Freeform 354"/>
                <p:cNvSpPr>
                  <a:spLocks/>
                </p:cNvSpPr>
                <p:nvPr/>
              </p:nvSpPr>
              <p:spPr bwMode="auto">
                <a:xfrm>
                  <a:off x="1606" y="1349"/>
                  <a:ext cx="7" cy="7"/>
                </a:xfrm>
                <a:custGeom>
                  <a:avLst/>
                  <a:gdLst>
                    <a:gd name="T0" fmla="*/ 3 w 3"/>
                    <a:gd name="T1" fmla="*/ 2 h 3"/>
                    <a:gd name="T2" fmla="*/ 1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3"/>
                        <a:pt x="1" y="3"/>
                      </a:cubicBezTo>
                      <a:cubicBezTo>
                        <a:pt x="0" y="2"/>
                        <a:pt x="0" y="1"/>
                        <a:pt x="0" y="1"/>
                      </a:cubicBezTo>
                      <a:cubicBezTo>
                        <a:pt x="1" y="0"/>
                        <a:pt x="1" y="0"/>
                        <a:pt x="2" y="0"/>
                      </a:cubicBezTo>
                      <a:cubicBezTo>
                        <a:pt x="3" y="1"/>
                        <a:pt x="3" y="2"/>
                        <a:pt x="3"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2" name="Freeform 355"/>
                <p:cNvSpPr>
                  <a:spLocks/>
                </p:cNvSpPr>
                <p:nvPr/>
              </p:nvSpPr>
              <p:spPr bwMode="auto">
                <a:xfrm>
                  <a:off x="1606" y="1349"/>
                  <a:ext cx="7" cy="7"/>
                </a:xfrm>
                <a:custGeom>
                  <a:avLst/>
                  <a:gdLst>
                    <a:gd name="T0" fmla="*/ 3 w 3"/>
                    <a:gd name="T1" fmla="*/ 2 h 3"/>
                    <a:gd name="T2" fmla="*/ 3 w 3"/>
                    <a:gd name="T3" fmla="*/ 2 h 3"/>
                    <a:gd name="T4" fmla="*/ 2 w 3"/>
                    <a:gd name="T5" fmla="*/ 3 h 3"/>
                    <a:gd name="T6" fmla="*/ 1 w 3"/>
                    <a:gd name="T7" fmla="*/ 3 h 3"/>
                    <a:gd name="T8" fmla="*/ 0 w 3"/>
                    <a:gd name="T9" fmla="*/ 2 h 3"/>
                    <a:gd name="T10" fmla="*/ 0 w 3"/>
                    <a:gd name="T11" fmla="*/ 1 h 3"/>
                    <a:gd name="T12" fmla="*/ 1 w 3"/>
                    <a:gd name="T13" fmla="*/ 0 h 3"/>
                    <a:gd name="T14" fmla="*/ 2 w 3"/>
                    <a:gd name="T15" fmla="*/ 0 h 3"/>
                    <a:gd name="T16" fmla="*/ 3 w 3"/>
                    <a:gd name="T17" fmla="*/ 1 h 3"/>
                    <a:gd name="T18" fmla="*/ 3 w 3"/>
                    <a:gd name="T19" fmla="*/ 2 h 3"/>
                    <a:gd name="T20" fmla="*/ 3 w 3"/>
                    <a:gd name="T21" fmla="*/ 2 h 3"/>
                    <a:gd name="T22" fmla="*/ 3 w 3"/>
                    <a:gd name="T23" fmla="*/ 2 h 3"/>
                    <a:gd name="T24" fmla="*/ 3 w 3"/>
                    <a:gd name="T25" fmla="*/ 1 h 3"/>
                    <a:gd name="T26" fmla="*/ 2 w 3"/>
                    <a:gd name="T27" fmla="*/ 0 h 3"/>
                    <a:gd name="T28" fmla="*/ 1 w 3"/>
                    <a:gd name="T29" fmla="*/ 0 h 3"/>
                    <a:gd name="T30" fmla="*/ 0 w 3"/>
                    <a:gd name="T31" fmla="*/ 1 h 3"/>
                    <a:gd name="T32" fmla="*/ 0 w 3"/>
                    <a:gd name="T33" fmla="*/ 2 h 3"/>
                    <a:gd name="T34" fmla="*/ 1 w 3"/>
                    <a:gd name="T35" fmla="*/ 3 h 3"/>
                    <a:gd name="T36" fmla="*/ 2 w 3"/>
                    <a:gd name="T37" fmla="*/ 3 h 3"/>
                    <a:gd name="T38" fmla="*/ 3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2"/>
                      </a:moveTo>
                      <a:cubicBezTo>
                        <a:pt x="3" y="2"/>
                        <a:pt x="3" y="2"/>
                        <a:pt x="3" y="2"/>
                      </a:cubicBezTo>
                      <a:cubicBezTo>
                        <a:pt x="2" y="3"/>
                        <a:pt x="2" y="3"/>
                        <a:pt x="2" y="3"/>
                      </a:cubicBezTo>
                      <a:cubicBezTo>
                        <a:pt x="2" y="3"/>
                        <a:pt x="1" y="3"/>
                        <a:pt x="1" y="3"/>
                      </a:cubicBezTo>
                      <a:cubicBezTo>
                        <a:pt x="1" y="2"/>
                        <a:pt x="0" y="2"/>
                        <a:pt x="0" y="2"/>
                      </a:cubicBezTo>
                      <a:cubicBezTo>
                        <a:pt x="0" y="1"/>
                        <a:pt x="0" y="1"/>
                        <a:pt x="0" y="1"/>
                      </a:cubicBezTo>
                      <a:cubicBezTo>
                        <a:pt x="0" y="0"/>
                        <a:pt x="1" y="0"/>
                        <a:pt x="1" y="0"/>
                      </a:cubicBezTo>
                      <a:cubicBezTo>
                        <a:pt x="1" y="0"/>
                        <a:pt x="2" y="0"/>
                        <a:pt x="2" y="0"/>
                      </a:cubicBezTo>
                      <a:cubicBezTo>
                        <a:pt x="2" y="0"/>
                        <a:pt x="3" y="1"/>
                        <a:pt x="3" y="1"/>
                      </a:cubicBezTo>
                      <a:cubicBezTo>
                        <a:pt x="3" y="2"/>
                        <a:pt x="3" y="2"/>
                        <a:pt x="3" y="2"/>
                      </a:cubicBezTo>
                      <a:cubicBezTo>
                        <a:pt x="3" y="2"/>
                        <a:pt x="3" y="2"/>
                        <a:pt x="3" y="2"/>
                      </a:cubicBezTo>
                      <a:cubicBezTo>
                        <a:pt x="3" y="2"/>
                        <a:pt x="3" y="2"/>
                        <a:pt x="3" y="2"/>
                      </a:cubicBezTo>
                      <a:cubicBezTo>
                        <a:pt x="3" y="2"/>
                        <a:pt x="3" y="2"/>
                        <a:pt x="3" y="1"/>
                      </a:cubicBezTo>
                      <a:cubicBezTo>
                        <a:pt x="3" y="1"/>
                        <a:pt x="2" y="0"/>
                        <a:pt x="2" y="0"/>
                      </a:cubicBezTo>
                      <a:cubicBezTo>
                        <a:pt x="2" y="0"/>
                        <a:pt x="1" y="0"/>
                        <a:pt x="1" y="0"/>
                      </a:cubicBezTo>
                      <a:cubicBezTo>
                        <a:pt x="1" y="0"/>
                        <a:pt x="0" y="0"/>
                        <a:pt x="0" y="1"/>
                      </a:cubicBezTo>
                      <a:cubicBezTo>
                        <a:pt x="0" y="1"/>
                        <a:pt x="0" y="1"/>
                        <a:pt x="0" y="2"/>
                      </a:cubicBezTo>
                      <a:cubicBezTo>
                        <a:pt x="0" y="2"/>
                        <a:pt x="1" y="3"/>
                        <a:pt x="1" y="3"/>
                      </a:cubicBezTo>
                      <a:cubicBezTo>
                        <a:pt x="1" y="3"/>
                        <a:pt x="2" y="3"/>
                        <a:pt x="2" y="3"/>
                      </a:cubicBezTo>
                      <a:cubicBezTo>
                        <a:pt x="2" y="3"/>
                        <a:pt x="3" y="3"/>
                        <a:pt x="3"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3" name="Freeform 356"/>
                <p:cNvSpPr>
                  <a:spLocks/>
                </p:cNvSpPr>
                <p:nvPr/>
              </p:nvSpPr>
              <p:spPr bwMode="auto">
                <a:xfrm>
                  <a:off x="1598" y="1356"/>
                  <a:ext cx="10" cy="10"/>
                </a:xfrm>
                <a:custGeom>
                  <a:avLst/>
                  <a:gdLst>
                    <a:gd name="T0" fmla="*/ 3 w 4"/>
                    <a:gd name="T1" fmla="*/ 3 h 4"/>
                    <a:gd name="T2" fmla="*/ 1 w 4"/>
                    <a:gd name="T3" fmla="*/ 3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2" y="4"/>
                        <a:pt x="1" y="3"/>
                      </a:cubicBezTo>
                      <a:cubicBezTo>
                        <a:pt x="1" y="3"/>
                        <a:pt x="0" y="2"/>
                        <a:pt x="1" y="1"/>
                      </a:cubicBezTo>
                      <a:cubicBezTo>
                        <a:pt x="1" y="0"/>
                        <a:pt x="2" y="0"/>
                        <a:pt x="3" y="1"/>
                      </a:cubicBezTo>
                      <a:cubicBezTo>
                        <a:pt x="3" y="1"/>
                        <a:pt x="4" y="2"/>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4" name="Freeform 357"/>
                <p:cNvSpPr>
                  <a:spLocks/>
                </p:cNvSpPr>
                <p:nvPr/>
              </p:nvSpPr>
              <p:spPr bwMode="auto">
                <a:xfrm>
                  <a:off x="1601" y="1356"/>
                  <a:ext cx="5" cy="10"/>
                </a:xfrm>
                <a:custGeom>
                  <a:avLst/>
                  <a:gdLst>
                    <a:gd name="T0" fmla="*/ 2 w 2"/>
                    <a:gd name="T1" fmla="*/ 3 h 4"/>
                    <a:gd name="T2" fmla="*/ 2 w 2"/>
                    <a:gd name="T3" fmla="*/ 3 h 4"/>
                    <a:gd name="T4" fmla="*/ 2 w 2"/>
                    <a:gd name="T5" fmla="*/ 4 h 4"/>
                    <a:gd name="T6" fmla="*/ 0 w 2"/>
                    <a:gd name="T7" fmla="*/ 3 h 4"/>
                    <a:gd name="T8" fmla="*/ 0 w 2"/>
                    <a:gd name="T9" fmla="*/ 2 h 4"/>
                    <a:gd name="T10" fmla="*/ 0 w 2"/>
                    <a:gd name="T11" fmla="*/ 1 h 4"/>
                    <a:gd name="T12" fmla="*/ 0 w 2"/>
                    <a:gd name="T13" fmla="*/ 0 h 4"/>
                    <a:gd name="T14" fmla="*/ 2 w 2"/>
                    <a:gd name="T15" fmla="*/ 1 h 4"/>
                    <a:gd name="T16" fmla="*/ 2 w 2"/>
                    <a:gd name="T17" fmla="*/ 2 h 4"/>
                    <a:gd name="T18" fmla="*/ 2 w 2"/>
                    <a:gd name="T19" fmla="*/ 3 h 4"/>
                    <a:gd name="T20" fmla="*/ 2 w 2"/>
                    <a:gd name="T21" fmla="*/ 3 h 4"/>
                    <a:gd name="T22" fmla="*/ 2 w 2"/>
                    <a:gd name="T23" fmla="*/ 3 h 4"/>
                    <a:gd name="T24" fmla="*/ 2 w 2"/>
                    <a:gd name="T25" fmla="*/ 2 h 4"/>
                    <a:gd name="T26" fmla="*/ 2 w 2"/>
                    <a:gd name="T27" fmla="*/ 1 h 4"/>
                    <a:gd name="T28" fmla="*/ 0 w 2"/>
                    <a:gd name="T29" fmla="*/ 0 h 4"/>
                    <a:gd name="T30" fmla="*/ 0 w 2"/>
                    <a:gd name="T31" fmla="*/ 1 h 4"/>
                    <a:gd name="T32" fmla="*/ 0 w 2"/>
                    <a:gd name="T33" fmla="*/ 2 h 4"/>
                    <a:gd name="T34" fmla="*/ 0 w 2"/>
                    <a:gd name="T35" fmla="*/ 3 h 4"/>
                    <a:gd name="T36" fmla="*/ 2 w 2"/>
                    <a:gd name="T37" fmla="*/ 4 h 4"/>
                    <a:gd name="T38" fmla="*/ 2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2" y="3"/>
                      </a:moveTo>
                      <a:cubicBezTo>
                        <a:pt x="2" y="3"/>
                        <a:pt x="2" y="3"/>
                        <a:pt x="2" y="3"/>
                      </a:cubicBezTo>
                      <a:cubicBezTo>
                        <a:pt x="2" y="3"/>
                        <a:pt x="2" y="3"/>
                        <a:pt x="2" y="4"/>
                      </a:cubicBezTo>
                      <a:cubicBezTo>
                        <a:pt x="1" y="4"/>
                        <a:pt x="1" y="4"/>
                        <a:pt x="0" y="3"/>
                      </a:cubicBezTo>
                      <a:cubicBezTo>
                        <a:pt x="0" y="3"/>
                        <a:pt x="0" y="3"/>
                        <a:pt x="0" y="2"/>
                      </a:cubicBezTo>
                      <a:cubicBezTo>
                        <a:pt x="0" y="2"/>
                        <a:pt x="0" y="1"/>
                        <a:pt x="0" y="1"/>
                      </a:cubicBezTo>
                      <a:cubicBezTo>
                        <a:pt x="0" y="1"/>
                        <a:pt x="0" y="0"/>
                        <a:pt x="0" y="0"/>
                      </a:cubicBezTo>
                      <a:cubicBezTo>
                        <a:pt x="1" y="0"/>
                        <a:pt x="1" y="0"/>
                        <a:pt x="2" y="1"/>
                      </a:cubicBezTo>
                      <a:cubicBezTo>
                        <a:pt x="2" y="1"/>
                        <a:pt x="2" y="1"/>
                        <a:pt x="2" y="2"/>
                      </a:cubicBezTo>
                      <a:cubicBezTo>
                        <a:pt x="2" y="2"/>
                        <a:pt x="2" y="2"/>
                        <a:pt x="2" y="3"/>
                      </a:cubicBezTo>
                      <a:cubicBezTo>
                        <a:pt x="2" y="3"/>
                        <a:pt x="2" y="3"/>
                        <a:pt x="2" y="3"/>
                      </a:cubicBezTo>
                      <a:cubicBezTo>
                        <a:pt x="2" y="3"/>
                        <a:pt x="2" y="3"/>
                        <a:pt x="2" y="3"/>
                      </a:cubicBezTo>
                      <a:cubicBezTo>
                        <a:pt x="2" y="2"/>
                        <a:pt x="2" y="2"/>
                        <a:pt x="2" y="2"/>
                      </a:cubicBezTo>
                      <a:cubicBezTo>
                        <a:pt x="2" y="1"/>
                        <a:pt x="2" y="1"/>
                        <a:pt x="2" y="1"/>
                      </a:cubicBezTo>
                      <a:cubicBezTo>
                        <a:pt x="1" y="0"/>
                        <a:pt x="1" y="0"/>
                        <a:pt x="0" y="0"/>
                      </a:cubicBezTo>
                      <a:cubicBezTo>
                        <a:pt x="0" y="0"/>
                        <a:pt x="0" y="1"/>
                        <a:pt x="0" y="1"/>
                      </a:cubicBezTo>
                      <a:cubicBezTo>
                        <a:pt x="0" y="1"/>
                        <a:pt x="0" y="2"/>
                        <a:pt x="0" y="2"/>
                      </a:cubicBezTo>
                      <a:cubicBezTo>
                        <a:pt x="0" y="3"/>
                        <a:pt x="0" y="3"/>
                        <a:pt x="0" y="3"/>
                      </a:cubicBezTo>
                      <a:cubicBezTo>
                        <a:pt x="1" y="4"/>
                        <a:pt x="1" y="4"/>
                        <a:pt x="2" y="4"/>
                      </a:cubicBezTo>
                      <a:cubicBezTo>
                        <a:pt x="2" y="4"/>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5" name="Freeform 358"/>
                <p:cNvSpPr>
                  <a:spLocks/>
                </p:cNvSpPr>
                <p:nvPr/>
              </p:nvSpPr>
              <p:spPr bwMode="auto">
                <a:xfrm>
                  <a:off x="1610" y="1342"/>
                  <a:ext cx="5" cy="5"/>
                </a:xfrm>
                <a:custGeom>
                  <a:avLst/>
                  <a:gdLst>
                    <a:gd name="T0" fmla="*/ 2 w 2"/>
                    <a:gd name="T1" fmla="*/ 2 h 2"/>
                    <a:gd name="T2" fmla="*/ 1 w 2"/>
                    <a:gd name="T3" fmla="*/ 2 h 2"/>
                    <a:gd name="T4" fmla="*/ 0 w 2"/>
                    <a:gd name="T5" fmla="*/ 0 h 2"/>
                    <a:gd name="T6" fmla="*/ 1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2"/>
                        <a:pt x="1" y="2"/>
                      </a:cubicBezTo>
                      <a:cubicBezTo>
                        <a:pt x="0" y="2"/>
                        <a:pt x="0" y="1"/>
                        <a:pt x="0" y="0"/>
                      </a:cubicBezTo>
                      <a:cubicBezTo>
                        <a:pt x="0" y="0"/>
                        <a:pt x="1" y="0"/>
                        <a:pt x="1" y="0"/>
                      </a:cubicBezTo>
                      <a:cubicBezTo>
                        <a:pt x="2" y="0"/>
                        <a:pt x="2" y="1"/>
                        <a:pt x="2"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6" name="Freeform 359"/>
                <p:cNvSpPr>
                  <a:spLocks/>
                </p:cNvSpPr>
                <p:nvPr/>
              </p:nvSpPr>
              <p:spPr bwMode="auto">
                <a:xfrm>
                  <a:off x="1610" y="1342"/>
                  <a:ext cx="5" cy="5"/>
                </a:xfrm>
                <a:custGeom>
                  <a:avLst/>
                  <a:gdLst>
                    <a:gd name="T0" fmla="*/ 2 w 2"/>
                    <a:gd name="T1" fmla="*/ 2 h 2"/>
                    <a:gd name="T2" fmla="*/ 2 w 2"/>
                    <a:gd name="T3" fmla="*/ 2 h 2"/>
                    <a:gd name="T4" fmla="*/ 1 w 2"/>
                    <a:gd name="T5" fmla="*/ 2 h 2"/>
                    <a:gd name="T6" fmla="*/ 1 w 2"/>
                    <a:gd name="T7" fmla="*/ 2 h 2"/>
                    <a:gd name="T8" fmla="*/ 0 w 2"/>
                    <a:gd name="T9" fmla="*/ 1 h 2"/>
                    <a:gd name="T10" fmla="*/ 0 w 2"/>
                    <a:gd name="T11" fmla="*/ 0 h 2"/>
                    <a:gd name="T12" fmla="*/ 1 w 2"/>
                    <a:gd name="T13" fmla="*/ 0 h 2"/>
                    <a:gd name="T14" fmla="*/ 1 w 2"/>
                    <a:gd name="T15" fmla="*/ 0 h 2"/>
                    <a:gd name="T16" fmla="*/ 2 w 2"/>
                    <a:gd name="T17" fmla="*/ 1 h 2"/>
                    <a:gd name="T18" fmla="*/ 2 w 2"/>
                    <a:gd name="T19" fmla="*/ 2 h 2"/>
                    <a:gd name="T20" fmla="*/ 2 w 2"/>
                    <a:gd name="T21" fmla="*/ 2 h 2"/>
                    <a:gd name="T22" fmla="*/ 2 w 2"/>
                    <a:gd name="T23" fmla="*/ 2 h 2"/>
                    <a:gd name="T24" fmla="*/ 2 w 2"/>
                    <a:gd name="T25" fmla="*/ 1 h 2"/>
                    <a:gd name="T26" fmla="*/ 1 w 2"/>
                    <a:gd name="T27" fmla="*/ 0 h 2"/>
                    <a:gd name="T28" fmla="*/ 1 w 2"/>
                    <a:gd name="T29" fmla="*/ 0 h 2"/>
                    <a:gd name="T30" fmla="*/ 0 w 2"/>
                    <a:gd name="T31" fmla="*/ 0 h 2"/>
                    <a:gd name="T32" fmla="*/ 0 w 2"/>
                    <a:gd name="T33" fmla="*/ 1 h 2"/>
                    <a:gd name="T34" fmla="*/ 1 w 2"/>
                    <a:gd name="T35" fmla="*/ 2 h 2"/>
                    <a:gd name="T36" fmla="*/ 1 w 2"/>
                    <a:gd name="T37" fmla="*/ 2 h 2"/>
                    <a:gd name="T38" fmla="*/ 2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2"/>
                      </a:moveTo>
                      <a:cubicBezTo>
                        <a:pt x="2" y="2"/>
                        <a:pt x="2" y="2"/>
                        <a:pt x="2" y="2"/>
                      </a:cubicBezTo>
                      <a:cubicBezTo>
                        <a:pt x="2" y="2"/>
                        <a:pt x="2" y="2"/>
                        <a:pt x="1" y="2"/>
                      </a:cubicBezTo>
                      <a:cubicBezTo>
                        <a:pt x="1" y="2"/>
                        <a:pt x="1" y="2"/>
                        <a:pt x="1" y="2"/>
                      </a:cubicBezTo>
                      <a:cubicBezTo>
                        <a:pt x="0" y="2"/>
                        <a:pt x="0" y="2"/>
                        <a:pt x="0" y="1"/>
                      </a:cubicBezTo>
                      <a:cubicBezTo>
                        <a:pt x="0" y="1"/>
                        <a:pt x="0" y="1"/>
                        <a:pt x="0" y="0"/>
                      </a:cubicBezTo>
                      <a:cubicBezTo>
                        <a:pt x="0" y="0"/>
                        <a:pt x="0" y="0"/>
                        <a:pt x="1" y="0"/>
                      </a:cubicBezTo>
                      <a:cubicBezTo>
                        <a:pt x="1" y="0"/>
                        <a:pt x="1" y="0"/>
                        <a:pt x="1" y="0"/>
                      </a:cubicBezTo>
                      <a:cubicBezTo>
                        <a:pt x="2" y="0"/>
                        <a:pt x="2" y="0"/>
                        <a:pt x="2" y="1"/>
                      </a:cubicBezTo>
                      <a:cubicBezTo>
                        <a:pt x="2" y="1"/>
                        <a:pt x="2" y="1"/>
                        <a:pt x="2" y="2"/>
                      </a:cubicBezTo>
                      <a:cubicBezTo>
                        <a:pt x="2" y="2"/>
                        <a:pt x="2" y="2"/>
                        <a:pt x="2" y="2"/>
                      </a:cubicBezTo>
                      <a:cubicBezTo>
                        <a:pt x="2" y="2"/>
                        <a:pt x="2" y="2"/>
                        <a:pt x="2" y="2"/>
                      </a:cubicBezTo>
                      <a:cubicBezTo>
                        <a:pt x="2" y="1"/>
                        <a:pt x="2" y="1"/>
                        <a:pt x="2" y="1"/>
                      </a:cubicBezTo>
                      <a:cubicBezTo>
                        <a:pt x="2" y="0"/>
                        <a:pt x="2" y="0"/>
                        <a:pt x="1" y="0"/>
                      </a:cubicBezTo>
                      <a:cubicBezTo>
                        <a:pt x="1" y="0"/>
                        <a:pt x="1" y="0"/>
                        <a:pt x="1" y="0"/>
                      </a:cubicBezTo>
                      <a:cubicBezTo>
                        <a:pt x="0" y="0"/>
                        <a:pt x="0" y="0"/>
                        <a:pt x="0" y="0"/>
                      </a:cubicBezTo>
                      <a:cubicBezTo>
                        <a:pt x="0" y="1"/>
                        <a:pt x="0" y="1"/>
                        <a:pt x="0" y="1"/>
                      </a:cubicBezTo>
                      <a:cubicBezTo>
                        <a:pt x="0" y="2"/>
                        <a:pt x="0" y="2"/>
                        <a:pt x="1" y="2"/>
                      </a:cubicBezTo>
                      <a:cubicBezTo>
                        <a:pt x="1" y="2"/>
                        <a:pt x="1" y="2"/>
                        <a:pt x="1" y="2"/>
                      </a:cubicBezTo>
                      <a:cubicBezTo>
                        <a:pt x="2" y="2"/>
                        <a:pt x="2" y="2"/>
                        <a:pt x="2"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7" name="Freeform 360"/>
                <p:cNvSpPr>
                  <a:spLocks/>
                </p:cNvSpPr>
                <p:nvPr/>
              </p:nvSpPr>
              <p:spPr bwMode="auto">
                <a:xfrm>
                  <a:off x="1613" y="1335"/>
                  <a:ext cx="4" cy="5"/>
                </a:xfrm>
                <a:custGeom>
                  <a:avLst/>
                  <a:gdLst>
                    <a:gd name="T0" fmla="*/ 1 w 2"/>
                    <a:gd name="T1" fmla="*/ 1 h 2"/>
                    <a:gd name="T2" fmla="*/ 1 w 2"/>
                    <a:gd name="T3" fmla="*/ 2 h 2"/>
                    <a:gd name="T4" fmla="*/ 0 w 2"/>
                    <a:gd name="T5" fmla="*/ 1 h 2"/>
                    <a:gd name="T6" fmla="*/ 1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1" y="2"/>
                        <a:pt x="1" y="2"/>
                      </a:cubicBezTo>
                      <a:cubicBezTo>
                        <a:pt x="0" y="1"/>
                        <a:pt x="0" y="1"/>
                        <a:pt x="0" y="1"/>
                      </a:cubicBezTo>
                      <a:cubicBezTo>
                        <a:pt x="0" y="0"/>
                        <a:pt x="1" y="0"/>
                        <a:pt x="1" y="0"/>
                      </a:cubicBezTo>
                      <a:cubicBezTo>
                        <a:pt x="1" y="1"/>
                        <a:pt x="2"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8" name="Freeform 361"/>
                <p:cNvSpPr>
                  <a:spLocks/>
                </p:cNvSpPr>
                <p:nvPr/>
              </p:nvSpPr>
              <p:spPr bwMode="auto">
                <a:xfrm>
                  <a:off x="1613" y="1335"/>
                  <a:ext cx="4" cy="5"/>
                </a:xfrm>
                <a:custGeom>
                  <a:avLst/>
                  <a:gdLst>
                    <a:gd name="T0" fmla="*/ 1 w 2"/>
                    <a:gd name="T1" fmla="*/ 1 h 2"/>
                    <a:gd name="T2" fmla="*/ 1 w 2"/>
                    <a:gd name="T3" fmla="*/ 1 h 2"/>
                    <a:gd name="T4" fmla="*/ 1 w 2"/>
                    <a:gd name="T5" fmla="*/ 2 h 2"/>
                    <a:gd name="T6" fmla="*/ 1 w 2"/>
                    <a:gd name="T7" fmla="*/ 2 h 2"/>
                    <a:gd name="T8" fmla="*/ 0 w 2"/>
                    <a:gd name="T9" fmla="*/ 1 h 2"/>
                    <a:gd name="T10" fmla="*/ 0 w 2"/>
                    <a:gd name="T11" fmla="*/ 1 h 2"/>
                    <a:gd name="T12" fmla="*/ 1 w 2"/>
                    <a:gd name="T13" fmla="*/ 0 h 2"/>
                    <a:gd name="T14" fmla="*/ 1 w 2"/>
                    <a:gd name="T15" fmla="*/ 0 h 2"/>
                    <a:gd name="T16" fmla="*/ 1 w 2"/>
                    <a:gd name="T17" fmla="*/ 1 h 2"/>
                    <a:gd name="T18" fmla="*/ 1 w 2"/>
                    <a:gd name="T19" fmla="*/ 1 h 2"/>
                    <a:gd name="T20" fmla="*/ 1 w 2"/>
                    <a:gd name="T21" fmla="*/ 1 h 2"/>
                    <a:gd name="T22" fmla="*/ 1 w 2"/>
                    <a:gd name="T23" fmla="*/ 1 h 2"/>
                    <a:gd name="T24" fmla="*/ 1 w 2"/>
                    <a:gd name="T25" fmla="*/ 1 h 2"/>
                    <a:gd name="T26" fmla="*/ 1 w 2"/>
                    <a:gd name="T27" fmla="*/ 0 h 2"/>
                    <a:gd name="T28" fmla="*/ 1 w 2"/>
                    <a:gd name="T29" fmla="*/ 0 h 2"/>
                    <a:gd name="T30" fmla="*/ 0 w 2"/>
                    <a:gd name="T31" fmla="*/ 1 h 2"/>
                    <a:gd name="T32" fmla="*/ 0 w 2"/>
                    <a:gd name="T33" fmla="*/ 1 h 2"/>
                    <a:gd name="T34" fmla="*/ 1 w 2"/>
                    <a:gd name="T35" fmla="*/ 2 h 2"/>
                    <a:gd name="T36" fmla="*/ 1 w 2"/>
                    <a:gd name="T37" fmla="*/ 2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2"/>
                        <a:pt x="1" y="2"/>
                        <a:pt x="1" y="2"/>
                      </a:cubicBezTo>
                      <a:cubicBezTo>
                        <a:pt x="1" y="2"/>
                        <a:pt x="1" y="2"/>
                        <a:pt x="1" y="2"/>
                      </a:cubicBezTo>
                      <a:cubicBezTo>
                        <a:pt x="0" y="2"/>
                        <a:pt x="0" y="1"/>
                        <a:pt x="0" y="1"/>
                      </a:cubicBezTo>
                      <a:cubicBezTo>
                        <a:pt x="0" y="1"/>
                        <a:pt x="0" y="1"/>
                        <a:pt x="0" y="1"/>
                      </a:cubicBezTo>
                      <a:cubicBezTo>
                        <a:pt x="0" y="0"/>
                        <a:pt x="0" y="0"/>
                        <a:pt x="1" y="0"/>
                      </a:cubicBezTo>
                      <a:cubicBezTo>
                        <a:pt x="1" y="0"/>
                        <a:pt x="1" y="0"/>
                        <a:pt x="1" y="0"/>
                      </a:cubicBezTo>
                      <a:cubicBezTo>
                        <a:pt x="1" y="0"/>
                        <a:pt x="1" y="1"/>
                        <a:pt x="1" y="1"/>
                      </a:cubicBezTo>
                      <a:cubicBezTo>
                        <a:pt x="2" y="1"/>
                        <a:pt x="2" y="1"/>
                        <a:pt x="1" y="1"/>
                      </a:cubicBezTo>
                      <a:cubicBezTo>
                        <a:pt x="1" y="1"/>
                        <a:pt x="1" y="1"/>
                        <a:pt x="1" y="1"/>
                      </a:cubicBezTo>
                      <a:cubicBezTo>
                        <a:pt x="1" y="1"/>
                        <a:pt x="1" y="1"/>
                        <a:pt x="1" y="1"/>
                      </a:cubicBezTo>
                      <a:cubicBezTo>
                        <a:pt x="2" y="1"/>
                        <a:pt x="2" y="1"/>
                        <a:pt x="1" y="1"/>
                      </a:cubicBezTo>
                      <a:cubicBezTo>
                        <a:pt x="1" y="1"/>
                        <a:pt x="1" y="0"/>
                        <a:pt x="1" y="0"/>
                      </a:cubicBezTo>
                      <a:cubicBezTo>
                        <a:pt x="1" y="0"/>
                        <a:pt x="1" y="0"/>
                        <a:pt x="1" y="0"/>
                      </a:cubicBezTo>
                      <a:cubicBezTo>
                        <a:pt x="0" y="0"/>
                        <a:pt x="0" y="0"/>
                        <a:pt x="0" y="1"/>
                      </a:cubicBezTo>
                      <a:cubicBezTo>
                        <a:pt x="0" y="1"/>
                        <a:pt x="0" y="1"/>
                        <a:pt x="0" y="1"/>
                      </a:cubicBezTo>
                      <a:cubicBezTo>
                        <a:pt x="0" y="1"/>
                        <a:pt x="0" y="2"/>
                        <a:pt x="1" y="2"/>
                      </a:cubicBezTo>
                      <a:cubicBezTo>
                        <a:pt x="1" y="2"/>
                        <a:pt x="1" y="2"/>
                        <a:pt x="1" y="2"/>
                      </a:cubicBezTo>
                      <a:cubicBezTo>
                        <a:pt x="1" y="2"/>
                        <a:pt x="1" y="2"/>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9" name="Freeform 362"/>
                <p:cNvSpPr>
                  <a:spLocks/>
                </p:cNvSpPr>
                <p:nvPr/>
              </p:nvSpPr>
              <p:spPr bwMode="auto">
                <a:xfrm>
                  <a:off x="1613" y="1328"/>
                  <a:ext cx="4" cy="5"/>
                </a:xfrm>
                <a:custGeom>
                  <a:avLst/>
                  <a:gdLst>
                    <a:gd name="T0" fmla="*/ 1 w 2"/>
                    <a:gd name="T1" fmla="*/ 1 h 2"/>
                    <a:gd name="T2" fmla="*/ 1 w 2"/>
                    <a:gd name="T3" fmla="*/ 2 h 2"/>
                    <a:gd name="T4" fmla="*/ 0 w 2"/>
                    <a:gd name="T5" fmla="*/ 1 h 2"/>
                    <a:gd name="T6" fmla="*/ 1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1" y="2"/>
                        <a:pt x="1" y="2"/>
                      </a:cubicBezTo>
                      <a:cubicBezTo>
                        <a:pt x="0" y="2"/>
                        <a:pt x="0" y="1"/>
                        <a:pt x="0" y="1"/>
                      </a:cubicBezTo>
                      <a:cubicBezTo>
                        <a:pt x="1" y="0"/>
                        <a:pt x="1" y="0"/>
                        <a:pt x="1" y="1"/>
                      </a:cubicBezTo>
                      <a:cubicBezTo>
                        <a:pt x="1" y="1"/>
                        <a:pt x="2"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0" name="Freeform 363"/>
                <p:cNvSpPr>
                  <a:spLocks/>
                </p:cNvSpPr>
                <p:nvPr/>
              </p:nvSpPr>
              <p:spPr bwMode="auto">
                <a:xfrm>
                  <a:off x="1613" y="1328"/>
                  <a:ext cx="4" cy="5"/>
                </a:xfrm>
                <a:custGeom>
                  <a:avLst/>
                  <a:gdLst>
                    <a:gd name="T0" fmla="*/ 1 w 2"/>
                    <a:gd name="T1" fmla="*/ 1 h 2"/>
                    <a:gd name="T2" fmla="*/ 1 w 2"/>
                    <a:gd name="T3" fmla="*/ 1 h 2"/>
                    <a:gd name="T4" fmla="*/ 1 w 2"/>
                    <a:gd name="T5" fmla="*/ 2 h 2"/>
                    <a:gd name="T6" fmla="*/ 1 w 2"/>
                    <a:gd name="T7" fmla="*/ 2 h 2"/>
                    <a:gd name="T8" fmla="*/ 0 w 2"/>
                    <a:gd name="T9" fmla="*/ 1 h 2"/>
                    <a:gd name="T10" fmla="*/ 0 w 2"/>
                    <a:gd name="T11" fmla="*/ 1 h 2"/>
                    <a:gd name="T12" fmla="*/ 1 w 2"/>
                    <a:gd name="T13" fmla="*/ 1 h 2"/>
                    <a:gd name="T14" fmla="*/ 1 w 2"/>
                    <a:gd name="T15" fmla="*/ 1 h 2"/>
                    <a:gd name="T16" fmla="*/ 1 w 2"/>
                    <a:gd name="T17" fmla="*/ 1 h 2"/>
                    <a:gd name="T18" fmla="*/ 1 w 2"/>
                    <a:gd name="T19" fmla="*/ 1 h 2"/>
                    <a:gd name="T20" fmla="*/ 1 w 2"/>
                    <a:gd name="T21" fmla="*/ 1 h 2"/>
                    <a:gd name="T22" fmla="*/ 2 w 2"/>
                    <a:gd name="T23" fmla="*/ 1 h 2"/>
                    <a:gd name="T24" fmla="*/ 2 w 2"/>
                    <a:gd name="T25" fmla="*/ 1 h 2"/>
                    <a:gd name="T26" fmla="*/ 1 w 2"/>
                    <a:gd name="T27" fmla="*/ 1 h 2"/>
                    <a:gd name="T28" fmla="*/ 1 w 2"/>
                    <a:gd name="T29" fmla="*/ 0 h 2"/>
                    <a:gd name="T30" fmla="*/ 0 w 2"/>
                    <a:gd name="T31" fmla="*/ 1 h 2"/>
                    <a:gd name="T32" fmla="*/ 0 w 2"/>
                    <a:gd name="T33" fmla="*/ 1 h 2"/>
                    <a:gd name="T34" fmla="*/ 1 w 2"/>
                    <a:gd name="T35" fmla="*/ 2 h 2"/>
                    <a:gd name="T36" fmla="*/ 1 w 2"/>
                    <a:gd name="T37" fmla="*/ 2 h 2"/>
                    <a:gd name="T38" fmla="*/ 2 w 2"/>
                    <a:gd name="T39" fmla="*/ 1 h 2"/>
                    <a:gd name="T40" fmla="*/ 1 w 2"/>
                    <a:gd name="T4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1" y="1"/>
                      </a:moveTo>
                      <a:cubicBezTo>
                        <a:pt x="1" y="1"/>
                        <a:pt x="1" y="1"/>
                        <a:pt x="1" y="1"/>
                      </a:cubicBezTo>
                      <a:cubicBezTo>
                        <a:pt x="1" y="2"/>
                        <a:pt x="1" y="2"/>
                        <a:pt x="1" y="2"/>
                      </a:cubicBezTo>
                      <a:cubicBezTo>
                        <a:pt x="1" y="2"/>
                        <a:pt x="1" y="2"/>
                        <a:pt x="1" y="2"/>
                      </a:cubicBezTo>
                      <a:cubicBezTo>
                        <a:pt x="1" y="2"/>
                        <a:pt x="1" y="1"/>
                        <a:pt x="0" y="1"/>
                      </a:cubicBezTo>
                      <a:cubicBezTo>
                        <a:pt x="0" y="1"/>
                        <a:pt x="0" y="1"/>
                        <a:pt x="0" y="1"/>
                      </a:cubicBezTo>
                      <a:cubicBezTo>
                        <a:pt x="1" y="1"/>
                        <a:pt x="1" y="1"/>
                        <a:pt x="1" y="1"/>
                      </a:cubicBezTo>
                      <a:cubicBezTo>
                        <a:pt x="1" y="0"/>
                        <a:pt x="1" y="1"/>
                        <a:pt x="1" y="1"/>
                      </a:cubicBezTo>
                      <a:cubicBezTo>
                        <a:pt x="1" y="1"/>
                        <a:pt x="1" y="1"/>
                        <a:pt x="1" y="1"/>
                      </a:cubicBezTo>
                      <a:cubicBezTo>
                        <a:pt x="2" y="1"/>
                        <a:pt x="2" y="1"/>
                        <a:pt x="1" y="1"/>
                      </a:cubicBezTo>
                      <a:cubicBezTo>
                        <a:pt x="1" y="1"/>
                        <a:pt x="1" y="1"/>
                        <a:pt x="1" y="1"/>
                      </a:cubicBezTo>
                      <a:cubicBezTo>
                        <a:pt x="2" y="1"/>
                        <a:pt x="2" y="1"/>
                        <a:pt x="2" y="1"/>
                      </a:cubicBezTo>
                      <a:cubicBezTo>
                        <a:pt x="2" y="1"/>
                        <a:pt x="2" y="1"/>
                        <a:pt x="2" y="1"/>
                      </a:cubicBezTo>
                      <a:cubicBezTo>
                        <a:pt x="1" y="1"/>
                        <a:pt x="1" y="1"/>
                        <a:pt x="1" y="1"/>
                      </a:cubicBezTo>
                      <a:cubicBezTo>
                        <a:pt x="1" y="0"/>
                        <a:pt x="1" y="0"/>
                        <a:pt x="1" y="0"/>
                      </a:cubicBezTo>
                      <a:cubicBezTo>
                        <a:pt x="1" y="1"/>
                        <a:pt x="1" y="1"/>
                        <a:pt x="0" y="1"/>
                      </a:cubicBezTo>
                      <a:cubicBezTo>
                        <a:pt x="0" y="1"/>
                        <a:pt x="0" y="1"/>
                        <a:pt x="0" y="1"/>
                      </a:cubicBezTo>
                      <a:cubicBezTo>
                        <a:pt x="1" y="1"/>
                        <a:pt x="1" y="2"/>
                        <a:pt x="1" y="2"/>
                      </a:cubicBezTo>
                      <a:cubicBezTo>
                        <a:pt x="1" y="2"/>
                        <a:pt x="1" y="2"/>
                        <a:pt x="1" y="2"/>
                      </a:cubicBezTo>
                      <a:cubicBezTo>
                        <a:pt x="1" y="2"/>
                        <a:pt x="1" y="2"/>
                        <a:pt x="2" y="1"/>
                      </a:cubicBezTo>
                      <a:lnTo>
                        <a:pt x="1" y="1"/>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1" name="Freeform 364"/>
                <p:cNvSpPr>
                  <a:spLocks/>
                </p:cNvSpPr>
                <p:nvPr/>
              </p:nvSpPr>
              <p:spPr bwMode="auto">
                <a:xfrm>
                  <a:off x="1570" y="1373"/>
                  <a:ext cx="10" cy="9"/>
                </a:xfrm>
                <a:custGeom>
                  <a:avLst/>
                  <a:gdLst>
                    <a:gd name="T0" fmla="*/ 3 w 4"/>
                    <a:gd name="T1" fmla="*/ 3 h 4"/>
                    <a:gd name="T2" fmla="*/ 1 w 4"/>
                    <a:gd name="T3" fmla="*/ 4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2" y="4"/>
                        <a:pt x="1" y="4"/>
                      </a:cubicBezTo>
                      <a:cubicBezTo>
                        <a:pt x="0" y="3"/>
                        <a:pt x="0" y="2"/>
                        <a:pt x="1" y="1"/>
                      </a:cubicBezTo>
                      <a:cubicBezTo>
                        <a:pt x="1" y="0"/>
                        <a:pt x="2" y="0"/>
                        <a:pt x="3" y="1"/>
                      </a:cubicBezTo>
                      <a:cubicBezTo>
                        <a:pt x="4" y="1"/>
                        <a:pt x="4" y="3"/>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2" name="Freeform 365"/>
                <p:cNvSpPr>
                  <a:spLocks/>
                </p:cNvSpPr>
                <p:nvPr/>
              </p:nvSpPr>
              <p:spPr bwMode="auto">
                <a:xfrm>
                  <a:off x="1570" y="1373"/>
                  <a:ext cx="10" cy="9"/>
                </a:xfrm>
                <a:custGeom>
                  <a:avLst/>
                  <a:gdLst>
                    <a:gd name="T0" fmla="*/ 3 w 4"/>
                    <a:gd name="T1" fmla="*/ 3 h 4"/>
                    <a:gd name="T2" fmla="*/ 3 w 4"/>
                    <a:gd name="T3" fmla="*/ 3 h 4"/>
                    <a:gd name="T4" fmla="*/ 2 w 4"/>
                    <a:gd name="T5" fmla="*/ 4 h 4"/>
                    <a:gd name="T6" fmla="*/ 1 w 4"/>
                    <a:gd name="T7" fmla="*/ 3 h 4"/>
                    <a:gd name="T8" fmla="*/ 1 w 4"/>
                    <a:gd name="T9" fmla="*/ 2 h 4"/>
                    <a:gd name="T10" fmla="*/ 1 w 4"/>
                    <a:gd name="T11" fmla="*/ 1 h 4"/>
                    <a:gd name="T12" fmla="*/ 2 w 4"/>
                    <a:gd name="T13" fmla="*/ 0 h 4"/>
                    <a:gd name="T14" fmla="*/ 3 w 4"/>
                    <a:gd name="T15" fmla="*/ 1 h 4"/>
                    <a:gd name="T16" fmla="*/ 4 w 4"/>
                    <a:gd name="T17" fmla="*/ 2 h 4"/>
                    <a:gd name="T18" fmla="*/ 3 w 4"/>
                    <a:gd name="T19" fmla="*/ 3 h 4"/>
                    <a:gd name="T20" fmla="*/ 3 w 4"/>
                    <a:gd name="T21" fmla="*/ 3 h 4"/>
                    <a:gd name="T22" fmla="*/ 3 w 4"/>
                    <a:gd name="T23" fmla="*/ 3 h 4"/>
                    <a:gd name="T24" fmla="*/ 4 w 4"/>
                    <a:gd name="T25" fmla="*/ 2 h 4"/>
                    <a:gd name="T26" fmla="*/ 3 w 4"/>
                    <a:gd name="T27" fmla="*/ 1 h 4"/>
                    <a:gd name="T28" fmla="*/ 2 w 4"/>
                    <a:gd name="T29" fmla="*/ 0 h 4"/>
                    <a:gd name="T30" fmla="*/ 1 w 4"/>
                    <a:gd name="T31" fmla="*/ 1 h 4"/>
                    <a:gd name="T32" fmla="*/ 1 w 4"/>
                    <a:gd name="T33" fmla="*/ 2 h 4"/>
                    <a:gd name="T34" fmla="*/ 1 w 4"/>
                    <a:gd name="T35" fmla="*/ 4 h 4"/>
                    <a:gd name="T36" fmla="*/ 2 w 4"/>
                    <a:gd name="T37" fmla="*/ 4 h 4"/>
                    <a:gd name="T38" fmla="*/ 3 w 4"/>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4">
                      <a:moveTo>
                        <a:pt x="3" y="3"/>
                      </a:moveTo>
                      <a:cubicBezTo>
                        <a:pt x="3" y="3"/>
                        <a:pt x="3" y="3"/>
                        <a:pt x="3" y="3"/>
                      </a:cubicBezTo>
                      <a:cubicBezTo>
                        <a:pt x="3" y="4"/>
                        <a:pt x="3" y="4"/>
                        <a:pt x="2" y="4"/>
                      </a:cubicBezTo>
                      <a:cubicBezTo>
                        <a:pt x="2" y="4"/>
                        <a:pt x="2" y="4"/>
                        <a:pt x="1" y="3"/>
                      </a:cubicBezTo>
                      <a:cubicBezTo>
                        <a:pt x="1" y="3"/>
                        <a:pt x="1" y="3"/>
                        <a:pt x="1" y="2"/>
                      </a:cubicBezTo>
                      <a:cubicBezTo>
                        <a:pt x="0" y="2"/>
                        <a:pt x="1" y="1"/>
                        <a:pt x="1" y="1"/>
                      </a:cubicBezTo>
                      <a:cubicBezTo>
                        <a:pt x="1" y="1"/>
                        <a:pt x="1" y="0"/>
                        <a:pt x="2" y="0"/>
                      </a:cubicBezTo>
                      <a:cubicBezTo>
                        <a:pt x="2" y="0"/>
                        <a:pt x="3" y="0"/>
                        <a:pt x="3" y="1"/>
                      </a:cubicBezTo>
                      <a:cubicBezTo>
                        <a:pt x="3" y="1"/>
                        <a:pt x="4" y="1"/>
                        <a:pt x="4" y="2"/>
                      </a:cubicBezTo>
                      <a:cubicBezTo>
                        <a:pt x="4" y="2"/>
                        <a:pt x="4" y="3"/>
                        <a:pt x="3" y="3"/>
                      </a:cubicBezTo>
                      <a:cubicBezTo>
                        <a:pt x="3" y="3"/>
                        <a:pt x="3" y="3"/>
                        <a:pt x="3" y="3"/>
                      </a:cubicBezTo>
                      <a:cubicBezTo>
                        <a:pt x="3" y="3"/>
                        <a:pt x="3" y="3"/>
                        <a:pt x="3" y="3"/>
                      </a:cubicBezTo>
                      <a:cubicBezTo>
                        <a:pt x="4" y="3"/>
                        <a:pt x="4" y="2"/>
                        <a:pt x="4" y="2"/>
                      </a:cubicBezTo>
                      <a:cubicBezTo>
                        <a:pt x="4" y="1"/>
                        <a:pt x="3" y="1"/>
                        <a:pt x="3" y="1"/>
                      </a:cubicBezTo>
                      <a:cubicBezTo>
                        <a:pt x="3" y="0"/>
                        <a:pt x="2" y="0"/>
                        <a:pt x="2" y="0"/>
                      </a:cubicBezTo>
                      <a:cubicBezTo>
                        <a:pt x="1" y="0"/>
                        <a:pt x="1" y="1"/>
                        <a:pt x="1" y="1"/>
                      </a:cubicBezTo>
                      <a:cubicBezTo>
                        <a:pt x="1" y="1"/>
                        <a:pt x="0" y="2"/>
                        <a:pt x="1" y="2"/>
                      </a:cubicBezTo>
                      <a:cubicBezTo>
                        <a:pt x="1" y="3"/>
                        <a:pt x="1" y="3"/>
                        <a:pt x="1" y="4"/>
                      </a:cubicBezTo>
                      <a:cubicBezTo>
                        <a:pt x="2" y="4"/>
                        <a:pt x="2" y="4"/>
                        <a:pt x="2" y="4"/>
                      </a:cubicBezTo>
                      <a:cubicBezTo>
                        <a:pt x="3" y="4"/>
                        <a:pt x="3" y="4"/>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3" name="Freeform 366"/>
                <p:cNvSpPr>
                  <a:spLocks/>
                </p:cNvSpPr>
                <p:nvPr/>
              </p:nvSpPr>
              <p:spPr bwMode="auto">
                <a:xfrm>
                  <a:off x="1613" y="1323"/>
                  <a:ext cx="2" cy="3"/>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0"/>
                        <a:pt x="0" y="0"/>
                      </a:cubicBezTo>
                      <a:cubicBezTo>
                        <a:pt x="0" y="0"/>
                        <a:pt x="1" y="0"/>
                        <a:pt x="1" y="0"/>
                      </a:cubicBezTo>
                      <a:cubicBezTo>
                        <a:pt x="1" y="0"/>
                        <a:pt x="1" y="0"/>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4" name="Freeform 367"/>
                <p:cNvSpPr>
                  <a:spLocks/>
                </p:cNvSpPr>
                <p:nvPr/>
              </p:nvSpPr>
              <p:spPr bwMode="auto">
                <a:xfrm>
                  <a:off x="1613" y="1323"/>
                  <a:ext cx="2" cy="3"/>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5" name="Freeform 368"/>
                <p:cNvSpPr>
                  <a:spLocks/>
                </p:cNvSpPr>
                <p:nvPr/>
              </p:nvSpPr>
              <p:spPr bwMode="auto">
                <a:xfrm>
                  <a:off x="1561" y="1377"/>
                  <a:ext cx="7" cy="8"/>
                </a:xfrm>
                <a:custGeom>
                  <a:avLst/>
                  <a:gdLst>
                    <a:gd name="T0" fmla="*/ 2 w 3"/>
                    <a:gd name="T1" fmla="*/ 3 h 3"/>
                    <a:gd name="T2" fmla="*/ 1 w 3"/>
                    <a:gd name="T3" fmla="*/ 3 h 3"/>
                    <a:gd name="T4" fmla="*/ 0 w 3"/>
                    <a:gd name="T5" fmla="*/ 0 h 3"/>
                    <a:gd name="T6" fmla="*/ 2 w 3"/>
                    <a:gd name="T7" fmla="*/ 0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3"/>
                        <a:pt x="1" y="3"/>
                        <a:pt x="1" y="3"/>
                      </a:cubicBezTo>
                      <a:cubicBezTo>
                        <a:pt x="0" y="2"/>
                        <a:pt x="0" y="1"/>
                        <a:pt x="0" y="0"/>
                      </a:cubicBezTo>
                      <a:cubicBezTo>
                        <a:pt x="1" y="0"/>
                        <a:pt x="2" y="0"/>
                        <a:pt x="2" y="0"/>
                      </a:cubicBezTo>
                      <a:cubicBezTo>
                        <a:pt x="3" y="1"/>
                        <a:pt x="3" y="2"/>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6" name="Freeform 369"/>
                <p:cNvSpPr>
                  <a:spLocks/>
                </p:cNvSpPr>
                <p:nvPr/>
              </p:nvSpPr>
              <p:spPr bwMode="auto">
                <a:xfrm>
                  <a:off x="1561" y="1377"/>
                  <a:ext cx="7" cy="8"/>
                </a:xfrm>
                <a:custGeom>
                  <a:avLst/>
                  <a:gdLst>
                    <a:gd name="T0" fmla="*/ 2 w 3"/>
                    <a:gd name="T1" fmla="*/ 3 h 3"/>
                    <a:gd name="T2" fmla="*/ 2 w 3"/>
                    <a:gd name="T3" fmla="*/ 3 h 3"/>
                    <a:gd name="T4" fmla="*/ 2 w 3"/>
                    <a:gd name="T5" fmla="*/ 3 h 3"/>
                    <a:gd name="T6" fmla="*/ 1 w 3"/>
                    <a:gd name="T7" fmla="*/ 3 h 3"/>
                    <a:gd name="T8" fmla="*/ 0 w 3"/>
                    <a:gd name="T9" fmla="*/ 2 h 3"/>
                    <a:gd name="T10" fmla="*/ 0 w 3"/>
                    <a:gd name="T11" fmla="*/ 0 h 3"/>
                    <a:gd name="T12" fmla="*/ 1 w 3"/>
                    <a:gd name="T13" fmla="*/ 0 h 3"/>
                    <a:gd name="T14" fmla="*/ 2 w 3"/>
                    <a:gd name="T15" fmla="*/ 0 h 3"/>
                    <a:gd name="T16" fmla="*/ 3 w 3"/>
                    <a:gd name="T17" fmla="*/ 1 h 3"/>
                    <a:gd name="T18" fmla="*/ 2 w 3"/>
                    <a:gd name="T19" fmla="*/ 3 h 3"/>
                    <a:gd name="T20" fmla="*/ 2 w 3"/>
                    <a:gd name="T21" fmla="*/ 3 h 3"/>
                    <a:gd name="T22" fmla="*/ 2 w 3"/>
                    <a:gd name="T23" fmla="*/ 3 h 3"/>
                    <a:gd name="T24" fmla="*/ 3 w 3"/>
                    <a:gd name="T25" fmla="*/ 1 h 3"/>
                    <a:gd name="T26" fmla="*/ 2 w 3"/>
                    <a:gd name="T27" fmla="*/ 0 h 3"/>
                    <a:gd name="T28" fmla="*/ 1 w 3"/>
                    <a:gd name="T29" fmla="*/ 0 h 3"/>
                    <a:gd name="T30" fmla="*/ 0 w 3"/>
                    <a:gd name="T31" fmla="*/ 0 h 3"/>
                    <a:gd name="T32" fmla="*/ 0 w 3"/>
                    <a:gd name="T33" fmla="*/ 2 h 3"/>
                    <a:gd name="T34" fmla="*/ 1 w 3"/>
                    <a:gd name="T35" fmla="*/ 3 h 3"/>
                    <a:gd name="T36" fmla="*/ 2 w 3"/>
                    <a:gd name="T37" fmla="*/ 3 h 3"/>
                    <a:gd name="T38" fmla="*/ 2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3"/>
                      </a:moveTo>
                      <a:cubicBezTo>
                        <a:pt x="2" y="3"/>
                        <a:pt x="2" y="3"/>
                        <a:pt x="2" y="3"/>
                      </a:cubicBezTo>
                      <a:cubicBezTo>
                        <a:pt x="2" y="3"/>
                        <a:pt x="2" y="3"/>
                        <a:pt x="2" y="3"/>
                      </a:cubicBezTo>
                      <a:cubicBezTo>
                        <a:pt x="1" y="3"/>
                        <a:pt x="1" y="3"/>
                        <a:pt x="1" y="3"/>
                      </a:cubicBezTo>
                      <a:cubicBezTo>
                        <a:pt x="0" y="2"/>
                        <a:pt x="0" y="2"/>
                        <a:pt x="0" y="2"/>
                      </a:cubicBezTo>
                      <a:cubicBezTo>
                        <a:pt x="0" y="1"/>
                        <a:pt x="0" y="1"/>
                        <a:pt x="0" y="0"/>
                      </a:cubicBezTo>
                      <a:cubicBezTo>
                        <a:pt x="0" y="0"/>
                        <a:pt x="1" y="0"/>
                        <a:pt x="1" y="0"/>
                      </a:cubicBezTo>
                      <a:cubicBezTo>
                        <a:pt x="1" y="0"/>
                        <a:pt x="2" y="0"/>
                        <a:pt x="2" y="0"/>
                      </a:cubicBezTo>
                      <a:cubicBezTo>
                        <a:pt x="2" y="1"/>
                        <a:pt x="3" y="1"/>
                        <a:pt x="3" y="1"/>
                      </a:cubicBezTo>
                      <a:cubicBezTo>
                        <a:pt x="3" y="2"/>
                        <a:pt x="3" y="2"/>
                        <a:pt x="2" y="3"/>
                      </a:cubicBezTo>
                      <a:cubicBezTo>
                        <a:pt x="2" y="3"/>
                        <a:pt x="2" y="3"/>
                        <a:pt x="2" y="3"/>
                      </a:cubicBezTo>
                      <a:cubicBezTo>
                        <a:pt x="2" y="3"/>
                        <a:pt x="2" y="3"/>
                        <a:pt x="2" y="3"/>
                      </a:cubicBezTo>
                      <a:cubicBezTo>
                        <a:pt x="3" y="2"/>
                        <a:pt x="3" y="2"/>
                        <a:pt x="3" y="1"/>
                      </a:cubicBezTo>
                      <a:cubicBezTo>
                        <a:pt x="3" y="1"/>
                        <a:pt x="2" y="0"/>
                        <a:pt x="2" y="0"/>
                      </a:cubicBezTo>
                      <a:cubicBezTo>
                        <a:pt x="2" y="0"/>
                        <a:pt x="1" y="0"/>
                        <a:pt x="1" y="0"/>
                      </a:cubicBezTo>
                      <a:cubicBezTo>
                        <a:pt x="1" y="0"/>
                        <a:pt x="0" y="0"/>
                        <a:pt x="0" y="0"/>
                      </a:cubicBezTo>
                      <a:cubicBezTo>
                        <a:pt x="0" y="1"/>
                        <a:pt x="0" y="1"/>
                        <a:pt x="0" y="2"/>
                      </a:cubicBezTo>
                      <a:cubicBezTo>
                        <a:pt x="0" y="2"/>
                        <a:pt x="0" y="2"/>
                        <a:pt x="1" y="3"/>
                      </a:cubicBezTo>
                      <a:cubicBezTo>
                        <a:pt x="1" y="3"/>
                        <a:pt x="1" y="3"/>
                        <a:pt x="2" y="3"/>
                      </a:cubicBezTo>
                      <a:cubicBezTo>
                        <a:pt x="2" y="3"/>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7" name="Freeform 370"/>
                <p:cNvSpPr>
                  <a:spLocks/>
                </p:cNvSpPr>
                <p:nvPr/>
              </p:nvSpPr>
              <p:spPr bwMode="auto">
                <a:xfrm>
                  <a:off x="1549" y="1377"/>
                  <a:ext cx="7" cy="10"/>
                </a:xfrm>
                <a:custGeom>
                  <a:avLst/>
                  <a:gdLst>
                    <a:gd name="T0" fmla="*/ 3 w 3"/>
                    <a:gd name="T1" fmla="*/ 3 h 4"/>
                    <a:gd name="T2" fmla="*/ 1 w 3"/>
                    <a:gd name="T3" fmla="*/ 3 h 4"/>
                    <a:gd name="T4" fmla="*/ 1 w 3"/>
                    <a:gd name="T5" fmla="*/ 1 h 4"/>
                    <a:gd name="T6" fmla="*/ 2 w 3"/>
                    <a:gd name="T7" fmla="*/ 1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1" y="3"/>
                      </a:cubicBezTo>
                      <a:cubicBezTo>
                        <a:pt x="0" y="2"/>
                        <a:pt x="0" y="2"/>
                        <a:pt x="1" y="1"/>
                      </a:cubicBezTo>
                      <a:cubicBezTo>
                        <a:pt x="1" y="0"/>
                        <a:pt x="2" y="0"/>
                        <a:pt x="2" y="1"/>
                      </a:cubicBezTo>
                      <a:cubicBezTo>
                        <a:pt x="3" y="1"/>
                        <a:pt x="3" y="2"/>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8" name="Freeform 371"/>
                <p:cNvSpPr>
                  <a:spLocks/>
                </p:cNvSpPr>
                <p:nvPr/>
              </p:nvSpPr>
              <p:spPr bwMode="auto">
                <a:xfrm>
                  <a:off x="1549" y="1377"/>
                  <a:ext cx="7" cy="8"/>
                </a:xfrm>
                <a:custGeom>
                  <a:avLst/>
                  <a:gdLst>
                    <a:gd name="T0" fmla="*/ 3 w 3"/>
                    <a:gd name="T1" fmla="*/ 3 h 3"/>
                    <a:gd name="T2" fmla="*/ 3 w 3"/>
                    <a:gd name="T3" fmla="*/ 3 h 3"/>
                    <a:gd name="T4" fmla="*/ 2 w 3"/>
                    <a:gd name="T5" fmla="*/ 3 h 3"/>
                    <a:gd name="T6" fmla="*/ 1 w 3"/>
                    <a:gd name="T7" fmla="*/ 3 h 3"/>
                    <a:gd name="T8" fmla="*/ 0 w 3"/>
                    <a:gd name="T9" fmla="*/ 2 h 3"/>
                    <a:gd name="T10" fmla="*/ 1 w 3"/>
                    <a:gd name="T11" fmla="*/ 1 h 3"/>
                    <a:gd name="T12" fmla="*/ 2 w 3"/>
                    <a:gd name="T13" fmla="*/ 0 h 3"/>
                    <a:gd name="T14" fmla="*/ 2 w 3"/>
                    <a:gd name="T15" fmla="*/ 1 h 3"/>
                    <a:gd name="T16" fmla="*/ 3 w 3"/>
                    <a:gd name="T17" fmla="*/ 2 h 3"/>
                    <a:gd name="T18" fmla="*/ 3 w 3"/>
                    <a:gd name="T19" fmla="*/ 3 h 3"/>
                    <a:gd name="T20" fmla="*/ 3 w 3"/>
                    <a:gd name="T21" fmla="*/ 3 h 3"/>
                    <a:gd name="T22" fmla="*/ 3 w 3"/>
                    <a:gd name="T23" fmla="*/ 3 h 3"/>
                    <a:gd name="T24" fmla="*/ 3 w 3"/>
                    <a:gd name="T25" fmla="*/ 2 h 3"/>
                    <a:gd name="T26" fmla="*/ 2 w 3"/>
                    <a:gd name="T27" fmla="*/ 1 h 3"/>
                    <a:gd name="T28" fmla="*/ 2 w 3"/>
                    <a:gd name="T29" fmla="*/ 0 h 3"/>
                    <a:gd name="T30" fmla="*/ 1 w 3"/>
                    <a:gd name="T31" fmla="*/ 1 h 3"/>
                    <a:gd name="T32" fmla="*/ 0 w 3"/>
                    <a:gd name="T33" fmla="*/ 2 h 3"/>
                    <a:gd name="T34" fmla="*/ 1 w 3"/>
                    <a:gd name="T35" fmla="*/ 3 h 3"/>
                    <a:gd name="T36" fmla="*/ 2 w 3"/>
                    <a:gd name="T37" fmla="*/ 3 h 3"/>
                    <a:gd name="T38" fmla="*/ 3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3"/>
                      </a:moveTo>
                      <a:cubicBezTo>
                        <a:pt x="3" y="3"/>
                        <a:pt x="3" y="3"/>
                        <a:pt x="3" y="3"/>
                      </a:cubicBezTo>
                      <a:cubicBezTo>
                        <a:pt x="2" y="3"/>
                        <a:pt x="2" y="3"/>
                        <a:pt x="2" y="3"/>
                      </a:cubicBezTo>
                      <a:cubicBezTo>
                        <a:pt x="1" y="3"/>
                        <a:pt x="1" y="3"/>
                        <a:pt x="1" y="3"/>
                      </a:cubicBezTo>
                      <a:cubicBezTo>
                        <a:pt x="1" y="3"/>
                        <a:pt x="0" y="2"/>
                        <a:pt x="0" y="2"/>
                      </a:cubicBezTo>
                      <a:cubicBezTo>
                        <a:pt x="0" y="2"/>
                        <a:pt x="1" y="1"/>
                        <a:pt x="1" y="1"/>
                      </a:cubicBezTo>
                      <a:cubicBezTo>
                        <a:pt x="1" y="1"/>
                        <a:pt x="1" y="0"/>
                        <a:pt x="2" y="0"/>
                      </a:cubicBezTo>
                      <a:cubicBezTo>
                        <a:pt x="2" y="0"/>
                        <a:pt x="2" y="1"/>
                        <a:pt x="2" y="1"/>
                      </a:cubicBezTo>
                      <a:cubicBezTo>
                        <a:pt x="3" y="1"/>
                        <a:pt x="3" y="2"/>
                        <a:pt x="3" y="2"/>
                      </a:cubicBezTo>
                      <a:cubicBezTo>
                        <a:pt x="3" y="2"/>
                        <a:pt x="3" y="3"/>
                        <a:pt x="3" y="3"/>
                      </a:cubicBezTo>
                      <a:cubicBezTo>
                        <a:pt x="3" y="3"/>
                        <a:pt x="3" y="3"/>
                        <a:pt x="3" y="3"/>
                      </a:cubicBezTo>
                      <a:cubicBezTo>
                        <a:pt x="3" y="3"/>
                        <a:pt x="3" y="3"/>
                        <a:pt x="3" y="3"/>
                      </a:cubicBezTo>
                      <a:cubicBezTo>
                        <a:pt x="3" y="3"/>
                        <a:pt x="3" y="2"/>
                        <a:pt x="3" y="2"/>
                      </a:cubicBezTo>
                      <a:cubicBezTo>
                        <a:pt x="3" y="2"/>
                        <a:pt x="3" y="1"/>
                        <a:pt x="2" y="1"/>
                      </a:cubicBezTo>
                      <a:cubicBezTo>
                        <a:pt x="2" y="1"/>
                        <a:pt x="2" y="0"/>
                        <a:pt x="2" y="0"/>
                      </a:cubicBezTo>
                      <a:cubicBezTo>
                        <a:pt x="1" y="0"/>
                        <a:pt x="1" y="1"/>
                        <a:pt x="1" y="1"/>
                      </a:cubicBezTo>
                      <a:cubicBezTo>
                        <a:pt x="1" y="1"/>
                        <a:pt x="0" y="2"/>
                        <a:pt x="0" y="2"/>
                      </a:cubicBezTo>
                      <a:cubicBezTo>
                        <a:pt x="0" y="2"/>
                        <a:pt x="1" y="3"/>
                        <a:pt x="1" y="3"/>
                      </a:cubicBezTo>
                      <a:cubicBezTo>
                        <a:pt x="1" y="3"/>
                        <a:pt x="1" y="3"/>
                        <a:pt x="2" y="3"/>
                      </a:cubicBezTo>
                      <a:cubicBezTo>
                        <a:pt x="2" y="3"/>
                        <a:pt x="2" y="3"/>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9" name="Freeform 372"/>
                <p:cNvSpPr>
                  <a:spLocks/>
                </p:cNvSpPr>
                <p:nvPr/>
              </p:nvSpPr>
              <p:spPr bwMode="auto">
                <a:xfrm>
                  <a:off x="1542" y="1380"/>
                  <a:ext cx="4" cy="5"/>
                </a:xfrm>
                <a:custGeom>
                  <a:avLst/>
                  <a:gdLst>
                    <a:gd name="T0" fmla="*/ 1 w 2"/>
                    <a:gd name="T1" fmla="*/ 2 h 2"/>
                    <a:gd name="T2" fmla="*/ 0 w 2"/>
                    <a:gd name="T3" fmla="*/ 2 h 2"/>
                    <a:gd name="T4" fmla="*/ 0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0" y="2"/>
                        <a:pt x="0" y="2"/>
                      </a:cubicBezTo>
                      <a:cubicBezTo>
                        <a:pt x="0" y="1"/>
                        <a:pt x="0" y="0"/>
                        <a:pt x="0" y="0"/>
                      </a:cubicBezTo>
                      <a:cubicBezTo>
                        <a:pt x="0" y="0"/>
                        <a:pt x="1" y="0"/>
                        <a:pt x="1" y="0"/>
                      </a:cubicBezTo>
                      <a:cubicBezTo>
                        <a:pt x="2" y="0"/>
                        <a:pt x="2" y="1"/>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0" name="Freeform 373"/>
                <p:cNvSpPr>
                  <a:spLocks/>
                </p:cNvSpPr>
                <p:nvPr/>
              </p:nvSpPr>
              <p:spPr bwMode="auto">
                <a:xfrm>
                  <a:off x="1542" y="1380"/>
                  <a:ext cx="4" cy="5"/>
                </a:xfrm>
                <a:custGeom>
                  <a:avLst/>
                  <a:gdLst>
                    <a:gd name="T0" fmla="*/ 1 w 2"/>
                    <a:gd name="T1" fmla="*/ 2 h 2"/>
                    <a:gd name="T2" fmla="*/ 1 w 2"/>
                    <a:gd name="T3" fmla="*/ 2 h 2"/>
                    <a:gd name="T4" fmla="*/ 1 w 2"/>
                    <a:gd name="T5" fmla="*/ 2 h 2"/>
                    <a:gd name="T6" fmla="*/ 0 w 2"/>
                    <a:gd name="T7" fmla="*/ 2 h 2"/>
                    <a:gd name="T8" fmla="*/ 0 w 2"/>
                    <a:gd name="T9" fmla="*/ 1 h 2"/>
                    <a:gd name="T10" fmla="*/ 0 w 2"/>
                    <a:gd name="T11" fmla="*/ 0 h 2"/>
                    <a:gd name="T12" fmla="*/ 1 w 2"/>
                    <a:gd name="T13" fmla="*/ 0 h 2"/>
                    <a:gd name="T14" fmla="*/ 1 w 2"/>
                    <a:gd name="T15" fmla="*/ 0 h 2"/>
                    <a:gd name="T16" fmla="*/ 1 w 2"/>
                    <a:gd name="T17" fmla="*/ 1 h 2"/>
                    <a:gd name="T18" fmla="*/ 1 w 2"/>
                    <a:gd name="T19" fmla="*/ 2 h 2"/>
                    <a:gd name="T20" fmla="*/ 1 w 2"/>
                    <a:gd name="T21" fmla="*/ 2 h 2"/>
                    <a:gd name="T22" fmla="*/ 1 w 2"/>
                    <a:gd name="T23" fmla="*/ 2 h 2"/>
                    <a:gd name="T24" fmla="*/ 2 w 2"/>
                    <a:gd name="T25" fmla="*/ 1 h 2"/>
                    <a:gd name="T26" fmla="*/ 1 w 2"/>
                    <a:gd name="T27" fmla="*/ 0 h 2"/>
                    <a:gd name="T28" fmla="*/ 1 w 2"/>
                    <a:gd name="T29" fmla="*/ 0 h 2"/>
                    <a:gd name="T30" fmla="*/ 0 w 2"/>
                    <a:gd name="T31" fmla="*/ 0 h 2"/>
                    <a:gd name="T32" fmla="*/ 0 w 2"/>
                    <a:gd name="T33" fmla="*/ 1 h 2"/>
                    <a:gd name="T34" fmla="*/ 0 w 2"/>
                    <a:gd name="T35" fmla="*/ 2 h 2"/>
                    <a:gd name="T36" fmla="*/ 1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1" y="2"/>
                        <a:pt x="1" y="2"/>
                      </a:cubicBezTo>
                      <a:cubicBezTo>
                        <a:pt x="0" y="2"/>
                        <a:pt x="0" y="2"/>
                        <a:pt x="0" y="2"/>
                      </a:cubicBezTo>
                      <a:cubicBezTo>
                        <a:pt x="0" y="1"/>
                        <a:pt x="0" y="1"/>
                        <a:pt x="0" y="1"/>
                      </a:cubicBezTo>
                      <a:cubicBezTo>
                        <a:pt x="0" y="0"/>
                        <a:pt x="0" y="0"/>
                        <a:pt x="0" y="0"/>
                      </a:cubicBezTo>
                      <a:cubicBezTo>
                        <a:pt x="0" y="0"/>
                        <a:pt x="0" y="0"/>
                        <a:pt x="1" y="0"/>
                      </a:cubicBezTo>
                      <a:cubicBezTo>
                        <a:pt x="1" y="0"/>
                        <a:pt x="1" y="0"/>
                        <a:pt x="1" y="0"/>
                      </a:cubicBezTo>
                      <a:cubicBezTo>
                        <a:pt x="1" y="0"/>
                        <a:pt x="1" y="1"/>
                        <a:pt x="1" y="1"/>
                      </a:cubicBezTo>
                      <a:cubicBezTo>
                        <a:pt x="1" y="1"/>
                        <a:pt x="1" y="1"/>
                        <a:pt x="1" y="2"/>
                      </a:cubicBezTo>
                      <a:cubicBezTo>
                        <a:pt x="1" y="2"/>
                        <a:pt x="1" y="2"/>
                        <a:pt x="1" y="2"/>
                      </a:cubicBezTo>
                      <a:cubicBezTo>
                        <a:pt x="1" y="2"/>
                        <a:pt x="1" y="2"/>
                        <a:pt x="1" y="2"/>
                      </a:cubicBezTo>
                      <a:cubicBezTo>
                        <a:pt x="1" y="1"/>
                        <a:pt x="2" y="1"/>
                        <a:pt x="2" y="1"/>
                      </a:cubicBezTo>
                      <a:cubicBezTo>
                        <a:pt x="2" y="1"/>
                        <a:pt x="1" y="0"/>
                        <a:pt x="1" y="0"/>
                      </a:cubicBezTo>
                      <a:cubicBezTo>
                        <a:pt x="1" y="0"/>
                        <a:pt x="1" y="0"/>
                        <a:pt x="1" y="0"/>
                      </a:cubicBezTo>
                      <a:cubicBezTo>
                        <a:pt x="0" y="0"/>
                        <a:pt x="0" y="0"/>
                        <a:pt x="0" y="0"/>
                      </a:cubicBezTo>
                      <a:cubicBezTo>
                        <a:pt x="0" y="0"/>
                        <a:pt x="0" y="0"/>
                        <a:pt x="0" y="1"/>
                      </a:cubicBezTo>
                      <a:cubicBezTo>
                        <a:pt x="0" y="1"/>
                        <a:pt x="0" y="1"/>
                        <a:pt x="0" y="2"/>
                      </a:cubicBezTo>
                      <a:cubicBezTo>
                        <a:pt x="0" y="2"/>
                        <a:pt x="0" y="2"/>
                        <a:pt x="1" y="2"/>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1" name="Freeform 374"/>
                <p:cNvSpPr>
                  <a:spLocks/>
                </p:cNvSpPr>
                <p:nvPr/>
              </p:nvSpPr>
              <p:spPr bwMode="auto">
                <a:xfrm>
                  <a:off x="925" y="1132"/>
                  <a:ext cx="69" cy="106"/>
                </a:xfrm>
                <a:custGeom>
                  <a:avLst/>
                  <a:gdLst>
                    <a:gd name="T0" fmla="*/ 14 w 29"/>
                    <a:gd name="T1" fmla="*/ 44 h 45"/>
                    <a:gd name="T2" fmla="*/ 15 w 29"/>
                    <a:gd name="T3" fmla="*/ 16 h 45"/>
                    <a:gd name="T4" fmla="*/ 15 w 29"/>
                    <a:gd name="T5" fmla="*/ 45 h 45"/>
                    <a:gd name="T6" fmla="*/ 29 w 29"/>
                    <a:gd name="T7" fmla="*/ 0 h 45"/>
                    <a:gd name="T8" fmla="*/ 11 w 29"/>
                    <a:gd name="T9" fmla="*/ 39 h 45"/>
                    <a:gd name="T10" fmla="*/ 14 w 29"/>
                    <a:gd name="T11" fmla="*/ 44 h 45"/>
                  </a:gdLst>
                  <a:ahLst/>
                  <a:cxnLst>
                    <a:cxn ang="0">
                      <a:pos x="T0" y="T1"/>
                    </a:cxn>
                    <a:cxn ang="0">
                      <a:pos x="T2" y="T3"/>
                    </a:cxn>
                    <a:cxn ang="0">
                      <a:pos x="T4" y="T5"/>
                    </a:cxn>
                    <a:cxn ang="0">
                      <a:pos x="T6" y="T7"/>
                    </a:cxn>
                    <a:cxn ang="0">
                      <a:pos x="T8" y="T9"/>
                    </a:cxn>
                    <a:cxn ang="0">
                      <a:pos x="T10" y="T11"/>
                    </a:cxn>
                  </a:cxnLst>
                  <a:rect l="0" t="0" r="r" b="b"/>
                  <a:pathLst>
                    <a:path w="29" h="45">
                      <a:moveTo>
                        <a:pt x="14" y="44"/>
                      </a:moveTo>
                      <a:cubicBezTo>
                        <a:pt x="11" y="34"/>
                        <a:pt x="9" y="24"/>
                        <a:pt x="15" y="16"/>
                      </a:cubicBezTo>
                      <a:cubicBezTo>
                        <a:pt x="12" y="26"/>
                        <a:pt x="14" y="34"/>
                        <a:pt x="15" y="45"/>
                      </a:cubicBezTo>
                      <a:cubicBezTo>
                        <a:pt x="19" y="29"/>
                        <a:pt x="17" y="9"/>
                        <a:pt x="29" y="0"/>
                      </a:cubicBezTo>
                      <a:cubicBezTo>
                        <a:pt x="17" y="6"/>
                        <a:pt x="0" y="18"/>
                        <a:pt x="11" y="39"/>
                      </a:cubicBezTo>
                      <a:cubicBezTo>
                        <a:pt x="12" y="42"/>
                        <a:pt x="14" y="44"/>
                        <a:pt x="14" y="4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2" name="Freeform 375"/>
                <p:cNvSpPr>
                  <a:spLocks/>
                </p:cNvSpPr>
                <p:nvPr/>
              </p:nvSpPr>
              <p:spPr bwMode="auto">
                <a:xfrm>
                  <a:off x="876" y="1125"/>
                  <a:ext cx="59" cy="85"/>
                </a:xfrm>
                <a:custGeom>
                  <a:avLst/>
                  <a:gdLst>
                    <a:gd name="T0" fmla="*/ 22 w 25"/>
                    <a:gd name="T1" fmla="*/ 32 h 36"/>
                    <a:gd name="T2" fmla="*/ 10 w 25"/>
                    <a:gd name="T3" fmla="*/ 11 h 36"/>
                    <a:gd name="T4" fmla="*/ 21 w 25"/>
                    <a:gd name="T5" fmla="*/ 32 h 36"/>
                    <a:gd name="T6" fmla="*/ 8 w 25"/>
                    <a:gd name="T7" fmla="*/ 10 h 36"/>
                    <a:gd name="T8" fmla="*/ 0 w 25"/>
                    <a:gd name="T9" fmla="*/ 0 h 36"/>
                    <a:gd name="T10" fmla="*/ 22 w 25"/>
                    <a:gd name="T11" fmla="*/ 30 h 36"/>
                    <a:gd name="T12" fmla="*/ 22 w 25"/>
                    <a:gd name="T13" fmla="*/ 32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22" y="32"/>
                      </a:moveTo>
                      <a:cubicBezTo>
                        <a:pt x="17" y="22"/>
                        <a:pt x="16" y="17"/>
                        <a:pt x="10" y="11"/>
                      </a:cubicBezTo>
                      <a:cubicBezTo>
                        <a:pt x="13" y="18"/>
                        <a:pt x="17" y="24"/>
                        <a:pt x="21" y="32"/>
                      </a:cubicBezTo>
                      <a:cubicBezTo>
                        <a:pt x="18" y="27"/>
                        <a:pt x="12" y="18"/>
                        <a:pt x="8" y="10"/>
                      </a:cubicBezTo>
                      <a:cubicBezTo>
                        <a:pt x="6" y="6"/>
                        <a:pt x="3" y="3"/>
                        <a:pt x="0" y="0"/>
                      </a:cubicBezTo>
                      <a:cubicBezTo>
                        <a:pt x="6" y="4"/>
                        <a:pt x="18" y="16"/>
                        <a:pt x="22" y="30"/>
                      </a:cubicBezTo>
                      <a:cubicBezTo>
                        <a:pt x="23" y="33"/>
                        <a:pt x="25" y="36"/>
                        <a:pt x="22" y="3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3" name="Freeform 376"/>
                <p:cNvSpPr>
                  <a:spLocks/>
                </p:cNvSpPr>
                <p:nvPr/>
              </p:nvSpPr>
              <p:spPr bwMode="auto">
                <a:xfrm>
                  <a:off x="845" y="1429"/>
                  <a:ext cx="73" cy="50"/>
                </a:xfrm>
                <a:custGeom>
                  <a:avLst/>
                  <a:gdLst>
                    <a:gd name="T0" fmla="*/ 4 w 31"/>
                    <a:gd name="T1" fmla="*/ 16 h 21"/>
                    <a:gd name="T2" fmla="*/ 15 w 31"/>
                    <a:gd name="T3" fmla="*/ 7 h 21"/>
                    <a:gd name="T4" fmla="*/ 26 w 31"/>
                    <a:gd name="T5" fmla="*/ 8 h 21"/>
                    <a:gd name="T6" fmla="*/ 29 w 31"/>
                    <a:gd name="T7" fmla="*/ 0 h 21"/>
                    <a:gd name="T8" fmla="*/ 20 w 31"/>
                    <a:gd name="T9" fmla="*/ 13 h 21"/>
                    <a:gd name="T10" fmla="*/ 4 w 31"/>
                    <a:gd name="T11" fmla="*/ 16 h 21"/>
                  </a:gdLst>
                  <a:ahLst/>
                  <a:cxnLst>
                    <a:cxn ang="0">
                      <a:pos x="T0" y="T1"/>
                    </a:cxn>
                    <a:cxn ang="0">
                      <a:pos x="T2" y="T3"/>
                    </a:cxn>
                    <a:cxn ang="0">
                      <a:pos x="T4" y="T5"/>
                    </a:cxn>
                    <a:cxn ang="0">
                      <a:pos x="T6" y="T7"/>
                    </a:cxn>
                    <a:cxn ang="0">
                      <a:pos x="T8" y="T9"/>
                    </a:cxn>
                    <a:cxn ang="0">
                      <a:pos x="T10" y="T11"/>
                    </a:cxn>
                  </a:cxnLst>
                  <a:rect l="0" t="0" r="r" b="b"/>
                  <a:pathLst>
                    <a:path w="31" h="21">
                      <a:moveTo>
                        <a:pt x="4" y="16"/>
                      </a:moveTo>
                      <a:cubicBezTo>
                        <a:pt x="0" y="21"/>
                        <a:pt x="8" y="8"/>
                        <a:pt x="15" y="7"/>
                      </a:cubicBezTo>
                      <a:cubicBezTo>
                        <a:pt x="18" y="7"/>
                        <a:pt x="23" y="10"/>
                        <a:pt x="26" y="8"/>
                      </a:cubicBezTo>
                      <a:cubicBezTo>
                        <a:pt x="28" y="8"/>
                        <a:pt x="30" y="6"/>
                        <a:pt x="29" y="0"/>
                      </a:cubicBezTo>
                      <a:cubicBezTo>
                        <a:pt x="31" y="10"/>
                        <a:pt x="23" y="13"/>
                        <a:pt x="20" y="13"/>
                      </a:cubicBezTo>
                      <a:cubicBezTo>
                        <a:pt x="14" y="14"/>
                        <a:pt x="10" y="11"/>
                        <a:pt x="4" y="16"/>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4" name="Freeform 377"/>
                <p:cNvSpPr>
                  <a:spLocks/>
                </p:cNvSpPr>
                <p:nvPr/>
              </p:nvSpPr>
              <p:spPr bwMode="auto">
                <a:xfrm>
                  <a:off x="847" y="1344"/>
                  <a:ext cx="97" cy="81"/>
                </a:xfrm>
                <a:custGeom>
                  <a:avLst/>
                  <a:gdLst>
                    <a:gd name="T0" fmla="*/ 36 w 41"/>
                    <a:gd name="T1" fmla="*/ 5 h 34"/>
                    <a:gd name="T2" fmla="*/ 31 w 41"/>
                    <a:gd name="T3" fmla="*/ 11 h 34"/>
                    <a:gd name="T4" fmla="*/ 28 w 41"/>
                    <a:gd name="T5" fmla="*/ 16 h 34"/>
                    <a:gd name="T6" fmla="*/ 21 w 41"/>
                    <a:gd name="T7" fmla="*/ 27 h 34"/>
                    <a:gd name="T8" fmla="*/ 14 w 41"/>
                    <a:gd name="T9" fmla="*/ 32 h 34"/>
                    <a:gd name="T10" fmla="*/ 0 w 41"/>
                    <a:gd name="T11" fmla="*/ 26 h 34"/>
                    <a:gd name="T12" fmla="*/ 12 w 41"/>
                    <a:gd name="T13" fmla="*/ 33 h 34"/>
                    <a:gd name="T14" fmla="*/ 23 w 41"/>
                    <a:gd name="T15" fmla="*/ 32 h 34"/>
                    <a:gd name="T16" fmla="*/ 34 w 41"/>
                    <a:gd name="T17" fmla="*/ 25 h 34"/>
                    <a:gd name="T18" fmla="*/ 36 w 41"/>
                    <a:gd name="T19" fmla="*/ 20 h 34"/>
                    <a:gd name="T20" fmla="*/ 37 w 41"/>
                    <a:gd name="T21" fmla="*/ 10 h 34"/>
                    <a:gd name="T22" fmla="*/ 40 w 41"/>
                    <a:gd name="T23" fmla="*/ 1 h 34"/>
                    <a:gd name="T24" fmla="*/ 36 w 41"/>
                    <a:gd name="T2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4">
                      <a:moveTo>
                        <a:pt x="36" y="5"/>
                      </a:moveTo>
                      <a:cubicBezTo>
                        <a:pt x="35" y="6"/>
                        <a:pt x="32" y="9"/>
                        <a:pt x="31" y="11"/>
                      </a:cubicBezTo>
                      <a:cubicBezTo>
                        <a:pt x="30" y="13"/>
                        <a:pt x="29" y="14"/>
                        <a:pt x="28" y="16"/>
                      </a:cubicBezTo>
                      <a:cubicBezTo>
                        <a:pt x="26" y="20"/>
                        <a:pt x="24" y="24"/>
                        <a:pt x="21" y="27"/>
                      </a:cubicBezTo>
                      <a:cubicBezTo>
                        <a:pt x="19" y="29"/>
                        <a:pt x="18" y="31"/>
                        <a:pt x="14" y="32"/>
                      </a:cubicBezTo>
                      <a:cubicBezTo>
                        <a:pt x="5" y="32"/>
                        <a:pt x="2" y="28"/>
                        <a:pt x="0" y="26"/>
                      </a:cubicBezTo>
                      <a:cubicBezTo>
                        <a:pt x="1" y="30"/>
                        <a:pt x="9" y="33"/>
                        <a:pt x="12" y="33"/>
                      </a:cubicBezTo>
                      <a:cubicBezTo>
                        <a:pt x="16" y="34"/>
                        <a:pt x="19" y="33"/>
                        <a:pt x="23" y="32"/>
                      </a:cubicBezTo>
                      <a:cubicBezTo>
                        <a:pt x="28" y="31"/>
                        <a:pt x="31" y="29"/>
                        <a:pt x="34" y="25"/>
                      </a:cubicBezTo>
                      <a:cubicBezTo>
                        <a:pt x="35" y="23"/>
                        <a:pt x="36" y="22"/>
                        <a:pt x="36" y="20"/>
                      </a:cubicBezTo>
                      <a:cubicBezTo>
                        <a:pt x="37" y="18"/>
                        <a:pt x="37" y="13"/>
                        <a:pt x="37" y="10"/>
                      </a:cubicBezTo>
                      <a:cubicBezTo>
                        <a:pt x="37" y="4"/>
                        <a:pt x="40" y="2"/>
                        <a:pt x="40" y="1"/>
                      </a:cubicBezTo>
                      <a:cubicBezTo>
                        <a:pt x="41" y="0"/>
                        <a:pt x="37" y="4"/>
                        <a:pt x="36" y="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5" name="Freeform 378"/>
                <p:cNvSpPr>
                  <a:spLocks/>
                </p:cNvSpPr>
                <p:nvPr/>
              </p:nvSpPr>
              <p:spPr bwMode="auto">
                <a:xfrm>
                  <a:off x="942" y="1330"/>
                  <a:ext cx="165" cy="144"/>
                </a:xfrm>
                <a:custGeom>
                  <a:avLst/>
                  <a:gdLst>
                    <a:gd name="T0" fmla="*/ 48 w 70"/>
                    <a:gd name="T1" fmla="*/ 41 h 61"/>
                    <a:gd name="T2" fmla="*/ 67 w 70"/>
                    <a:gd name="T3" fmla="*/ 58 h 61"/>
                    <a:gd name="T4" fmla="*/ 59 w 70"/>
                    <a:gd name="T5" fmla="*/ 43 h 61"/>
                    <a:gd name="T6" fmla="*/ 53 w 70"/>
                    <a:gd name="T7" fmla="*/ 27 h 61"/>
                    <a:gd name="T8" fmla="*/ 47 w 70"/>
                    <a:gd name="T9" fmla="*/ 19 h 61"/>
                    <a:gd name="T10" fmla="*/ 27 w 70"/>
                    <a:gd name="T11" fmla="*/ 4 h 61"/>
                    <a:gd name="T12" fmla="*/ 13 w 70"/>
                    <a:gd name="T13" fmla="*/ 1 h 61"/>
                    <a:gd name="T14" fmla="*/ 0 w 70"/>
                    <a:gd name="T15" fmla="*/ 12 h 61"/>
                    <a:gd name="T16" fmla="*/ 14 w 70"/>
                    <a:gd name="T17" fmla="*/ 2 h 61"/>
                    <a:gd name="T18" fmla="*/ 30 w 70"/>
                    <a:gd name="T19" fmla="*/ 12 h 61"/>
                    <a:gd name="T20" fmla="*/ 48 w 70"/>
                    <a:gd name="T21" fmla="*/ 41 h 61"/>
                    <a:gd name="T22" fmla="*/ 48 w 70"/>
                    <a:gd name="T23" fmla="*/ 41 h 61"/>
                    <a:gd name="T24" fmla="*/ 48 w 70"/>
                    <a:gd name="T25" fmla="*/ 4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61">
                      <a:moveTo>
                        <a:pt x="48" y="41"/>
                      </a:moveTo>
                      <a:cubicBezTo>
                        <a:pt x="53" y="47"/>
                        <a:pt x="70" y="61"/>
                        <a:pt x="67" y="58"/>
                      </a:cubicBezTo>
                      <a:cubicBezTo>
                        <a:pt x="67" y="57"/>
                        <a:pt x="62" y="54"/>
                        <a:pt x="59" y="43"/>
                      </a:cubicBezTo>
                      <a:cubicBezTo>
                        <a:pt x="57" y="39"/>
                        <a:pt x="54" y="30"/>
                        <a:pt x="53" y="27"/>
                      </a:cubicBezTo>
                      <a:cubicBezTo>
                        <a:pt x="51" y="23"/>
                        <a:pt x="50" y="22"/>
                        <a:pt x="47" y="19"/>
                      </a:cubicBezTo>
                      <a:cubicBezTo>
                        <a:pt x="41" y="11"/>
                        <a:pt x="33" y="7"/>
                        <a:pt x="27" y="4"/>
                      </a:cubicBezTo>
                      <a:cubicBezTo>
                        <a:pt x="21" y="1"/>
                        <a:pt x="19" y="0"/>
                        <a:pt x="13" y="1"/>
                      </a:cubicBezTo>
                      <a:cubicBezTo>
                        <a:pt x="9" y="1"/>
                        <a:pt x="3" y="3"/>
                        <a:pt x="0" y="12"/>
                      </a:cubicBezTo>
                      <a:cubicBezTo>
                        <a:pt x="2" y="7"/>
                        <a:pt x="5" y="1"/>
                        <a:pt x="14" y="2"/>
                      </a:cubicBezTo>
                      <a:cubicBezTo>
                        <a:pt x="22" y="3"/>
                        <a:pt x="27" y="7"/>
                        <a:pt x="30" y="12"/>
                      </a:cubicBezTo>
                      <a:cubicBezTo>
                        <a:pt x="35" y="22"/>
                        <a:pt x="44" y="35"/>
                        <a:pt x="48" y="41"/>
                      </a:cubicBezTo>
                      <a:cubicBezTo>
                        <a:pt x="48" y="41"/>
                        <a:pt x="48" y="41"/>
                        <a:pt x="48" y="41"/>
                      </a:cubicBezTo>
                      <a:cubicBezTo>
                        <a:pt x="48" y="41"/>
                        <a:pt x="48" y="41"/>
                        <a:pt x="48" y="4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6" name="Freeform 379"/>
                <p:cNvSpPr>
                  <a:spLocks/>
                </p:cNvSpPr>
                <p:nvPr/>
              </p:nvSpPr>
              <p:spPr bwMode="auto">
                <a:xfrm>
                  <a:off x="826" y="1309"/>
                  <a:ext cx="123" cy="57"/>
                </a:xfrm>
                <a:custGeom>
                  <a:avLst/>
                  <a:gdLst>
                    <a:gd name="T0" fmla="*/ 24 w 52"/>
                    <a:gd name="T1" fmla="*/ 9 h 24"/>
                    <a:gd name="T2" fmla="*/ 0 w 52"/>
                    <a:gd name="T3" fmla="*/ 24 h 24"/>
                    <a:gd name="T4" fmla="*/ 0 w 52"/>
                    <a:gd name="T5" fmla="*/ 24 h 24"/>
                    <a:gd name="T6" fmla="*/ 19 w 52"/>
                    <a:gd name="T7" fmla="*/ 12 h 24"/>
                    <a:gd name="T8" fmla="*/ 34 w 52"/>
                    <a:gd name="T9" fmla="*/ 23 h 24"/>
                    <a:gd name="T10" fmla="*/ 50 w 52"/>
                    <a:gd name="T11" fmla="*/ 13 h 24"/>
                    <a:gd name="T12" fmla="*/ 44 w 52"/>
                    <a:gd name="T13" fmla="*/ 15 h 24"/>
                    <a:gd name="T14" fmla="*/ 24 w 52"/>
                    <a:gd name="T15" fmla="*/ 9 h 24"/>
                    <a:gd name="T16" fmla="*/ 24 w 52"/>
                    <a:gd name="T17" fmla="*/ 9 h 24"/>
                    <a:gd name="T18" fmla="*/ 24 w 52"/>
                    <a:gd name="T1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4">
                      <a:moveTo>
                        <a:pt x="24" y="9"/>
                      </a:moveTo>
                      <a:cubicBezTo>
                        <a:pt x="4" y="0"/>
                        <a:pt x="0" y="24"/>
                        <a:pt x="0" y="24"/>
                      </a:cubicBezTo>
                      <a:cubicBezTo>
                        <a:pt x="0" y="24"/>
                        <a:pt x="0" y="24"/>
                        <a:pt x="0" y="24"/>
                      </a:cubicBezTo>
                      <a:cubicBezTo>
                        <a:pt x="7" y="5"/>
                        <a:pt x="19" y="12"/>
                        <a:pt x="19" y="12"/>
                      </a:cubicBezTo>
                      <a:cubicBezTo>
                        <a:pt x="23" y="20"/>
                        <a:pt x="27" y="24"/>
                        <a:pt x="34" y="23"/>
                      </a:cubicBezTo>
                      <a:cubicBezTo>
                        <a:pt x="41" y="21"/>
                        <a:pt x="50" y="13"/>
                        <a:pt x="50" y="13"/>
                      </a:cubicBezTo>
                      <a:cubicBezTo>
                        <a:pt x="52" y="11"/>
                        <a:pt x="52" y="11"/>
                        <a:pt x="44" y="15"/>
                      </a:cubicBezTo>
                      <a:cubicBezTo>
                        <a:pt x="38" y="18"/>
                        <a:pt x="30" y="13"/>
                        <a:pt x="24" y="9"/>
                      </a:cubicBezTo>
                      <a:cubicBezTo>
                        <a:pt x="24" y="9"/>
                        <a:pt x="24" y="9"/>
                        <a:pt x="24" y="9"/>
                      </a:cubicBezTo>
                      <a:cubicBezTo>
                        <a:pt x="24" y="9"/>
                        <a:pt x="24" y="9"/>
                        <a:pt x="2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7" name="Freeform 380"/>
                <p:cNvSpPr>
                  <a:spLocks/>
                </p:cNvSpPr>
                <p:nvPr/>
              </p:nvSpPr>
              <p:spPr bwMode="auto">
                <a:xfrm>
                  <a:off x="975" y="1210"/>
                  <a:ext cx="137" cy="123"/>
                </a:xfrm>
                <a:custGeom>
                  <a:avLst/>
                  <a:gdLst>
                    <a:gd name="T0" fmla="*/ 4 w 58"/>
                    <a:gd name="T1" fmla="*/ 45 h 52"/>
                    <a:gd name="T2" fmla="*/ 31 w 58"/>
                    <a:gd name="T3" fmla="*/ 36 h 52"/>
                    <a:gd name="T4" fmla="*/ 42 w 58"/>
                    <a:gd name="T5" fmla="*/ 38 h 52"/>
                    <a:gd name="T6" fmla="*/ 33 w 58"/>
                    <a:gd name="T7" fmla="*/ 41 h 52"/>
                    <a:gd name="T8" fmla="*/ 10 w 58"/>
                    <a:gd name="T9" fmla="*/ 46 h 52"/>
                    <a:gd name="T10" fmla="*/ 18 w 58"/>
                    <a:gd name="T11" fmla="*/ 48 h 52"/>
                    <a:gd name="T12" fmla="*/ 43 w 58"/>
                    <a:gd name="T13" fmla="*/ 46 h 52"/>
                    <a:gd name="T14" fmla="*/ 54 w 58"/>
                    <a:gd name="T15" fmla="*/ 28 h 52"/>
                    <a:gd name="T16" fmla="*/ 28 w 58"/>
                    <a:gd name="T17" fmla="*/ 30 h 52"/>
                    <a:gd name="T18" fmla="*/ 4 w 58"/>
                    <a:gd name="T19"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2">
                      <a:moveTo>
                        <a:pt x="4" y="45"/>
                      </a:moveTo>
                      <a:cubicBezTo>
                        <a:pt x="4" y="45"/>
                        <a:pt x="20" y="34"/>
                        <a:pt x="31" y="36"/>
                      </a:cubicBezTo>
                      <a:cubicBezTo>
                        <a:pt x="42" y="38"/>
                        <a:pt x="42" y="38"/>
                        <a:pt x="42" y="38"/>
                      </a:cubicBezTo>
                      <a:cubicBezTo>
                        <a:pt x="33" y="41"/>
                        <a:pt x="33" y="41"/>
                        <a:pt x="33" y="41"/>
                      </a:cubicBezTo>
                      <a:cubicBezTo>
                        <a:pt x="28" y="42"/>
                        <a:pt x="10" y="46"/>
                        <a:pt x="10" y="46"/>
                      </a:cubicBezTo>
                      <a:cubicBezTo>
                        <a:pt x="0" y="50"/>
                        <a:pt x="8" y="47"/>
                        <a:pt x="18" y="48"/>
                      </a:cubicBezTo>
                      <a:cubicBezTo>
                        <a:pt x="26" y="48"/>
                        <a:pt x="33" y="52"/>
                        <a:pt x="43" y="46"/>
                      </a:cubicBezTo>
                      <a:cubicBezTo>
                        <a:pt x="53" y="40"/>
                        <a:pt x="58" y="0"/>
                        <a:pt x="54" y="28"/>
                      </a:cubicBezTo>
                      <a:cubicBezTo>
                        <a:pt x="53" y="35"/>
                        <a:pt x="45" y="34"/>
                        <a:pt x="28" y="30"/>
                      </a:cubicBezTo>
                      <a:cubicBezTo>
                        <a:pt x="11" y="26"/>
                        <a:pt x="0" y="47"/>
                        <a:pt x="4" y="4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8" name="Freeform 381"/>
                <p:cNvSpPr>
                  <a:spLocks/>
                </p:cNvSpPr>
                <p:nvPr/>
              </p:nvSpPr>
              <p:spPr bwMode="auto">
                <a:xfrm>
                  <a:off x="862" y="1238"/>
                  <a:ext cx="73" cy="92"/>
                </a:xfrm>
                <a:custGeom>
                  <a:avLst/>
                  <a:gdLst>
                    <a:gd name="T0" fmla="*/ 29 w 31"/>
                    <a:gd name="T1" fmla="*/ 36 h 39"/>
                    <a:gd name="T2" fmla="*/ 18 w 31"/>
                    <a:gd name="T3" fmla="*/ 21 h 39"/>
                    <a:gd name="T4" fmla="*/ 5 w 31"/>
                    <a:gd name="T5" fmla="*/ 3 h 39"/>
                    <a:gd name="T6" fmla="*/ 6 w 31"/>
                    <a:gd name="T7" fmla="*/ 24 h 39"/>
                    <a:gd name="T8" fmla="*/ 20 w 31"/>
                    <a:gd name="T9" fmla="*/ 34 h 39"/>
                    <a:gd name="T10" fmla="*/ 25 w 31"/>
                    <a:gd name="T11" fmla="*/ 36 h 39"/>
                    <a:gd name="T12" fmla="*/ 13 w 31"/>
                    <a:gd name="T13" fmla="*/ 25 h 39"/>
                    <a:gd name="T14" fmla="*/ 8 w 31"/>
                    <a:gd name="T15" fmla="*/ 20 h 39"/>
                    <a:gd name="T16" fmla="*/ 14 w 31"/>
                    <a:gd name="T17" fmla="*/ 23 h 39"/>
                    <a:gd name="T18" fmla="*/ 29 w 31"/>
                    <a:gd name="T19" fmla="*/ 37 h 39"/>
                    <a:gd name="T20" fmla="*/ 29 w 31"/>
                    <a:gd name="T21"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9" y="36"/>
                      </a:moveTo>
                      <a:cubicBezTo>
                        <a:pt x="31" y="39"/>
                        <a:pt x="28" y="25"/>
                        <a:pt x="18" y="21"/>
                      </a:cubicBezTo>
                      <a:cubicBezTo>
                        <a:pt x="7" y="17"/>
                        <a:pt x="0" y="12"/>
                        <a:pt x="5" y="3"/>
                      </a:cubicBezTo>
                      <a:cubicBezTo>
                        <a:pt x="7" y="0"/>
                        <a:pt x="1" y="18"/>
                        <a:pt x="6" y="24"/>
                      </a:cubicBezTo>
                      <a:cubicBezTo>
                        <a:pt x="10" y="31"/>
                        <a:pt x="14" y="32"/>
                        <a:pt x="20" y="34"/>
                      </a:cubicBezTo>
                      <a:cubicBezTo>
                        <a:pt x="25" y="36"/>
                        <a:pt x="27" y="38"/>
                        <a:pt x="25" y="36"/>
                      </a:cubicBezTo>
                      <a:cubicBezTo>
                        <a:pt x="25" y="36"/>
                        <a:pt x="15" y="27"/>
                        <a:pt x="13" y="25"/>
                      </a:cubicBezTo>
                      <a:cubicBezTo>
                        <a:pt x="8" y="20"/>
                        <a:pt x="8" y="20"/>
                        <a:pt x="8" y="20"/>
                      </a:cubicBezTo>
                      <a:cubicBezTo>
                        <a:pt x="8" y="20"/>
                        <a:pt x="8" y="20"/>
                        <a:pt x="14" y="23"/>
                      </a:cubicBezTo>
                      <a:cubicBezTo>
                        <a:pt x="21" y="26"/>
                        <a:pt x="29" y="37"/>
                        <a:pt x="29" y="37"/>
                      </a:cubicBezTo>
                      <a:lnTo>
                        <a:pt x="29" y="36"/>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9" name="Freeform 382"/>
                <p:cNvSpPr>
                  <a:spLocks/>
                </p:cNvSpPr>
                <p:nvPr/>
              </p:nvSpPr>
              <p:spPr bwMode="auto">
                <a:xfrm>
                  <a:off x="859" y="1200"/>
                  <a:ext cx="95" cy="97"/>
                </a:xfrm>
                <a:custGeom>
                  <a:avLst/>
                  <a:gdLst>
                    <a:gd name="T0" fmla="*/ 20 w 40"/>
                    <a:gd name="T1" fmla="*/ 5 h 41"/>
                    <a:gd name="T2" fmla="*/ 15 w 40"/>
                    <a:gd name="T3" fmla="*/ 4 h 41"/>
                    <a:gd name="T4" fmla="*/ 16 w 40"/>
                    <a:gd name="T5" fmla="*/ 5 h 41"/>
                    <a:gd name="T6" fmla="*/ 24 w 40"/>
                    <a:gd name="T7" fmla="*/ 9 h 41"/>
                    <a:gd name="T8" fmla="*/ 26 w 40"/>
                    <a:gd name="T9" fmla="*/ 28 h 41"/>
                    <a:gd name="T10" fmla="*/ 38 w 40"/>
                    <a:gd name="T11" fmla="*/ 40 h 41"/>
                    <a:gd name="T12" fmla="*/ 34 w 40"/>
                    <a:gd name="T13" fmla="*/ 35 h 41"/>
                    <a:gd name="T14" fmla="*/ 33 w 40"/>
                    <a:gd name="T15" fmla="*/ 16 h 41"/>
                    <a:gd name="T16" fmla="*/ 27 w 40"/>
                    <a:gd name="T17" fmla="*/ 7 h 41"/>
                    <a:gd name="T18" fmla="*/ 26 w 40"/>
                    <a:gd name="T19" fmla="*/ 6 h 41"/>
                    <a:gd name="T20" fmla="*/ 20 w 40"/>
                    <a:gd name="T21"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1">
                      <a:moveTo>
                        <a:pt x="20" y="5"/>
                      </a:moveTo>
                      <a:cubicBezTo>
                        <a:pt x="18" y="4"/>
                        <a:pt x="15" y="4"/>
                        <a:pt x="15" y="4"/>
                      </a:cubicBezTo>
                      <a:cubicBezTo>
                        <a:pt x="15" y="4"/>
                        <a:pt x="0" y="0"/>
                        <a:pt x="16" y="5"/>
                      </a:cubicBezTo>
                      <a:cubicBezTo>
                        <a:pt x="19" y="5"/>
                        <a:pt x="21" y="6"/>
                        <a:pt x="24" y="9"/>
                      </a:cubicBezTo>
                      <a:cubicBezTo>
                        <a:pt x="27" y="14"/>
                        <a:pt x="22" y="22"/>
                        <a:pt x="26" y="28"/>
                      </a:cubicBezTo>
                      <a:cubicBezTo>
                        <a:pt x="29" y="34"/>
                        <a:pt x="38" y="40"/>
                        <a:pt x="38" y="40"/>
                      </a:cubicBezTo>
                      <a:cubicBezTo>
                        <a:pt x="40" y="41"/>
                        <a:pt x="40" y="41"/>
                        <a:pt x="34" y="35"/>
                      </a:cubicBezTo>
                      <a:cubicBezTo>
                        <a:pt x="30" y="30"/>
                        <a:pt x="32" y="23"/>
                        <a:pt x="33" y="16"/>
                      </a:cubicBezTo>
                      <a:cubicBezTo>
                        <a:pt x="34" y="10"/>
                        <a:pt x="27" y="7"/>
                        <a:pt x="27" y="7"/>
                      </a:cubicBezTo>
                      <a:cubicBezTo>
                        <a:pt x="27" y="7"/>
                        <a:pt x="27" y="6"/>
                        <a:pt x="26" y="6"/>
                      </a:cubicBezTo>
                      <a:cubicBezTo>
                        <a:pt x="22" y="5"/>
                        <a:pt x="22" y="5"/>
                        <a:pt x="20" y="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0" name="Freeform 383"/>
                <p:cNvSpPr>
                  <a:spLocks/>
                </p:cNvSpPr>
                <p:nvPr/>
              </p:nvSpPr>
              <p:spPr bwMode="auto">
                <a:xfrm>
                  <a:off x="956" y="1167"/>
                  <a:ext cx="59" cy="142"/>
                </a:xfrm>
                <a:custGeom>
                  <a:avLst/>
                  <a:gdLst>
                    <a:gd name="T0" fmla="*/ 6 w 25"/>
                    <a:gd name="T1" fmla="*/ 52 h 60"/>
                    <a:gd name="T2" fmla="*/ 13 w 25"/>
                    <a:gd name="T3" fmla="*/ 32 h 60"/>
                    <a:gd name="T4" fmla="*/ 18 w 25"/>
                    <a:gd name="T5" fmla="*/ 27 h 60"/>
                    <a:gd name="T6" fmla="*/ 16 w 25"/>
                    <a:gd name="T7" fmla="*/ 34 h 60"/>
                    <a:gd name="T8" fmla="*/ 10 w 25"/>
                    <a:gd name="T9" fmla="*/ 48 h 60"/>
                    <a:gd name="T10" fmla="*/ 14 w 25"/>
                    <a:gd name="T11" fmla="*/ 45 h 60"/>
                    <a:gd name="T12" fmla="*/ 23 w 25"/>
                    <a:gd name="T13" fmla="*/ 31 h 60"/>
                    <a:gd name="T14" fmla="*/ 19 w 25"/>
                    <a:gd name="T15" fmla="*/ 16 h 60"/>
                    <a:gd name="T16" fmla="*/ 9 w 25"/>
                    <a:gd name="T17" fmla="*/ 31 h 60"/>
                    <a:gd name="T18" fmla="*/ 6 w 25"/>
                    <a:gd name="T1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60">
                      <a:moveTo>
                        <a:pt x="6" y="52"/>
                      </a:moveTo>
                      <a:cubicBezTo>
                        <a:pt x="6" y="52"/>
                        <a:pt x="8" y="37"/>
                        <a:pt x="13" y="32"/>
                      </a:cubicBezTo>
                      <a:cubicBezTo>
                        <a:pt x="18" y="27"/>
                        <a:pt x="18" y="27"/>
                        <a:pt x="18" y="27"/>
                      </a:cubicBezTo>
                      <a:cubicBezTo>
                        <a:pt x="16" y="34"/>
                        <a:pt x="16" y="34"/>
                        <a:pt x="16" y="34"/>
                      </a:cubicBezTo>
                      <a:cubicBezTo>
                        <a:pt x="15" y="37"/>
                        <a:pt x="10" y="48"/>
                        <a:pt x="10" y="48"/>
                      </a:cubicBezTo>
                      <a:cubicBezTo>
                        <a:pt x="7" y="60"/>
                        <a:pt x="10" y="49"/>
                        <a:pt x="14" y="45"/>
                      </a:cubicBezTo>
                      <a:cubicBezTo>
                        <a:pt x="18" y="41"/>
                        <a:pt x="25" y="39"/>
                        <a:pt x="23" y="31"/>
                      </a:cubicBezTo>
                      <a:cubicBezTo>
                        <a:pt x="18" y="11"/>
                        <a:pt x="19" y="0"/>
                        <a:pt x="19" y="16"/>
                      </a:cubicBezTo>
                      <a:cubicBezTo>
                        <a:pt x="19" y="21"/>
                        <a:pt x="19" y="23"/>
                        <a:pt x="9" y="31"/>
                      </a:cubicBezTo>
                      <a:cubicBezTo>
                        <a:pt x="0" y="38"/>
                        <a:pt x="5" y="55"/>
                        <a:pt x="6" y="5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1" name="Freeform 384"/>
                <p:cNvSpPr>
                  <a:spLocks/>
                </p:cNvSpPr>
                <p:nvPr/>
              </p:nvSpPr>
              <p:spPr bwMode="auto">
                <a:xfrm>
                  <a:off x="836" y="1344"/>
                  <a:ext cx="207" cy="600"/>
                </a:xfrm>
                <a:custGeom>
                  <a:avLst/>
                  <a:gdLst>
                    <a:gd name="T0" fmla="*/ 8 w 88"/>
                    <a:gd name="T1" fmla="*/ 184 h 254"/>
                    <a:gd name="T2" fmla="*/ 12 w 88"/>
                    <a:gd name="T3" fmla="*/ 254 h 254"/>
                    <a:gd name="T4" fmla="*/ 12 w 88"/>
                    <a:gd name="T5" fmla="*/ 254 h 254"/>
                    <a:gd name="T6" fmla="*/ 0 w 88"/>
                    <a:gd name="T7" fmla="*/ 204 h 254"/>
                    <a:gd name="T8" fmla="*/ 32 w 88"/>
                    <a:gd name="T9" fmla="*/ 146 h 254"/>
                    <a:gd name="T10" fmla="*/ 78 w 88"/>
                    <a:gd name="T11" fmla="*/ 98 h 254"/>
                    <a:gd name="T12" fmla="*/ 63 w 88"/>
                    <a:gd name="T13" fmla="*/ 32 h 254"/>
                    <a:gd name="T14" fmla="*/ 58 w 88"/>
                    <a:gd name="T15" fmla="*/ 0 h 254"/>
                    <a:gd name="T16" fmla="*/ 64 w 88"/>
                    <a:gd name="T17" fmla="*/ 31 h 254"/>
                    <a:gd name="T18" fmla="*/ 81 w 88"/>
                    <a:gd name="T19" fmla="*/ 95 h 254"/>
                    <a:gd name="T20" fmla="*/ 46 w 88"/>
                    <a:gd name="T21" fmla="*/ 140 h 254"/>
                    <a:gd name="T22" fmla="*/ 8 w 88"/>
                    <a:gd name="T23" fmla="*/ 18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254">
                      <a:moveTo>
                        <a:pt x="8" y="184"/>
                      </a:moveTo>
                      <a:cubicBezTo>
                        <a:pt x="3" y="200"/>
                        <a:pt x="2" y="222"/>
                        <a:pt x="12" y="254"/>
                      </a:cubicBezTo>
                      <a:cubicBezTo>
                        <a:pt x="12" y="254"/>
                        <a:pt x="12" y="254"/>
                        <a:pt x="12" y="254"/>
                      </a:cubicBezTo>
                      <a:cubicBezTo>
                        <a:pt x="4" y="242"/>
                        <a:pt x="0" y="219"/>
                        <a:pt x="0" y="204"/>
                      </a:cubicBezTo>
                      <a:cubicBezTo>
                        <a:pt x="0" y="180"/>
                        <a:pt x="14" y="162"/>
                        <a:pt x="32" y="146"/>
                      </a:cubicBezTo>
                      <a:cubicBezTo>
                        <a:pt x="54" y="129"/>
                        <a:pt x="68" y="122"/>
                        <a:pt x="78" y="98"/>
                      </a:cubicBezTo>
                      <a:cubicBezTo>
                        <a:pt x="85" y="82"/>
                        <a:pt x="87" y="56"/>
                        <a:pt x="63" y="32"/>
                      </a:cubicBezTo>
                      <a:cubicBezTo>
                        <a:pt x="60" y="28"/>
                        <a:pt x="49" y="16"/>
                        <a:pt x="58" y="0"/>
                      </a:cubicBezTo>
                      <a:cubicBezTo>
                        <a:pt x="51" y="18"/>
                        <a:pt x="62" y="29"/>
                        <a:pt x="64" y="31"/>
                      </a:cubicBezTo>
                      <a:cubicBezTo>
                        <a:pt x="84" y="52"/>
                        <a:pt x="88" y="72"/>
                        <a:pt x="81" y="95"/>
                      </a:cubicBezTo>
                      <a:cubicBezTo>
                        <a:pt x="77" y="110"/>
                        <a:pt x="64" y="125"/>
                        <a:pt x="46" y="140"/>
                      </a:cubicBezTo>
                      <a:cubicBezTo>
                        <a:pt x="32" y="151"/>
                        <a:pt x="14" y="166"/>
                        <a:pt x="8" y="18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2" name="Freeform 385"/>
                <p:cNvSpPr>
                  <a:spLocks/>
                </p:cNvSpPr>
                <p:nvPr/>
              </p:nvSpPr>
              <p:spPr bwMode="auto">
                <a:xfrm>
                  <a:off x="791" y="676"/>
                  <a:ext cx="1351" cy="1434"/>
                </a:xfrm>
                <a:custGeom>
                  <a:avLst/>
                  <a:gdLst>
                    <a:gd name="T0" fmla="*/ 131 w 572"/>
                    <a:gd name="T1" fmla="*/ 453 h 607"/>
                    <a:gd name="T2" fmla="*/ 107 w 572"/>
                    <a:gd name="T3" fmla="*/ 456 h 607"/>
                    <a:gd name="T4" fmla="*/ 106 w 572"/>
                    <a:gd name="T5" fmla="*/ 483 h 607"/>
                    <a:gd name="T6" fmla="*/ 156 w 572"/>
                    <a:gd name="T7" fmla="*/ 494 h 607"/>
                    <a:gd name="T8" fmla="*/ 174 w 572"/>
                    <a:gd name="T9" fmla="*/ 439 h 607"/>
                    <a:gd name="T10" fmla="*/ 129 w 572"/>
                    <a:gd name="T11" fmla="*/ 390 h 607"/>
                    <a:gd name="T12" fmla="*/ 59 w 572"/>
                    <a:gd name="T13" fmla="*/ 392 h 607"/>
                    <a:gd name="T14" fmla="*/ 18 w 572"/>
                    <a:gd name="T15" fmla="*/ 441 h 607"/>
                    <a:gd name="T16" fmla="*/ 73 w 572"/>
                    <a:gd name="T17" fmla="*/ 582 h 607"/>
                    <a:gd name="T18" fmla="*/ 208 w 572"/>
                    <a:gd name="T19" fmla="*/ 560 h 607"/>
                    <a:gd name="T20" fmla="*/ 262 w 572"/>
                    <a:gd name="T21" fmla="*/ 428 h 607"/>
                    <a:gd name="T22" fmla="*/ 240 w 572"/>
                    <a:gd name="T23" fmla="*/ 274 h 607"/>
                    <a:gd name="T24" fmla="*/ 236 w 572"/>
                    <a:gd name="T25" fmla="*/ 197 h 607"/>
                    <a:gd name="T26" fmla="*/ 263 w 572"/>
                    <a:gd name="T27" fmla="*/ 103 h 607"/>
                    <a:gd name="T28" fmla="*/ 329 w 572"/>
                    <a:gd name="T29" fmla="*/ 32 h 607"/>
                    <a:gd name="T30" fmla="*/ 420 w 572"/>
                    <a:gd name="T31" fmla="*/ 14 h 607"/>
                    <a:gd name="T32" fmla="*/ 550 w 572"/>
                    <a:gd name="T33" fmla="*/ 111 h 607"/>
                    <a:gd name="T34" fmla="*/ 513 w 572"/>
                    <a:gd name="T35" fmla="*/ 262 h 607"/>
                    <a:gd name="T36" fmla="*/ 431 w 572"/>
                    <a:gd name="T37" fmla="*/ 281 h 607"/>
                    <a:gd name="T38" fmla="*/ 385 w 572"/>
                    <a:gd name="T39" fmla="*/ 246 h 607"/>
                    <a:gd name="T40" fmla="*/ 377 w 572"/>
                    <a:gd name="T41" fmla="*/ 234 h 607"/>
                    <a:gd name="T42" fmla="*/ 374 w 572"/>
                    <a:gd name="T43" fmla="*/ 236 h 607"/>
                    <a:gd name="T44" fmla="*/ 374 w 572"/>
                    <a:gd name="T45" fmla="*/ 236 h 607"/>
                    <a:gd name="T46" fmla="*/ 378 w 572"/>
                    <a:gd name="T47" fmla="*/ 234 h 607"/>
                    <a:gd name="T48" fmla="*/ 403 w 572"/>
                    <a:gd name="T49" fmla="*/ 168 h 607"/>
                    <a:gd name="T50" fmla="*/ 437 w 572"/>
                    <a:gd name="T51" fmla="*/ 184 h 607"/>
                    <a:gd name="T52" fmla="*/ 428 w 572"/>
                    <a:gd name="T53" fmla="*/ 207 h 607"/>
                    <a:gd name="T54" fmla="*/ 405 w 572"/>
                    <a:gd name="T55" fmla="*/ 199 h 607"/>
                    <a:gd name="T56" fmla="*/ 405 w 572"/>
                    <a:gd name="T57" fmla="*/ 200 h 607"/>
                    <a:gd name="T58" fmla="*/ 421 w 572"/>
                    <a:gd name="T59" fmla="*/ 214 h 607"/>
                    <a:gd name="T60" fmla="*/ 440 w 572"/>
                    <a:gd name="T61" fmla="*/ 199 h 607"/>
                    <a:gd name="T62" fmla="*/ 414 w 572"/>
                    <a:gd name="T63" fmla="*/ 163 h 607"/>
                    <a:gd name="T64" fmla="*/ 377 w 572"/>
                    <a:gd name="T65" fmla="*/ 183 h 607"/>
                    <a:gd name="T66" fmla="*/ 374 w 572"/>
                    <a:gd name="T67" fmla="*/ 236 h 607"/>
                    <a:gd name="T68" fmla="*/ 378 w 572"/>
                    <a:gd name="T69" fmla="*/ 234 h 607"/>
                    <a:gd name="T70" fmla="*/ 378 w 572"/>
                    <a:gd name="T71" fmla="*/ 235 h 607"/>
                    <a:gd name="T72" fmla="*/ 375 w 572"/>
                    <a:gd name="T73" fmla="*/ 236 h 607"/>
                    <a:gd name="T74" fmla="*/ 376 w 572"/>
                    <a:gd name="T75" fmla="*/ 238 h 607"/>
                    <a:gd name="T76" fmla="*/ 380 w 572"/>
                    <a:gd name="T77" fmla="*/ 245 h 607"/>
                    <a:gd name="T78" fmla="*/ 394 w 572"/>
                    <a:gd name="T79" fmla="*/ 262 h 607"/>
                    <a:gd name="T80" fmla="*/ 449 w 572"/>
                    <a:gd name="T81" fmla="*/ 287 h 607"/>
                    <a:gd name="T82" fmla="*/ 523 w 572"/>
                    <a:gd name="T83" fmla="*/ 258 h 607"/>
                    <a:gd name="T84" fmla="*/ 560 w 572"/>
                    <a:gd name="T85" fmla="*/ 192 h 607"/>
                    <a:gd name="T86" fmla="*/ 510 w 572"/>
                    <a:gd name="T87" fmla="*/ 50 h 607"/>
                    <a:gd name="T88" fmla="*/ 354 w 572"/>
                    <a:gd name="T89" fmla="*/ 17 h 607"/>
                    <a:gd name="T90" fmla="*/ 239 w 572"/>
                    <a:gd name="T91" fmla="*/ 154 h 607"/>
                    <a:gd name="T92" fmla="*/ 243 w 572"/>
                    <a:gd name="T93" fmla="*/ 312 h 607"/>
                    <a:gd name="T94" fmla="*/ 256 w 572"/>
                    <a:gd name="T95" fmla="*/ 468 h 607"/>
                    <a:gd name="T96" fmla="*/ 162 w 572"/>
                    <a:gd name="T97" fmla="*/ 583 h 607"/>
                    <a:gd name="T98" fmla="*/ 87 w 572"/>
                    <a:gd name="T99" fmla="*/ 584 h 607"/>
                    <a:gd name="T100" fmla="*/ 22 w 572"/>
                    <a:gd name="T101" fmla="*/ 516 h 607"/>
                    <a:gd name="T102" fmla="*/ 73 w 572"/>
                    <a:gd name="T103" fmla="*/ 390 h 607"/>
                    <a:gd name="T104" fmla="*/ 172 w 572"/>
                    <a:gd name="T105" fmla="*/ 464 h 607"/>
                    <a:gd name="T106" fmla="*/ 129 w 572"/>
                    <a:gd name="T107" fmla="*/ 497 h 607"/>
                    <a:gd name="T108" fmla="*/ 106 w 572"/>
                    <a:gd name="T109" fmla="*/ 471 h 607"/>
                    <a:gd name="T110" fmla="*/ 129 w 572"/>
                    <a:gd name="T111" fmla="*/ 456 h 607"/>
                    <a:gd name="T112" fmla="*/ 131 w 572"/>
                    <a:gd name="T113" fmla="*/ 453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2" h="607">
                      <a:moveTo>
                        <a:pt x="131" y="453"/>
                      </a:moveTo>
                      <a:cubicBezTo>
                        <a:pt x="123" y="448"/>
                        <a:pt x="113" y="449"/>
                        <a:pt x="107" y="456"/>
                      </a:cubicBezTo>
                      <a:cubicBezTo>
                        <a:pt x="101" y="464"/>
                        <a:pt x="101" y="475"/>
                        <a:pt x="106" y="483"/>
                      </a:cubicBezTo>
                      <a:cubicBezTo>
                        <a:pt x="115" y="503"/>
                        <a:pt x="140" y="506"/>
                        <a:pt x="156" y="494"/>
                      </a:cubicBezTo>
                      <a:cubicBezTo>
                        <a:pt x="175" y="481"/>
                        <a:pt x="179" y="459"/>
                        <a:pt x="174" y="439"/>
                      </a:cubicBezTo>
                      <a:cubicBezTo>
                        <a:pt x="168" y="416"/>
                        <a:pt x="150" y="399"/>
                        <a:pt x="129" y="390"/>
                      </a:cubicBezTo>
                      <a:cubicBezTo>
                        <a:pt x="107" y="381"/>
                        <a:pt x="81" y="381"/>
                        <a:pt x="59" y="392"/>
                      </a:cubicBezTo>
                      <a:cubicBezTo>
                        <a:pt x="39" y="402"/>
                        <a:pt x="25" y="420"/>
                        <a:pt x="18" y="441"/>
                      </a:cubicBezTo>
                      <a:cubicBezTo>
                        <a:pt x="0" y="495"/>
                        <a:pt x="24" y="554"/>
                        <a:pt x="73" y="582"/>
                      </a:cubicBezTo>
                      <a:cubicBezTo>
                        <a:pt x="117" y="607"/>
                        <a:pt x="172" y="590"/>
                        <a:pt x="208" y="560"/>
                      </a:cubicBezTo>
                      <a:cubicBezTo>
                        <a:pt x="247" y="527"/>
                        <a:pt x="263" y="477"/>
                        <a:pt x="262" y="428"/>
                      </a:cubicBezTo>
                      <a:cubicBezTo>
                        <a:pt x="262" y="376"/>
                        <a:pt x="248" y="325"/>
                        <a:pt x="240" y="274"/>
                      </a:cubicBezTo>
                      <a:cubicBezTo>
                        <a:pt x="236" y="249"/>
                        <a:pt x="234" y="223"/>
                        <a:pt x="236" y="197"/>
                      </a:cubicBezTo>
                      <a:cubicBezTo>
                        <a:pt x="238" y="164"/>
                        <a:pt x="248" y="132"/>
                        <a:pt x="263" y="103"/>
                      </a:cubicBezTo>
                      <a:cubicBezTo>
                        <a:pt x="278" y="74"/>
                        <a:pt x="300" y="48"/>
                        <a:pt x="329" y="32"/>
                      </a:cubicBezTo>
                      <a:cubicBezTo>
                        <a:pt x="356" y="16"/>
                        <a:pt x="389" y="11"/>
                        <a:pt x="420" y="14"/>
                      </a:cubicBezTo>
                      <a:cubicBezTo>
                        <a:pt x="476" y="20"/>
                        <a:pt x="528" y="58"/>
                        <a:pt x="550" y="111"/>
                      </a:cubicBezTo>
                      <a:cubicBezTo>
                        <a:pt x="570" y="163"/>
                        <a:pt x="558" y="227"/>
                        <a:pt x="513" y="262"/>
                      </a:cubicBezTo>
                      <a:cubicBezTo>
                        <a:pt x="490" y="278"/>
                        <a:pt x="459" y="289"/>
                        <a:pt x="431" y="281"/>
                      </a:cubicBezTo>
                      <a:cubicBezTo>
                        <a:pt x="412" y="276"/>
                        <a:pt x="397" y="262"/>
                        <a:pt x="385" y="246"/>
                      </a:cubicBezTo>
                      <a:cubicBezTo>
                        <a:pt x="382" y="242"/>
                        <a:pt x="380" y="238"/>
                        <a:pt x="377" y="234"/>
                      </a:cubicBezTo>
                      <a:cubicBezTo>
                        <a:pt x="376" y="232"/>
                        <a:pt x="374" y="234"/>
                        <a:pt x="374" y="236"/>
                      </a:cubicBezTo>
                      <a:cubicBezTo>
                        <a:pt x="374" y="236"/>
                        <a:pt x="374" y="236"/>
                        <a:pt x="374" y="236"/>
                      </a:cubicBezTo>
                      <a:cubicBezTo>
                        <a:pt x="375" y="238"/>
                        <a:pt x="379" y="236"/>
                        <a:pt x="378" y="234"/>
                      </a:cubicBezTo>
                      <a:cubicBezTo>
                        <a:pt x="367" y="210"/>
                        <a:pt x="374" y="175"/>
                        <a:pt x="403" y="168"/>
                      </a:cubicBezTo>
                      <a:cubicBezTo>
                        <a:pt x="416" y="164"/>
                        <a:pt x="433" y="170"/>
                        <a:pt x="437" y="184"/>
                      </a:cubicBezTo>
                      <a:cubicBezTo>
                        <a:pt x="439" y="193"/>
                        <a:pt x="436" y="202"/>
                        <a:pt x="428" y="207"/>
                      </a:cubicBezTo>
                      <a:cubicBezTo>
                        <a:pt x="420" y="213"/>
                        <a:pt x="408" y="208"/>
                        <a:pt x="405" y="199"/>
                      </a:cubicBezTo>
                      <a:cubicBezTo>
                        <a:pt x="405" y="196"/>
                        <a:pt x="405" y="198"/>
                        <a:pt x="405" y="200"/>
                      </a:cubicBezTo>
                      <a:cubicBezTo>
                        <a:pt x="407" y="208"/>
                        <a:pt x="412" y="213"/>
                        <a:pt x="421" y="214"/>
                      </a:cubicBezTo>
                      <a:cubicBezTo>
                        <a:pt x="430" y="214"/>
                        <a:pt x="437" y="206"/>
                        <a:pt x="440" y="199"/>
                      </a:cubicBezTo>
                      <a:cubicBezTo>
                        <a:pt x="446" y="180"/>
                        <a:pt x="431" y="165"/>
                        <a:pt x="414" y="163"/>
                      </a:cubicBezTo>
                      <a:cubicBezTo>
                        <a:pt x="398" y="162"/>
                        <a:pt x="385" y="171"/>
                        <a:pt x="377" y="183"/>
                      </a:cubicBezTo>
                      <a:cubicBezTo>
                        <a:pt x="366" y="199"/>
                        <a:pt x="367" y="219"/>
                        <a:pt x="374" y="236"/>
                      </a:cubicBezTo>
                      <a:cubicBezTo>
                        <a:pt x="375" y="235"/>
                        <a:pt x="377" y="235"/>
                        <a:pt x="378" y="234"/>
                      </a:cubicBezTo>
                      <a:cubicBezTo>
                        <a:pt x="378" y="234"/>
                        <a:pt x="378" y="235"/>
                        <a:pt x="378" y="235"/>
                      </a:cubicBezTo>
                      <a:cubicBezTo>
                        <a:pt x="377" y="235"/>
                        <a:pt x="376" y="236"/>
                        <a:pt x="375" y="236"/>
                      </a:cubicBezTo>
                      <a:cubicBezTo>
                        <a:pt x="374" y="236"/>
                        <a:pt x="375" y="238"/>
                        <a:pt x="376" y="238"/>
                      </a:cubicBezTo>
                      <a:cubicBezTo>
                        <a:pt x="377" y="241"/>
                        <a:pt x="378" y="243"/>
                        <a:pt x="380" y="245"/>
                      </a:cubicBezTo>
                      <a:cubicBezTo>
                        <a:pt x="384" y="251"/>
                        <a:pt x="389" y="257"/>
                        <a:pt x="394" y="262"/>
                      </a:cubicBezTo>
                      <a:cubicBezTo>
                        <a:pt x="409" y="277"/>
                        <a:pt x="428" y="287"/>
                        <a:pt x="449" y="287"/>
                      </a:cubicBezTo>
                      <a:cubicBezTo>
                        <a:pt x="475" y="288"/>
                        <a:pt x="503" y="275"/>
                        <a:pt x="523" y="258"/>
                      </a:cubicBezTo>
                      <a:cubicBezTo>
                        <a:pt x="542" y="241"/>
                        <a:pt x="555" y="217"/>
                        <a:pt x="560" y="192"/>
                      </a:cubicBezTo>
                      <a:cubicBezTo>
                        <a:pt x="572" y="140"/>
                        <a:pt x="550" y="85"/>
                        <a:pt x="510" y="50"/>
                      </a:cubicBezTo>
                      <a:cubicBezTo>
                        <a:pt x="468" y="13"/>
                        <a:pt x="408" y="0"/>
                        <a:pt x="354" y="17"/>
                      </a:cubicBezTo>
                      <a:cubicBezTo>
                        <a:pt x="293" y="36"/>
                        <a:pt x="255" y="95"/>
                        <a:pt x="239" y="154"/>
                      </a:cubicBezTo>
                      <a:cubicBezTo>
                        <a:pt x="226" y="207"/>
                        <a:pt x="233" y="260"/>
                        <a:pt x="243" y="312"/>
                      </a:cubicBezTo>
                      <a:cubicBezTo>
                        <a:pt x="252" y="363"/>
                        <a:pt x="265" y="416"/>
                        <a:pt x="256" y="468"/>
                      </a:cubicBezTo>
                      <a:cubicBezTo>
                        <a:pt x="246" y="520"/>
                        <a:pt x="212" y="564"/>
                        <a:pt x="162" y="583"/>
                      </a:cubicBezTo>
                      <a:cubicBezTo>
                        <a:pt x="138" y="592"/>
                        <a:pt x="111" y="593"/>
                        <a:pt x="87" y="584"/>
                      </a:cubicBezTo>
                      <a:cubicBezTo>
                        <a:pt x="57" y="573"/>
                        <a:pt x="33" y="546"/>
                        <a:pt x="22" y="516"/>
                      </a:cubicBezTo>
                      <a:cubicBezTo>
                        <a:pt x="5" y="469"/>
                        <a:pt x="21" y="406"/>
                        <a:pt x="73" y="390"/>
                      </a:cubicBezTo>
                      <a:cubicBezTo>
                        <a:pt x="121" y="376"/>
                        <a:pt x="178" y="411"/>
                        <a:pt x="172" y="464"/>
                      </a:cubicBezTo>
                      <a:cubicBezTo>
                        <a:pt x="170" y="483"/>
                        <a:pt x="149" y="501"/>
                        <a:pt x="129" y="497"/>
                      </a:cubicBezTo>
                      <a:cubicBezTo>
                        <a:pt x="117" y="495"/>
                        <a:pt x="107" y="484"/>
                        <a:pt x="106" y="471"/>
                      </a:cubicBezTo>
                      <a:cubicBezTo>
                        <a:pt x="105" y="459"/>
                        <a:pt x="117" y="449"/>
                        <a:pt x="129" y="456"/>
                      </a:cubicBezTo>
                      <a:cubicBezTo>
                        <a:pt x="131" y="457"/>
                        <a:pt x="133" y="454"/>
                        <a:pt x="131" y="45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3" name="Freeform 386"/>
                <p:cNvSpPr>
                  <a:spLocks/>
                </p:cNvSpPr>
                <p:nvPr/>
              </p:nvSpPr>
              <p:spPr bwMode="auto">
                <a:xfrm>
                  <a:off x="1702" y="487"/>
                  <a:ext cx="343" cy="451"/>
                </a:xfrm>
                <a:custGeom>
                  <a:avLst/>
                  <a:gdLst>
                    <a:gd name="T0" fmla="*/ 145 w 145"/>
                    <a:gd name="T1" fmla="*/ 13 h 191"/>
                    <a:gd name="T2" fmla="*/ 95 w 145"/>
                    <a:gd name="T3" fmla="*/ 26 h 191"/>
                    <a:gd name="T4" fmla="*/ 67 w 145"/>
                    <a:gd name="T5" fmla="*/ 87 h 191"/>
                    <a:gd name="T6" fmla="*/ 4 w 145"/>
                    <a:gd name="T7" fmla="*/ 191 h 191"/>
                    <a:gd name="T8" fmla="*/ 0 w 145"/>
                    <a:gd name="T9" fmla="*/ 187 h 191"/>
                    <a:gd name="T10" fmla="*/ 63 w 145"/>
                    <a:gd name="T11" fmla="*/ 88 h 191"/>
                    <a:gd name="T12" fmla="*/ 89 w 145"/>
                    <a:gd name="T13" fmla="*/ 25 h 191"/>
                    <a:gd name="T14" fmla="*/ 142 w 145"/>
                    <a:gd name="T15" fmla="*/ 10 h 191"/>
                    <a:gd name="T16" fmla="*/ 145 w 145"/>
                    <a:gd name="T17" fmla="*/ 1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91">
                      <a:moveTo>
                        <a:pt x="145" y="13"/>
                      </a:moveTo>
                      <a:cubicBezTo>
                        <a:pt x="127" y="3"/>
                        <a:pt x="109" y="13"/>
                        <a:pt x="95" y="26"/>
                      </a:cubicBezTo>
                      <a:cubicBezTo>
                        <a:pt x="78" y="42"/>
                        <a:pt x="71" y="64"/>
                        <a:pt x="67" y="87"/>
                      </a:cubicBezTo>
                      <a:cubicBezTo>
                        <a:pt x="60" y="124"/>
                        <a:pt x="50" y="182"/>
                        <a:pt x="4" y="191"/>
                      </a:cubicBezTo>
                      <a:cubicBezTo>
                        <a:pt x="3" y="191"/>
                        <a:pt x="1" y="187"/>
                        <a:pt x="0" y="187"/>
                      </a:cubicBezTo>
                      <a:cubicBezTo>
                        <a:pt x="44" y="179"/>
                        <a:pt x="56" y="124"/>
                        <a:pt x="63" y="88"/>
                      </a:cubicBezTo>
                      <a:cubicBezTo>
                        <a:pt x="67" y="65"/>
                        <a:pt x="73" y="43"/>
                        <a:pt x="89" y="25"/>
                      </a:cubicBezTo>
                      <a:cubicBezTo>
                        <a:pt x="103" y="11"/>
                        <a:pt x="123" y="0"/>
                        <a:pt x="142" y="10"/>
                      </a:cubicBezTo>
                      <a:cubicBezTo>
                        <a:pt x="143" y="10"/>
                        <a:pt x="144" y="12"/>
                        <a:pt x="145" y="1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4" name="Freeform 387"/>
                <p:cNvSpPr>
                  <a:spLocks/>
                </p:cNvSpPr>
                <p:nvPr/>
              </p:nvSpPr>
              <p:spPr bwMode="auto">
                <a:xfrm>
                  <a:off x="2177" y="574"/>
                  <a:ext cx="71" cy="52"/>
                </a:xfrm>
                <a:custGeom>
                  <a:avLst/>
                  <a:gdLst>
                    <a:gd name="T0" fmla="*/ 30 w 30"/>
                    <a:gd name="T1" fmla="*/ 20 h 22"/>
                    <a:gd name="T2" fmla="*/ 26 w 30"/>
                    <a:gd name="T3" fmla="*/ 21 h 22"/>
                    <a:gd name="T4" fmla="*/ 19 w 30"/>
                    <a:gd name="T5" fmla="*/ 20 h 22"/>
                    <a:gd name="T6" fmla="*/ 11 w 30"/>
                    <a:gd name="T7" fmla="*/ 9 h 22"/>
                    <a:gd name="T8" fmla="*/ 9 w 30"/>
                    <a:gd name="T9" fmla="*/ 5 h 22"/>
                    <a:gd name="T10" fmla="*/ 7 w 30"/>
                    <a:gd name="T11" fmla="*/ 2 h 22"/>
                    <a:gd name="T12" fmla="*/ 2 w 30"/>
                    <a:gd name="T13" fmla="*/ 1 h 22"/>
                    <a:gd name="T14" fmla="*/ 0 w 30"/>
                    <a:gd name="T15" fmla="*/ 1 h 22"/>
                    <a:gd name="T16" fmla="*/ 2 w 30"/>
                    <a:gd name="T17" fmla="*/ 1 h 22"/>
                    <a:gd name="T18" fmla="*/ 8 w 30"/>
                    <a:gd name="T19" fmla="*/ 3 h 22"/>
                    <a:gd name="T20" fmla="*/ 15 w 30"/>
                    <a:gd name="T21" fmla="*/ 15 h 22"/>
                    <a:gd name="T22" fmla="*/ 20 w 30"/>
                    <a:gd name="T23" fmla="*/ 20 h 22"/>
                    <a:gd name="T24" fmla="*/ 25 w 30"/>
                    <a:gd name="T25" fmla="*/ 21 h 22"/>
                    <a:gd name="T26" fmla="*/ 30 w 30"/>
                    <a:gd name="T2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2">
                      <a:moveTo>
                        <a:pt x="30" y="20"/>
                      </a:moveTo>
                      <a:cubicBezTo>
                        <a:pt x="30" y="19"/>
                        <a:pt x="29" y="20"/>
                        <a:pt x="26" y="21"/>
                      </a:cubicBezTo>
                      <a:cubicBezTo>
                        <a:pt x="24" y="21"/>
                        <a:pt x="22" y="22"/>
                        <a:pt x="19" y="20"/>
                      </a:cubicBezTo>
                      <a:cubicBezTo>
                        <a:pt x="16" y="18"/>
                        <a:pt x="14" y="14"/>
                        <a:pt x="11" y="9"/>
                      </a:cubicBezTo>
                      <a:cubicBezTo>
                        <a:pt x="11" y="7"/>
                        <a:pt x="10" y="6"/>
                        <a:pt x="9" y="5"/>
                      </a:cubicBezTo>
                      <a:cubicBezTo>
                        <a:pt x="8" y="3"/>
                        <a:pt x="7" y="2"/>
                        <a:pt x="7" y="2"/>
                      </a:cubicBezTo>
                      <a:cubicBezTo>
                        <a:pt x="5" y="1"/>
                        <a:pt x="3" y="1"/>
                        <a:pt x="2" y="1"/>
                      </a:cubicBezTo>
                      <a:cubicBezTo>
                        <a:pt x="0" y="1"/>
                        <a:pt x="0" y="1"/>
                        <a:pt x="0" y="1"/>
                      </a:cubicBezTo>
                      <a:cubicBezTo>
                        <a:pt x="0" y="1"/>
                        <a:pt x="0" y="1"/>
                        <a:pt x="2" y="1"/>
                      </a:cubicBezTo>
                      <a:cubicBezTo>
                        <a:pt x="4" y="0"/>
                        <a:pt x="6" y="0"/>
                        <a:pt x="8" y="3"/>
                      </a:cubicBezTo>
                      <a:cubicBezTo>
                        <a:pt x="11" y="5"/>
                        <a:pt x="12" y="10"/>
                        <a:pt x="15" y="15"/>
                      </a:cubicBezTo>
                      <a:cubicBezTo>
                        <a:pt x="17" y="18"/>
                        <a:pt x="19" y="19"/>
                        <a:pt x="20" y="20"/>
                      </a:cubicBezTo>
                      <a:cubicBezTo>
                        <a:pt x="21" y="21"/>
                        <a:pt x="22" y="21"/>
                        <a:pt x="25" y="21"/>
                      </a:cubicBezTo>
                      <a:cubicBezTo>
                        <a:pt x="26" y="21"/>
                        <a:pt x="28" y="20"/>
                        <a:pt x="30" y="2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5" name="Freeform 388"/>
                <p:cNvSpPr>
                  <a:spLocks/>
                </p:cNvSpPr>
                <p:nvPr/>
              </p:nvSpPr>
              <p:spPr bwMode="auto">
                <a:xfrm>
                  <a:off x="2177" y="574"/>
                  <a:ext cx="71" cy="52"/>
                </a:xfrm>
                <a:custGeom>
                  <a:avLst/>
                  <a:gdLst>
                    <a:gd name="T0" fmla="*/ 30 w 30"/>
                    <a:gd name="T1" fmla="*/ 20 h 22"/>
                    <a:gd name="T2" fmla="*/ 30 w 30"/>
                    <a:gd name="T3" fmla="*/ 20 h 22"/>
                    <a:gd name="T4" fmla="*/ 29 w 30"/>
                    <a:gd name="T5" fmla="*/ 20 h 22"/>
                    <a:gd name="T6" fmla="*/ 19 w 30"/>
                    <a:gd name="T7" fmla="*/ 20 h 22"/>
                    <a:gd name="T8" fmla="*/ 11 w 30"/>
                    <a:gd name="T9" fmla="*/ 9 h 22"/>
                    <a:gd name="T10" fmla="*/ 7 w 30"/>
                    <a:gd name="T11" fmla="*/ 2 h 22"/>
                    <a:gd name="T12" fmla="*/ 2 w 30"/>
                    <a:gd name="T13" fmla="*/ 1 h 22"/>
                    <a:gd name="T14" fmla="*/ 0 w 30"/>
                    <a:gd name="T15" fmla="*/ 1 h 22"/>
                    <a:gd name="T16" fmla="*/ 0 w 30"/>
                    <a:gd name="T17" fmla="*/ 1 h 22"/>
                    <a:gd name="T18" fmla="*/ 0 w 30"/>
                    <a:gd name="T19" fmla="*/ 1 h 22"/>
                    <a:gd name="T20" fmla="*/ 0 w 30"/>
                    <a:gd name="T21" fmla="*/ 1 h 22"/>
                    <a:gd name="T22" fmla="*/ 0 w 30"/>
                    <a:gd name="T23" fmla="*/ 1 h 22"/>
                    <a:gd name="T24" fmla="*/ 0 w 30"/>
                    <a:gd name="T25" fmla="*/ 1 h 22"/>
                    <a:gd name="T26" fmla="*/ 0 w 30"/>
                    <a:gd name="T27" fmla="*/ 1 h 22"/>
                    <a:gd name="T28" fmla="*/ 0 w 30"/>
                    <a:gd name="T29" fmla="*/ 1 h 22"/>
                    <a:gd name="T30" fmla="*/ 0 w 30"/>
                    <a:gd name="T31" fmla="*/ 1 h 22"/>
                    <a:gd name="T32" fmla="*/ 0 w 30"/>
                    <a:gd name="T33" fmla="*/ 1 h 22"/>
                    <a:gd name="T34" fmla="*/ 0 w 30"/>
                    <a:gd name="T35" fmla="*/ 1 h 22"/>
                    <a:gd name="T36" fmla="*/ 0 w 30"/>
                    <a:gd name="T37" fmla="*/ 1 h 22"/>
                    <a:gd name="T38" fmla="*/ 0 w 30"/>
                    <a:gd name="T39" fmla="*/ 1 h 22"/>
                    <a:gd name="T40" fmla="*/ 0 w 30"/>
                    <a:gd name="T41" fmla="*/ 1 h 22"/>
                    <a:gd name="T42" fmla="*/ 0 w 30"/>
                    <a:gd name="T43" fmla="*/ 1 h 22"/>
                    <a:gd name="T44" fmla="*/ 0 w 30"/>
                    <a:gd name="T45" fmla="*/ 1 h 22"/>
                    <a:gd name="T46" fmla="*/ 0 w 30"/>
                    <a:gd name="T47" fmla="*/ 1 h 22"/>
                    <a:gd name="T48" fmla="*/ 0 w 30"/>
                    <a:gd name="T49" fmla="*/ 1 h 22"/>
                    <a:gd name="T50" fmla="*/ 0 w 30"/>
                    <a:gd name="T51" fmla="*/ 1 h 22"/>
                    <a:gd name="T52" fmla="*/ 0 w 30"/>
                    <a:gd name="T53" fmla="*/ 1 h 22"/>
                    <a:gd name="T54" fmla="*/ 0 w 30"/>
                    <a:gd name="T55" fmla="*/ 1 h 22"/>
                    <a:gd name="T56" fmla="*/ 0 w 30"/>
                    <a:gd name="T57" fmla="*/ 1 h 22"/>
                    <a:gd name="T58" fmla="*/ 7 w 30"/>
                    <a:gd name="T59" fmla="*/ 1 h 22"/>
                    <a:gd name="T60" fmla="*/ 15 w 30"/>
                    <a:gd name="T61" fmla="*/ 15 h 22"/>
                    <a:gd name="T62" fmla="*/ 20 w 30"/>
                    <a:gd name="T63" fmla="*/ 20 h 22"/>
                    <a:gd name="T64" fmla="*/ 20 w 30"/>
                    <a:gd name="T65" fmla="*/ 20 h 22"/>
                    <a:gd name="T66" fmla="*/ 30 w 30"/>
                    <a:gd name="T67" fmla="*/ 20 h 22"/>
                    <a:gd name="T68" fmla="*/ 30 w 30"/>
                    <a:gd name="T69" fmla="*/ 20 h 22"/>
                    <a:gd name="T70" fmla="*/ 30 w 30"/>
                    <a:gd name="T71" fmla="*/ 20 h 22"/>
                    <a:gd name="T72" fmla="*/ 20 w 30"/>
                    <a:gd name="T73" fmla="*/ 20 h 22"/>
                    <a:gd name="T74" fmla="*/ 20 w 30"/>
                    <a:gd name="T75" fmla="*/ 20 h 22"/>
                    <a:gd name="T76" fmla="*/ 15 w 30"/>
                    <a:gd name="T77" fmla="*/ 15 h 22"/>
                    <a:gd name="T78" fmla="*/ 7 w 30"/>
                    <a:gd name="T79" fmla="*/ 1 h 22"/>
                    <a:gd name="T80" fmla="*/ 1 w 30"/>
                    <a:gd name="T81" fmla="*/ 1 h 22"/>
                    <a:gd name="T82" fmla="*/ 0 w 30"/>
                    <a:gd name="T83" fmla="*/ 1 h 22"/>
                    <a:gd name="T84" fmla="*/ 0 w 30"/>
                    <a:gd name="T85" fmla="*/ 1 h 22"/>
                    <a:gd name="T86" fmla="*/ 0 w 30"/>
                    <a:gd name="T87" fmla="*/ 1 h 22"/>
                    <a:gd name="T88" fmla="*/ 0 w 30"/>
                    <a:gd name="T89" fmla="*/ 1 h 22"/>
                    <a:gd name="T90" fmla="*/ 0 w 30"/>
                    <a:gd name="T91" fmla="*/ 1 h 22"/>
                    <a:gd name="T92" fmla="*/ 2 w 30"/>
                    <a:gd name="T93" fmla="*/ 1 h 22"/>
                    <a:gd name="T94" fmla="*/ 7 w 30"/>
                    <a:gd name="T95" fmla="*/ 2 h 22"/>
                    <a:gd name="T96" fmla="*/ 11 w 30"/>
                    <a:gd name="T97" fmla="*/ 9 h 22"/>
                    <a:gd name="T98" fmla="*/ 19 w 30"/>
                    <a:gd name="T99" fmla="*/ 20 h 22"/>
                    <a:gd name="T100" fmla="*/ 29 w 30"/>
                    <a:gd name="T101" fmla="*/ 20 h 22"/>
                    <a:gd name="T102" fmla="*/ 30 w 30"/>
                    <a:gd name="T103" fmla="*/ 20 h 22"/>
                    <a:gd name="T104" fmla="*/ 30 w 30"/>
                    <a:gd name="T105" fmla="*/ 20 h 22"/>
                    <a:gd name="T106" fmla="*/ 30 w 30"/>
                    <a:gd name="T107" fmla="*/ 20 h 22"/>
                    <a:gd name="T108" fmla="*/ 30 w 30"/>
                    <a:gd name="T109" fmla="*/ 20 h 22"/>
                    <a:gd name="T110" fmla="*/ 30 w 30"/>
                    <a:gd name="T111" fmla="*/ 20 h 22"/>
                    <a:gd name="T112" fmla="*/ 30 w 30"/>
                    <a:gd name="T113" fmla="*/ 20 h 22"/>
                    <a:gd name="T114" fmla="*/ 30 w 30"/>
                    <a:gd name="T115" fmla="*/ 20 h 22"/>
                    <a:gd name="T116" fmla="*/ 30 w 30"/>
                    <a:gd name="T117" fmla="*/ 20 h 22"/>
                    <a:gd name="T118" fmla="*/ 30 w 30"/>
                    <a:gd name="T119" fmla="*/ 20 h 22"/>
                    <a:gd name="T120" fmla="*/ 30 w 30"/>
                    <a:gd name="T12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2">
                      <a:moveTo>
                        <a:pt x="30" y="20"/>
                      </a:moveTo>
                      <a:cubicBezTo>
                        <a:pt x="30" y="20"/>
                        <a:pt x="30" y="20"/>
                        <a:pt x="30" y="20"/>
                      </a:cubicBezTo>
                      <a:cubicBezTo>
                        <a:pt x="30" y="20"/>
                        <a:pt x="30" y="20"/>
                        <a:pt x="30" y="20"/>
                      </a:cubicBezTo>
                      <a:cubicBezTo>
                        <a:pt x="30" y="20"/>
                        <a:pt x="30" y="20"/>
                        <a:pt x="30" y="20"/>
                      </a:cubicBezTo>
                      <a:cubicBezTo>
                        <a:pt x="30" y="20"/>
                        <a:pt x="30" y="20"/>
                        <a:pt x="30" y="20"/>
                      </a:cubicBezTo>
                      <a:cubicBezTo>
                        <a:pt x="30" y="20"/>
                        <a:pt x="29" y="20"/>
                        <a:pt x="29" y="20"/>
                      </a:cubicBezTo>
                      <a:cubicBezTo>
                        <a:pt x="28" y="20"/>
                        <a:pt x="27" y="21"/>
                        <a:pt x="26" y="21"/>
                      </a:cubicBezTo>
                      <a:cubicBezTo>
                        <a:pt x="24" y="21"/>
                        <a:pt x="22" y="22"/>
                        <a:pt x="19" y="20"/>
                      </a:cubicBezTo>
                      <a:cubicBezTo>
                        <a:pt x="19" y="20"/>
                        <a:pt x="19" y="20"/>
                        <a:pt x="19" y="20"/>
                      </a:cubicBezTo>
                      <a:cubicBezTo>
                        <a:pt x="16" y="18"/>
                        <a:pt x="14" y="14"/>
                        <a:pt x="11" y="9"/>
                      </a:cubicBezTo>
                      <a:cubicBezTo>
                        <a:pt x="11" y="7"/>
                        <a:pt x="10" y="6"/>
                        <a:pt x="9" y="5"/>
                      </a:cubicBezTo>
                      <a:cubicBezTo>
                        <a:pt x="8" y="3"/>
                        <a:pt x="7" y="2"/>
                        <a:pt x="7" y="2"/>
                      </a:cubicBezTo>
                      <a:cubicBezTo>
                        <a:pt x="6" y="2"/>
                        <a:pt x="6" y="2"/>
                        <a:pt x="6" y="2"/>
                      </a:cubicBezTo>
                      <a:cubicBezTo>
                        <a:pt x="5" y="1"/>
                        <a:pt x="3" y="1"/>
                        <a:pt x="2"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2" y="1"/>
                      </a:cubicBezTo>
                      <a:cubicBezTo>
                        <a:pt x="3" y="0"/>
                        <a:pt x="5" y="0"/>
                        <a:pt x="7" y="1"/>
                      </a:cubicBezTo>
                      <a:cubicBezTo>
                        <a:pt x="7" y="2"/>
                        <a:pt x="8" y="2"/>
                        <a:pt x="8" y="3"/>
                      </a:cubicBezTo>
                      <a:cubicBezTo>
                        <a:pt x="11" y="5"/>
                        <a:pt x="12" y="10"/>
                        <a:pt x="15" y="15"/>
                      </a:cubicBezTo>
                      <a:cubicBezTo>
                        <a:pt x="17" y="18"/>
                        <a:pt x="18" y="19"/>
                        <a:pt x="19" y="20"/>
                      </a:cubicBezTo>
                      <a:cubicBezTo>
                        <a:pt x="19" y="20"/>
                        <a:pt x="20" y="20"/>
                        <a:pt x="20" y="20"/>
                      </a:cubicBezTo>
                      <a:cubicBezTo>
                        <a:pt x="20" y="20"/>
                        <a:pt x="20" y="20"/>
                        <a:pt x="20" y="20"/>
                      </a:cubicBezTo>
                      <a:cubicBezTo>
                        <a:pt x="20" y="20"/>
                        <a:pt x="20" y="20"/>
                        <a:pt x="20" y="20"/>
                      </a:cubicBezTo>
                      <a:cubicBezTo>
                        <a:pt x="21" y="21"/>
                        <a:pt x="22" y="21"/>
                        <a:pt x="25" y="21"/>
                      </a:cubicBezTo>
                      <a:cubicBezTo>
                        <a:pt x="26" y="21"/>
                        <a:pt x="28" y="21"/>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28" y="20"/>
                        <a:pt x="26" y="21"/>
                        <a:pt x="25" y="21"/>
                      </a:cubicBezTo>
                      <a:cubicBezTo>
                        <a:pt x="22" y="21"/>
                        <a:pt x="21" y="21"/>
                        <a:pt x="20" y="20"/>
                      </a:cubicBezTo>
                      <a:cubicBezTo>
                        <a:pt x="20" y="20"/>
                        <a:pt x="20" y="20"/>
                        <a:pt x="20" y="20"/>
                      </a:cubicBezTo>
                      <a:cubicBezTo>
                        <a:pt x="20" y="20"/>
                        <a:pt x="20" y="20"/>
                        <a:pt x="20" y="20"/>
                      </a:cubicBezTo>
                      <a:cubicBezTo>
                        <a:pt x="20" y="20"/>
                        <a:pt x="20" y="20"/>
                        <a:pt x="19" y="20"/>
                      </a:cubicBezTo>
                      <a:cubicBezTo>
                        <a:pt x="18" y="19"/>
                        <a:pt x="17" y="18"/>
                        <a:pt x="15" y="15"/>
                      </a:cubicBezTo>
                      <a:cubicBezTo>
                        <a:pt x="12" y="10"/>
                        <a:pt x="11" y="5"/>
                        <a:pt x="8" y="3"/>
                      </a:cubicBezTo>
                      <a:cubicBezTo>
                        <a:pt x="8" y="2"/>
                        <a:pt x="7" y="2"/>
                        <a:pt x="7" y="1"/>
                      </a:cubicBezTo>
                      <a:cubicBezTo>
                        <a:pt x="5" y="0"/>
                        <a:pt x="3" y="0"/>
                        <a:pt x="2"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2" y="1"/>
                      </a:cubicBezTo>
                      <a:cubicBezTo>
                        <a:pt x="3" y="1"/>
                        <a:pt x="5" y="1"/>
                        <a:pt x="6" y="2"/>
                      </a:cubicBezTo>
                      <a:cubicBezTo>
                        <a:pt x="6" y="2"/>
                        <a:pt x="6" y="2"/>
                        <a:pt x="7" y="2"/>
                      </a:cubicBezTo>
                      <a:cubicBezTo>
                        <a:pt x="7" y="2"/>
                        <a:pt x="8" y="3"/>
                        <a:pt x="9" y="5"/>
                      </a:cubicBezTo>
                      <a:cubicBezTo>
                        <a:pt x="10" y="6"/>
                        <a:pt x="11" y="7"/>
                        <a:pt x="11" y="9"/>
                      </a:cubicBezTo>
                      <a:cubicBezTo>
                        <a:pt x="14" y="14"/>
                        <a:pt x="16" y="18"/>
                        <a:pt x="19" y="20"/>
                      </a:cubicBezTo>
                      <a:cubicBezTo>
                        <a:pt x="19" y="20"/>
                        <a:pt x="19" y="20"/>
                        <a:pt x="19" y="20"/>
                      </a:cubicBezTo>
                      <a:cubicBezTo>
                        <a:pt x="22" y="22"/>
                        <a:pt x="24" y="22"/>
                        <a:pt x="26" y="21"/>
                      </a:cubicBezTo>
                      <a:cubicBezTo>
                        <a:pt x="28" y="21"/>
                        <a:pt x="29" y="20"/>
                        <a:pt x="29" y="20"/>
                      </a:cubicBezTo>
                      <a:cubicBezTo>
                        <a:pt x="29"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6" name="Freeform 389"/>
                <p:cNvSpPr>
                  <a:spLocks/>
                </p:cNvSpPr>
                <p:nvPr/>
              </p:nvSpPr>
              <p:spPr bwMode="auto">
                <a:xfrm>
                  <a:off x="2212" y="603"/>
                  <a:ext cx="5" cy="7"/>
                </a:xfrm>
                <a:custGeom>
                  <a:avLst/>
                  <a:gdLst>
                    <a:gd name="T0" fmla="*/ 1 w 2"/>
                    <a:gd name="T1" fmla="*/ 3 h 3"/>
                    <a:gd name="T2" fmla="*/ 0 w 2"/>
                    <a:gd name="T3" fmla="*/ 1 h 3"/>
                    <a:gd name="T4" fmla="*/ 1 w 2"/>
                    <a:gd name="T5" fmla="*/ 1 h 3"/>
                    <a:gd name="T6" fmla="*/ 2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1"/>
                      </a:cubicBezTo>
                      <a:cubicBezTo>
                        <a:pt x="0" y="1"/>
                        <a:pt x="1" y="0"/>
                        <a:pt x="1" y="1"/>
                      </a:cubicBezTo>
                      <a:cubicBezTo>
                        <a:pt x="2" y="1"/>
                        <a:pt x="2" y="1"/>
                        <a:pt x="2" y="2"/>
                      </a:cubicBezTo>
                      <a:cubicBezTo>
                        <a:pt x="2"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7" name="Freeform 390"/>
                <p:cNvSpPr>
                  <a:spLocks/>
                </p:cNvSpPr>
                <p:nvPr/>
              </p:nvSpPr>
              <p:spPr bwMode="auto">
                <a:xfrm>
                  <a:off x="2212" y="603"/>
                  <a:ext cx="5" cy="7"/>
                </a:xfrm>
                <a:custGeom>
                  <a:avLst/>
                  <a:gdLst>
                    <a:gd name="T0" fmla="*/ 1 w 2"/>
                    <a:gd name="T1" fmla="*/ 3 h 3"/>
                    <a:gd name="T2" fmla="*/ 1 w 2"/>
                    <a:gd name="T3" fmla="*/ 3 h 3"/>
                    <a:gd name="T4" fmla="*/ 0 w 2"/>
                    <a:gd name="T5" fmla="*/ 2 h 3"/>
                    <a:gd name="T6" fmla="*/ 0 w 2"/>
                    <a:gd name="T7" fmla="*/ 1 h 3"/>
                    <a:gd name="T8" fmla="*/ 1 w 2"/>
                    <a:gd name="T9" fmla="*/ 1 h 3"/>
                    <a:gd name="T10" fmla="*/ 1 w 2"/>
                    <a:gd name="T11" fmla="*/ 1 h 3"/>
                    <a:gd name="T12" fmla="*/ 2 w 2"/>
                    <a:gd name="T13" fmla="*/ 1 h 3"/>
                    <a:gd name="T14" fmla="*/ 2 w 2"/>
                    <a:gd name="T15" fmla="*/ 2 h 3"/>
                    <a:gd name="T16" fmla="*/ 2 w 2"/>
                    <a:gd name="T17" fmla="*/ 3 h 3"/>
                    <a:gd name="T18" fmla="*/ 1 w 2"/>
                    <a:gd name="T19" fmla="*/ 3 h 3"/>
                    <a:gd name="T20" fmla="*/ 1 w 2"/>
                    <a:gd name="T21" fmla="*/ 3 h 3"/>
                    <a:gd name="T22" fmla="*/ 1 w 2"/>
                    <a:gd name="T23" fmla="*/ 3 h 3"/>
                    <a:gd name="T24" fmla="*/ 2 w 2"/>
                    <a:gd name="T25" fmla="*/ 3 h 3"/>
                    <a:gd name="T26" fmla="*/ 2 w 2"/>
                    <a:gd name="T27" fmla="*/ 2 h 3"/>
                    <a:gd name="T28" fmla="*/ 2 w 2"/>
                    <a:gd name="T29" fmla="*/ 1 h 3"/>
                    <a:gd name="T30" fmla="*/ 1 w 2"/>
                    <a:gd name="T31" fmla="*/ 1 h 3"/>
                    <a:gd name="T32" fmla="*/ 1 w 2"/>
                    <a:gd name="T33" fmla="*/ 1 h 3"/>
                    <a:gd name="T34" fmla="*/ 0 w 2"/>
                    <a:gd name="T35" fmla="*/ 1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0" y="3"/>
                        <a:pt x="0" y="2"/>
                      </a:cubicBezTo>
                      <a:cubicBezTo>
                        <a:pt x="0" y="2"/>
                        <a:pt x="0" y="2"/>
                        <a:pt x="0" y="1"/>
                      </a:cubicBezTo>
                      <a:cubicBezTo>
                        <a:pt x="0" y="1"/>
                        <a:pt x="0" y="1"/>
                        <a:pt x="1" y="1"/>
                      </a:cubicBezTo>
                      <a:cubicBezTo>
                        <a:pt x="1" y="1"/>
                        <a:pt x="1" y="1"/>
                        <a:pt x="1" y="1"/>
                      </a:cubicBezTo>
                      <a:cubicBezTo>
                        <a:pt x="2" y="1"/>
                        <a:pt x="2" y="1"/>
                        <a:pt x="2" y="1"/>
                      </a:cubicBezTo>
                      <a:cubicBezTo>
                        <a:pt x="2" y="1"/>
                        <a:pt x="2" y="2"/>
                        <a:pt x="2" y="2"/>
                      </a:cubicBezTo>
                      <a:cubicBezTo>
                        <a:pt x="2" y="2"/>
                        <a:pt x="2" y="3"/>
                        <a:pt x="2" y="3"/>
                      </a:cubicBezTo>
                      <a:cubicBezTo>
                        <a:pt x="1" y="3"/>
                        <a:pt x="1" y="3"/>
                        <a:pt x="1" y="3"/>
                      </a:cubicBezTo>
                      <a:cubicBezTo>
                        <a:pt x="1" y="3"/>
                        <a:pt x="1" y="3"/>
                        <a:pt x="1" y="3"/>
                      </a:cubicBezTo>
                      <a:cubicBezTo>
                        <a:pt x="1" y="3"/>
                        <a:pt x="1" y="3"/>
                        <a:pt x="1" y="3"/>
                      </a:cubicBezTo>
                      <a:cubicBezTo>
                        <a:pt x="1" y="3"/>
                        <a:pt x="1" y="3"/>
                        <a:pt x="2" y="3"/>
                      </a:cubicBezTo>
                      <a:cubicBezTo>
                        <a:pt x="2" y="3"/>
                        <a:pt x="2" y="2"/>
                        <a:pt x="2" y="2"/>
                      </a:cubicBezTo>
                      <a:cubicBezTo>
                        <a:pt x="2" y="2"/>
                        <a:pt x="2" y="1"/>
                        <a:pt x="2" y="1"/>
                      </a:cubicBezTo>
                      <a:cubicBezTo>
                        <a:pt x="2" y="1"/>
                        <a:pt x="2" y="1"/>
                        <a:pt x="1" y="1"/>
                      </a:cubicBezTo>
                      <a:cubicBezTo>
                        <a:pt x="1" y="0"/>
                        <a:pt x="1" y="1"/>
                        <a:pt x="1" y="1"/>
                      </a:cubicBezTo>
                      <a:cubicBezTo>
                        <a:pt x="0" y="1"/>
                        <a:pt x="0" y="1"/>
                        <a:pt x="0" y="1"/>
                      </a:cubicBezTo>
                      <a:cubicBezTo>
                        <a:pt x="0" y="2"/>
                        <a:pt x="0" y="2"/>
                        <a:pt x="0" y="2"/>
                      </a:cubicBezTo>
                      <a:cubicBezTo>
                        <a:pt x="0"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8" name="Freeform 391"/>
                <p:cNvSpPr>
                  <a:spLocks/>
                </p:cNvSpPr>
                <p:nvPr/>
              </p:nvSpPr>
              <p:spPr bwMode="auto">
                <a:xfrm>
                  <a:off x="2217" y="610"/>
                  <a:ext cx="5"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0"/>
                        <a:pt x="1" y="0"/>
                        <a:pt x="1" y="0"/>
                      </a:cubicBezTo>
                      <a:cubicBezTo>
                        <a:pt x="2" y="0"/>
                        <a:pt x="2" y="1"/>
                        <a:pt x="2" y="1"/>
                      </a:cubicBezTo>
                      <a:cubicBezTo>
                        <a:pt x="2"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9" name="Freeform 392"/>
                <p:cNvSpPr>
                  <a:spLocks/>
                </p:cNvSpPr>
                <p:nvPr/>
              </p:nvSpPr>
              <p:spPr bwMode="auto">
                <a:xfrm>
                  <a:off x="2217" y="610"/>
                  <a:ext cx="5" cy="5"/>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0" y="2"/>
                        <a:pt x="0" y="2"/>
                        <a:pt x="0" y="2"/>
                      </a:cubicBezTo>
                      <a:cubicBezTo>
                        <a:pt x="0" y="2"/>
                        <a:pt x="0" y="1"/>
                        <a:pt x="0" y="1"/>
                      </a:cubicBezTo>
                      <a:cubicBezTo>
                        <a:pt x="0" y="1"/>
                        <a:pt x="0" y="0"/>
                        <a:pt x="1" y="0"/>
                      </a:cubicBezTo>
                      <a:cubicBezTo>
                        <a:pt x="1" y="0"/>
                        <a:pt x="1" y="0"/>
                        <a:pt x="1" y="0"/>
                      </a:cubicBezTo>
                      <a:cubicBezTo>
                        <a:pt x="2" y="0"/>
                        <a:pt x="2" y="0"/>
                        <a:pt x="2" y="0"/>
                      </a:cubicBezTo>
                      <a:cubicBezTo>
                        <a:pt x="2" y="1"/>
                        <a:pt x="2" y="1"/>
                        <a:pt x="2" y="1"/>
                      </a:cubicBezTo>
                      <a:cubicBezTo>
                        <a:pt x="2" y="2"/>
                        <a:pt x="2" y="2"/>
                        <a:pt x="1" y="2"/>
                      </a:cubicBezTo>
                      <a:cubicBezTo>
                        <a:pt x="1" y="2"/>
                        <a:pt x="1" y="2"/>
                        <a:pt x="1" y="2"/>
                      </a:cubicBezTo>
                      <a:cubicBezTo>
                        <a:pt x="1" y="2"/>
                        <a:pt x="1" y="2"/>
                        <a:pt x="1" y="2"/>
                      </a:cubicBezTo>
                      <a:cubicBezTo>
                        <a:pt x="1" y="2"/>
                        <a:pt x="1" y="2"/>
                        <a:pt x="1" y="2"/>
                      </a:cubicBezTo>
                      <a:cubicBezTo>
                        <a:pt x="1" y="2"/>
                        <a:pt x="1" y="2"/>
                        <a:pt x="1" y="2"/>
                      </a:cubicBezTo>
                      <a:cubicBezTo>
                        <a:pt x="2" y="2"/>
                        <a:pt x="2" y="2"/>
                        <a:pt x="2" y="1"/>
                      </a:cubicBezTo>
                      <a:cubicBezTo>
                        <a:pt x="2" y="1"/>
                        <a:pt x="2" y="1"/>
                        <a:pt x="2" y="0"/>
                      </a:cubicBezTo>
                      <a:cubicBezTo>
                        <a:pt x="2" y="0"/>
                        <a:pt x="2" y="0"/>
                        <a:pt x="1" y="0"/>
                      </a:cubicBezTo>
                      <a:cubicBezTo>
                        <a:pt x="1" y="0"/>
                        <a:pt x="1" y="0"/>
                        <a:pt x="1" y="0"/>
                      </a:cubicBezTo>
                      <a:cubicBezTo>
                        <a:pt x="0" y="0"/>
                        <a:pt x="0" y="1"/>
                        <a:pt x="0" y="1"/>
                      </a:cubicBezTo>
                      <a:cubicBezTo>
                        <a:pt x="0" y="1"/>
                        <a:pt x="0" y="2"/>
                        <a:pt x="0" y="2"/>
                      </a:cubicBezTo>
                      <a:cubicBezTo>
                        <a:pt x="0" y="2"/>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0" name="Freeform 393"/>
                <p:cNvSpPr>
                  <a:spLocks/>
                </p:cNvSpPr>
                <p:nvPr/>
              </p:nvSpPr>
              <p:spPr bwMode="auto">
                <a:xfrm>
                  <a:off x="2227" y="617"/>
                  <a:ext cx="4"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1" y="0"/>
                        <a:pt x="1" y="0"/>
                        <a:pt x="1" y="0"/>
                      </a:cubicBezTo>
                      <a:cubicBezTo>
                        <a:pt x="2" y="0"/>
                        <a:pt x="2" y="1"/>
                        <a:pt x="2" y="1"/>
                      </a:cubicBezTo>
                      <a:cubicBezTo>
                        <a:pt x="2"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1" name="Freeform 394"/>
                <p:cNvSpPr>
                  <a:spLocks/>
                </p:cNvSpPr>
                <p:nvPr/>
              </p:nvSpPr>
              <p:spPr bwMode="auto">
                <a:xfrm>
                  <a:off x="2227" y="617"/>
                  <a:ext cx="4" cy="5"/>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1" y="2"/>
                        <a:pt x="0" y="2"/>
                      </a:cubicBezTo>
                      <a:cubicBezTo>
                        <a:pt x="0" y="1"/>
                        <a:pt x="0" y="1"/>
                        <a:pt x="0" y="1"/>
                      </a:cubicBezTo>
                      <a:cubicBezTo>
                        <a:pt x="0" y="1"/>
                        <a:pt x="1" y="0"/>
                        <a:pt x="1" y="0"/>
                      </a:cubicBezTo>
                      <a:cubicBezTo>
                        <a:pt x="1" y="0"/>
                        <a:pt x="1" y="0"/>
                        <a:pt x="1" y="0"/>
                      </a:cubicBezTo>
                      <a:cubicBezTo>
                        <a:pt x="2" y="0"/>
                        <a:pt x="2" y="0"/>
                        <a:pt x="2" y="0"/>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ubicBezTo>
                        <a:pt x="1" y="2"/>
                        <a:pt x="1" y="2"/>
                        <a:pt x="1" y="2"/>
                      </a:cubicBezTo>
                      <a:cubicBezTo>
                        <a:pt x="2" y="2"/>
                        <a:pt x="2" y="1"/>
                        <a:pt x="2" y="1"/>
                      </a:cubicBezTo>
                      <a:cubicBezTo>
                        <a:pt x="2" y="1"/>
                        <a:pt x="2" y="1"/>
                        <a:pt x="2" y="0"/>
                      </a:cubicBezTo>
                      <a:cubicBezTo>
                        <a:pt x="2" y="0"/>
                        <a:pt x="2" y="0"/>
                        <a:pt x="1" y="0"/>
                      </a:cubicBezTo>
                      <a:cubicBezTo>
                        <a:pt x="1" y="0"/>
                        <a:pt x="1" y="0"/>
                        <a:pt x="1" y="0"/>
                      </a:cubicBezTo>
                      <a:cubicBezTo>
                        <a:pt x="1" y="0"/>
                        <a:pt x="0" y="1"/>
                        <a:pt x="0" y="1"/>
                      </a:cubicBezTo>
                      <a:cubicBezTo>
                        <a:pt x="0" y="1"/>
                        <a:pt x="0" y="1"/>
                        <a:pt x="0" y="2"/>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2" name="Freeform 395"/>
                <p:cNvSpPr>
                  <a:spLocks/>
                </p:cNvSpPr>
                <p:nvPr/>
              </p:nvSpPr>
              <p:spPr bwMode="auto">
                <a:xfrm>
                  <a:off x="2222" y="615"/>
                  <a:ext cx="5" cy="4"/>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0" y="0"/>
                        <a:pt x="1" y="0"/>
                        <a:pt x="1" y="0"/>
                      </a:cubicBezTo>
                      <a:cubicBezTo>
                        <a:pt x="2" y="0"/>
                        <a:pt x="2" y="1"/>
                        <a:pt x="2" y="1"/>
                      </a:cubicBezTo>
                      <a:cubicBezTo>
                        <a:pt x="2"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3" name="Freeform 396"/>
                <p:cNvSpPr>
                  <a:spLocks/>
                </p:cNvSpPr>
                <p:nvPr/>
              </p:nvSpPr>
              <p:spPr bwMode="auto">
                <a:xfrm>
                  <a:off x="2222" y="615"/>
                  <a:ext cx="5" cy="4"/>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0" y="2"/>
                        <a:pt x="0" y="2"/>
                        <a:pt x="0" y="2"/>
                      </a:cubicBezTo>
                      <a:cubicBezTo>
                        <a:pt x="0" y="1"/>
                        <a:pt x="0" y="1"/>
                        <a:pt x="0" y="1"/>
                      </a:cubicBezTo>
                      <a:cubicBezTo>
                        <a:pt x="0" y="1"/>
                        <a:pt x="0" y="0"/>
                        <a:pt x="1" y="0"/>
                      </a:cubicBezTo>
                      <a:cubicBezTo>
                        <a:pt x="1" y="0"/>
                        <a:pt x="1" y="0"/>
                        <a:pt x="1" y="0"/>
                      </a:cubicBezTo>
                      <a:cubicBezTo>
                        <a:pt x="1" y="0"/>
                        <a:pt x="2" y="0"/>
                        <a:pt x="2" y="0"/>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ubicBezTo>
                        <a:pt x="1" y="2"/>
                        <a:pt x="1" y="2"/>
                        <a:pt x="1" y="2"/>
                      </a:cubicBezTo>
                      <a:cubicBezTo>
                        <a:pt x="2" y="2"/>
                        <a:pt x="2" y="1"/>
                        <a:pt x="2" y="1"/>
                      </a:cubicBezTo>
                      <a:cubicBezTo>
                        <a:pt x="2" y="1"/>
                        <a:pt x="2" y="1"/>
                        <a:pt x="2" y="0"/>
                      </a:cubicBezTo>
                      <a:cubicBezTo>
                        <a:pt x="2" y="0"/>
                        <a:pt x="1" y="0"/>
                        <a:pt x="1" y="0"/>
                      </a:cubicBezTo>
                      <a:cubicBezTo>
                        <a:pt x="1" y="0"/>
                        <a:pt x="1" y="0"/>
                        <a:pt x="1" y="0"/>
                      </a:cubicBezTo>
                      <a:cubicBezTo>
                        <a:pt x="0" y="0"/>
                        <a:pt x="0" y="1"/>
                        <a:pt x="0" y="1"/>
                      </a:cubicBezTo>
                      <a:cubicBezTo>
                        <a:pt x="0" y="1"/>
                        <a:pt x="0" y="1"/>
                        <a:pt x="0" y="2"/>
                      </a:cubicBezTo>
                      <a:cubicBezTo>
                        <a:pt x="0" y="2"/>
                        <a:pt x="0"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4" name="Freeform 397"/>
                <p:cNvSpPr>
                  <a:spLocks/>
                </p:cNvSpPr>
                <p:nvPr/>
              </p:nvSpPr>
              <p:spPr bwMode="auto">
                <a:xfrm>
                  <a:off x="2234" y="619"/>
                  <a:ext cx="2" cy="3"/>
                </a:xfrm>
                <a:custGeom>
                  <a:avLst/>
                  <a:gdLst>
                    <a:gd name="T0" fmla="*/ 0 w 1"/>
                    <a:gd name="T1" fmla="*/ 1 h 1"/>
                    <a:gd name="T2" fmla="*/ 0 w 1"/>
                    <a:gd name="T3" fmla="*/ 0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0"/>
                      </a:cubicBezTo>
                      <a:cubicBezTo>
                        <a:pt x="0" y="0"/>
                        <a:pt x="0" y="0"/>
                        <a:pt x="0" y="0"/>
                      </a:cubicBezTo>
                      <a:cubicBezTo>
                        <a:pt x="1" y="0"/>
                        <a:pt x="1" y="0"/>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5" name="Freeform 398"/>
                <p:cNvSpPr>
                  <a:spLocks/>
                </p:cNvSpPr>
                <p:nvPr/>
              </p:nvSpPr>
              <p:spPr bwMode="auto">
                <a:xfrm>
                  <a:off x="2234" y="619"/>
                  <a:ext cx="2" cy="3"/>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1 w 1"/>
                    <a:gd name="T13" fmla="*/ 0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0 h 1"/>
                    <a:gd name="T30" fmla="*/ 0 w 1"/>
                    <a:gd name="T31" fmla="*/ 0 h 1"/>
                    <a:gd name="T32" fmla="*/ 0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6" name="Freeform 399"/>
                <p:cNvSpPr>
                  <a:spLocks/>
                </p:cNvSpPr>
                <p:nvPr/>
              </p:nvSpPr>
              <p:spPr bwMode="auto">
                <a:xfrm>
                  <a:off x="2236" y="619"/>
                  <a:ext cx="2" cy="3"/>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0"/>
                        <a:pt x="0" y="0"/>
                      </a:cubicBezTo>
                      <a:cubicBezTo>
                        <a:pt x="1" y="0"/>
                        <a:pt x="1" y="0"/>
                        <a:pt x="1" y="0"/>
                      </a:cubicBezTo>
                      <a:cubicBezTo>
                        <a:pt x="1" y="0"/>
                        <a:pt x="1" y="0"/>
                        <a:pt x="1" y="0"/>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7" name="Freeform 400"/>
                <p:cNvSpPr>
                  <a:spLocks/>
                </p:cNvSpPr>
                <p:nvPr/>
              </p:nvSpPr>
              <p:spPr bwMode="auto">
                <a:xfrm>
                  <a:off x="2236" y="619"/>
                  <a:ext cx="2" cy="3"/>
                </a:xfrm>
                <a:custGeom>
                  <a:avLst/>
                  <a:gdLst>
                    <a:gd name="T0" fmla="*/ 1 w 1"/>
                    <a:gd name="T1" fmla="*/ 1 h 1"/>
                    <a:gd name="T2" fmla="*/ 1 w 1"/>
                    <a:gd name="T3" fmla="*/ 1 h 1"/>
                    <a:gd name="T4" fmla="*/ 0 w 1"/>
                    <a:gd name="T5" fmla="*/ 1 h 1"/>
                    <a:gd name="T6" fmla="*/ 0 w 1"/>
                    <a:gd name="T7" fmla="*/ 0 h 1"/>
                    <a:gd name="T8" fmla="*/ 1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1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0" y="1"/>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1"/>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8" name="Freeform 401"/>
                <p:cNvSpPr>
                  <a:spLocks/>
                </p:cNvSpPr>
                <p:nvPr/>
              </p:nvSpPr>
              <p:spPr bwMode="auto">
                <a:xfrm>
                  <a:off x="2241" y="617"/>
                  <a:ext cx="2" cy="2"/>
                </a:xfrm>
                <a:custGeom>
                  <a:avLst/>
                  <a:gdLst>
                    <a:gd name="T0" fmla="*/ 0 w 1"/>
                    <a:gd name="T1" fmla="*/ 1 h 1"/>
                    <a:gd name="T2" fmla="*/ 0 w 1"/>
                    <a:gd name="T3" fmla="*/ 1 h 1"/>
                    <a:gd name="T4" fmla="*/ 0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0" y="1"/>
                      </a:cubicBezTo>
                      <a:cubicBezTo>
                        <a:pt x="1" y="1"/>
                        <a:pt x="1" y="1"/>
                        <a:pt x="1" y="1"/>
                      </a:cubicBezTo>
                      <a:cubicBezTo>
                        <a:pt x="1"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9" name="Freeform 402"/>
                <p:cNvSpPr>
                  <a:spLocks/>
                </p:cNvSpPr>
                <p:nvPr/>
              </p:nvSpPr>
              <p:spPr bwMode="auto">
                <a:xfrm>
                  <a:off x="2241" y="617"/>
                  <a:ext cx="2" cy="2"/>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0 w 1"/>
                    <a:gd name="T31" fmla="*/ 0 h 1"/>
                    <a:gd name="T32" fmla="*/ 0 w 1"/>
                    <a:gd name="T33" fmla="*/ 1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0"/>
                        <a:pt x="0"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0" y="0"/>
                      </a:cubicBezTo>
                      <a:cubicBezTo>
                        <a:pt x="0" y="0"/>
                        <a:pt x="0" y="1"/>
                        <a:pt x="0" y="1"/>
                      </a:cubicBezTo>
                      <a:cubicBezTo>
                        <a:pt x="0" y="1"/>
                        <a:pt x="0" y="1"/>
                        <a:pt x="0" y="1"/>
                      </a:cubicBezTo>
                      <a:cubicBezTo>
                        <a:pt x="0" y="1"/>
                        <a:pt x="0" y="1"/>
                        <a:pt x="0" y="1"/>
                      </a:cubicBezTo>
                      <a:cubicBezTo>
                        <a:pt x="0" y="1"/>
                        <a:pt x="0" y="1"/>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0" name="Freeform 403"/>
                <p:cNvSpPr>
                  <a:spLocks/>
                </p:cNvSpPr>
                <p:nvPr/>
              </p:nvSpPr>
              <p:spPr bwMode="auto">
                <a:xfrm>
                  <a:off x="2208" y="598"/>
                  <a:ext cx="7" cy="5"/>
                </a:xfrm>
                <a:custGeom>
                  <a:avLst/>
                  <a:gdLst>
                    <a:gd name="T0" fmla="*/ 1 w 3"/>
                    <a:gd name="T1" fmla="*/ 2 h 2"/>
                    <a:gd name="T2" fmla="*/ 1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1" y="1"/>
                      </a:cubicBezTo>
                      <a:cubicBezTo>
                        <a:pt x="1" y="0"/>
                        <a:pt x="2" y="0"/>
                        <a:pt x="2" y="0"/>
                      </a:cubicBezTo>
                      <a:cubicBezTo>
                        <a:pt x="2" y="0"/>
                        <a:pt x="3" y="1"/>
                        <a:pt x="2" y="1"/>
                      </a:cubicBezTo>
                      <a:cubicBezTo>
                        <a:pt x="2" y="2"/>
                        <a:pt x="2"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1" name="Freeform 404"/>
                <p:cNvSpPr>
                  <a:spLocks/>
                </p:cNvSpPr>
                <p:nvPr/>
              </p:nvSpPr>
              <p:spPr bwMode="auto">
                <a:xfrm>
                  <a:off x="2210" y="598"/>
                  <a:ext cx="5" cy="5"/>
                </a:xfrm>
                <a:custGeom>
                  <a:avLst/>
                  <a:gdLst>
                    <a:gd name="T0" fmla="*/ 0 w 2"/>
                    <a:gd name="T1" fmla="*/ 2 h 2"/>
                    <a:gd name="T2" fmla="*/ 0 w 2"/>
                    <a:gd name="T3" fmla="*/ 2 h 2"/>
                    <a:gd name="T4" fmla="*/ 0 w 2"/>
                    <a:gd name="T5" fmla="*/ 1 h 2"/>
                    <a:gd name="T6" fmla="*/ 0 w 2"/>
                    <a:gd name="T7" fmla="*/ 1 h 2"/>
                    <a:gd name="T8" fmla="*/ 0 w 2"/>
                    <a:gd name="T9" fmla="*/ 0 h 2"/>
                    <a:gd name="T10" fmla="*/ 1 w 2"/>
                    <a:gd name="T11" fmla="*/ 0 h 2"/>
                    <a:gd name="T12" fmla="*/ 1 w 2"/>
                    <a:gd name="T13" fmla="*/ 1 h 2"/>
                    <a:gd name="T14" fmla="*/ 1 w 2"/>
                    <a:gd name="T15" fmla="*/ 1 h 2"/>
                    <a:gd name="T16" fmla="*/ 1 w 2"/>
                    <a:gd name="T17" fmla="*/ 2 h 2"/>
                    <a:gd name="T18" fmla="*/ 0 w 2"/>
                    <a:gd name="T19" fmla="*/ 2 h 2"/>
                    <a:gd name="T20" fmla="*/ 0 w 2"/>
                    <a:gd name="T21" fmla="*/ 2 h 2"/>
                    <a:gd name="T22" fmla="*/ 0 w 2"/>
                    <a:gd name="T23" fmla="*/ 2 h 2"/>
                    <a:gd name="T24" fmla="*/ 1 w 2"/>
                    <a:gd name="T25" fmla="*/ 2 h 2"/>
                    <a:gd name="T26" fmla="*/ 1 w 2"/>
                    <a:gd name="T27" fmla="*/ 1 h 2"/>
                    <a:gd name="T28" fmla="*/ 1 w 2"/>
                    <a:gd name="T29" fmla="*/ 1 h 2"/>
                    <a:gd name="T30" fmla="*/ 1 w 2"/>
                    <a:gd name="T31" fmla="*/ 0 h 2"/>
                    <a:gd name="T32" fmla="*/ 0 w 2"/>
                    <a:gd name="T33" fmla="*/ 0 h 2"/>
                    <a:gd name="T34" fmla="*/ 0 w 2"/>
                    <a:gd name="T35" fmla="*/ 1 h 2"/>
                    <a:gd name="T36" fmla="*/ 0 w 2"/>
                    <a:gd name="T37" fmla="*/ 1 h 2"/>
                    <a:gd name="T38" fmla="*/ 0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2"/>
                      </a:moveTo>
                      <a:cubicBezTo>
                        <a:pt x="0" y="2"/>
                        <a:pt x="0" y="2"/>
                        <a:pt x="0" y="2"/>
                      </a:cubicBezTo>
                      <a:cubicBezTo>
                        <a:pt x="0" y="2"/>
                        <a:pt x="0" y="2"/>
                        <a:pt x="0" y="1"/>
                      </a:cubicBezTo>
                      <a:cubicBezTo>
                        <a:pt x="0" y="1"/>
                        <a:pt x="0" y="1"/>
                        <a:pt x="0" y="1"/>
                      </a:cubicBezTo>
                      <a:cubicBezTo>
                        <a:pt x="0" y="0"/>
                        <a:pt x="0" y="0"/>
                        <a:pt x="0" y="0"/>
                      </a:cubicBezTo>
                      <a:cubicBezTo>
                        <a:pt x="0" y="0"/>
                        <a:pt x="1" y="0"/>
                        <a:pt x="1" y="0"/>
                      </a:cubicBezTo>
                      <a:cubicBezTo>
                        <a:pt x="1" y="0"/>
                        <a:pt x="1" y="0"/>
                        <a:pt x="1" y="1"/>
                      </a:cubicBezTo>
                      <a:cubicBezTo>
                        <a:pt x="2" y="1"/>
                        <a:pt x="2" y="1"/>
                        <a:pt x="1" y="1"/>
                      </a:cubicBezTo>
                      <a:cubicBezTo>
                        <a:pt x="1" y="2"/>
                        <a:pt x="1" y="2"/>
                        <a:pt x="1" y="2"/>
                      </a:cubicBezTo>
                      <a:cubicBezTo>
                        <a:pt x="1" y="2"/>
                        <a:pt x="0" y="2"/>
                        <a:pt x="0" y="2"/>
                      </a:cubicBezTo>
                      <a:cubicBezTo>
                        <a:pt x="0" y="2"/>
                        <a:pt x="0" y="2"/>
                        <a:pt x="0" y="2"/>
                      </a:cubicBezTo>
                      <a:cubicBezTo>
                        <a:pt x="0" y="2"/>
                        <a:pt x="0" y="2"/>
                        <a:pt x="0" y="2"/>
                      </a:cubicBezTo>
                      <a:cubicBezTo>
                        <a:pt x="0" y="2"/>
                        <a:pt x="1" y="2"/>
                        <a:pt x="1" y="2"/>
                      </a:cubicBezTo>
                      <a:cubicBezTo>
                        <a:pt x="1" y="2"/>
                        <a:pt x="1" y="2"/>
                        <a:pt x="1" y="1"/>
                      </a:cubicBezTo>
                      <a:cubicBezTo>
                        <a:pt x="2" y="1"/>
                        <a:pt x="2" y="1"/>
                        <a:pt x="1" y="1"/>
                      </a:cubicBezTo>
                      <a:cubicBezTo>
                        <a:pt x="1" y="0"/>
                        <a:pt x="1" y="0"/>
                        <a:pt x="1" y="0"/>
                      </a:cubicBezTo>
                      <a:cubicBezTo>
                        <a:pt x="1" y="0"/>
                        <a:pt x="0" y="0"/>
                        <a:pt x="0" y="0"/>
                      </a:cubicBezTo>
                      <a:cubicBezTo>
                        <a:pt x="0" y="0"/>
                        <a:pt x="0" y="0"/>
                        <a:pt x="0" y="1"/>
                      </a:cubicBezTo>
                      <a:cubicBezTo>
                        <a:pt x="0" y="1"/>
                        <a:pt x="0" y="1"/>
                        <a:pt x="0" y="1"/>
                      </a:cubicBezTo>
                      <a:cubicBezTo>
                        <a:pt x="0" y="2"/>
                        <a:pt x="0" y="2"/>
                        <a:pt x="0"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2" name="Freeform 405"/>
                <p:cNvSpPr>
                  <a:spLocks/>
                </p:cNvSpPr>
                <p:nvPr/>
              </p:nvSpPr>
              <p:spPr bwMode="auto">
                <a:xfrm>
                  <a:off x="2243" y="617"/>
                  <a:ext cx="3"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3" name="Freeform 406"/>
                <p:cNvSpPr>
                  <a:spLocks/>
                </p:cNvSpPr>
                <p:nvPr/>
              </p:nvSpPr>
              <p:spPr bwMode="auto">
                <a:xfrm>
                  <a:off x="2243" y="617"/>
                  <a:ext cx="3" cy="2"/>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1"/>
                        <a:pt x="0" y="1"/>
                      </a:cubicBezTo>
                      <a:cubicBezTo>
                        <a:pt x="0" y="1"/>
                        <a:pt x="0"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4" name="Freeform 407"/>
                <p:cNvSpPr>
                  <a:spLocks/>
                </p:cNvSpPr>
                <p:nvPr/>
              </p:nvSpPr>
              <p:spPr bwMode="auto">
                <a:xfrm>
                  <a:off x="2203" y="584"/>
                  <a:ext cx="5" cy="7"/>
                </a:xfrm>
                <a:custGeom>
                  <a:avLst/>
                  <a:gdLst>
                    <a:gd name="T0" fmla="*/ 2 w 2"/>
                    <a:gd name="T1" fmla="*/ 1 h 3"/>
                    <a:gd name="T2" fmla="*/ 2 w 2"/>
                    <a:gd name="T3" fmla="*/ 2 h 3"/>
                    <a:gd name="T4" fmla="*/ 1 w 2"/>
                    <a:gd name="T5" fmla="*/ 3 h 3"/>
                    <a:gd name="T6" fmla="*/ 0 w 2"/>
                    <a:gd name="T7" fmla="*/ 1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2"/>
                        <a:pt x="2" y="2"/>
                      </a:cubicBezTo>
                      <a:cubicBezTo>
                        <a:pt x="2" y="3"/>
                        <a:pt x="1" y="3"/>
                        <a:pt x="1" y="3"/>
                      </a:cubicBezTo>
                      <a:cubicBezTo>
                        <a:pt x="0" y="3"/>
                        <a:pt x="0" y="2"/>
                        <a:pt x="0" y="1"/>
                      </a:cubicBezTo>
                      <a:cubicBezTo>
                        <a:pt x="1" y="1"/>
                        <a:pt x="1" y="0"/>
                        <a:pt x="2"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5" name="Freeform 408"/>
                <p:cNvSpPr>
                  <a:spLocks/>
                </p:cNvSpPr>
                <p:nvPr/>
              </p:nvSpPr>
              <p:spPr bwMode="auto">
                <a:xfrm>
                  <a:off x="2203" y="586"/>
                  <a:ext cx="5" cy="5"/>
                </a:xfrm>
                <a:custGeom>
                  <a:avLst/>
                  <a:gdLst>
                    <a:gd name="T0" fmla="*/ 2 w 2"/>
                    <a:gd name="T1" fmla="*/ 0 h 2"/>
                    <a:gd name="T2" fmla="*/ 2 w 2"/>
                    <a:gd name="T3" fmla="*/ 0 h 2"/>
                    <a:gd name="T4" fmla="*/ 2 w 2"/>
                    <a:gd name="T5" fmla="*/ 0 h 2"/>
                    <a:gd name="T6" fmla="*/ 2 w 2"/>
                    <a:gd name="T7" fmla="*/ 1 h 2"/>
                    <a:gd name="T8" fmla="*/ 2 w 2"/>
                    <a:gd name="T9" fmla="*/ 2 h 2"/>
                    <a:gd name="T10" fmla="*/ 1 w 2"/>
                    <a:gd name="T11" fmla="*/ 2 h 2"/>
                    <a:gd name="T12" fmla="*/ 0 w 2"/>
                    <a:gd name="T13" fmla="*/ 1 h 2"/>
                    <a:gd name="T14" fmla="*/ 0 w 2"/>
                    <a:gd name="T15" fmla="*/ 0 h 2"/>
                    <a:gd name="T16" fmla="*/ 1 w 2"/>
                    <a:gd name="T17" fmla="*/ 0 h 2"/>
                    <a:gd name="T18" fmla="*/ 2 w 2"/>
                    <a:gd name="T19" fmla="*/ 0 h 2"/>
                    <a:gd name="T20" fmla="*/ 2 w 2"/>
                    <a:gd name="T21" fmla="*/ 0 h 2"/>
                    <a:gd name="T22" fmla="*/ 2 w 2"/>
                    <a:gd name="T23" fmla="*/ 0 h 2"/>
                    <a:gd name="T24" fmla="*/ 1 w 2"/>
                    <a:gd name="T25" fmla="*/ 0 h 2"/>
                    <a:gd name="T26" fmla="*/ 0 w 2"/>
                    <a:gd name="T27" fmla="*/ 0 h 2"/>
                    <a:gd name="T28" fmla="*/ 0 w 2"/>
                    <a:gd name="T29" fmla="*/ 1 h 2"/>
                    <a:gd name="T30" fmla="*/ 1 w 2"/>
                    <a:gd name="T31" fmla="*/ 2 h 2"/>
                    <a:gd name="T32" fmla="*/ 2 w 2"/>
                    <a:gd name="T33" fmla="*/ 2 h 2"/>
                    <a:gd name="T34" fmla="*/ 2 w 2"/>
                    <a:gd name="T35" fmla="*/ 1 h 2"/>
                    <a:gd name="T36" fmla="*/ 2 w 2"/>
                    <a:gd name="T37" fmla="*/ 0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0"/>
                        <a:pt x="2" y="0"/>
                        <a:pt x="2" y="0"/>
                      </a:cubicBezTo>
                      <a:cubicBezTo>
                        <a:pt x="2" y="0"/>
                        <a:pt x="2" y="1"/>
                        <a:pt x="2" y="1"/>
                      </a:cubicBezTo>
                      <a:cubicBezTo>
                        <a:pt x="2" y="1"/>
                        <a:pt x="2" y="2"/>
                        <a:pt x="2" y="2"/>
                      </a:cubicBezTo>
                      <a:cubicBezTo>
                        <a:pt x="1" y="2"/>
                        <a:pt x="1" y="2"/>
                        <a:pt x="1" y="2"/>
                      </a:cubicBezTo>
                      <a:cubicBezTo>
                        <a:pt x="1" y="2"/>
                        <a:pt x="0" y="1"/>
                        <a:pt x="0" y="1"/>
                      </a:cubicBezTo>
                      <a:cubicBezTo>
                        <a:pt x="0" y="1"/>
                        <a:pt x="0" y="1"/>
                        <a:pt x="0" y="0"/>
                      </a:cubicBezTo>
                      <a:cubicBezTo>
                        <a:pt x="0" y="0"/>
                        <a:pt x="1" y="0"/>
                        <a:pt x="1" y="0"/>
                      </a:cubicBezTo>
                      <a:cubicBezTo>
                        <a:pt x="1" y="0"/>
                        <a:pt x="1" y="0"/>
                        <a:pt x="2" y="0"/>
                      </a:cubicBezTo>
                      <a:cubicBezTo>
                        <a:pt x="2" y="0"/>
                        <a:pt x="2" y="0"/>
                        <a:pt x="2" y="0"/>
                      </a:cubicBezTo>
                      <a:cubicBezTo>
                        <a:pt x="2" y="0"/>
                        <a:pt x="2" y="0"/>
                        <a:pt x="2" y="0"/>
                      </a:cubicBezTo>
                      <a:cubicBezTo>
                        <a:pt x="1" y="0"/>
                        <a:pt x="1" y="0"/>
                        <a:pt x="1" y="0"/>
                      </a:cubicBezTo>
                      <a:cubicBezTo>
                        <a:pt x="1" y="0"/>
                        <a:pt x="0" y="0"/>
                        <a:pt x="0" y="0"/>
                      </a:cubicBezTo>
                      <a:cubicBezTo>
                        <a:pt x="0" y="1"/>
                        <a:pt x="0" y="1"/>
                        <a:pt x="0" y="1"/>
                      </a:cubicBezTo>
                      <a:cubicBezTo>
                        <a:pt x="0" y="1"/>
                        <a:pt x="1" y="2"/>
                        <a:pt x="1" y="2"/>
                      </a:cubicBezTo>
                      <a:cubicBezTo>
                        <a:pt x="1" y="2"/>
                        <a:pt x="1" y="2"/>
                        <a:pt x="2" y="2"/>
                      </a:cubicBezTo>
                      <a:cubicBezTo>
                        <a:pt x="2" y="2"/>
                        <a:pt x="2" y="1"/>
                        <a:pt x="2" y="1"/>
                      </a:cubicBezTo>
                      <a:cubicBezTo>
                        <a:pt x="2" y="1"/>
                        <a:pt x="2" y="0"/>
                        <a:pt x="2" y="0"/>
                      </a:cubicBezTo>
                      <a:cubicBezTo>
                        <a:pt x="2" y="0"/>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6" name="Freeform 409"/>
                <p:cNvSpPr>
                  <a:spLocks/>
                </p:cNvSpPr>
                <p:nvPr/>
              </p:nvSpPr>
              <p:spPr bwMode="auto">
                <a:xfrm>
                  <a:off x="2201" y="579"/>
                  <a:ext cx="4" cy="5"/>
                </a:xfrm>
                <a:custGeom>
                  <a:avLst/>
                  <a:gdLst>
                    <a:gd name="T0" fmla="*/ 1 w 2"/>
                    <a:gd name="T1" fmla="*/ 0 h 2"/>
                    <a:gd name="T2" fmla="*/ 2 w 2"/>
                    <a:gd name="T3" fmla="*/ 2 h 2"/>
                    <a:gd name="T4" fmla="*/ 0 w 2"/>
                    <a:gd name="T5" fmla="*/ 2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1"/>
                        <a:pt x="2" y="2"/>
                      </a:cubicBezTo>
                      <a:cubicBezTo>
                        <a:pt x="1" y="2"/>
                        <a:pt x="1" y="2"/>
                        <a:pt x="0" y="2"/>
                      </a:cubicBezTo>
                      <a:cubicBezTo>
                        <a:pt x="0" y="2"/>
                        <a:pt x="0" y="1"/>
                        <a:pt x="0" y="1"/>
                      </a:cubicBezTo>
                      <a:cubicBezTo>
                        <a:pt x="0"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7" name="Freeform 410"/>
                <p:cNvSpPr>
                  <a:spLocks/>
                </p:cNvSpPr>
                <p:nvPr/>
              </p:nvSpPr>
              <p:spPr bwMode="auto">
                <a:xfrm>
                  <a:off x="2201" y="579"/>
                  <a:ext cx="4" cy="5"/>
                </a:xfrm>
                <a:custGeom>
                  <a:avLst/>
                  <a:gdLst>
                    <a:gd name="T0" fmla="*/ 1 w 2"/>
                    <a:gd name="T1" fmla="*/ 0 h 2"/>
                    <a:gd name="T2" fmla="*/ 1 w 2"/>
                    <a:gd name="T3" fmla="*/ 0 h 2"/>
                    <a:gd name="T4" fmla="*/ 2 w 2"/>
                    <a:gd name="T5" fmla="*/ 1 h 2"/>
                    <a:gd name="T6" fmla="*/ 2 w 2"/>
                    <a:gd name="T7" fmla="*/ 2 h 2"/>
                    <a:gd name="T8" fmla="*/ 1 w 2"/>
                    <a:gd name="T9" fmla="*/ 2 h 2"/>
                    <a:gd name="T10" fmla="*/ 0 w 2"/>
                    <a:gd name="T11" fmla="*/ 2 h 2"/>
                    <a:gd name="T12" fmla="*/ 0 w 2"/>
                    <a:gd name="T13" fmla="*/ 2 h 2"/>
                    <a:gd name="T14" fmla="*/ 0 w 2"/>
                    <a:gd name="T15" fmla="*/ 1 h 2"/>
                    <a:gd name="T16" fmla="*/ 0 w 2"/>
                    <a:gd name="T17" fmla="*/ 0 h 2"/>
                    <a:gd name="T18" fmla="*/ 1 w 2"/>
                    <a:gd name="T19" fmla="*/ 0 h 2"/>
                    <a:gd name="T20" fmla="*/ 1 w 2"/>
                    <a:gd name="T21" fmla="*/ 0 h 2"/>
                    <a:gd name="T22" fmla="*/ 1 w 2"/>
                    <a:gd name="T23" fmla="*/ 0 h 2"/>
                    <a:gd name="T24" fmla="*/ 0 w 2"/>
                    <a:gd name="T25" fmla="*/ 0 h 2"/>
                    <a:gd name="T26" fmla="*/ 0 w 2"/>
                    <a:gd name="T27" fmla="*/ 1 h 2"/>
                    <a:gd name="T28" fmla="*/ 0 w 2"/>
                    <a:gd name="T29" fmla="*/ 2 h 2"/>
                    <a:gd name="T30" fmla="*/ 0 w 2"/>
                    <a:gd name="T31" fmla="*/ 2 h 2"/>
                    <a:gd name="T32" fmla="*/ 1 w 2"/>
                    <a:gd name="T33" fmla="*/ 2 h 2"/>
                    <a:gd name="T34" fmla="*/ 2 w 2"/>
                    <a:gd name="T35" fmla="*/ 2 h 2"/>
                    <a:gd name="T36" fmla="*/ 2 w 2"/>
                    <a:gd name="T37" fmla="*/ 1 h 2"/>
                    <a:gd name="T38" fmla="*/ 1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0"/>
                      </a:moveTo>
                      <a:cubicBezTo>
                        <a:pt x="1" y="0"/>
                        <a:pt x="1" y="0"/>
                        <a:pt x="1" y="0"/>
                      </a:cubicBezTo>
                      <a:cubicBezTo>
                        <a:pt x="1" y="0"/>
                        <a:pt x="2" y="1"/>
                        <a:pt x="2" y="1"/>
                      </a:cubicBezTo>
                      <a:cubicBezTo>
                        <a:pt x="2" y="1"/>
                        <a:pt x="2" y="1"/>
                        <a:pt x="2" y="2"/>
                      </a:cubicBezTo>
                      <a:cubicBezTo>
                        <a:pt x="1" y="2"/>
                        <a:pt x="1" y="2"/>
                        <a:pt x="1" y="2"/>
                      </a:cubicBezTo>
                      <a:cubicBezTo>
                        <a:pt x="1" y="2"/>
                        <a:pt x="1" y="2"/>
                        <a:pt x="0" y="2"/>
                      </a:cubicBezTo>
                      <a:cubicBezTo>
                        <a:pt x="0" y="2"/>
                        <a:pt x="0" y="2"/>
                        <a:pt x="0" y="2"/>
                      </a:cubicBezTo>
                      <a:cubicBezTo>
                        <a:pt x="0" y="1"/>
                        <a:pt x="0" y="1"/>
                        <a:pt x="0" y="1"/>
                      </a:cubicBezTo>
                      <a:cubicBezTo>
                        <a:pt x="0" y="1"/>
                        <a:pt x="0" y="0"/>
                        <a:pt x="0" y="0"/>
                      </a:cubicBezTo>
                      <a:cubicBezTo>
                        <a:pt x="1" y="0"/>
                        <a:pt x="1" y="0"/>
                        <a:pt x="1" y="0"/>
                      </a:cubicBezTo>
                      <a:cubicBezTo>
                        <a:pt x="1" y="0"/>
                        <a:pt x="1" y="0"/>
                        <a:pt x="1" y="0"/>
                      </a:cubicBezTo>
                      <a:cubicBezTo>
                        <a:pt x="1" y="0"/>
                        <a:pt x="1" y="0"/>
                        <a:pt x="1" y="0"/>
                      </a:cubicBezTo>
                      <a:cubicBezTo>
                        <a:pt x="1" y="0"/>
                        <a:pt x="1" y="0"/>
                        <a:pt x="0" y="0"/>
                      </a:cubicBezTo>
                      <a:cubicBezTo>
                        <a:pt x="0" y="0"/>
                        <a:pt x="0" y="1"/>
                        <a:pt x="0" y="1"/>
                      </a:cubicBezTo>
                      <a:cubicBezTo>
                        <a:pt x="0" y="1"/>
                        <a:pt x="0" y="2"/>
                        <a:pt x="0" y="2"/>
                      </a:cubicBezTo>
                      <a:cubicBezTo>
                        <a:pt x="0" y="2"/>
                        <a:pt x="0" y="2"/>
                        <a:pt x="0" y="2"/>
                      </a:cubicBezTo>
                      <a:cubicBezTo>
                        <a:pt x="1" y="2"/>
                        <a:pt x="1" y="2"/>
                        <a:pt x="1" y="2"/>
                      </a:cubicBezTo>
                      <a:cubicBezTo>
                        <a:pt x="1" y="2"/>
                        <a:pt x="1" y="2"/>
                        <a:pt x="2" y="2"/>
                      </a:cubicBezTo>
                      <a:cubicBezTo>
                        <a:pt x="2" y="1"/>
                        <a:pt x="2" y="1"/>
                        <a:pt x="2" y="1"/>
                      </a:cubicBezTo>
                      <a:cubicBezTo>
                        <a:pt x="2" y="1"/>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8" name="Freeform 411"/>
                <p:cNvSpPr>
                  <a:spLocks/>
                </p:cNvSpPr>
                <p:nvPr/>
              </p:nvSpPr>
              <p:spPr bwMode="auto">
                <a:xfrm>
                  <a:off x="2191" y="572"/>
                  <a:ext cx="5" cy="5"/>
                </a:xfrm>
                <a:custGeom>
                  <a:avLst/>
                  <a:gdLst>
                    <a:gd name="T0" fmla="*/ 2 w 2"/>
                    <a:gd name="T1" fmla="*/ 0 h 2"/>
                    <a:gd name="T2" fmla="*/ 2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2" y="1"/>
                      </a:cubicBezTo>
                      <a:cubicBezTo>
                        <a:pt x="2" y="2"/>
                        <a:pt x="1" y="2"/>
                        <a:pt x="1" y="2"/>
                      </a:cubicBezTo>
                      <a:cubicBezTo>
                        <a:pt x="0" y="2"/>
                        <a:pt x="0" y="1"/>
                        <a:pt x="1" y="1"/>
                      </a:cubicBezTo>
                      <a:cubicBezTo>
                        <a:pt x="1" y="0"/>
                        <a:pt x="1"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9" name="Freeform 412"/>
                <p:cNvSpPr>
                  <a:spLocks/>
                </p:cNvSpPr>
                <p:nvPr/>
              </p:nvSpPr>
              <p:spPr bwMode="auto">
                <a:xfrm>
                  <a:off x="2191" y="572"/>
                  <a:ext cx="5" cy="5"/>
                </a:xfrm>
                <a:custGeom>
                  <a:avLst/>
                  <a:gdLst>
                    <a:gd name="T0" fmla="*/ 2 w 2"/>
                    <a:gd name="T1" fmla="*/ 0 h 2"/>
                    <a:gd name="T2" fmla="*/ 2 w 2"/>
                    <a:gd name="T3" fmla="*/ 0 h 2"/>
                    <a:gd name="T4" fmla="*/ 2 w 2"/>
                    <a:gd name="T5" fmla="*/ 1 h 2"/>
                    <a:gd name="T6" fmla="*/ 2 w 2"/>
                    <a:gd name="T7" fmla="*/ 1 h 2"/>
                    <a:gd name="T8" fmla="*/ 1 w 2"/>
                    <a:gd name="T9" fmla="*/ 2 h 2"/>
                    <a:gd name="T10" fmla="*/ 1 w 2"/>
                    <a:gd name="T11" fmla="*/ 2 h 2"/>
                    <a:gd name="T12" fmla="*/ 0 w 2"/>
                    <a:gd name="T13" fmla="*/ 1 h 2"/>
                    <a:gd name="T14" fmla="*/ 1 w 2"/>
                    <a:gd name="T15" fmla="*/ 1 h 2"/>
                    <a:gd name="T16" fmla="*/ 1 w 2"/>
                    <a:gd name="T17" fmla="*/ 0 h 2"/>
                    <a:gd name="T18" fmla="*/ 2 w 2"/>
                    <a:gd name="T19" fmla="*/ 0 h 2"/>
                    <a:gd name="T20" fmla="*/ 2 w 2"/>
                    <a:gd name="T21" fmla="*/ 0 h 2"/>
                    <a:gd name="T22" fmla="*/ 2 w 2"/>
                    <a:gd name="T23" fmla="*/ 0 h 2"/>
                    <a:gd name="T24" fmla="*/ 1 w 2"/>
                    <a:gd name="T25" fmla="*/ 0 h 2"/>
                    <a:gd name="T26" fmla="*/ 1 w 2"/>
                    <a:gd name="T27" fmla="*/ 1 h 2"/>
                    <a:gd name="T28" fmla="*/ 0 w 2"/>
                    <a:gd name="T29" fmla="*/ 1 h 2"/>
                    <a:gd name="T30" fmla="*/ 1 w 2"/>
                    <a:gd name="T31" fmla="*/ 2 h 2"/>
                    <a:gd name="T32" fmla="*/ 1 w 2"/>
                    <a:gd name="T33" fmla="*/ 2 h 2"/>
                    <a:gd name="T34" fmla="*/ 2 w 2"/>
                    <a:gd name="T35" fmla="*/ 1 h 2"/>
                    <a:gd name="T36" fmla="*/ 2 w 2"/>
                    <a:gd name="T37" fmla="*/ 1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0"/>
                        <a:pt x="2" y="0"/>
                        <a:pt x="2" y="1"/>
                      </a:cubicBezTo>
                      <a:cubicBezTo>
                        <a:pt x="2" y="1"/>
                        <a:pt x="2" y="1"/>
                        <a:pt x="2" y="1"/>
                      </a:cubicBezTo>
                      <a:cubicBezTo>
                        <a:pt x="2" y="1"/>
                        <a:pt x="2" y="2"/>
                        <a:pt x="1" y="2"/>
                      </a:cubicBezTo>
                      <a:cubicBezTo>
                        <a:pt x="1" y="2"/>
                        <a:pt x="1" y="2"/>
                        <a:pt x="1" y="2"/>
                      </a:cubicBezTo>
                      <a:cubicBezTo>
                        <a:pt x="1" y="2"/>
                        <a:pt x="1" y="2"/>
                        <a:pt x="0" y="1"/>
                      </a:cubicBezTo>
                      <a:cubicBezTo>
                        <a:pt x="0" y="1"/>
                        <a:pt x="0" y="1"/>
                        <a:pt x="1" y="1"/>
                      </a:cubicBezTo>
                      <a:cubicBezTo>
                        <a:pt x="1" y="1"/>
                        <a:pt x="1" y="0"/>
                        <a:pt x="1" y="0"/>
                      </a:cubicBezTo>
                      <a:cubicBezTo>
                        <a:pt x="1" y="0"/>
                        <a:pt x="1" y="0"/>
                        <a:pt x="2" y="0"/>
                      </a:cubicBezTo>
                      <a:cubicBezTo>
                        <a:pt x="2" y="0"/>
                        <a:pt x="2" y="0"/>
                        <a:pt x="2" y="0"/>
                      </a:cubicBezTo>
                      <a:cubicBezTo>
                        <a:pt x="2" y="0"/>
                        <a:pt x="2" y="0"/>
                        <a:pt x="2" y="0"/>
                      </a:cubicBezTo>
                      <a:cubicBezTo>
                        <a:pt x="1" y="0"/>
                        <a:pt x="1" y="0"/>
                        <a:pt x="1" y="0"/>
                      </a:cubicBezTo>
                      <a:cubicBezTo>
                        <a:pt x="1" y="0"/>
                        <a:pt x="1" y="1"/>
                        <a:pt x="1" y="1"/>
                      </a:cubicBezTo>
                      <a:cubicBezTo>
                        <a:pt x="0" y="1"/>
                        <a:pt x="0" y="1"/>
                        <a:pt x="0" y="1"/>
                      </a:cubicBezTo>
                      <a:cubicBezTo>
                        <a:pt x="1" y="2"/>
                        <a:pt x="1" y="2"/>
                        <a:pt x="1" y="2"/>
                      </a:cubicBezTo>
                      <a:cubicBezTo>
                        <a:pt x="1" y="2"/>
                        <a:pt x="1" y="2"/>
                        <a:pt x="1" y="2"/>
                      </a:cubicBezTo>
                      <a:cubicBezTo>
                        <a:pt x="2" y="2"/>
                        <a:pt x="2" y="1"/>
                        <a:pt x="2" y="1"/>
                      </a:cubicBezTo>
                      <a:cubicBezTo>
                        <a:pt x="2" y="1"/>
                        <a:pt x="2" y="1"/>
                        <a:pt x="2" y="1"/>
                      </a:cubicBezTo>
                      <a:cubicBezTo>
                        <a:pt x="2" y="0"/>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0" name="Freeform 413"/>
                <p:cNvSpPr>
                  <a:spLocks/>
                </p:cNvSpPr>
                <p:nvPr/>
              </p:nvSpPr>
              <p:spPr bwMode="auto">
                <a:xfrm>
                  <a:off x="2196" y="574"/>
                  <a:ext cx="5" cy="5"/>
                </a:xfrm>
                <a:custGeom>
                  <a:avLst/>
                  <a:gdLst>
                    <a:gd name="T0" fmla="*/ 2 w 2"/>
                    <a:gd name="T1" fmla="*/ 0 h 2"/>
                    <a:gd name="T2" fmla="*/ 2 w 2"/>
                    <a:gd name="T3" fmla="*/ 2 h 2"/>
                    <a:gd name="T4" fmla="*/ 1 w 2"/>
                    <a:gd name="T5" fmla="*/ 2 h 2"/>
                    <a:gd name="T6" fmla="*/ 0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2" y="1"/>
                        <a:pt x="2" y="2"/>
                      </a:cubicBezTo>
                      <a:cubicBezTo>
                        <a:pt x="2" y="2"/>
                        <a:pt x="1" y="2"/>
                        <a:pt x="1" y="2"/>
                      </a:cubicBezTo>
                      <a:cubicBezTo>
                        <a:pt x="0" y="2"/>
                        <a:pt x="0" y="2"/>
                        <a:pt x="0" y="1"/>
                      </a:cubicBezTo>
                      <a:cubicBezTo>
                        <a:pt x="1" y="1"/>
                        <a:pt x="1"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1" name="Freeform 414"/>
                <p:cNvSpPr>
                  <a:spLocks/>
                </p:cNvSpPr>
                <p:nvPr/>
              </p:nvSpPr>
              <p:spPr bwMode="auto">
                <a:xfrm>
                  <a:off x="2196" y="574"/>
                  <a:ext cx="5" cy="5"/>
                </a:xfrm>
                <a:custGeom>
                  <a:avLst/>
                  <a:gdLst>
                    <a:gd name="T0" fmla="*/ 2 w 2"/>
                    <a:gd name="T1" fmla="*/ 0 h 2"/>
                    <a:gd name="T2" fmla="*/ 2 w 2"/>
                    <a:gd name="T3" fmla="*/ 0 h 2"/>
                    <a:gd name="T4" fmla="*/ 2 w 2"/>
                    <a:gd name="T5" fmla="*/ 1 h 2"/>
                    <a:gd name="T6" fmla="*/ 2 w 2"/>
                    <a:gd name="T7" fmla="*/ 2 h 2"/>
                    <a:gd name="T8" fmla="*/ 1 w 2"/>
                    <a:gd name="T9" fmla="*/ 2 h 2"/>
                    <a:gd name="T10" fmla="*/ 1 w 2"/>
                    <a:gd name="T11" fmla="*/ 2 h 2"/>
                    <a:gd name="T12" fmla="*/ 0 w 2"/>
                    <a:gd name="T13" fmla="*/ 2 h 2"/>
                    <a:gd name="T14" fmla="*/ 0 w 2"/>
                    <a:gd name="T15" fmla="*/ 1 h 2"/>
                    <a:gd name="T16" fmla="*/ 1 w 2"/>
                    <a:gd name="T17" fmla="*/ 1 h 2"/>
                    <a:gd name="T18" fmla="*/ 2 w 2"/>
                    <a:gd name="T19" fmla="*/ 0 h 2"/>
                    <a:gd name="T20" fmla="*/ 2 w 2"/>
                    <a:gd name="T21" fmla="*/ 0 h 2"/>
                    <a:gd name="T22" fmla="*/ 2 w 2"/>
                    <a:gd name="T23" fmla="*/ 0 h 2"/>
                    <a:gd name="T24" fmla="*/ 1 w 2"/>
                    <a:gd name="T25" fmla="*/ 1 h 2"/>
                    <a:gd name="T26" fmla="*/ 0 w 2"/>
                    <a:gd name="T27" fmla="*/ 1 h 2"/>
                    <a:gd name="T28" fmla="*/ 0 w 2"/>
                    <a:gd name="T29" fmla="*/ 2 h 2"/>
                    <a:gd name="T30" fmla="*/ 1 w 2"/>
                    <a:gd name="T31" fmla="*/ 2 h 2"/>
                    <a:gd name="T32" fmla="*/ 1 w 2"/>
                    <a:gd name="T33" fmla="*/ 2 h 2"/>
                    <a:gd name="T34" fmla="*/ 2 w 2"/>
                    <a:gd name="T35" fmla="*/ 2 h 2"/>
                    <a:gd name="T36" fmla="*/ 2 w 2"/>
                    <a:gd name="T37" fmla="*/ 1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1"/>
                        <a:pt x="2" y="1"/>
                        <a:pt x="2" y="1"/>
                      </a:cubicBezTo>
                      <a:cubicBezTo>
                        <a:pt x="2" y="1"/>
                        <a:pt x="2" y="1"/>
                        <a:pt x="2" y="2"/>
                      </a:cubicBezTo>
                      <a:cubicBezTo>
                        <a:pt x="2" y="2"/>
                        <a:pt x="2" y="2"/>
                        <a:pt x="1" y="2"/>
                      </a:cubicBezTo>
                      <a:cubicBezTo>
                        <a:pt x="1" y="2"/>
                        <a:pt x="1" y="2"/>
                        <a:pt x="1" y="2"/>
                      </a:cubicBezTo>
                      <a:cubicBezTo>
                        <a:pt x="1" y="2"/>
                        <a:pt x="0" y="2"/>
                        <a:pt x="0" y="2"/>
                      </a:cubicBezTo>
                      <a:cubicBezTo>
                        <a:pt x="0" y="2"/>
                        <a:pt x="0" y="1"/>
                        <a:pt x="0" y="1"/>
                      </a:cubicBezTo>
                      <a:cubicBezTo>
                        <a:pt x="0" y="1"/>
                        <a:pt x="1" y="1"/>
                        <a:pt x="1" y="1"/>
                      </a:cubicBezTo>
                      <a:cubicBezTo>
                        <a:pt x="1" y="0"/>
                        <a:pt x="1" y="0"/>
                        <a:pt x="2" y="0"/>
                      </a:cubicBezTo>
                      <a:cubicBezTo>
                        <a:pt x="2" y="0"/>
                        <a:pt x="2" y="0"/>
                        <a:pt x="2" y="0"/>
                      </a:cubicBezTo>
                      <a:cubicBezTo>
                        <a:pt x="2" y="0"/>
                        <a:pt x="2" y="0"/>
                        <a:pt x="2" y="0"/>
                      </a:cubicBezTo>
                      <a:cubicBezTo>
                        <a:pt x="1" y="0"/>
                        <a:pt x="1" y="0"/>
                        <a:pt x="1" y="1"/>
                      </a:cubicBezTo>
                      <a:cubicBezTo>
                        <a:pt x="1" y="1"/>
                        <a:pt x="0" y="1"/>
                        <a:pt x="0" y="1"/>
                      </a:cubicBezTo>
                      <a:cubicBezTo>
                        <a:pt x="0" y="1"/>
                        <a:pt x="0" y="2"/>
                        <a:pt x="0" y="2"/>
                      </a:cubicBezTo>
                      <a:cubicBezTo>
                        <a:pt x="0" y="2"/>
                        <a:pt x="1" y="2"/>
                        <a:pt x="1" y="2"/>
                      </a:cubicBezTo>
                      <a:cubicBezTo>
                        <a:pt x="1" y="2"/>
                        <a:pt x="1" y="2"/>
                        <a:pt x="1" y="2"/>
                      </a:cubicBezTo>
                      <a:cubicBezTo>
                        <a:pt x="2" y="2"/>
                        <a:pt x="2" y="2"/>
                        <a:pt x="2" y="2"/>
                      </a:cubicBezTo>
                      <a:cubicBezTo>
                        <a:pt x="2" y="1"/>
                        <a:pt x="2" y="1"/>
                        <a:pt x="2" y="1"/>
                      </a:cubicBezTo>
                      <a:cubicBezTo>
                        <a:pt x="2" y="1"/>
                        <a:pt x="2" y="0"/>
                        <a:pt x="2"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2" name="Freeform 415"/>
                <p:cNvSpPr>
                  <a:spLocks/>
                </p:cNvSpPr>
                <p:nvPr/>
              </p:nvSpPr>
              <p:spPr bwMode="auto">
                <a:xfrm>
                  <a:off x="2189" y="572"/>
                  <a:ext cx="2" cy="2"/>
                </a:xfrm>
                <a:custGeom>
                  <a:avLst/>
                  <a:gdLst>
                    <a:gd name="T0" fmla="*/ 1 w 1"/>
                    <a:gd name="T1" fmla="*/ 0 h 1"/>
                    <a:gd name="T2" fmla="*/ 1 w 1"/>
                    <a:gd name="T3" fmla="*/ 0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1"/>
                        <a:pt x="0" y="1"/>
                        <a:pt x="0" y="1"/>
                      </a:cubicBezTo>
                      <a:cubicBezTo>
                        <a:pt x="0" y="1"/>
                        <a:pt x="0" y="0"/>
                        <a:pt x="0" y="0"/>
                      </a:cubicBezTo>
                      <a:cubicBezTo>
                        <a:pt x="0" y="0"/>
                        <a:pt x="0"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3" name="Freeform 416"/>
                <p:cNvSpPr>
                  <a:spLocks/>
                </p:cNvSpPr>
                <p:nvPr/>
              </p:nvSpPr>
              <p:spPr bwMode="auto">
                <a:xfrm>
                  <a:off x="2189" y="572"/>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0 w 1"/>
                    <a:gd name="T11" fmla="*/ 1 h 1"/>
                    <a:gd name="T12" fmla="*/ 0 w 1"/>
                    <a:gd name="T13" fmla="*/ 1 h 1"/>
                    <a:gd name="T14" fmla="*/ 0 w 1"/>
                    <a:gd name="T15" fmla="*/ 0 h 1"/>
                    <a:gd name="T16" fmla="*/ 0 w 1"/>
                    <a:gd name="T17" fmla="*/ 0 h 1"/>
                    <a:gd name="T18" fmla="*/ 1 w 1"/>
                    <a:gd name="T19" fmla="*/ 0 h 1"/>
                    <a:gd name="T20" fmla="*/ 1 w 1"/>
                    <a:gd name="T21" fmla="*/ 0 h 1"/>
                    <a:gd name="T22" fmla="*/ 1 w 1"/>
                    <a:gd name="T23" fmla="*/ 0 h 1"/>
                    <a:gd name="T24" fmla="*/ 0 w 1"/>
                    <a:gd name="T25" fmla="*/ 0 h 1"/>
                    <a:gd name="T26" fmla="*/ 0 w 1"/>
                    <a:gd name="T27" fmla="*/ 0 h 1"/>
                    <a:gd name="T28" fmla="*/ 0 w 1"/>
                    <a:gd name="T29" fmla="*/ 1 h 1"/>
                    <a:gd name="T30" fmla="*/ 0 w 1"/>
                    <a:gd name="T31" fmla="*/ 1 h 1"/>
                    <a:gd name="T32" fmla="*/ 0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1" y="1"/>
                        <a:pt x="1" y="1"/>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4" name="Freeform 417"/>
                <p:cNvSpPr>
                  <a:spLocks/>
                </p:cNvSpPr>
                <p:nvPr/>
              </p:nvSpPr>
              <p:spPr bwMode="auto">
                <a:xfrm>
                  <a:off x="2184" y="572"/>
                  <a:ext cx="2" cy="2"/>
                </a:xfrm>
                <a:custGeom>
                  <a:avLst/>
                  <a:gdLst>
                    <a:gd name="T0" fmla="*/ 1 w 1"/>
                    <a:gd name="T1" fmla="*/ 0 h 1"/>
                    <a:gd name="T2" fmla="*/ 1 w 1"/>
                    <a:gd name="T3" fmla="*/ 0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1"/>
                        <a:pt x="1" y="1"/>
                        <a:pt x="0" y="1"/>
                      </a:cubicBezTo>
                      <a:cubicBezTo>
                        <a:pt x="0" y="1"/>
                        <a:pt x="0" y="0"/>
                        <a:pt x="0" y="0"/>
                      </a:cubicBezTo>
                      <a:cubicBezTo>
                        <a:pt x="0"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5" name="Freeform 418"/>
                <p:cNvSpPr>
                  <a:spLocks/>
                </p:cNvSpPr>
                <p:nvPr/>
              </p:nvSpPr>
              <p:spPr bwMode="auto">
                <a:xfrm>
                  <a:off x="2184" y="572"/>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0 w 1"/>
                    <a:gd name="T11" fmla="*/ 1 h 1"/>
                    <a:gd name="T12" fmla="*/ 0 w 1"/>
                    <a:gd name="T13" fmla="*/ 1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1 h 1"/>
                    <a:gd name="T30" fmla="*/ 0 w 1"/>
                    <a:gd name="T31" fmla="*/ 1 h 1"/>
                    <a:gd name="T32" fmla="*/ 1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6" name="Freeform 419"/>
                <p:cNvSpPr>
                  <a:spLocks/>
                </p:cNvSpPr>
                <p:nvPr/>
              </p:nvSpPr>
              <p:spPr bwMode="auto">
                <a:xfrm>
                  <a:off x="2182" y="572"/>
                  <a:ext cx="2" cy="2"/>
                </a:xfrm>
                <a:custGeom>
                  <a:avLst/>
                  <a:gdLst>
                    <a:gd name="T0" fmla="*/ 0 w 1"/>
                    <a:gd name="T1" fmla="*/ 0 h 1"/>
                    <a:gd name="T2" fmla="*/ 1 w 1"/>
                    <a:gd name="T3" fmla="*/ 0 h 1"/>
                    <a:gd name="T4" fmla="*/ 0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0" y="1"/>
                        <a:pt x="0" y="1"/>
                        <a:pt x="0" y="1"/>
                      </a:cubicBezTo>
                      <a:cubicBezTo>
                        <a:pt x="0" y="1"/>
                        <a:pt x="0" y="0"/>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7" name="Freeform 420"/>
                <p:cNvSpPr>
                  <a:spLocks/>
                </p:cNvSpPr>
                <p:nvPr/>
              </p:nvSpPr>
              <p:spPr bwMode="auto">
                <a:xfrm>
                  <a:off x="2182" y="572"/>
                  <a:ext cx="2" cy="2"/>
                </a:xfrm>
                <a:custGeom>
                  <a:avLst/>
                  <a:gdLst>
                    <a:gd name="T0" fmla="*/ 0 w 1"/>
                    <a:gd name="T1" fmla="*/ 0 h 1"/>
                    <a:gd name="T2" fmla="*/ 0 w 1"/>
                    <a:gd name="T3" fmla="*/ 0 h 1"/>
                    <a:gd name="T4" fmla="*/ 1 w 1"/>
                    <a:gd name="T5" fmla="*/ 0 h 1"/>
                    <a:gd name="T6" fmla="*/ 1 w 1"/>
                    <a:gd name="T7" fmla="*/ 0 h 1"/>
                    <a:gd name="T8" fmla="*/ 0 w 1"/>
                    <a:gd name="T9" fmla="*/ 1 h 1"/>
                    <a:gd name="T10" fmla="*/ 0 w 1"/>
                    <a:gd name="T11" fmla="*/ 1 h 1"/>
                    <a:gd name="T12" fmla="*/ 0 w 1"/>
                    <a:gd name="T13" fmla="*/ 1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1 h 1"/>
                    <a:gd name="T30" fmla="*/ 0 w 1"/>
                    <a:gd name="T31" fmla="*/ 1 h 1"/>
                    <a:gd name="T32" fmla="*/ 0 w 1"/>
                    <a:gd name="T33" fmla="*/ 1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1" y="0"/>
                        <a:pt x="1" y="0"/>
                      </a:cubicBezTo>
                      <a:cubicBezTo>
                        <a:pt x="1" y="0"/>
                        <a:pt x="1" y="0"/>
                        <a:pt x="1" y="0"/>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1" y="0"/>
                      </a:cubicBezTo>
                      <a:cubicBezTo>
                        <a:pt x="1" y="0"/>
                        <a:pt x="1" y="0"/>
                        <a:pt x="1" y="0"/>
                      </a:cubicBezTo>
                      <a:cubicBezTo>
                        <a:pt x="1"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8" name="Freeform 421"/>
                <p:cNvSpPr>
                  <a:spLocks/>
                </p:cNvSpPr>
                <p:nvPr/>
              </p:nvSpPr>
              <p:spPr bwMode="auto">
                <a:xfrm>
                  <a:off x="2205" y="591"/>
                  <a:ext cx="5" cy="7"/>
                </a:xfrm>
                <a:custGeom>
                  <a:avLst/>
                  <a:gdLst>
                    <a:gd name="T0" fmla="*/ 2 w 2"/>
                    <a:gd name="T1" fmla="*/ 1 h 3"/>
                    <a:gd name="T2" fmla="*/ 2 w 2"/>
                    <a:gd name="T3" fmla="*/ 2 h 3"/>
                    <a:gd name="T4" fmla="*/ 1 w 2"/>
                    <a:gd name="T5" fmla="*/ 2 h 3"/>
                    <a:gd name="T6" fmla="*/ 1 w 2"/>
                    <a:gd name="T7" fmla="*/ 1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2"/>
                      </a:cubicBezTo>
                      <a:cubicBezTo>
                        <a:pt x="2" y="2"/>
                        <a:pt x="1" y="3"/>
                        <a:pt x="1" y="2"/>
                      </a:cubicBezTo>
                      <a:cubicBezTo>
                        <a:pt x="0" y="2"/>
                        <a:pt x="0" y="1"/>
                        <a:pt x="1" y="1"/>
                      </a:cubicBezTo>
                      <a:cubicBezTo>
                        <a:pt x="1" y="0"/>
                        <a:pt x="1" y="0"/>
                        <a:pt x="2"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9" name="Freeform 422"/>
                <p:cNvSpPr>
                  <a:spLocks/>
                </p:cNvSpPr>
                <p:nvPr/>
              </p:nvSpPr>
              <p:spPr bwMode="auto">
                <a:xfrm>
                  <a:off x="2205" y="591"/>
                  <a:ext cx="5" cy="7"/>
                </a:xfrm>
                <a:custGeom>
                  <a:avLst/>
                  <a:gdLst>
                    <a:gd name="T0" fmla="*/ 2 w 2"/>
                    <a:gd name="T1" fmla="*/ 1 h 3"/>
                    <a:gd name="T2" fmla="*/ 2 w 2"/>
                    <a:gd name="T3" fmla="*/ 1 h 3"/>
                    <a:gd name="T4" fmla="*/ 2 w 2"/>
                    <a:gd name="T5" fmla="*/ 1 h 3"/>
                    <a:gd name="T6" fmla="*/ 2 w 2"/>
                    <a:gd name="T7" fmla="*/ 2 h 3"/>
                    <a:gd name="T8" fmla="*/ 1 w 2"/>
                    <a:gd name="T9" fmla="*/ 2 h 3"/>
                    <a:gd name="T10" fmla="*/ 1 w 2"/>
                    <a:gd name="T11" fmla="*/ 2 h 3"/>
                    <a:gd name="T12" fmla="*/ 0 w 2"/>
                    <a:gd name="T13" fmla="*/ 2 h 3"/>
                    <a:gd name="T14" fmla="*/ 1 w 2"/>
                    <a:gd name="T15" fmla="*/ 1 h 3"/>
                    <a:gd name="T16" fmla="*/ 1 w 2"/>
                    <a:gd name="T17" fmla="*/ 0 h 3"/>
                    <a:gd name="T18" fmla="*/ 2 w 2"/>
                    <a:gd name="T19" fmla="*/ 1 h 3"/>
                    <a:gd name="T20" fmla="*/ 2 w 2"/>
                    <a:gd name="T21" fmla="*/ 1 h 3"/>
                    <a:gd name="T22" fmla="*/ 2 w 2"/>
                    <a:gd name="T23" fmla="*/ 1 h 3"/>
                    <a:gd name="T24" fmla="*/ 1 w 2"/>
                    <a:gd name="T25" fmla="*/ 0 h 3"/>
                    <a:gd name="T26" fmla="*/ 1 w 2"/>
                    <a:gd name="T27" fmla="*/ 1 h 3"/>
                    <a:gd name="T28" fmla="*/ 0 w 2"/>
                    <a:gd name="T29" fmla="*/ 2 h 3"/>
                    <a:gd name="T30" fmla="*/ 1 w 2"/>
                    <a:gd name="T31" fmla="*/ 2 h 3"/>
                    <a:gd name="T32" fmla="*/ 1 w 2"/>
                    <a:gd name="T33" fmla="*/ 2 h 3"/>
                    <a:gd name="T34" fmla="*/ 2 w 2"/>
                    <a:gd name="T35" fmla="*/ 2 h 3"/>
                    <a:gd name="T36" fmla="*/ 2 w 2"/>
                    <a:gd name="T37" fmla="*/ 1 h 3"/>
                    <a:gd name="T38" fmla="*/ 2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1"/>
                      </a:moveTo>
                      <a:cubicBezTo>
                        <a:pt x="2" y="1"/>
                        <a:pt x="2" y="1"/>
                        <a:pt x="2" y="1"/>
                      </a:cubicBezTo>
                      <a:cubicBezTo>
                        <a:pt x="2" y="1"/>
                        <a:pt x="2" y="1"/>
                        <a:pt x="2" y="1"/>
                      </a:cubicBezTo>
                      <a:cubicBezTo>
                        <a:pt x="2" y="1"/>
                        <a:pt x="2" y="2"/>
                        <a:pt x="2" y="2"/>
                      </a:cubicBezTo>
                      <a:cubicBezTo>
                        <a:pt x="2" y="2"/>
                        <a:pt x="2" y="2"/>
                        <a:pt x="1" y="2"/>
                      </a:cubicBezTo>
                      <a:cubicBezTo>
                        <a:pt x="1" y="2"/>
                        <a:pt x="1" y="2"/>
                        <a:pt x="1" y="2"/>
                      </a:cubicBezTo>
                      <a:cubicBezTo>
                        <a:pt x="1" y="2"/>
                        <a:pt x="0" y="2"/>
                        <a:pt x="0" y="2"/>
                      </a:cubicBezTo>
                      <a:cubicBezTo>
                        <a:pt x="0" y="2"/>
                        <a:pt x="0" y="1"/>
                        <a:pt x="1" y="1"/>
                      </a:cubicBezTo>
                      <a:cubicBezTo>
                        <a:pt x="1" y="1"/>
                        <a:pt x="1" y="1"/>
                        <a:pt x="1" y="0"/>
                      </a:cubicBezTo>
                      <a:cubicBezTo>
                        <a:pt x="1" y="0"/>
                        <a:pt x="2" y="0"/>
                        <a:pt x="2" y="1"/>
                      </a:cubicBezTo>
                      <a:cubicBezTo>
                        <a:pt x="2" y="1"/>
                        <a:pt x="2" y="1"/>
                        <a:pt x="2" y="1"/>
                      </a:cubicBezTo>
                      <a:cubicBezTo>
                        <a:pt x="2" y="1"/>
                        <a:pt x="2" y="1"/>
                        <a:pt x="2" y="1"/>
                      </a:cubicBezTo>
                      <a:cubicBezTo>
                        <a:pt x="2" y="0"/>
                        <a:pt x="1" y="0"/>
                        <a:pt x="1" y="0"/>
                      </a:cubicBezTo>
                      <a:cubicBezTo>
                        <a:pt x="1" y="1"/>
                        <a:pt x="1" y="1"/>
                        <a:pt x="1" y="1"/>
                      </a:cubicBezTo>
                      <a:cubicBezTo>
                        <a:pt x="0" y="1"/>
                        <a:pt x="0" y="2"/>
                        <a:pt x="0" y="2"/>
                      </a:cubicBezTo>
                      <a:cubicBezTo>
                        <a:pt x="0" y="2"/>
                        <a:pt x="1" y="2"/>
                        <a:pt x="1" y="2"/>
                      </a:cubicBezTo>
                      <a:cubicBezTo>
                        <a:pt x="1" y="2"/>
                        <a:pt x="1" y="3"/>
                        <a:pt x="1" y="2"/>
                      </a:cubicBezTo>
                      <a:cubicBezTo>
                        <a:pt x="2" y="2"/>
                        <a:pt x="2" y="2"/>
                        <a:pt x="2" y="2"/>
                      </a:cubicBezTo>
                      <a:cubicBezTo>
                        <a:pt x="2" y="2"/>
                        <a:pt x="2" y="1"/>
                        <a:pt x="2" y="1"/>
                      </a:cubicBezTo>
                      <a:cubicBezTo>
                        <a:pt x="2" y="1"/>
                        <a:pt x="2" y="1"/>
                        <a:pt x="2"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0" name="Freeform 423"/>
                <p:cNvSpPr>
                  <a:spLocks/>
                </p:cNvSpPr>
                <p:nvPr/>
              </p:nvSpPr>
              <p:spPr bwMode="auto">
                <a:xfrm>
                  <a:off x="2179" y="572"/>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1" name="Freeform 424"/>
                <p:cNvSpPr>
                  <a:spLocks/>
                </p:cNvSpPr>
                <p:nvPr/>
              </p:nvSpPr>
              <p:spPr bwMode="auto">
                <a:xfrm>
                  <a:off x="2179" y="572"/>
                  <a:ext cx="0" cy="2"/>
                </a:xfrm>
                <a:custGeom>
                  <a:avLst/>
                  <a:gdLst>
                    <a:gd name="T0" fmla="*/ 0 h 1"/>
                    <a:gd name="T1" fmla="*/ 0 h 1"/>
                    <a:gd name="T2" fmla="*/ 0 h 1"/>
                    <a:gd name="T3" fmla="*/ 1 h 1"/>
                    <a:gd name="T4" fmla="*/ 1 h 1"/>
                    <a:gd name="T5" fmla="*/ 1 h 1"/>
                    <a:gd name="T6" fmla="*/ 1 h 1"/>
                    <a:gd name="T7" fmla="*/ 1 h 1"/>
                    <a:gd name="T8" fmla="*/ 0 h 1"/>
                    <a:gd name="T9" fmla="*/ 0 h 1"/>
                    <a:gd name="T10" fmla="*/ 0 h 1"/>
                    <a:gd name="T11" fmla="*/ 0 h 1"/>
                    <a:gd name="T12" fmla="*/ 0 h 1"/>
                    <a:gd name="T13" fmla="*/ 1 h 1"/>
                    <a:gd name="T14" fmla="*/ 1 h 1"/>
                    <a:gd name="T15" fmla="*/ 1 h 1"/>
                    <a:gd name="T16" fmla="*/ 1 h 1"/>
                    <a:gd name="T17" fmla="*/ 1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2" name="Freeform 425"/>
                <p:cNvSpPr>
                  <a:spLocks/>
                </p:cNvSpPr>
                <p:nvPr/>
              </p:nvSpPr>
              <p:spPr bwMode="auto">
                <a:xfrm>
                  <a:off x="2045" y="520"/>
                  <a:ext cx="139" cy="83"/>
                </a:xfrm>
                <a:custGeom>
                  <a:avLst/>
                  <a:gdLst>
                    <a:gd name="T0" fmla="*/ 0 w 59"/>
                    <a:gd name="T1" fmla="*/ 1 h 35"/>
                    <a:gd name="T2" fmla="*/ 28 w 59"/>
                    <a:gd name="T3" fmla="*/ 22 h 35"/>
                    <a:gd name="T4" fmla="*/ 1 w 59"/>
                    <a:gd name="T5" fmla="*/ 0 h 35"/>
                    <a:gd name="T6" fmla="*/ 59 w 59"/>
                    <a:gd name="T7" fmla="*/ 24 h 35"/>
                    <a:gd name="T8" fmla="*/ 3 w 59"/>
                    <a:gd name="T9" fmla="*/ 8 h 35"/>
                    <a:gd name="T10" fmla="*/ 0 w 59"/>
                    <a:gd name="T11" fmla="*/ 1 h 35"/>
                  </a:gdLst>
                  <a:ahLst/>
                  <a:cxnLst>
                    <a:cxn ang="0">
                      <a:pos x="T0" y="T1"/>
                    </a:cxn>
                    <a:cxn ang="0">
                      <a:pos x="T2" y="T3"/>
                    </a:cxn>
                    <a:cxn ang="0">
                      <a:pos x="T4" y="T5"/>
                    </a:cxn>
                    <a:cxn ang="0">
                      <a:pos x="T6" y="T7"/>
                    </a:cxn>
                    <a:cxn ang="0">
                      <a:pos x="T8" y="T9"/>
                    </a:cxn>
                    <a:cxn ang="0">
                      <a:pos x="T10" y="T11"/>
                    </a:cxn>
                  </a:cxnLst>
                  <a:rect l="0" t="0" r="r" b="b"/>
                  <a:pathLst>
                    <a:path w="59" h="35">
                      <a:moveTo>
                        <a:pt x="0" y="1"/>
                      </a:moveTo>
                      <a:cubicBezTo>
                        <a:pt x="8" y="12"/>
                        <a:pt x="15" y="21"/>
                        <a:pt x="28" y="22"/>
                      </a:cubicBezTo>
                      <a:cubicBezTo>
                        <a:pt x="15" y="17"/>
                        <a:pt x="11" y="9"/>
                        <a:pt x="1" y="0"/>
                      </a:cubicBezTo>
                      <a:cubicBezTo>
                        <a:pt x="23" y="7"/>
                        <a:pt x="33" y="24"/>
                        <a:pt x="59" y="24"/>
                      </a:cubicBezTo>
                      <a:cubicBezTo>
                        <a:pt x="48" y="30"/>
                        <a:pt x="14" y="35"/>
                        <a:pt x="3" y="8"/>
                      </a:cubicBezTo>
                      <a:cubicBezTo>
                        <a:pt x="1" y="4"/>
                        <a:pt x="1" y="2"/>
                        <a:pt x="0"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3" name="Freeform 426"/>
                <p:cNvSpPr>
                  <a:spLocks/>
                </p:cNvSpPr>
                <p:nvPr/>
              </p:nvSpPr>
              <p:spPr bwMode="auto">
                <a:xfrm>
                  <a:off x="2047" y="478"/>
                  <a:ext cx="113" cy="82"/>
                </a:xfrm>
                <a:custGeom>
                  <a:avLst/>
                  <a:gdLst>
                    <a:gd name="T0" fmla="*/ 0 w 48"/>
                    <a:gd name="T1" fmla="*/ 16 h 35"/>
                    <a:gd name="T2" fmla="*/ 29 w 48"/>
                    <a:gd name="T3" fmla="*/ 18 h 35"/>
                    <a:gd name="T4" fmla="*/ 0 w 48"/>
                    <a:gd name="T5" fmla="*/ 17 h 35"/>
                    <a:gd name="T6" fmla="*/ 48 w 48"/>
                    <a:gd name="T7" fmla="*/ 35 h 35"/>
                    <a:gd name="T8" fmla="*/ 5 w 48"/>
                    <a:gd name="T9" fmla="*/ 11 h 35"/>
                    <a:gd name="T10" fmla="*/ 0 w 48"/>
                    <a:gd name="T11" fmla="*/ 16 h 35"/>
                  </a:gdLst>
                  <a:ahLst/>
                  <a:cxnLst>
                    <a:cxn ang="0">
                      <a:pos x="T0" y="T1"/>
                    </a:cxn>
                    <a:cxn ang="0">
                      <a:pos x="T2" y="T3"/>
                    </a:cxn>
                    <a:cxn ang="0">
                      <a:pos x="T4" y="T5"/>
                    </a:cxn>
                    <a:cxn ang="0">
                      <a:pos x="T6" y="T7"/>
                    </a:cxn>
                    <a:cxn ang="0">
                      <a:pos x="T8" y="T9"/>
                    </a:cxn>
                    <a:cxn ang="0">
                      <a:pos x="T10" y="T11"/>
                    </a:cxn>
                  </a:cxnLst>
                  <a:rect l="0" t="0" r="r" b="b"/>
                  <a:pathLst>
                    <a:path w="48" h="35">
                      <a:moveTo>
                        <a:pt x="0" y="16"/>
                      </a:moveTo>
                      <a:cubicBezTo>
                        <a:pt x="11" y="14"/>
                        <a:pt x="20" y="11"/>
                        <a:pt x="29" y="18"/>
                      </a:cubicBezTo>
                      <a:cubicBezTo>
                        <a:pt x="18" y="13"/>
                        <a:pt x="11" y="17"/>
                        <a:pt x="0" y="17"/>
                      </a:cubicBezTo>
                      <a:cubicBezTo>
                        <a:pt x="23" y="27"/>
                        <a:pt x="36" y="21"/>
                        <a:pt x="48" y="35"/>
                      </a:cubicBezTo>
                      <a:cubicBezTo>
                        <a:pt x="40" y="21"/>
                        <a:pt x="25" y="0"/>
                        <a:pt x="5" y="11"/>
                      </a:cubicBezTo>
                      <a:cubicBezTo>
                        <a:pt x="2" y="13"/>
                        <a:pt x="1" y="16"/>
                        <a:pt x="0" y="16"/>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4" name="Freeform 427"/>
                <p:cNvSpPr>
                  <a:spLocks/>
                </p:cNvSpPr>
                <p:nvPr/>
              </p:nvSpPr>
              <p:spPr bwMode="auto">
                <a:xfrm>
                  <a:off x="2116" y="496"/>
                  <a:ext cx="115" cy="78"/>
                </a:xfrm>
                <a:custGeom>
                  <a:avLst/>
                  <a:gdLst>
                    <a:gd name="T0" fmla="*/ 44 w 49"/>
                    <a:gd name="T1" fmla="*/ 1 h 33"/>
                    <a:gd name="T2" fmla="*/ 48 w 49"/>
                    <a:gd name="T3" fmla="*/ 8 h 33"/>
                    <a:gd name="T4" fmla="*/ 47 w 49"/>
                    <a:gd name="T5" fmla="*/ 15 h 33"/>
                    <a:gd name="T6" fmla="*/ 9 w 49"/>
                    <a:gd name="T7" fmla="*/ 27 h 33"/>
                    <a:gd name="T8" fmla="*/ 1 w 49"/>
                    <a:gd name="T9" fmla="*/ 23 h 33"/>
                    <a:gd name="T10" fmla="*/ 0 w 49"/>
                    <a:gd name="T11" fmla="*/ 22 h 33"/>
                    <a:gd name="T12" fmla="*/ 23 w 49"/>
                    <a:gd name="T13" fmla="*/ 29 h 33"/>
                    <a:gd name="T14" fmla="*/ 42 w 49"/>
                    <a:gd name="T15" fmla="*/ 22 h 33"/>
                    <a:gd name="T16" fmla="*/ 48 w 49"/>
                    <a:gd name="T17" fmla="*/ 13 h 33"/>
                    <a:gd name="T18" fmla="*/ 47 w 49"/>
                    <a:gd name="T19" fmla="*/ 4 h 33"/>
                    <a:gd name="T20" fmla="*/ 44 w 49"/>
                    <a:gd name="T21" fmla="*/ 1 h 33"/>
                    <a:gd name="T22" fmla="*/ 40 w 49"/>
                    <a:gd name="T23" fmla="*/ 2 h 33"/>
                    <a:gd name="T24" fmla="*/ 38 w 49"/>
                    <a:gd name="T25" fmla="*/ 5 h 33"/>
                    <a:gd name="T26" fmla="*/ 38 w 49"/>
                    <a:gd name="T27" fmla="*/ 6 h 33"/>
                    <a:gd name="T28" fmla="*/ 38 w 49"/>
                    <a:gd name="T29" fmla="*/ 6 h 33"/>
                    <a:gd name="T30" fmla="*/ 38 w 49"/>
                    <a:gd name="T31" fmla="*/ 5 h 33"/>
                    <a:gd name="T32" fmla="*/ 40 w 49"/>
                    <a:gd name="T33" fmla="*/ 1 h 33"/>
                    <a:gd name="T34" fmla="*/ 44 w 49"/>
                    <a:gd name="T3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3">
                      <a:moveTo>
                        <a:pt x="44" y="1"/>
                      </a:moveTo>
                      <a:cubicBezTo>
                        <a:pt x="47" y="2"/>
                        <a:pt x="48" y="6"/>
                        <a:pt x="48" y="8"/>
                      </a:cubicBezTo>
                      <a:cubicBezTo>
                        <a:pt x="49" y="11"/>
                        <a:pt x="48" y="13"/>
                        <a:pt x="47" y="15"/>
                      </a:cubicBezTo>
                      <a:cubicBezTo>
                        <a:pt x="42" y="28"/>
                        <a:pt x="25" y="33"/>
                        <a:pt x="9" y="27"/>
                      </a:cubicBezTo>
                      <a:cubicBezTo>
                        <a:pt x="6" y="26"/>
                        <a:pt x="4" y="24"/>
                        <a:pt x="1" y="23"/>
                      </a:cubicBezTo>
                      <a:cubicBezTo>
                        <a:pt x="1" y="22"/>
                        <a:pt x="1" y="22"/>
                        <a:pt x="0" y="22"/>
                      </a:cubicBezTo>
                      <a:cubicBezTo>
                        <a:pt x="7" y="26"/>
                        <a:pt x="15" y="29"/>
                        <a:pt x="23" y="29"/>
                      </a:cubicBezTo>
                      <a:cubicBezTo>
                        <a:pt x="31" y="29"/>
                        <a:pt x="38" y="26"/>
                        <a:pt x="42" y="22"/>
                      </a:cubicBezTo>
                      <a:cubicBezTo>
                        <a:pt x="45" y="19"/>
                        <a:pt x="47" y="17"/>
                        <a:pt x="48" y="13"/>
                      </a:cubicBezTo>
                      <a:cubicBezTo>
                        <a:pt x="49" y="10"/>
                        <a:pt x="49" y="7"/>
                        <a:pt x="47" y="4"/>
                      </a:cubicBezTo>
                      <a:cubicBezTo>
                        <a:pt x="46" y="3"/>
                        <a:pt x="45" y="2"/>
                        <a:pt x="44" y="1"/>
                      </a:cubicBezTo>
                      <a:cubicBezTo>
                        <a:pt x="42" y="1"/>
                        <a:pt x="41" y="1"/>
                        <a:pt x="40" y="2"/>
                      </a:cubicBezTo>
                      <a:cubicBezTo>
                        <a:pt x="39" y="3"/>
                        <a:pt x="38" y="4"/>
                        <a:pt x="38" y="5"/>
                      </a:cubicBezTo>
                      <a:cubicBezTo>
                        <a:pt x="38" y="5"/>
                        <a:pt x="38" y="6"/>
                        <a:pt x="38" y="6"/>
                      </a:cubicBezTo>
                      <a:cubicBezTo>
                        <a:pt x="38" y="6"/>
                        <a:pt x="38" y="6"/>
                        <a:pt x="38" y="6"/>
                      </a:cubicBezTo>
                      <a:cubicBezTo>
                        <a:pt x="38" y="6"/>
                        <a:pt x="38" y="5"/>
                        <a:pt x="38" y="5"/>
                      </a:cubicBezTo>
                      <a:cubicBezTo>
                        <a:pt x="38" y="3"/>
                        <a:pt x="39" y="2"/>
                        <a:pt x="40" y="1"/>
                      </a:cubicBezTo>
                      <a:cubicBezTo>
                        <a:pt x="41" y="0"/>
                        <a:pt x="42" y="0"/>
                        <a:pt x="44"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5" name="Freeform 428"/>
                <p:cNvSpPr>
                  <a:spLocks/>
                </p:cNvSpPr>
                <p:nvPr/>
              </p:nvSpPr>
              <p:spPr bwMode="auto">
                <a:xfrm>
                  <a:off x="2179" y="560"/>
                  <a:ext cx="7" cy="10"/>
                </a:xfrm>
                <a:custGeom>
                  <a:avLst/>
                  <a:gdLst>
                    <a:gd name="T0" fmla="*/ 3 w 3"/>
                    <a:gd name="T1" fmla="*/ 3 h 4"/>
                    <a:gd name="T2" fmla="*/ 0 w 3"/>
                    <a:gd name="T3" fmla="*/ 3 h 4"/>
                    <a:gd name="T4" fmla="*/ 0 w 3"/>
                    <a:gd name="T5" fmla="*/ 0 h 4"/>
                    <a:gd name="T6" fmla="*/ 3 w 3"/>
                    <a:gd name="T7" fmla="*/ 0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0" y="3"/>
                      </a:cubicBezTo>
                      <a:cubicBezTo>
                        <a:pt x="0" y="3"/>
                        <a:pt x="0" y="1"/>
                        <a:pt x="0" y="0"/>
                      </a:cubicBezTo>
                      <a:cubicBezTo>
                        <a:pt x="1" y="0"/>
                        <a:pt x="2" y="0"/>
                        <a:pt x="3" y="0"/>
                      </a:cubicBezTo>
                      <a:cubicBezTo>
                        <a:pt x="3" y="1"/>
                        <a:pt x="3" y="3"/>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6" name="Freeform 429"/>
                <p:cNvSpPr>
                  <a:spLocks/>
                </p:cNvSpPr>
                <p:nvPr/>
              </p:nvSpPr>
              <p:spPr bwMode="auto">
                <a:xfrm>
                  <a:off x="2179" y="560"/>
                  <a:ext cx="7" cy="10"/>
                </a:xfrm>
                <a:custGeom>
                  <a:avLst/>
                  <a:gdLst>
                    <a:gd name="T0" fmla="*/ 3 w 3"/>
                    <a:gd name="T1" fmla="*/ 3 h 4"/>
                    <a:gd name="T2" fmla="*/ 3 w 3"/>
                    <a:gd name="T3" fmla="*/ 3 h 4"/>
                    <a:gd name="T4" fmla="*/ 2 w 3"/>
                    <a:gd name="T5" fmla="*/ 4 h 4"/>
                    <a:gd name="T6" fmla="*/ 0 w 3"/>
                    <a:gd name="T7" fmla="*/ 3 h 4"/>
                    <a:gd name="T8" fmla="*/ 0 w 3"/>
                    <a:gd name="T9" fmla="*/ 2 h 4"/>
                    <a:gd name="T10" fmla="*/ 0 w 3"/>
                    <a:gd name="T11" fmla="*/ 0 h 4"/>
                    <a:gd name="T12" fmla="*/ 1 w 3"/>
                    <a:gd name="T13" fmla="*/ 0 h 4"/>
                    <a:gd name="T14" fmla="*/ 3 w 3"/>
                    <a:gd name="T15" fmla="*/ 0 h 4"/>
                    <a:gd name="T16" fmla="*/ 3 w 3"/>
                    <a:gd name="T17" fmla="*/ 2 h 4"/>
                    <a:gd name="T18" fmla="*/ 3 w 3"/>
                    <a:gd name="T19" fmla="*/ 3 h 4"/>
                    <a:gd name="T20" fmla="*/ 3 w 3"/>
                    <a:gd name="T21" fmla="*/ 3 h 4"/>
                    <a:gd name="T22" fmla="*/ 3 w 3"/>
                    <a:gd name="T23" fmla="*/ 3 h 4"/>
                    <a:gd name="T24" fmla="*/ 3 w 3"/>
                    <a:gd name="T25" fmla="*/ 2 h 4"/>
                    <a:gd name="T26" fmla="*/ 3 w 3"/>
                    <a:gd name="T27" fmla="*/ 0 h 4"/>
                    <a:gd name="T28" fmla="*/ 1 w 3"/>
                    <a:gd name="T29" fmla="*/ 0 h 4"/>
                    <a:gd name="T30" fmla="*/ 0 w 3"/>
                    <a:gd name="T31" fmla="*/ 0 h 4"/>
                    <a:gd name="T32" fmla="*/ 0 w 3"/>
                    <a:gd name="T33" fmla="*/ 2 h 4"/>
                    <a:gd name="T34" fmla="*/ 0 w 3"/>
                    <a:gd name="T35" fmla="*/ 3 h 4"/>
                    <a:gd name="T36" fmla="*/ 2 w 3"/>
                    <a:gd name="T37" fmla="*/ 4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2" y="4"/>
                        <a:pt x="2" y="4"/>
                        <a:pt x="2" y="4"/>
                      </a:cubicBezTo>
                      <a:cubicBezTo>
                        <a:pt x="1" y="4"/>
                        <a:pt x="1" y="4"/>
                        <a:pt x="0" y="3"/>
                      </a:cubicBezTo>
                      <a:cubicBezTo>
                        <a:pt x="0" y="3"/>
                        <a:pt x="0" y="2"/>
                        <a:pt x="0" y="2"/>
                      </a:cubicBezTo>
                      <a:cubicBezTo>
                        <a:pt x="0" y="1"/>
                        <a:pt x="0" y="1"/>
                        <a:pt x="0" y="0"/>
                      </a:cubicBezTo>
                      <a:cubicBezTo>
                        <a:pt x="1" y="0"/>
                        <a:pt x="1" y="0"/>
                        <a:pt x="1" y="0"/>
                      </a:cubicBezTo>
                      <a:cubicBezTo>
                        <a:pt x="2" y="0"/>
                        <a:pt x="2" y="0"/>
                        <a:pt x="3" y="0"/>
                      </a:cubicBezTo>
                      <a:cubicBezTo>
                        <a:pt x="3" y="1"/>
                        <a:pt x="3" y="1"/>
                        <a:pt x="3" y="2"/>
                      </a:cubicBezTo>
                      <a:cubicBezTo>
                        <a:pt x="3" y="3"/>
                        <a:pt x="3" y="3"/>
                        <a:pt x="3" y="3"/>
                      </a:cubicBezTo>
                      <a:cubicBezTo>
                        <a:pt x="3" y="3"/>
                        <a:pt x="3" y="3"/>
                        <a:pt x="3" y="3"/>
                      </a:cubicBezTo>
                      <a:cubicBezTo>
                        <a:pt x="3" y="3"/>
                        <a:pt x="3" y="3"/>
                        <a:pt x="3" y="3"/>
                      </a:cubicBezTo>
                      <a:cubicBezTo>
                        <a:pt x="3" y="3"/>
                        <a:pt x="3" y="3"/>
                        <a:pt x="3" y="2"/>
                      </a:cubicBezTo>
                      <a:cubicBezTo>
                        <a:pt x="3" y="1"/>
                        <a:pt x="3" y="1"/>
                        <a:pt x="3" y="0"/>
                      </a:cubicBezTo>
                      <a:cubicBezTo>
                        <a:pt x="2" y="0"/>
                        <a:pt x="2" y="0"/>
                        <a:pt x="1" y="0"/>
                      </a:cubicBezTo>
                      <a:cubicBezTo>
                        <a:pt x="1" y="0"/>
                        <a:pt x="1" y="0"/>
                        <a:pt x="0" y="0"/>
                      </a:cubicBezTo>
                      <a:cubicBezTo>
                        <a:pt x="0" y="1"/>
                        <a:pt x="0" y="1"/>
                        <a:pt x="0" y="2"/>
                      </a:cubicBezTo>
                      <a:cubicBezTo>
                        <a:pt x="0" y="3"/>
                        <a:pt x="0" y="3"/>
                        <a:pt x="0" y="3"/>
                      </a:cubicBezTo>
                      <a:cubicBezTo>
                        <a:pt x="1" y="4"/>
                        <a:pt x="1" y="4"/>
                        <a:pt x="2" y="4"/>
                      </a:cubicBezTo>
                      <a:cubicBezTo>
                        <a:pt x="2" y="4"/>
                        <a:pt x="2" y="4"/>
                        <a:pt x="3"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7" name="Freeform 430"/>
                <p:cNvSpPr>
                  <a:spLocks/>
                </p:cNvSpPr>
                <p:nvPr/>
              </p:nvSpPr>
              <p:spPr bwMode="auto">
                <a:xfrm>
                  <a:off x="2191" y="556"/>
                  <a:ext cx="10" cy="11"/>
                </a:xfrm>
                <a:custGeom>
                  <a:avLst/>
                  <a:gdLst>
                    <a:gd name="T0" fmla="*/ 3 w 4"/>
                    <a:gd name="T1" fmla="*/ 4 h 5"/>
                    <a:gd name="T2" fmla="*/ 1 w 4"/>
                    <a:gd name="T3" fmla="*/ 4 h 5"/>
                    <a:gd name="T4" fmla="*/ 1 w 4"/>
                    <a:gd name="T5" fmla="*/ 1 h 5"/>
                    <a:gd name="T6" fmla="*/ 3 w 4"/>
                    <a:gd name="T7" fmla="*/ 1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1" y="5"/>
                        <a:pt x="1" y="4"/>
                      </a:cubicBezTo>
                      <a:cubicBezTo>
                        <a:pt x="0" y="3"/>
                        <a:pt x="0" y="2"/>
                        <a:pt x="1" y="1"/>
                      </a:cubicBezTo>
                      <a:cubicBezTo>
                        <a:pt x="1" y="0"/>
                        <a:pt x="2" y="0"/>
                        <a:pt x="3" y="1"/>
                      </a:cubicBezTo>
                      <a:cubicBezTo>
                        <a:pt x="4" y="2"/>
                        <a:pt x="4" y="3"/>
                        <a:pt x="3"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8" name="Freeform 431"/>
                <p:cNvSpPr>
                  <a:spLocks/>
                </p:cNvSpPr>
                <p:nvPr/>
              </p:nvSpPr>
              <p:spPr bwMode="auto">
                <a:xfrm>
                  <a:off x="2191" y="556"/>
                  <a:ext cx="7" cy="11"/>
                </a:xfrm>
                <a:custGeom>
                  <a:avLst/>
                  <a:gdLst>
                    <a:gd name="T0" fmla="*/ 3 w 3"/>
                    <a:gd name="T1" fmla="*/ 4 h 5"/>
                    <a:gd name="T2" fmla="*/ 3 w 3"/>
                    <a:gd name="T3" fmla="*/ 4 h 5"/>
                    <a:gd name="T4" fmla="*/ 2 w 3"/>
                    <a:gd name="T5" fmla="*/ 5 h 5"/>
                    <a:gd name="T6" fmla="*/ 1 w 3"/>
                    <a:gd name="T7" fmla="*/ 4 h 5"/>
                    <a:gd name="T8" fmla="*/ 0 w 3"/>
                    <a:gd name="T9" fmla="*/ 3 h 5"/>
                    <a:gd name="T10" fmla="*/ 1 w 3"/>
                    <a:gd name="T11" fmla="*/ 1 h 5"/>
                    <a:gd name="T12" fmla="*/ 2 w 3"/>
                    <a:gd name="T13" fmla="*/ 1 h 5"/>
                    <a:gd name="T14" fmla="*/ 3 w 3"/>
                    <a:gd name="T15" fmla="*/ 1 h 5"/>
                    <a:gd name="T16" fmla="*/ 3 w 3"/>
                    <a:gd name="T17" fmla="*/ 3 h 5"/>
                    <a:gd name="T18" fmla="*/ 3 w 3"/>
                    <a:gd name="T19" fmla="*/ 4 h 5"/>
                    <a:gd name="T20" fmla="*/ 3 w 3"/>
                    <a:gd name="T21" fmla="*/ 4 h 5"/>
                    <a:gd name="T22" fmla="*/ 3 w 3"/>
                    <a:gd name="T23" fmla="*/ 4 h 5"/>
                    <a:gd name="T24" fmla="*/ 3 w 3"/>
                    <a:gd name="T25" fmla="*/ 3 h 5"/>
                    <a:gd name="T26" fmla="*/ 3 w 3"/>
                    <a:gd name="T27" fmla="*/ 1 h 5"/>
                    <a:gd name="T28" fmla="*/ 2 w 3"/>
                    <a:gd name="T29" fmla="*/ 0 h 5"/>
                    <a:gd name="T30" fmla="*/ 1 w 3"/>
                    <a:gd name="T31" fmla="*/ 1 h 5"/>
                    <a:gd name="T32" fmla="*/ 0 w 3"/>
                    <a:gd name="T33" fmla="*/ 3 h 5"/>
                    <a:gd name="T34" fmla="*/ 1 w 3"/>
                    <a:gd name="T35" fmla="*/ 4 h 5"/>
                    <a:gd name="T36" fmla="*/ 2 w 3"/>
                    <a:gd name="T37" fmla="*/ 5 h 5"/>
                    <a:gd name="T38" fmla="*/ 3 w 3"/>
                    <a:gd name="T3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5">
                      <a:moveTo>
                        <a:pt x="3" y="4"/>
                      </a:moveTo>
                      <a:cubicBezTo>
                        <a:pt x="3" y="4"/>
                        <a:pt x="3" y="4"/>
                        <a:pt x="3" y="4"/>
                      </a:cubicBezTo>
                      <a:cubicBezTo>
                        <a:pt x="3" y="4"/>
                        <a:pt x="2" y="5"/>
                        <a:pt x="2" y="5"/>
                      </a:cubicBezTo>
                      <a:cubicBezTo>
                        <a:pt x="1" y="5"/>
                        <a:pt x="1" y="4"/>
                        <a:pt x="1" y="4"/>
                      </a:cubicBezTo>
                      <a:cubicBezTo>
                        <a:pt x="0" y="4"/>
                        <a:pt x="0" y="3"/>
                        <a:pt x="0" y="3"/>
                      </a:cubicBezTo>
                      <a:cubicBezTo>
                        <a:pt x="0" y="2"/>
                        <a:pt x="0" y="2"/>
                        <a:pt x="1" y="1"/>
                      </a:cubicBezTo>
                      <a:cubicBezTo>
                        <a:pt x="1" y="1"/>
                        <a:pt x="1" y="1"/>
                        <a:pt x="2" y="1"/>
                      </a:cubicBezTo>
                      <a:cubicBezTo>
                        <a:pt x="2" y="1"/>
                        <a:pt x="3" y="1"/>
                        <a:pt x="3" y="1"/>
                      </a:cubicBezTo>
                      <a:cubicBezTo>
                        <a:pt x="3" y="2"/>
                        <a:pt x="3" y="2"/>
                        <a:pt x="3" y="3"/>
                      </a:cubicBezTo>
                      <a:cubicBezTo>
                        <a:pt x="3" y="3"/>
                        <a:pt x="3" y="4"/>
                        <a:pt x="3" y="4"/>
                      </a:cubicBezTo>
                      <a:cubicBezTo>
                        <a:pt x="3" y="4"/>
                        <a:pt x="3" y="4"/>
                        <a:pt x="3" y="4"/>
                      </a:cubicBezTo>
                      <a:cubicBezTo>
                        <a:pt x="3" y="4"/>
                        <a:pt x="3" y="4"/>
                        <a:pt x="3" y="4"/>
                      </a:cubicBezTo>
                      <a:cubicBezTo>
                        <a:pt x="3" y="4"/>
                        <a:pt x="3" y="3"/>
                        <a:pt x="3" y="3"/>
                      </a:cubicBezTo>
                      <a:cubicBezTo>
                        <a:pt x="3" y="2"/>
                        <a:pt x="3" y="2"/>
                        <a:pt x="3" y="1"/>
                      </a:cubicBezTo>
                      <a:cubicBezTo>
                        <a:pt x="3" y="1"/>
                        <a:pt x="2" y="0"/>
                        <a:pt x="2" y="0"/>
                      </a:cubicBezTo>
                      <a:cubicBezTo>
                        <a:pt x="1" y="0"/>
                        <a:pt x="1" y="1"/>
                        <a:pt x="1" y="1"/>
                      </a:cubicBezTo>
                      <a:cubicBezTo>
                        <a:pt x="0" y="1"/>
                        <a:pt x="0" y="2"/>
                        <a:pt x="0" y="3"/>
                      </a:cubicBezTo>
                      <a:cubicBezTo>
                        <a:pt x="0" y="3"/>
                        <a:pt x="0" y="4"/>
                        <a:pt x="1" y="4"/>
                      </a:cubicBezTo>
                      <a:cubicBezTo>
                        <a:pt x="1" y="4"/>
                        <a:pt x="1" y="5"/>
                        <a:pt x="2" y="5"/>
                      </a:cubicBezTo>
                      <a:cubicBezTo>
                        <a:pt x="2" y="5"/>
                        <a:pt x="3" y="5"/>
                        <a:pt x="3"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9" name="Freeform 432"/>
                <p:cNvSpPr>
                  <a:spLocks/>
                </p:cNvSpPr>
                <p:nvPr/>
              </p:nvSpPr>
              <p:spPr bwMode="auto">
                <a:xfrm>
                  <a:off x="2212" y="546"/>
                  <a:ext cx="5" cy="10"/>
                </a:xfrm>
                <a:custGeom>
                  <a:avLst/>
                  <a:gdLst>
                    <a:gd name="T0" fmla="*/ 2 w 2"/>
                    <a:gd name="T1" fmla="*/ 3 h 4"/>
                    <a:gd name="T2" fmla="*/ 0 w 2"/>
                    <a:gd name="T3" fmla="*/ 3 h 4"/>
                    <a:gd name="T4" fmla="*/ 0 w 2"/>
                    <a:gd name="T5" fmla="*/ 1 h 4"/>
                    <a:gd name="T6" fmla="*/ 2 w 2"/>
                    <a:gd name="T7" fmla="*/ 1 h 4"/>
                    <a:gd name="T8" fmla="*/ 2 w 2"/>
                    <a:gd name="T9" fmla="*/ 3 h 4"/>
                  </a:gdLst>
                  <a:ahLst/>
                  <a:cxnLst>
                    <a:cxn ang="0">
                      <a:pos x="T0" y="T1"/>
                    </a:cxn>
                    <a:cxn ang="0">
                      <a:pos x="T2" y="T3"/>
                    </a:cxn>
                    <a:cxn ang="0">
                      <a:pos x="T4" y="T5"/>
                    </a:cxn>
                    <a:cxn ang="0">
                      <a:pos x="T6" y="T7"/>
                    </a:cxn>
                    <a:cxn ang="0">
                      <a:pos x="T8" y="T9"/>
                    </a:cxn>
                  </a:cxnLst>
                  <a:rect l="0" t="0" r="r" b="b"/>
                  <a:pathLst>
                    <a:path w="2" h="4">
                      <a:moveTo>
                        <a:pt x="2" y="3"/>
                      </a:moveTo>
                      <a:cubicBezTo>
                        <a:pt x="1" y="4"/>
                        <a:pt x="1" y="4"/>
                        <a:pt x="0" y="3"/>
                      </a:cubicBezTo>
                      <a:cubicBezTo>
                        <a:pt x="0" y="2"/>
                        <a:pt x="0" y="1"/>
                        <a:pt x="0" y="1"/>
                      </a:cubicBezTo>
                      <a:cubicBezTo>
                        <a:pt x="1" y="0"/>
                        <a:pt x="1" y="0"/>
                        <a:pt x="2" y="1"/>
                      </a:cubicBezTo>
                      <a:cubicBezTo>
                        <a:pt x="2" y="1"/>
                        <a:pt x="2" y="2"/>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0" name="Freeform 433"/>
                <p:cNvSpPr>
                  <a:spLocks/>
                </p:cNvSpPr>
                <p:nvPr/>
              </p:nvSpPr>
              <p:spPr bwMode="auto">
                <a:xfrm>
                  <a:off x="2212" y="546"/>
                  <a:ext cx="5" cy="7"/>
                </a:xfrm>
                <a:custGeom>
                  <a:avLst/>
                  <a:gdLst>
                    <a:gd name="T0" fmla="*/ 2 w 2"/>
                    <a:gd name="T1" fmla="*/ 3 h 3"/>
                    <a:gd name="T2" fmla="*/ 2 w 2"/>
                    <a:gd name="T3" fmla="*/ 3 h 3"/>
                    <a:gd name="T4" fmla="*/ 1 w 2"/>
                    <a:gd name="T5" fmla="*/ 3 h 3"/>
                    <a:gd name="T6" fmla="*/ 0 w 2"/>
                    <a:gd name="T7" fmla="*/ 3 h 3"/>
                    <a:gd name="T8" fmla="*/ 0 w 2"/>
                    <a:gd name="T9" fmla="*/ 2 h 3"/>
                    <a:gd name="T10" fmla="*/ 0 w 2"/>
                    <a:gd name="T11" fmla="*/ 1 h 3"/>
                    <a:gd name="T12" fmla="*/ 1 w 2"/>
                    <a:gd name="T13" fmla="*/ 0 h 3"/>
                    <a:gd name="T14" fmla="*/ 2 w 2"/>
                    <a:gd name="T15" fmla="*/ 1 h 3"/>
                    <a:gd name="T16" fmla="*/ 2 w 2"/>
                    <a:gd name="T17" fmla="*/ 2 h 3"/>
                    <a:gd name="T18" fmla="*/ 2 w 2"/>
                    <a:gd name="T19" fmla="*/ 3 h 3"/>
                    <a:gd name="T20" fmla="*/ 2 w 2"/>
                    <a:gd name="T21" fmla="*/ 3 h 3"/>
                    <a:gd name="T22" fmla="*/ 2 w 2"/>
                    <a:gd name="T23" fmla="*/ 3 h 3"/>
                    <a:gd name="T24" fmla="*/ 2 w 2"/>
                    <a:gd name="T25" fmla="*/ 2 h 3"/>
                    <a:gd name="T26" fmla="*/ 2 w 2"/>
                    <a:gd name="T27" fmla="*/ 1 h 3"/>
                    <a:gd name="T28" fmla="*/ 1 w 2"/>
                    <a:gd name="T29" fmla="*/ 0 h 3"/>
                    <a:gd name="T30" fmla="*/ 0 w 2"/>
                    <a:gd name="T31" fmla="*/ 1 h 3"/>
                    <a:gd name="T32" fmla="*/ 0 w 2"/>
                    <a:gd name="T33" fmla="*/ 2 h 3"/>
                    <a:gd name="T34" fmla="*/ 0 w 2"/>
                    <a:gd name="T35" fmla="*/ 3 h 3"/>
                    <a:gd name="T36" fmla="*/ 1 w 2"/>
                    <a:gd name="T37" fmla="*/ 3 h 3"/>
                    <a:gd name="T38" fmla="*/ 2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3"/>
                      </a:moveTo>
                      <a:cubicBezTo>
                        <a:pt x="2" y="3"/>
                        <a:pt x="2" y="3"/>
                        <a:pt x="2" y="3"/>
                      </a:cubicBezTo>
                      <a:cubicBezTo>
                        <a:pt x="2" y="3"/>
                        <a:pt x="1" y="3"/>
                        <a:pt x="1" y="3"/>
                      </a:cubicBezTo>
                      <a:cubicBezTo>
                        <a:pt x="1" y="3"/>
                        <a:pt x="0" y="3"/>
                        <a:pt x="0" y="3"/>
                      </a:cubicBezTo>
                      <a:cubicBezTo>
                        <a:pt x="0" y="3"/>
                        <a:pt x="0" y="2"/>
                        <a:pt x="0" y="2"/>
                      </a:cubicBezTo>
                      <a:cubicBezTo>
                        <a:pt x="0" y="1"/>
                        <a:pt x="0" y="1"/>
                        <a:pt x="0" y="1"/>
                      </a:cubicBezTo>
                      <a:cubicBezTo>
                        <a:pt x="0" y="0"/>
                        <a:pt x="1" y="0"/>
                        <a:pt x="1" y="0"/>
                      </a:cubicBezTo>
                      <a:cubicBezTo>
                        <a:pt x="1" y="0"/>
                        <a:pt x="2" y="0"/>
                        <a:pt x="2" y="1"/>
                      </a:cubicBezTo>
                      <a:cubicBezTo>
                        <a:pt x="2" y="1"/>
                        <a:pt x="2" y="1"/>
                        <a:pt x="2" y="2"/>
                      </a:cubicBezTo>
                      <a:cubicBezTo>
                        <a:pt x="2" y="2"/>
                        <a:pt x="2" y="3"/>
                        <a:pt x="2" y="3"/>
                      </a:cubicBezTo>
                      <a:cubicBezTo>
                        <a:pt x="2" y="3"/>
                        <a:pt x="2" y="3"/>
                        <a:pt x="2" y="3"/>
                      </a:cubicBezTo>
                      <a:cubicBezTo>
                        <a:pt x="2" y="3"/>
                        <a:pt x="2" y="3"/>
                        <a:pt x="2" y="3"/>
                      </a:cubicBezTo>
                      <a:cubicBezTo>
                        <a:pt x="2" y="3"/>
                        <a:pt x="2" y="2"/>
                        <a:pt x="2" y="2"/>
                      </a:cubicBezTo>
                      <a:cubicBezTo>
                        <a:pt x="2" y="1"/>
                        <a:pt x="2" y="1"/>
                        <a:pt x="2" y="1"/>
                      </a:cubicBezTo>
                      <a:cubicBezTo>
                        <a:pt x="2" y="0"/>
                        <a:pt x="1" y="0"/>
                        <a:pt x="1" y="0"/>
                      </a:cubicBezTo>
                      <a:cubicBezTo>
                        <a:pt x="1" y="0"/>
                        <a:pt x="0" y="0"/>
                        <a:pt x="0" y="1"/>
                      </a:cubicBezTo>
                      <a:cubicBezTo>
                        <a:pt x="0" y="1"/>
                        <a:pt x="0" y="1"/>
                        <a:pt x="0" y="2"/>
                      </a:cubicBezTo>
                      <a:cubicBezTo>
                        <a:pt x="0" y="2"/>
                        <a:pt x="0" y="3"/>
                        <a:pt x="0" y="3"/>
                      </a:cubicBezTo>
                      <a:cubicBezTo>
                        <a:pt x="0" y="3"/>
                        <a:pt x="1" y="3"/>
                        <a:pt x="1" y="3"/>
                      </a:cubicBezTo>
                      <a:cubicBezTo>
                        <a:pt x="1" y="3"/>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1" name="Freeform 434"/>
                <p:cNvSpPr>
                  <a:spLocks/>
                </p:cNvSpPr>
                <p:nvPr/>
              </p:nvSpPr>
              <p:spPr bwMode="auto">
                <a:xfrm>
                  <a:off x="2203" y="553"/>
                  <a:ext cx="7" cy="10"/>
                </a:xfrm>
                <a:custGeom>
                  <a:avLst/>
                  <a:gdLst>
                    <a:gd name="T0" fmla="*/ 2 w 3"/>
                    <a:gd name="T1" fmla="*/ 3 h 4"/>
                    <a:gd name="T2" fmla="*/ 0 w 3"/>
                    <a:gd name="T3" fmla="*/ 3 h 4"/>
                    <a:gd name="T4" fmla="*/ 0 w 3"/>
                    <a:gd name="T5" fmla="*/ 0 h 4"/>
                    <a:gd name="T6" fmla="*/ 2 w 3"/>
                    <a:gd name="T7" fmla="*/ 0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4"/>
                        <a:pt x="1" y="4"/>
                        <a:pt x="0" y="3"/>
                      </a:cubicBezTo>
                      <a:cubicBezTo>
                        <a:pt x="0" y="2"/>
                        <a:pt x="0" y="1"/>
                        <a:pt x="0" y="0"/>
                      </a:cubicBezTo>
                      <a:cubicBezTo>
                        <a:pt x="1" y="0"/>
                        <a:pt x="2" y="0"/>
                        <a:pt x="2" y="0"/>
                      </a:cubicBezTo>
                      <a:cubicBezTo>
                        <a:pt x="3" y="1"/>
                        <a:pt x="3" y="2"/>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2" name="Freeform 435"/>
                <p:cNvSpPr>
                  <a:spLocks/>
                </p:cNvSpPr>
                <p:nvPr/>
              </p:nvSpPr>
              <p:spPr bwMode="auto">
                <a:xfrm>
                  <a:off x="2203" y="553"/>
                  <a:ext cx="7" cy="10"/>
                </a:xfrm>
                <a:custGeom>
                  <a:avLst/>
                  <a:gdLst>
                    <a:gd name="T0" fmla="*/ 2 w 3"/>
                    <a:gd name="T1" fmla="*/ 3 h 4"/>
                    <a:gd name="T2" fmla="*/ 2 w 3"/>
                    <a:gd name="T3" fmla="*/ 3 h 4"/>
                    <a:gd name="T4" fmla="*/ 1 w 3"/>
                    <a:gd name="T5" fmla="*/ 3 h 4"/>
                    <a:gd name="T6" fmla="*/ 0 w 3"/>
                    <a:gd name="T7" fmla="*/ 3 h 4"/>
                    <a:gd name="T8" fmla="*/ 0 w 3"/>
                    <a:gd name="T9" fmla="*/ 2 h 4"/>
                    <a:gd name="T10" fmla="*/ 0 w 3"/>
                    <a:gd name="T11" fmla="*/ 0 h 4"/>
                    <a:gd name="T12" fmla="*/ 1 w 3"/>
                    <a:gd name="T13" fmla="*/ 0 h 4"/>
                    <a:gd name="T14" fmla="*/ 2 w 3"/>
                    <a:gd name="T15" fmla="*/ 0 h 4"/>
                    <a:gd name="T16" fmla="*/ 3 w 3"/>
                    <a:gd name="T17" fmla="*/ 2 h 4"/>
                    <a:gd name="T18" fmla="*/ 2 w 3"/>
                    <a:gd name="T19" fmla="*/ 3 h 4"/>
                    <a:gd name="T20" fmla="*/ 2 w 3"/>
                    <a:gd name="T21" fmla="*/ 3 h 4"/>
                    <a:gd name="T22" fmla="*/ 2 w 3"/>
                    <a:gd name="T23" fmla="*/ 3 h 4"/>
                    <a:gd name="T24" fmla="*/ 3 w 3"/>
                    <a:gd name="T25" fmla="*/ 2 h 4"/>
                    <a:gd name="T26" fmla="*/ 2 w 3"/>
                    <a:gd name="T27" fmla="*/ 0 h 4"/>
                    <a:gd name="T28" fmla="*/ 1 w 3"/>
                    <a:gd name="T29" fmla="*/ 0 h 4"/>
                    <a:gd name="T30" fmla="*/ 0 w 3"/>
                    <a:gd name="T31" fmla="*/ 0 h 4"/>
                    <a:gd name="T32" fmla="*/ 0 w 3"/>
                    <a:gd name="T33" fmla="*/ 2 h 4"/>
                    <a:gd name="T34" fmla="*/ 0 w 3"/>
                    <a:gd name="T35" fmla="*/ 3 h 4"/>
                    <a:gd name="T36" fmla="*/ 1 w 3"/>
                    <a:gd name="T37" fmla="*/ 3 h 4"/>
                    <a:gd name="T38" fmla="*/ 2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2" y="3"/>
                      </a:moveTo>
                      <a:cubicBezTo>
                        <a:pt x="2" y="3"/>
                        <a:pt x="2" y="3"/>
                        <a:pt x="2" y="3"/>
                      </a:cubicBezTo>
                      <a:cubicBezTo>
                        <a:pt x="2" y="3"/>
                        <a:pt x="2" y="3"/>
                        <a:pt x="1" y="3"/>
                      </a:cubicBezTo>
                      <a:cubicBezTo>
                        <a:pt x="1" y="3"/>
                        <a:pt x="0" y="3"/>
                        <a:pt x="0" y="3"/>
                      </a:cubicBezTo>
                      <a:cubicBezTo>
                        <a:pt x="0" y="3"/>
                        <a:pt x="0" y="2"/>
                        <a:pt x="0" y="2"/>
                      </a:cubicBezTo>
                      <a:cubicBezTo>
                        <a:pt x="0" y="1"/>
                        <a:pt x="0" y="1"/>
                        <a:pt x="0" y="0"/>
                      </a:cubicBezTo>
                      <a:cubicBezTo>
                        <a:pt x="0" y="0"/>
                        <a:pt x="1" y="0"/>
                        <a:pt x="1" y="0"/>
                      </a:cubicBezTo>
                      <a:cubicBezTo>
                        <a:pt x="2" y="0"/>
                        <a:pt x="2" y="0"/>
                        <a:pt x="2" y="0"/>
                      </a:cubicBezTo>
                      <a:cubicBezTo>
                        <a:pt x="3" y="1"/>
                        <a:pt x="3" y="1"/>
                        <a:pt x="3" y="2"/>
                      </a:cubicBezTo>
                      <a:cubicBezTo>
                        <a:pt x="3" y="2"/>
                        <a:pt x="3" y="3"/>
                        <a:pt x="2" y="3"/>
                      </a:cubicBezTo>
                      <a:cubicBezTo>
                        <a:pt x="2" y="3"/>
                        <a:pt x="2" y="3"/>
                        <a:pt x="2" y="3"/>
                      </a:cubicBezTo>
                      <a:cubicBezTo>
                        <a:pt x="2" y="3"/>
                        <a:pt x="2" y="3"/>
                        <a:pt x="2" y="3"/>
                      </a:cubicBezTo>
                      <a:cubicBezTo>
                        <a:pt x="3" y="3"/>
                        <a:pt x="3" y="2"/>
                        <a:pt x="3" y="2"/>
                      </a:cubicBezTo>
                      <a:cubicBezTo>
                        <a:pt x="3" y="1"/>
                        <a:pt x="3" y="1"/>
                        <a:pt x="2" y="0"/>
                      </a:cubicBezTo>
                      <a:cubicBezTo>
                        <a:pt x="2" y="0"/>
                        <a:pt x="2" y="0"/>
                        <a:pt x="1" y="0"/>
                      </a:cubicBezTo>
                      <a:cubicBezTo>
                        <a:pt x="1" y="0"/>
                        <a:pt x="0" y="0"/>
                        <a:pt x="0" y="0"/>
                      </a:cubicBezTo>
                      <a:cubicBezTo>
                        <a:pt x="0" y="1"/>
                        <a:pt x="0" y="1"/>
                        <a:pt x="0" y="2"/>
                      </a:cubicBezTo>
                      <a:cubicBezTo>
                        <a:pt x="0" y="2"/>
                        <a:pt x="0" y="3"/>
                        <a:pt x="0" y="3"/>
                      </a:cubicBezTo>
                      <a:cubicBezTo>
                        <a:pt x="0" y="3"/>
                        <a:pt x="1" y="3"/>
                        <a:pt x="1" y="3"/>
                      </a:cubicBezTo>
                      <a:cubicBezTo>
                        <a:pt x="2" y="4"/>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3" name="Freeform 436"/>
                <p:cNvSpPr>
                  <a:spLocks/>
                </p:cNvSpPr>
                <p:nvPr/>
              </p:nvSpPr>
              <p:spPr bwMode="auto">
                <a:xfrm>
                  <a:off x="2220" y="539"/>
                  <a:ext cx="4" cy="7"/>
                </a:xfrm>
                <a:custGeom>
                  <a:avLst/>
                  <a:gdLst>
                    <a:gd name="T0" fmla="*/ 1 w 2"/>
                    <a:gd name="T1" fmla="*/ 3 h 3"/>
                    <a:gd name="T2" fmla="*/ 0 w 2"/>
                    <a:gd name="T3" fmla="*/ 3 h 3"/>
                    <a:gd name="T4" fmla="*/ 0 w 2"/>
                    <a:gd name="T5" fmla="*/ 1 h 3"/>
                    <a:gd name="T6" fmla="*/ 1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1" y="3"/>
                        <a:pt x="0" y="3"/>
                        <a:pt x="0" y="3"/>
                      </a:cubicBezTo>
                      <a:cubicBezTo>
                        <a:pt x="0" y="2"/>
                        <a:pt x="0" y="1"/>
                        <a:pt x="0" y="1"/>
                      </a:cubicBezTo>
                      <a:cubicBezTo>
                        <a:pt x="0" y="0"/>
                        <a:pt x="1" y="0"/>
                        <a:pt x="1" y="1"/>
                      </a:cubicBezTo>
                      <a:cubicBezTo>
                        <a:pt x="2" y="1"/>
                        <a:pt x="2" y="2"/>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4" name="Freeform 437"/>
                <p:cNvSpPr>
                  <a:spLocks/>
                </p:cNvSpPr>
                <p:nvPr/>
              </p:nvSpPr>
              <p:spPr bwMode="auto">
                <a:xfrm>
                  <a:off x="2220" y="539"/>
                  <a:ext cx="4" cy="7"/>
                </a:xfrm>
                <a:custGeom>
                  <a:avLst/>
                  <a:gdLst>
                    <a:gd name="T0" fmla="*/ 1 w 2"/>
                    <a:gd name="T1" fmla="*/ 3 h 3"/>
                    <a:gd name="T2" fmla="*/ 1 w 2"/>
                    <a:gd name="T3" fmla="*/ 3 h 3"/>
                    <a:gd name="T4" fmla="*/ 1 w 2"/>
                    <a:gd name="T5" fmla="*/ 3 h 3"/>
                    <a:gd name="T6" fmla="*/ 0 w 2"/>
                    <a:gd name="T7" fmla="*/ 3 h 3"/>
                    <a:gd name="T8" fmla="*/ 0 w 2"/>
                    <a:gd name="T9" fmla="*/ 2 h 3"/>
                    <a:gd name="T10" fmla="*/ 0 w 2"/>
                    <a:gd name="T11" fmla="*/ 1 h 3"/>
                    <a:gd name="T12" fmla="*/ 1 w 2"/>
                    <a:gd name="T13" fmla="*/ 0 h 3"/>
                    <a:gd name="T14" fmla="*/ 1 w 2"/>
                    <a:gd name="T15" fmla="*/ 1 h 3"/>
                    <a:gd name="T16" fmla="*/ 2 w 2"/>
                    <a:gd name="T17" fmla="*/ 2 h 3"/>
                    <a:gd name="T18" fmla="*/ 1 w 2"/>
                    <a:gd name="T19" fmla="*/ 3 h 3"/>
                    <a:gd name="T20" fmla="*/ 1 w 2"/>
                    <a:gd name="T21" fmla="*/ 3 h 3"/>
                    <a:gd name="T22" fmla="*/ 1 w 2"/>
                    <a:gd name="T23" fmla="*/ 3 h 3"/>
                    <a:gd name="T24" fmla="*/ 2 w 2"/>
                    <a:gd name="T25" fmla="*/ 2 h 3"/>
                    <a:gd name="T26" fmla="*/ 1 w 2"/>
                    <a:gd name="T27" fmla="*/ 1 h 3"/>
                    <a:gd name="T28" fmla="*/ 1 w 2"/>
                    <a:gd name="T29" fmla="*/ 0 h 3"/>
                    <a:gd name="T30" fmla="*/ 0 w 2"/>
                    <a:gd name="T31" fmla="*/ 1 h 3"/>
                    <a:gd name="T32" fmla="*/ 0 w 2"/>
                    <a:gd name="T33" fmla="*/ 2 h 3"/>
                    <a:gd name="T34" fmla="*/ 0 w 2"/>
                    <a:gd name="T35" fmla="*/ 3 h 3"/>
                    <a:gd name="T36" fmla="*/ 1 w 2"/>
                    <a:gd name="T37" fmla="*/ 3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0"/>
                        <a:pt x="1" y="0"/>
                      </a:cubicBezTo>
                      <a:cubicBezTo>
                        <a:pt x="1" y="0"/>
                        <a:pt x="1" y="1"/>
                        <a:pt x="1" y="1"/>
                      </a:cubicBezTo>
                      <a:cubicBezTo>
                        <a:pt x="2" y="1"/>
                        <a:pt x="2" y="1"/>
                        <a:pt x="2" y="2"/>
                      </a:cubicBezTo>
                      <a:cubicBezTo>
                        <a:pt x="2" y="2"/>
                        <a:pt x="2" y="2"/>
                        <a:pt x="1" y="3"/>
                      </a:cubicBezTo>
                      <a:cubicBezTo>
                        <a:pt x="1" y="3"/>
                        <a:pt x="1" y="3"/>
                        <a:pt x="1" y="3"/>
                      </a:cubicBezTo>
                      <a:cubicBezTo>
                        <a:pt x="1" y="3"/>
                        <a:pt x="1" y="3"/>
                        <a:pt x="1" y="3"/>
                      </a:cubicBezTo>
                      <a:cubicBezTo>
                        <a:pt x="2" y="2"/>
                        <a:pt x="2" y="2"/>
                        <a:pt x="2" y="2"/>
                      </a:cubicBezTo>
                      <a:cubicBezTo>
                        <a:pt x="2" y="1"/>
                        <a:pt x="2" y="1"/>
                        <a:pt x="1" y="1"/>
                      </a:cubicBezTo>
                      <a:cubicBezTo>
                        <a:pt x="1" y="1"/>
                        <a:pt x="1" y="0"/>
                        <a:pt x="1" y="0"/>
                      </a:cubicBezTo>
                      <a:cubicBezTo>
                        <a:pt x="0" y="0"/>
                        <a:pt x="0" y="1"/>
                        <a:pt x="0" y="1"/>
                      </a:cubicBezTo>
                      <a:cubicBezTo>
                        <a:pt x="0" y="1"/>
                        <a:pt x="0" y="1"/>
                        <a:pt x="0" y="2"/>
                      </a:cubicBezTo>
                      <a:cubicBezTo>
                        <a:pt x="0" y="2"/>
                        <a:pt x="0" y="2"/>
                        <a:pt x="0" y="3"/>
                      </a:cubicBezTo>
                      <a:cubicBezTo>
                        <a:pt x="0" y="3"/>
                        <a:pt x="0" y="3"/>
                        <a:pt x="1" y="3"/>
                      </a:cubicBezTo>
                      <a:cubicBezTo>
                        <a:pt x="1" y="3"/>
                        <a:pt x="1" y="3"/>
                        <a:pt x="1"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5" name="Freeform 438"/>
                <p:cNvSpPr>
                  <a:spLocks/>
                </p:cNvSpPr>
                <p:nvPr/>
              </p:nvSpPr>
              <p:spPr bwMode="auto">
                <a:xfrm>
                  <a:off x="2224" y="534"/>
                  <a:ext cx="3" cy="5"/>
                </a:xfrm>
                <a:custGeom>
                  <a:avLst/>
                  <a:gdLst>
                    <a:gd name="T0" fmla="*/ 1 w 1"/>
                    <a:gd name="T1" fmla="*/ 2 h 2"/>
                    <a:gd name="T2" fmla="*/ 0 w 1"/>
                    <a:gd name="T3" fmla="*/ 2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0"/>
                      </a:cubicBezTo>
                      <a:cubicBezTo>
                        <a:pt x="0" y="0"/>
                        <a:pt x="1" y="0"/>
                        <a:pt x="1" y="0"/>
                      </a:cubicBezTo>
                      <a:cubicBezTo>
                        <a:pt x="1" y="1"/>
                        <a:pt x="1" y="1"/>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6" name="Freeform 439"/>
                <p:cNvSpPr>
                  <a:spLocks/>
                </p:cNvSpPr>
                <p:nvPr/>
              </p:nvSpPr>
              <p:spPr bwMode="auto">
                <a:xfrm>
                  <a:off x="2224" y="534"/>
                  <a:ext cx="3" cy="5"/>
                </a:xfrm>
                <a:custGeom>
                  <a:avLst/>
                  <a:gdLst>
                    <a:gd name="T0" fmla="*/ 1 w 1"/>
                    <a:gd name="T1" fmla="*/ 2 h 2"/>
                    <a:gd name="T2" fmla="*/ 1 w 1"/>
                    <a:gd name="T3" fmla="*/ 2 h 2"/>
                    <a:gd name="T4" fmla="*/ 0 w 1"/>
                    <a:gd name="T5" fmla="*/ 2 h 2"/>
                    <a:gd name="T6" fmla="*/ 0 w 1"/>
                    <a:gd name="T7" fmla="*/ 2 h 2"/>
                    <a:gd name="T8" fmla="*/ 0 w 1"/>
                    <a:gd name="T9" fmla="*/ 1 h 2"/>
                    <a:gd name="T10" fmla="*/ 0 w 1"/>
                    <a:gd name="T11" fmla="*/ 0 h 2"/>
                    <a:gd name="T12" fmla="*/ 0 w 1"/>
                    <a:gd name="T13" fmla="*/ 0 h 2"/>
                    <a:gd name="T14" fmla="*/ 1 w 1"/>
                    <a:gd name="T15" fmla="*/ 0 h 2"/>
                    <a:gd name="T16" fmla="*/ 1 w 1"/>
                    <a:gd name="T17" fmla="*/ 1 h 2"/>
                    <a:gd name="T18" fmla="*/ 1 w 1"/>
                    <a:gd name="T19" fmla="*/ 2 h 2"/>
                    <a:gd name="T20" fmla="*/ 1 w 1"/>
                    <a:gd name="T21" fmla="*/ 2 h 2"/>
                    <a:gd name="T22" fmla="*/ 1 w 1"/>
                    <a:gd name="T23" fmla="*/ 2 h 2"/>
                    <a:gd name="T24" fmla="*/ 1 w 1"/>
                    <a:gd name="T25" fmla="*/ 1 h 2"/>
                    <a:gd name="T26" fmla="*/ 1 w 1"/>
                    <a:gd name="T27" fmla="*/ 0 h 2"/>
                    <a:gd name="T28" fmla="*/ 0 w 1"/>
                    <a:gd name="T29" fmla="*/ 0 h 2"/>
                    <a:gd name="T30" fmla="*/ 0 w 1"/>
                    <a:gd name="T31" fmla="*/ 0 h 2"/>
                    <a:gd name="T32" fmla="*/ 0 w 1"/>
                    <a:gd name="T33" fmla="*/ 1 h 2"/>
                    <a:gd name="T34" fmla="*/ 0 w 1"/>
                    <a:gd name="T35" fmla="*/ 2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0" y="2"/>
                      </a:cubicBezTo>
                      <a:cubicBezTo>
                        <a:pt x="0" y="2"/>
                        <a:pt x="0" y="2"/>
                        <a:pt x="0" y="2"/>
                      </a:cubicBezTo>
                      <a:cubicBezTo>
                        <a:pt x="0" y="1"/>
                        <a:pt x="0" y="1"/>
                        <a:pt x="0" y="1"/>
                      </a:cubicBezTo>
                      <a:cubicBezTo>
                        <a:pt x="0" y="1"/>
                        <a:pt x="0" y="0"/>
                        <a:pt x="0" y="0"/>
                      </a:cubicBezTo>
                      <a:cubicBezTo>
                        <a:pt x="0" y="0"/>
                        <a:pt x="0" y="0"/>
                        <a:pt x="0" y="0"/>
                      </a:cubicBezTo>
                      <a:cubicBezTo>
                        <a:pt x="1" y="0"/>
                        <a:pt x="1" y="0"/>
                        <a:pt x="1" y="0"/>
                      </a:cubicBezTo>
                      <a:cubicBezTo>
                        <a:pt x="1" y="0"/>
                        <a:pt x="1" y="1"/>
                        <a:pt x="1" y="1"/>
                      </a:cubicBezTo>
                      <a:cubicBezTo>
                        <a:pt x="1" y="1"/>
                        <a:pt x="1" y="1"/>
                        <a:pt x="1" y="2"/>
                      </a:cubicBezTo>
                      <a:cubicBezTo>
                        <a:pt x="1" y="2"/>
                        <a:pt x="1" y="2"/>
                        <a:pt x="1" y="2"/>
                      </a:cubicBezTo>
                      <a:cubicBezTo>
                        <a:pt x="1" y="2"/>
                        <a:pt x="1" y="2"/>
                        <a:pt x="1" y="2"/>
                      </a:cubicBezTo>
                      <a:cubicBezTo>
                        <a:pt x="1" y="1"/>
                        <a:pt x="1" y="1"/>
                        <a:pt x="1" y="1"/>
                      </a:cubicBezTo>
                      <a:cubicBezTo>
                        <a:pt x="1" y="1"/>
                        <a:pt x="1" y="0"/>
                        <a:pt x="1" y="0"/>
                      </a:cubicBezTo>
                      <a:cubicBezTo>
                        <a:pt x="1" y="0"/>
                        <a:pt x="1" y="0"/>
                        <a:pt x="0" y="0"/>
                      </a:cubicBezTo>
                      <a:cubicBezTo>
                        <a:pt x="0" y="0"/>
                        <a:pt x="0" y="0"/>
                        <a:pt x="0" y="0"/>
                      </a:cubicBezTo>
                      <a:cubicBezTo>
                        <a:pt x="0" y="0"/>
                        <a:pt x="0" y="1"/>
                        <a:pt x="0" y="1"/>
                      </a:cubicBezTo>
                      <a:cubicBezTo>
                        <a:pt x="0" y="1"/>
                        <a:pt x="0" y="1"/>
                        <a:pt x="0" y="2"/>
                      </a:cubicBezTo>
                      <a:cubicBezTo>
                        <a:pt x="0" y="2"/>
                        <a:pt x="0" y="2"/>
                        <a:pt x="0" y="2"/>
                      </a:cubicBezTo>
                      <a:cubicBezTo>
                        <a:pt x="1" y="2"/>
                        <a:pt x="1" y="2"/>
                        <a:pt x="1" y="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7" name="Freeform 440"/>
                <p:cNvSpPr>
                  <a:spLocks/>
                </p:cNvSpPr>
                <p:nvPr/>
              </p:nvSpPr>
              <p:spPr bwMode="auto">
                <a:xfrm>
                  <a:off x="2227" y="527"/>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0" y="2"/>
                        <a:pt x="0" y="1"/>
                      </a:cubicBezTo>
                      <a:cubicBezTo>
                        <a:pt x="0" y="1"/>
                        <a:pt x="0" y="1"/>
                        <a:pt x="0" y="0"/>
                      </a:cubicBezTo>
                      <a:cubicBezTo>
                        <a:pt x="0" y="0"/>
                        <a:pt x="1" y="0"/>
                        <a:pt x="1" y="0"/>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8" name="Freeform 441"/>
                <p:cNvSpPr>
                  <a:spLocks/>
                </p:cNvSpPr>
                <p:nvPr/>
              </p:nvSpPr>
              <p:spPr bwMode="auto">
                <a:xfrm>
                  <a:off x="2227" y="527"/>
                  <a:ext cx="2" cy="5"/>
                </a:xfrm>
                <a:custGeom>
                  <a:avLst/>
                  <a:gdLst>
                    <a:gd name="T0" fmla="*/ 1 w 1"/>
                    <a:gd name="T1" fmla="*/ 1 h 2"/>
                    <a:gd name="T2" fmla="*/ 1 w 1"/>
                    <a:gd name="T3" fmla="*/ 1 h 2"/>
                    <a:gd name="T4" fmla="*/ 1 w 1"/>
                    <a:gd name="T5" fmla="*/ 2 h 2"/>
                    <a:gd name="T6" fmla="*/ 0 w 1"/>
                    <a:gd name="T7" fmla="*/ 1 h 2"/>
                    <a:gd name="T8" fmla="*/ 0 w 1"/>
                    <a:gd name="T9" fmla="*/ 1 h 2"/>
                    <a:gd name="T10" fmla="*/ 0 w 1"/>
                    <a:gd name="T11" fmla="*/ 0 h 2"/>
                    <a:gd name="T12" fmla="*/ 0 w 1"/>
                    <a:gd name="T13" fmla="*/ 0 h 2"/>
                    <a:gd name="T14" fmla="*/ 1 w 1"/>
                    <a:gd name="T15" fmla="*/ 0 h 2"/>
                    <a:gd name="T16" fmla="*/ 1 w 1"/>
                    <a:gd name="T17" fmla="*/ 1 h 2"/>
                    <a:gd name="T18" fmla="*/ 1 w 1"/>
                    <a:gd name="T19" fmla="*/ 1 h 2"/>
                    <a:gd name="T20" fmla="*/ 1 w 1"/>
                    <a:gd name="T21" fmla="*/ 1 h 2"/>
                    <a:gd name="T22" fmla="*/ 1 w 1"/>
                    <a:gd name="T23" fmla="*/ 1 h 2"/>
                    <a:gd name="T24" fmla="*/ 1 w 1"/>
                    <a:gd name="T25" fmla="*/ 1 h 2"/>
                    <a:gd name="T26" fmla="*/ 1 w 1"/>
                    <a:gd name="T27" fmla="*/ 0 h 2"/>
                    <a:gd name="T28" fmla="*/ 0 w 1"/>
                    <a:gd name="T29" fmla="*/ 0 h 2"/>
                    <a:gd name="T30" fmla="*/ 0 w 1"/>
                    <a:gd name="T31" fmla="*/ 0 h 2"/>
                    <a:gd name="T32" fmla="*/ 0 w 1"/>
                    <a:gd name="T33" fmla="*/ 1 h 2"/>
                    <a:gd name="T34" fmla="*/ 0 w 1"/>
                    <a:gd name="T35" fmla="*/ 1 h 2"/>
                    <a:gd name="T36" fmla="*/ 1 w 1"/>
                    <a:gd name="T37" fmla="*/ 2 h 2"/>
                    <a:gd name="T38" fmla="*/ 1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1"/>
                      </a:moveTo>
                      <a:cubicBezTo>
                        <a:pt x="1" y="1"/>
                        <a:pt x="1" y="1"/>
                        <a:pt x="1" y="1"/>
                      </a:cubicBezTo>
                      <a:cubicBezTo>
                        <a:pt x="1" y="2"/>
                        <a:pt x="1" y="2"/>
                        <a:pt x="1" y="2"/>
                      </a:cubicBezTo>
                      <a:cubicBezTo>
                        <a:pt x="0" y="2"/>
                        <a:pt x="0" y="2"/>
                        <a:pt x="0" y="1"/>
                      </a:cubicBezTo>
                      <a:cubicBezTo>
                        <a:pt x="0" y="1"/>
                        <a:pt x="0" y="1"/>
                        <a:pt x="0" y="1"/>
                      </a:cubicBezTo>
                      <a:cubicBezTo>
                        <a:pt x="0" y="1"/>
                        <a:pt x="0" y="1"/>
                        <a:pt x="0" y="0"/>
                      </a:cubicBezTo>
                      <a:cubicBezTo>
                        <a:pt x="0" y="0"/>
                        <a:pt x="0" y="0"/>
                        <a:pt x="0"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0" y="0"/>
                      </a:cubicBezTo>
                      <a:cubicBezTo>
                        <a:pt x="0" y="0"/>
                        <a:pt x="0" y="0"/>
                        <a:pt x="0" y="0"/>
                      </a:cubicBezTo>
                      <a:cubicBezTo>
                        <a:pt x="0" y="1"/>
                        <a:pt x="0" y="1"/>
                        <a:pt x="0" y="1"/>
                      </a:cubicBezTo>
                      <a:cubicBezTo>
                        <a:pt x="0" y="1"/>
                        <a:pt x="0" y="1"/>
                        <a:pt x="0" y="1"/>
                      </a:cubicBezTo>
                      <a:cubicBezTo>
                        <a:pt x="0" y="2"/>
                        <a:pt x="0" y="2"/>
                        <a:pt x="1" y="2"/>
                      </a:cubicBezTo>
                      <a:cubicBezTo>
                        <a:pt x="1" y="2"/>
                        <a:pt x="1" y="2"/>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9" name="Freeform 442"/>
                <p:cNvSpPr>
                  <a:spLocks/>
                </p:cNvSpPr>
                <p:nvPr/>
              </p:nvSpPr>
              <p:spPr bwMode="auto">
                <a:xfrm>
                  <a:off x="2168" y="560"/>
                  <a:ext cx="9" cy="12"/>
                </a:xfrm>
                <a:custGeom>
                  <a:avLst/>
                  <a:gdLst>
                    <a:gd name="T0" fmla="*/ 3 w 4"/>
                    <a:gd name="T1" fmla="*/ 4 h 5"/>
                    <a:gd name="T2" fmla="*/ 0 w 4"/>
                    <a:gd name="T3" fmla="*/ 3 h 5"/>
                    <a:gd name="T4" fmla="*/ 1 w 4"/>
                    <a:gd name="T5" fmla="*/ 1 h 5"/>
                    <a:gd name="T6" fmla="*/ 3 w 4"/>
                    <a:gd name="T7" fmla="*/ 1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1" y="4"/>
                        <a:pt x="0" y="3"/>
                      </a:cubicBezTo>
                      <a:cubicBezTo>
                        <a:pt x="0" y="2"/>
                        <a:pt x="0" y="1"/>
                        <a:pt x="1" y="1"/>
                      </a:cubicBezTo>
                      <a:cubicBezTo>
                        <a:pt x="1" y="0"/>
                        <a:pt x="2" y="0"/>
                        <a:pt x="3" y="1"/>
                      </a:cubicBezTo>
                      <a:cubicBezTo>
                        <a:pt x="4" y="2"/>
                        <a:pt x="3" y="3"/>
                        <a:pt x="3"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0" name="Freeform 443"/>
                <p:cNvSpPr>
                  <a:spLocks/>
                </p:cNvSpPr>
                <p:nvPr/>
              </p:nvSpPr>
              <p:spPr bwMode="auto">
                <a:xfrm>
                  <a:off x="2168" y="560"/>
                  <a:ext cx="7" cy="10"/>
                </a:xfrm>
                <a:custGeom>
                  <a:avLst/>
                  <a:gdLst>
                    <a:gd name="T0" fmla="*/ 3 w 3"/>
                    <a:gd name="T1" fmla="*/ 4 h 4"/>
                    <a:gd name="T2" fmla="*/ 3 w 3"/>
                    <a:gd name="T3" fmla="*/ 4 h 4"/>
                    <a:gd name="T4" fmla="*/ 1 w 3"/>
                    <a:gd name="T5" fmla="*/ 4 h 4"/>
                    <a:gd name="T6" fmla="*/ 0 w 3"/>
                    <a:gd name="T7" fmla="*/ 3 h 4"/>
                    <a:gd name="T8" fmla="*/ 0 w 3"/>
                    <a:gd name="T9" fmla="*/ 2 h 4"/>
                    <a:gd name="T10" fmla="*/ 1 w 3"/>
                    <a:gd name="T11" fmla="*/ 1 h 4"/>
                    <a:gd name="T12" fmla="*/ 2 w 3"/>
                    <a:gd name="T13" fmla="*/ 0 h 4"/>
                    <a:gd name="T14" fmla="*/ 3 w 3"/>
                    <a:gd name="T15" fmla="*/ 1 h 4"/>
                    <a:gd name="T16" fmla="*/ 3 w 3"/>
                    <a:gd name="T17" fmla="*/ 3 h 4"/>
                    <a:gd name="T18" fmla="*/ 3 w 3"/>
                    <a:gd name="T19" fmla="*/ 4 h 4"/>
                    <a:gd name="T20" fmla="*/ 3 w 3"/>
                    <a:gd name="T21" fmla="*/ 4 h 4"/>
                    <a:gd name="T22" fmla="*/ 3 w 3"/>
                    <a:gd name="T23" fmla="*/ 4 h 4"/>
                    <a:gd name="T24" fmla="*/ 3 w 3"/>
                    <a:gd name="T25" fmla="*/ 3 h 4"/>
                    <a:gd name="T26" fmla="*/ 3 w 3"/>
                    <a:gd name="T27" fmla="*/ 1 h 4"/>
                    <a:gd name="T28" fmla="*/ 2 w 3"/>
                    <a:gd name="T29" fmla="*/ 0 h 4"/>
                    <a:gd name="T30" fmla="*/ 1 w 3"/>
                    <a:gd name="T31" fmla="*/ 1 h 4"/>
                    <a:gd name="T32" fmla="*/ 0 w 3"/>
                    <a:gd name="T33" fmla="*/ 2 h 4"/>
                    <a:gd name="T34" fmla="*/ 0 w 3"/>
                    <a:gd name="T35" fmla="*/ 3 h 4"/>
                    <a:gd name="T36" fmla="*/ 1 w 3"/>
                    <a:gd name="T37" fmla="*/ 4 h 4"/>
                    <a:gd name="T38" fmla="*/ 3 w 3"/>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4"/>
                      </a:moveTo>
                      <a:cubicBezTo>
                        <a:pt x="3" y="4"/>
                        <a:pt x="3" y="4"/>
                        <a:pt x="3" y="4"/>
                      </a:cubicBezTo>
                      <a:cubicBezTo>
                        <a:pt x="2" y="4"/>
                        <a:pt x="2" y="4"/>
                        <a:pt x="1" y="4"/>
                      </a:cubicBezTo>
                      <a:cubicBezTo>
                        <a:pt x="1" y="4"/>
                        <a:pt x="1" y="4"/>
                        <a:pt x="0" y="3"/>
                      </a:cubicBezTo>
                      <a:cubicBezTo>
                        <a:pt x="0" y="3"/>
                        <a:pt x="0" y="2"/>
                        <a:pt x="0" y="2"/>
                      </a:cubicBezTo>
                      <a:cubicBezTo>
                        <a:pt x="0" y="1"/>
                        <a:pt x="0" y="1"/>
                        <a:pt x="1" y="1"/>
                      </a:cubicBezTo>
                      <a:cubicBezTo>
                        <a:pt x="1" y="0"/>
                        <a:pt x="1" y="0"/>
                        <a:pt x="2" y="0"/>
                      </a:cubicBezTo>
                      <a:cubicBezTo>
                        <a:pt x="2" y="0"/>
                        <a:pt x="3" y="1"/>
                        <a:pt x="3" y="1"/>
                      </a:cubicBezTo>
                      <a:cubicBezTo>
                        <a:pt x="3" y="2"/>
                        <a:pt x="3" y="2"/>
                        <a:pt x="3" y="3"/>
                      </a:cubicBezTo>
                      <a:cubicBezTo>
                        <a:pt x="3" y="3"/>
                        <a:pt x="3" y="4"/>
                        <a:pt x="3" y="4"/>
                      </a:cubicBezTo>
                      <a:cubicBezTo>
                        <a:pt x="3" y="4"/>
                        <a:pt x="3" y="4"/>
                        <a:pt x="3" y="4"/>
                      </a:cubicBezTo>
                      <a:cubicBezTo>
                        <a:pt x="3" y="4"/>
                        <a:pt x="3" y="4"/>
                        <a:pt x="3" y="4"/>
                      </a:cubicBezTo>
                      <a:cubicBezTo>
                        <a:pt x="3" y="4"/>
                        <a:pt x="3" y="3"/>
                        <a:pt x="3" y="3"/>
                      </a:cubicBezTo>
                      <a:cubicBezTo>
                        <a:pt x="3" y="2"/>
                        <a:pt x="3" y="1"/>
                        <a:pt x="3" y="1"/>
                      </a:cubicBezTo>
                      <a:cubicBezTo>
                        <a:pt x="3" y="1"/>
                        <a:pt x="2" y="0"/>
                        <a:pt x="2" y="0"/>
                      </a:cubicBezTo>
                      <a:cubicBezTo>
                        <a:pt x="1" y="0"/>
                        <a:pt x="1" y="0"/>
                        <a:pt x="1" y="1"/>
                      </a:cubicBezTo>
                      <a:cubicBezTo>
                        <a:pt x="0" y="1"/>
                        <a:pt x="0" y="1"/>
                        <a:pt x="0" y="2"/>
                      </a:cubicBezTo>
                      <a:cubicBezTo>
                        <a:pt x="0" y="2"/>
                        <a:pt x="0" y="3"/>
                        <a:pt x="0" y="3"/>
                      </a:cubicBezTo>
                      <a:cubicBezTo>
                        <a:pt x="0" y="4"/>
                        <a:pt x="1" y="4"/>
                        <a:pt x="1" y="4"/>
                      </a:cubicBezTo>
                      <a:cubicBezTo>
                        <a:pt x="2" y="4"/>
                        <a:pt x="2" y="4"/>
                        <a:pt x="3"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1" name="Freeform 444"/>
                <p:cNvSpPr>
                  <a:spLocks/>
                </p:cNvSpPr>
                <p:nvPr/>
              </p:nvSpPr>
              <p:spPr bwMode="auto">
                <a:xfrm>
                  <a:off x="2229" y="520"/>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2"/>
                        <a:pt x="0" y="2"/>
                        <a:pt x="0" y="1"/>
                      </a:cubicBezTo>
                      <a:cubicBezTo>
                        <a:pt x="0" y="1"/>
                        <a:pt x="0" y="1"/>
                        <a:pt x="0" y="0"/>
                      </a:cubicBezTo>
                      <a:cubicBezTo>
                        <a:pt x="0" y="0"/>
                        <a:pt x="0" y="0"/>
                        <a:pt x="1" y="0"/>
                      </a:cubicBezTo>
                      <a:cubicBezTo>
                        <a:pt x="1" y="1"/>
                        <a:pt x="1" y="1"/>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2" name="Freeform 445"/>
                <p:cNvSpPr>
                  <a:spLocks/>
                </p:cNvSpPr>
                <p:nvPr/>
              </p:nvSpPr>
              <p:spPr bwMode="auto">
                <a:xfrm>
                  <a:off x="2229" y="520"/>
                  <a:ext cx="2" cy="5"/>
                </a:xfrm>
                <a:custGeom>
                  <a:avLst/>
                  <a:gdLst>
                    <a:gd name="T0" fmla="*/ 1 w 1"/>
                    <a:gd name="T1" fmla="*/ 1 h 2"/>
                    <a:gd name="T2" fmla="*/ 1 w 1"/>
                    <a:gd name="T3" fmla="*/ 1 h 2"/>
                    <a:gd name="T4" fmla="*/ 0 w 1"/>
                    <a:gd name="T5" fmla="*/ 2 h 2"/>
                    <a:gd name="T6" fmla="*/ 0 w 1"/>
                    <a:gd name="T7" fmla="*/ 1 h 2"/>
                    <a:gd name="T8" fmla="*/ 0 w 1"/>
                    <a:gd name="T9" fmla="*/ 1 h 2"/>
                    <a:gd name="T10" fmla="*/ 0 w 1"/>
                    <a:gd name="T11" fmla="*/ 0 h 2"/>
                    <a:gd name="T12" fmla="*/ 0 w 1"/>
                    <a:gd name="T13" fmla="*/ 0 h 2"/>
                    <a:gd name="T14" fmla="*/ 1 w 1"/>
                    <a:gd name="T15" fmla="*/ 0 h 2"/>
                    <a:gd name="T16" fmla="*/ 1 w 1"/>
                    <a:gd name="T17" fmla="*/ 1 h 2"/>
                    <a:gd name="T18" fmla="*/ 1 w 1"/>
                    <a:gd name="T19" fmla="*/ 1 h 2"/>
                    <a:gd name="T20" fmla="*/ 1 w 1"/>
                    <a:gd name="T21" fmla="*/ 1 h 2"/>
                    <a:gd name="T22" fmla="*/ 1 w 1"/>
                    <a:gd name="T23" fmla="*/ 1 h 2"/>
                    <a:gd name="T24" fmla="*/ 1 w 1"/>
                    <a:gd name="T25" fmla="*/ 1 h 2"/>
                    <a:gd name="T26" fmla="*/ 1 w 1"/>
                    <a:gd name="T27" fmla="*/ 0 h 2"/>
                    <a:gd name="T28" fmla="*/ 0 w 1"/>
                    <a:gd name="T29" fmla="*/ 0 h 2"/>
                    <a:gd name="T30" fmla="*/ 0 w 1"/>
                    <a:gd name="T31" fmla="*/ 0 h 2"/>
                    <a:gd name="T32" fmla="*/ 0 w 1"/>
                    <a:gd name="T33" fmla="*/ 1 h 2"/>
                    <a:gd name="T34" fmla="*/ 0 w 1"/>
                    <a:gd name="T35" fmla="*/ 1 h 2"/>
                    <a:gd name="T36" fmla="*/ 0 w 1"/>
                    <a:gd name="T37" fmla="*/ 2 h 2"/>
                    <a:gd name="T38" fmla="*/ 1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1"/>
                      </a:moveTo>
                      <a:cubicBezTo>
                        <a:pt x="1" y="1"/>
                        <a:pt x="1" y="1"/>
                        <a:pt x="1" y="1"/>
                      </a:cubicBezTo>
                      <a:cubicBezTo>
                        <a:pt x="1" y="2"/>
                        <a:pt x="0" y="2"/>
                        <a:pt x="0" y="2"/>
                      </a:cubicBezTo>
                      <a:cubicBezTo>
                        <a:pt x="0" y="2"/>
                        <a:pt x="0" y="2"/>
                        <a:pt x="0" y="1"/>
                      </a:cubicBezTo>
                      <a:cubicBezTo>
                        <a:pt x="0" y="1"/>
                        <a:pt x="0" y="1"/>
                        <a:pt x="0" y="1"/>
                      </a:cubicBezTo>
                      <a:cubicBezTo>
                        <a:pt x="0" y="1"/>
                        <a:pt x="0" y="1"/>
                        <a:pt x="0" y="0"/>
                      </a:cubicBezTo>
                      <a:cubicBezTo>
                        <a:pt x="0" y="0"/>
                        <a:pt x="0" y="0"/>
                        <a:pt x="0" y="0"/>
                      </a:cubicBezTo>
                      <a:cubicBezTo>
                        <a:pt x="0" y="0"/>
                        <a:pt x="0"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0" y="0"/>
                        <a:pt x="0" y="0"/>
                        <a:pt x="0" y="0"/>
                      </a:cubicBezTo>
                      <a:cubicBezTo>
                        <a:pt x="0" y="0"/>
                        <a:pt x="0" y="0"/>
                        <a:pt x="0" y="0"/>
                      </a:cubicBezTo>
                      <a:cubicBezTo>
                        <a:pt x="0" y="1"/>
                        <a:pt x="0" y="1"/>
                        <a:pt x="0" y="1"/>
                      </a:cubicBezTo>
                      <a:cubicBezTo>
                        <a:pt x="0" y="1"/>
                        <a:pt x="0" y="1"/>
                        <a:pt x="0" y="1"/>
                      </a:cubicBezTo>
                      <a:cubicBezTo>
                        <a:pt x="0" y="2"/>
                        <a:pt x="0" y="2"/>
                        <a:pt x="0" y="2"/>
                      </a:cubicBezTo>
                      <a:cubicBezTo>
                        <a:pt x="0" y="2"/>
                        <a:pt x="1" y="2"/>
                        <a:pt x="1" y="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3" name="Freeform 446"/>
                <p:cNvSpPr>
                  <a:spLocks/>
                </p:cNvSpPr>
                <p:nvPr/>
              </p:nvSpPr>
              <p:spPr bwMode="auto">
                <a:xfrm>
                  <a:off x="2156" y="560"/>
                  <a:ext cx="7" cy="10"/>
                </a:xfrm>
                <a:custGeom>
                  <a:avLst/>
                  <a:gdLst>
                    <a:gd name="T0" fmla="*/ 2 w 3"/>
                    <a:gd name="T1" fmla="*/ 4 h 4"/>
                    <a:gd name="T2" fmla="*/ 0 w 3"/>
                    <a:gd name="T3" fmla="*/ 3 h 4"/>
                    <a:gd name="T4" fmla="*/ 0 w 3"/>
                    <a:gd name="T5" fmla="*/ 1 h 4"/>
                    <a:gd name="T6" fmla="*/ 2 w 3"/>
                    <a:gd name="T7" fmla="*/ 1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1" y="4"/>
                        <a:pt x="0" y="4"/>
                        <a:pt x="0" y="3"/>
                      </a:cubicBezTo>
                      <a:cubicBezTo>
                        <a:pt x="0" y="2"/>
                        <a:pt x="0" y="1"/>
                        <a:pt x="0" y="1"/>
                      </a:cubicBezTo>
                      <a:cubicBezTo>
                        <a:pt x="1" y="0"/>
                        <a:pt x="2" y="0"/>
                        <a:pt x="2" y="1"/>
                      </a:cubicBezTo>
                      <a:cubicBezTo>
                        <a:pt x="3" y="2"/>
                        <a:pt x="3" y="3"/>
                        <a:pt x="2"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4" name="Freeform 447"/>
                <p:cNvSpPr>
                  <a:spLocks/>
                </p:cNvSpPr>
                <p:nvPr/>
              </p:nvSpPr>
              <p:spPr bwMode="auto">
                <a:xfrm>
                  <a:off x="2156" y="560"/>
                  <a:ext cx="7" cy="10"/>
                </a:xfrm>
                <a:custGeom>
                  <a:avLst/>
                  <a:gdLst>
                    <a:gd name="T0" fmla="*/ 2 w 3"/>
                    <a:gd name="T1" fmla="*/ 4 h 4"/>
                    <a:gd name="T2" fmla="*/ 2 w 3"/>
                    <a:gd name="T3" fmla="*/ 4 h 4"/>
                    <a:gd name="T4" fmla="*/ 1 w 3"/>
                    <a:gd name="T5" fmla="*/ 4 h 4"/>
                    <a:gd name="T6" fmla="*/ 0 w 3"/>
                    <a:gd name="T7" fmla="*/ 3 h 4"/>
                    <a:gd name="T8" fmla="*/ 0 w 3"/>
                    <a:gd name="T9" fmla="*/ 2 h 4"/>
                    <a:gd name="T10" fmla="*/ 0 w 3"/>
                    <a:gd name="T11" fmla="*/ 1 h 4"/>
                    <a:gd name="T12" fmla="*/ 2 w 3"/>
                    <a:gd name="T13" fmla="*/ 0 h 4"/>
                    <a:gd name="T14" fmla="*/ 2 w 3"/>
                    <a:gd name="T15" fmla="*/ 1 h 4"/>
                    <a:gd name="T16" fmla="*/ 3 w 3"/>
                    <a:gd name="T17" fmla="*/ 2 h 4"/>
                    <a:gd name="T18" fmla="*/ 2 w 3"/>
                    <a:gd name="T19" fmla="*/ 4 h 4"/>
                    <a:gd name="T20" fmla="*/ 2 w 3"/>
                    <a:gd name="T21" fmla="*/ 4 h 4"/>
                    <a:gd name="T22" fmla="*/ 2 w 3"/>
                    <a:gd name="T23" fmla="*/ 4 h 4"/>
                    <a:gd name="T24" fmla="*/ 3 w 3"/>
                    <a:gd name="T25" fmla="*/ 2 h 4"/>
                    <a:gd name="T26" fmla="*/ 3 w 3"/>
                    <a:gd name="T27" fmla="*/ 1 h 4"/>
                    <a:gd name="T28" fmla="*/ 2 w 3"/>
                    <a:gd name="T29" fmla="*/ 0 h 4"/>
                    <a:gd name="T30" fmla="*/ 0 w 3"/>
                    <a:gd name="T31" fmla="*/ 1 h 4"/>
                    <a:gd name="T32" fmla="*/ 0 w 3"/>
                    <a:gd name="T33" fmla="*/ 2 h 4"/>
                    <a:gd name="T34" fmla="*/ 0 w 3"/>
                    <a:gd name="T35" fmla="*/ 3 h 4"/>
                    <a:gd name="T36" fmla="*/ 1 w 3"/>
                    <a:gd name="T37" fmla="*/ 4 h 4"/>
                    <a:gd name="T38" fmla="*/ 2 w 3"/>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2" y="4"/>
                      </a:moveTo>
                      <a:cubicBezTo>
                        <a:pt x="2" y="4"/>
                        <a:pt x="2" y="4"/>
                        <a:pt x="2" y="4"/>
                      </a:cubicBezTo>
                      <a:cubicBezTo>
                        <a:pt x="2" y="4"/>
                        <a:pt x="1" y="4"/>
                        <a:pt x="1" y="4"/>
                      </a:cubicBezTo>
                      <a:cubicBezTo>
                        <a:pt x="1" y="4"/>
                        <a:pt x="0" y="4"/>
                        <a:pt x="0" y="3"/>
                      </a:cubicBezTo>
                      <a:cubicBezTo>
                        <a:pt x="0" y="3"/>
                        <a:pt x="0" y="2"/>
                        <a:pt x="0" y="2"/>
                      </a:cubicBezTo>
                      <a:cubicBezTo>
                        <a:pt x="0" y="1"/>
                        <a:pt x="0" y="1"/>
                        <a:pt x="0" y="1"/>
                      </a:cubicBezTo>
                      <a:cubicBezTo>
                        <a:pt x="1" y="0"/>
                        <a:pt x="1" y="0"/>
                        <a:pt x="2" y="0"/>
                      </a:cubicBezTo>
                      <a:cubicBezTo>
                        <a:pt x="2" y="0"/>
                        <a:pt x="2" y="1"/>
                        <a:pt x="2" y="1"/>
                      </a:cubicBezTo>
                      <a:cubicBezTo>
                        <a:pt x="3" y="1"/>
                        <a:pt x="3" y="2"/>
                        <a:pt x="3" y="2"/>
                      </a:cubicBezTo>
                      <a:cubicBezTo>
                        <a:pt x="3" y="3"/>
                        <a:pt x="2" y="3"/>
                        <a:pt x="2" y="4"/>
                      </a:cubicBezTo>
                      <a:cubicBezTo>
                        <a:pt x="2" y="4"/>
                        <a:pt x="2" y="4"/>
                        <a:pt x="2" y="4"/>
                      </a:cubicBezTo>
                      <a:cubicBezTo>
                        <a:pt x="2" y="4"/>
                        <a:pt x="2" y="4"/>
                        <a:pt x="2" y="4"/>
                      </a:cubicBezTo>
                      <a:cubicBezTo>
                        <a:pt x="2" y="3"/>
                        <a:pt x="3" y="3"/>
                        <a:pt x="3" y="2"/>
                      </a:cubicBezTo>
                      <a:cubicBezTo>
                        <a:pt x="3" y="2"/>
                        <a:pt x="3" y="1"/>
                        <a:pt x="3" y="1"/>
                      </a:cubicBezTo>
                      <a:cubicBezTo>
                        <a:pt x="2" y="1"/>
                        <a:pt x="2" y="0"/>
                        <a:pt x="2" y="0"/>
                      </a:cubicBezTo>
                      <a:cubicBezTo>
                        <a:pt x="1" y="0"/>
                        <a:pt x="1" y="0"/>
                        <a:pt x="0" y="1"/>
                      </a:cubicBezTo>
                      <a:cubicBezTo>
                        <a:pt x="0" y="1"/>
                        <a:pt x="0" y="1"/>
                        <a:pt x="0" y="2"/>
                      </a:cubicBezTo>
                      <a:cubicBezTo>
                        <a:pt x="0" y="2"/>
                        <a:pt x="0" y="3"/>
                        <a:pt x="0" y="3"/>
                      </a:cubicBezTo>
                      <a:cubicBezTo>
                        <a:pt x="0" y="4"/>
                        <a:pt x="1" y="4"/>
                        <a:pt x="1" y="4"/>
                      </a:cubicBezTo>
                      <a:cubicBezTo>
                        <a:pt x="1" y="4"/>
                        <a:pt x="2" y="4"/>
                        <a:pt x="2" y="4"/>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5" name="Freeform 448"/>
                <p:cNvSpPr>
                  <a:spLocks/>
                </p:cNvSpPr>
                <p:nvPr/>
              </p:nvSpPr>
              <p:spPr bwMode="auto">
                <a:xfrm>
                  <a:off x="2144" y="558"/>
                  <a:ext cx="7" cy="9"/>
                </a:xfrm>
                <a:custGeom>
                  <a:avLst/>
                  <a:gdLst>
                    <a:gd name="T0" fmla="*/ 2 w 3"/>
                    <a:gd name="T1" fmla="*/ 3 h 4"/>
                    <a:gd name="T2" fmla="*/ 0 w 3"/>
                    <a:gd name="T3" fmla="*/ 3 h 4"/>
                    <a:gd name="T4" fmla="*/ 1 w 3"/>
                    <a:gd name="T5" fmla="*/ 1 h 4"/>
                    <a:gd name="T6" fmla="*/ 2 w 3"/>
                    <a:gd name="T7" fmla="*/ 1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1" y="4"/>
                        <a:pt x="0" y="4"/>
                        <a:pt x="0" y="3"/>
                      </a:cubicBezTo>
                      <a:cubicBezTo>
                        <a:pt x="0" y="2"/>
                        <a:pt x="0" y="1"/>
                        <a:pt x="1" y="1"/>
                      </a:cubicBezTo>
                      <a:cubicBezTo>
                        <a:pt x="1" y="0"/>
                        <a:pt x="2" y="0"/>
                        <a:pt x="2" y="1"/>
                      </a:cubicBezTo>
                      <a:cubicBezTo>
                        <a:pt x="3" y="2"/>
                        <a:pt x="2"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6" name="Freeform 449"/>
                <p:cNvSpPr>
                  <a:spLocks/>
                </p:cNvSpPr>
                <p:nvPr/>
              </p:nvSpPr>
              <p:spPr bwMode="auto">
                <a:xfrm>
                  <a:off x="2144" y="558"/>
                  <a:ext cx="7" cy="9"/>
                </a:xfrm>
                <a:custGeom>
                  <a:avLst/>
                  <a:gdLst>
                    <a:gd name="T0" fmla="*/ 2 w 3"/>
                    <a:gd name="T1" fmla="*/ 3 h 4"/>
                    <a:gd name="T2" fmla="*/ 2 w 3"/>
                    <a:gd name="T3" fmla="*/ 3 h 4"/>
                    <a:gd name="T4" fmla="*/ 1 w 3"/>
                    <a:gd name="T5" fmla="*/ 4 h 4"/>
                    <a:gd name="T6" fmla="*/ 0 w 3"/>
                    <a:gd name="T7" fmla="*/ 3 h 4"/>
                    <a:gd name="T8" fmla="*/ 0 w 3"/>
                    <a:gd name="T9" fmla="*/ 2 h 4"/>
                    <a:gd name="T10" fmla="*/ 1 w 3"/>
                    <a:gd name="T11" fmla="*/ 1 h 4"/>
                    <a:gd name="T12" fmla="*/ 2 w 3"/>
                    <a:gd name="T13" fmla="*/ 1 h 4"/>
                    <a:gd name="T14" fmla="*/ 2 w 3"/>
                    <a:gd name="T15" fmla="*/ 1 h 4"/>
                    <a:gd name="T16" fmla="*/ 2 w 3"/>
                    <a:gd name="T17" fmla="*/ 2 h 4"/>
                    <a:gd name="T18" fmla="*/ 2 w 3"/>
                    <a:gd name="T19" fmla="*/ 3 h 4"/>
                    <a:gd name="T20" fmla="*/ 2 w 3"/>
                    <a:gd name="T21" fmla="*/ 3 h 4"/>
                    <a:gd name="T22" fmla="*/ 2 w 3"/>
                    <a:gd name="T23" fmla="*/ 4 h 4"/>
                    <a:gd name="T24" fmla="*/ 3 w 3"/>
                    <a:gd name="T25" fmla="*/ 2 h 4"/>
                    <a:gd name="T26" fmla="*/ 2 w 3"/>
                    <a:gd name="T27" fmla="*/ 1 h 4"/>
                    <a:gd name="T28" fmla="*/ 2 w 3"/>
                    <a:gd name="T29" fmla="*/ 1 h 4"/>
                    <a:gd name="T30" fmla="*/ 1 w 3"/>
                    <a:gd name="T31" fmla="*/ 1 h 4"/>
                    <a:gd name="T32" fmla="*/ 0 w 3"/>
                    <a:gd name="T33" fmla="*/ 2 h 4"/>
                    <a:gd name="T34" fmla="*/ 0 w 3"/>
                    <a:gd name="T35" fmla="*/ 3 h 4"/>
                    <a:gd name="T36" fmla="*/ 1 w 3"/>
                    <a:gd name="T37" fmla="*/ 4 h 4"/>
                    <a:gd name="T38" fmla="*/ 2 w 3"/>
                    <a:gd name="T39" fmla="*/ 4 h 4"/>
                    <a:gd name="T40" fmla="*/ 2 w 3"/>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4">
                      <a:moveTo>
                        <a:pt x="2" y="3"/>
                      </a:moveTo>
                      <a:cubicBezTo>
                        <a:pt x="2" y="3"/>
                        <a:pt x="2" y="3"/>
                        <a:pt x="2" y="3"/>
                      </a:cubicBezTo>
                      <a:cubicBezTo>
                        <a:pt x="2" y="4"/>
                        <a:pt x="1" y="4"/>
                        <a:pt x="1" y="4"/>
                      </a:cubicBezTo>
                      <a:cubicBezTo>
                        <a:pt x="1" y="4"/>
                        <a:pt x="0" y="3"/>
                        <a:pt x="0" y="3"/>
                      </a:cubicBezTo>
                      <a:cubicBezTo>
                        <a:pt x="0" y="3"/>
                        <a:pt x="0" y="2"/>
                        <a:pt x="0" y="2"/>
                      </a:cubicBezTo>
                      <a:cubicBezTo>
                        <a:pt x="0" y="1"/>
                        <a:pt x="0" y="1"/>
                        <a:pt x="1" y="1"/>
                      </a:cubicBezTo>
                      <a:cubicBezTo>
                        <a:pt x="1" y="1"/>
                        <a:pt x="1" y="0"/>
                        <a:pt x="2" y="1"/>
                      </a:cubicBezTo>
                      <a:cubicBezTo>
                        <a:pt x="2" y="1"/>
                        <a:pt x="2" y="1"/>
                        <a:pt x="2" y="1"/>
                      </a:cubicBezTo>
                      <a:cubicBezTo>
                        <a:pt x="3" y="2"/>
                        <a:pt x="3" y="2"/>
                        <a:pt x="2" y="2"/>
                      </a:cubicBezTo>
                      <a:cubicBezTo>
                        <a:pt x="2" y="3"/>
                        <a:pt x="2" y="3"/>
                        <a:pt x="2" y="3"/>
                      </a:cubicBezTo>
                      <a:cubicBezTo>
                        <a:pt x="2" y="3"/>
                        <a:pt x="2" y="3"/>
                        <a:pt x="2" y="3"/>
                      </a:cubicBezTo>
                      <a:cubicBezTo>
                        <a:pt x="2" y="4"/>
                        <a:pt x="2" y="4"/>
                        <a:pt x="2" y="4"/>
                      </a:cubicBezTo>
                      <a:cubicBezTo>
                        <a:pt x="2" y="3"/>
                        <a:pt x="2" y="3"/>
                        <a:pt x="3" y="2"/>
                      </a:cubicBezTo>
                      <a:cubicBezTo>
                        <a:pt x="3" y="2"/>
                        <a:pt x="3" y="2"/>
                        <a:pt x="2" y="1"/>
                      </a:cubicBezTo>
                      <a:cubicBezTo>
                        <a:pt x="2" y="1"/>
                        <a:pt x="2" y="1"/>
                        <a:pt x="2" y="1"/>
                      </a:cubicBezTo>
                      <a:cubicBezTo>
                        <a:pt x="1" y="0"/>
                        <a:pt x="1" y="0"/>
                        <a:pt x="1" y="1"/>
                      </a:cubicBezTo>
                      <a:cubicBezTo>
                        <a:pt x="0" y="1"/>
                        <a:pt x="0" y="1"/>
                        <a:pt x="0" y="2"/>
                      </a:cubicBezTo>
                      <a:cubicBezTo>
                        <a:pt x="0" y="2"/>
                        <a:pt x="0" y="3"/>
                        <a:pt x="0" y="3"/>
                      </a:cubicBezTo>
                      <a:cubicBezTo>
                        <a:pt x="0" y="3"/>
                        <a:pt x="1" y="4"/>
                        <a:pt x="1" y="4"/>
                      </a:cubicBezTo>
                      <a:cubicBezTo>
                        <a:pt x="1" y="4"/>
                        <a:pt x="2" y="4"/>
                        <a:pt x="2" y="4"/>
                      </a:cubicBezTo>
                      <a:lnTo>
                        <a:pt x="2" y="3"/>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7" name="Freeform 450"/>
                <p:cNvSpPr>
                  <a:spLocks/>
                </p:cNvSpPr>
                <p:nvPr/>
              </p:nvSpPr>
              <p:spPr bwMode="auto">
                <a:xfrm>
                  <a:off x="2135" y="556"/>
                  <a:ext cx="4" cy="7"/>
                </a:xfrm>
                <a:custGeom>
                  <a:avLst/>
                  <a:gdLst>
                    <a:gd name="T0" fmla="*/ 2 w 2"/>
                    <a:gd name="T1" fmla="*/ 3 h 3"/>
                    <a:gd name="T2" fmla="*/ 0 w 2"/>
                    <a:gd name="T3" fmla="*/ 2 h 3"/>
                    <a:gd name="T4" fmla="*/ 1 w 2"/>
                    <a:gd name="T5" fmla="*/ 1 h 3"/>
                    <a:gd name="T6" fmla="*/ 2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1" y="3"/>
                        <a:pt x="0" y="3"/>
                        <a:pt x="0" y="2"/>
                      </a:cubicBezTo>
                      <a:cubicBezTo>
                        <a:pt x="0" y="2"/>
                        <a:pt x="0" y="1"/>
                        <a:pt x="1" y="1"/>
                      </a:cubicBezTo>
                      <a:cubicBezTo>
                        <a:pt x="1" y="0"/>
                        <a:pt x="2" y="0"/>
                        <a:pt x="2" y="1"/>
                      </a:cubicBezTo>
                      <a:cubicBezTo>
                        <a:pt x="2" y="2"/>
                        <a:pt x="2" y="2"/>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8" name="Freeform 451"/>
                <p:cNvSpPr>
                  <a:spLocks/>
                </p:cNvSpPr>
                <p:nvPr/>
              </p:nvSpPr>
              <p:spPr bwMode="auto">
                <a:xfrm>
                  <a:off x="2135" y="556"/>
                  <a:ext cx="4" cy="7"/>
                </a:xfrm>
                <a:custGeom>
                  <a:avLst/>
                  <a:gdLst>
                    <a:gd name="T0" fmla="*/ 2 w 2"/>
                    <a:gd name="T1" fmla="*/ 3 h 3"/>
                    <a:gd name="T2" fmla="*/ 2 w 2"/>
                    <a:gd name="T3" fmla="*/ 3 h 3"/>
                    <a:gd name="T4" fmla="*/ 1 w 2"/>
                    <a:gd name="T5" fmla="*/ 3 h 3"/>
                    <a:gd name="T6" fmla="*/ 0 w 2"/>
                    <a:gd name="T7" fmla="*/ 2 h 3"/>
                    <a:gd name="T8" fmla="*/ 0 w 2"/>
                    <a:gd name="T9" fmla="*/ 1 h 3"/>
                    <a:gd name="T10" fmla="*/ 1 w 2"/>
                    <a:gd name="T11" fmla="*/ 1 h 3"/>
                    <a:gd name="T12" fmla="*/ 1 w 2"/>
                    <a:gd name="T13" fmla="*/ 0 h 3"/>
                    <a:gd name="T14" fmla="*/ 2 w 2"/>
                    <a:gd name="T15" fmla="*/ 1 h 3"/>
                    <a:gd name="T16" fmla="*/ 2 w 2"/>
                    <a:gd name="T17" fmla="*/ 2 h 3"/>
                    <a:gd name="T18" fmla="*/ 2 w 2"/>
                    <a:gd name="T19" fmla="*/ 3 h 3"/>
                    <a:gd name="T20" fmla="*/ 2 w 2"/>
                    <a:gd name="T21" fmla="*/ 3 h 3"/>
                    <a:gd name="T22" fmla="*/ 2 w 2"/>
                    <a:gd name="T23" fmla="*/ 3 h 3"/>
                    <a:gd name="T24" fmla="*/ 2 w 2"/>
                    <a:gd name="T25" fmla="*/ 2 h 3"/>
                    <a:gd name="T26" fmla="*/ 2 w 2"/>
                    <a:gd name="T27" fmla="*/ 1 h 3"/>
                    <a:gd name="T28" fmla="*/ 1 w 2"/>
                    <a:gd name="T29" fmla="*/ 0 h 3"/>
                    <a:gd name="T30" fmla="*/ 1 w 2"/>
                    <a:gd name="T31" fmla="*/ 1 h 3"/>
                    <a:gd name="T32" fmla="*/ 0 w 2"/>
                    <a:gd name="T33" fmla="*/ 1 h 3"/>
                    <a:gd name="T34" fmla="*/ 0 w 2"/>
                    <a:gd name="T35" fmla="*/ 2 h 3"/>
                    <a:gd name="T36" fmla="*/ 1 w 2"/>
                    <a:gd name="T37" fmla="*/ 3 h 3"/>
                    <a:gd name="T38" fmla="*/ 2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3"/>
                      </a:moveTo>
                      <a:cubicBezTo>
                        <a:pt x="2" y="3"/>
                        <a:pt x="2" y="3"/>
                        <a:pt x="2" y="3"/>
                      </a:cubicBezTo>
                      <a:cubicBezTo>
                        <a:pt x="1" y="3"/>
                        <a:pt x="1" y="3"/>
                        <a:pt x="1" y="3"/>
                      </a:cubicBezTo>
                      <a:cubicBezTo>
                        <a:pt x="1" y="3"/>
                        <a:pt x="0" y="3"/>
                        <a:pt x="0" y="2"/>
                      </a:cubicBezTo>
                      <a:cubicBezTo>
                        <a:pt x="0" y="2"/>
                        <a:pt x="0" y="2"/>
                        <a:pt x="0" y="1"/>
                      </a:cubicBezTo>
                      <a:cubicBezTo>
                        <a:pt x="0" y="1"/>
                        <a:pt x="0" y="1"/>
                        <a:pt x="1" y="1"/>
                      </a:cubicBezTo>
                      <a:cubicBezTo>
                        <a:pt x="1" y="0"/>
                        <a:pt x="1" y="0"/>
                        <a:pt x="1" y="0"/>
                      </a:cubicBezTo>
                      <a:cubicBezTo>
                        <a:pt x="2" y="1"/>
                        <a:pt x="2" y="1"/>
                        <a:pt x="2" y="1"/>
                      </a:cubicBezTo>
                      <a:cubicBezTo>
                        <a:pt x="2" y="1"/>
                        <a:pt x="2" y="2"/>
                        <a:pt x="2" y="2"/>
                      </a:cubicBezTo>
                      <a:cubicBezTo>
                        <a:pt x="2" y="2"/>
                        <a:pt x="2" y="3"/>
                        <a:pt x="2" y="3"/>
                      </a:cubicBezTo>
                      <a:cubicBezTo>
                        <a:pt x="2" y="3"/>
                        <a:pt x="2" y="3"/>
                        <a:pt x="2" y="3"/>
                      </a:cubicBezTo>
                      <a:cubicBezTo>
                        <a:pt x="2" y="3"/>
                        <a:pt x="2" y="3"/>
                        <a:pt x="2" y="3"/>
                      </a:cubicBezTo>
                      <a:cubicBezTo>
                        <a:pt x="2" y="3"/>
                        <a:pt x="2" y="2"/>
                        <a:pt x="2" y="2"/>
                      </a:cubicBezTo>
                      <a:cubicBezTo>
                        <a:pt x="2" y="2"/>
                        <a:pt x="2" y="1"/>
                        <a:pt x="2" y="1"/>
                      </a:cubicBezTo>
                      <a:cubicBezTo>
                        <a:pt x="2" y="1"/>
                        <a:pt x="2" y="0"/>
                        <a:pt x="1" y="0"/>
                      </a:cubicBezTo>
                      <a:cubicBezTo>
                        <a:pt x="1" y="0"/>
                        <a:pt x="1" y="0"/>
                        <a:pt x="1" y="1"/>
                      </a:cubicBezTo>
                      <a:cubicBezTo>
                        <a:pt x="0" y="1"/>
                        <a:pt x="0" y="1"/>
                        <a:pt x="0" y="1"/>
                      </a:cubicBezTo>
                      <a:cubicBezTo>
                        <a:pt x="0" y="2"/>
                        <a:pt x="0" y="2"/>
                        <a:pt x="0" y="2"/>
                      </a:cubicBezTo>
                      <a:cubicBezTo>
                        <a:pt x="0" y="3"/>
                        <a:pt x="0" y="3"/>
                        <a:pt x="1" y="3"/>
                      </a:cubicBezTo>
                      <a:cubicBezTo>
                        <a:pt x="1" y="3"/>
                        <a:pt x="1" y="3"/>
                        <a:pt x="2" y="3"/>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9" name="Freeform 452"/>
                <p:cNvSpPr>
                  <a:spLocks/>
                </p:cNvSpPr>
                <p:nvPr/>
              </p:nvSpPr>
              <p:spPr bwMode="auto">
                <a:xfrm>
                  <a:off x="1513" y="1108"/>
                  <a:ext cx="93" cy="73"/>
                </a:xfrm>
                <a:custGeom>
                  <a:avLst/>
                  <a:gdLst>
                    <a:gd name="T0" fmla="*/ 35 w 39"/>
                    <a:gd name="T1" fmla="*/ 25 h 31"/>
                    <a:gd name="T2" fmla="*/ 27 w 39"/>
                    <a:gd name="T3" fmla="*/ 10 h 31"/>
                    <a:gd name="T4" fmla="*/ 2 w 39"/>
                    <a:gd name="T5" fmla="*/ 5 h 31"/>
                    <a:gd name="T6" fmla="*/ 0 w 39"/>
                    <a:gd name="T7" fmla="*/ 7 h 31"/>
                    <a:gd name="T8" fmla="*/ 1 w 39"/>
                    <a:gd name="T9" fmla="*/ 8 h 31"/>
                    <a:gd name="T10" fmla="*/ 1 w 39"/>
                    <a:gd name="T11" fmla="*/ 8 h 31"/>
                    <a:gd name="T12" fmla="*/ 15 w 39"/>
                    <a:gd name="T13" fmla="*/ 7 h 31"/>
                    <a:gd name="T14" fmla="*/ 21 w 39"/>
                    <a:gd name="T15" fmla="*/ 16 h 31"/>
                    <a:gd name="T16" fmla="*/ 24 w 39"/>
                    <a:gd name="T17" fmla="*/ 15 h 31"/>
                    <a:gd name="T18" fmla="*/ 27 w 39"/>
                    <a:gd name="T19" fmla="*/ 21 h 31"/>
                    <a:gd name="T20" fmla="*/ 35 w 39"/>
                    <a:gd name="T21"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1">
                      <a:moveTo>
                        <a:pt x="35" y="25"/>
                      </a:moveTo>
                      <a:cubicBezTo>
                        <a:pt x="39" y="20"/>
                        <a:pt x="29" y="12"/>
                        <a:pt x="27" y="10"/>
                      </a:cubicBezTo>
                      <a:cubicBezTo>
                        <a:pt x="25" y="9"/>
                        <a:pt x="11" y="0"/>
                        <a:pt x="2" y="5"/>
                      </a:cubicBezTo>
                      <a:cubicBezTo>
                        <a:pt x="1" y="5"/>
                        <a:pt x="0" y="6"/>
                        <a:pt x="0" y="7"/>
                      </a:cubicBezTo>
                      <a:cubicBezTo>
                        <a:pt x="0" y="7"/>
                        <a:pt x="0" y="8"/>
                        <a:pt x="1" y="8"/>
                      </a:cubicBezTo>
                      <a:cubicBezTo>
                        <a:pt x="1" y="8"/>
                        <a:pt x="1" y="8"/>
                        <a:pt x="1" y="8"/>
                      </a:cubicBezTo>
                      <a:cubicBezTo>
                        <a:pt x="3" y="5"/>
                        <a:pt x="8" y="5"/>
                        <a:pt x="15" y="7"/>
                      </a:cubicBezTo>
                      <a:cubicBezTo>
                        <a:pt x="21" y="10"/>
                        <a:pt x="21" y="16"/>
                        <a:pt x="21" y="16"/>
                      </a:cubicBezTo>
                      <a:cubicBezTo>
                        <a:pt x="21" y="16"/>
                        <a:pt x="22" y="15"/>
                        <a:pt x="24" y="15"/>
                      </a:cubicBezTo>
                      <a:cubicBezTo>
                        <a:pt x="26" y="15"/>
                        <a:pt x="30" y="19"/>
                        <a:pt x="27" y="21"/>
                      </a:cubicBezTo>
                      <a:cubicBezTo>
                        <a:pt x="23" y="25"/>
                        <a:pt x="32" y="31"/>
                        <a:pt x="35" y="25"/>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0" name="Freeform 453"/>
                <p:cNvSpPr>
                  <a:spLocks/>
                </p:cNvSpPr>
                <p:nvPr/>
              </p:nvSpPr>
              <p:spPr bwMode="auto">
                <a:xfrm>
                  <a:off x="1853" y="584"/>
                  <a:ext cx="154" cy="127"/>
                </a:xfrm>
                <a:custGeom>
                  <a:avLst/>
                  <a:gdLst>
                    <a:gd name="T0" fmla="*/ 1 w 65"/>
                    <a:gd name="T1" fmla="*/ 42 h 54"/>
                    <a:gd name="T2" fmla="*/ 17 w 65"/>
                    <a:gd name="T3" fmla="*/ 9 h 54"/>
                    <a:gd name="T4" fmla="*/ 56 w 65"/>
                    <a:gd name="T5" fmla="*/ 15 h 54"/>
                    <a:gd name="T6" fmla="*/ 59 w 65"/>
                    <a:gd name="T7" fmla="*/ 38 h 54"/>
                    <a:gd name="T8" fmla="*/ 49 w 65"/>
                    <a:gd name="T9" fmla="*/ 50 h 54"/>
                    <a:gd name="T10" fmla="*/ 29 w 65"/>
                    <a:gd name="T11" fmla="*/ 50 h 54"/>
                    <a:gd name="T12" fmla="*/ 24 w 65"/>
                    <a:gd name="T13" fmla="*/ 29 h 54"/>
                    <a:gd name="T14" fmla="*/ 44 w 65"/>
                    <a:gd name="T15" fmla="*/ 24 h 54"/>
                    <a:gd name="T16" fmla="*/ 38 w 65"/>
                    <a:gd name="T17" fmla="*/ 42 h 54"/>
                    <a:gd name="T18" fmla="*/ 39 w 65"/>
                    <a:gd name="T19" fmla="*/ 41 h 54"/>
                    <a:gd name="T20" fmla="*/ 40 w 65"/>
                    <a:gd name="T21" fmla="*/ 23 h 54"/>
                    <a:gd name="T22" fmla="*/ 23 w 65"/>
                    <a:gd name="T23" fmla="*/ 35 h 54"/>
                    <a:gd name="T24" fmla="*/ 36 w 65"/>
                    <a:gd name="T25" fmla="*/ 52 h 54"/>
                    <a:gd name="T26" fmla="*/ 57 w 65"/>
                    <a:gd name="T27" fmla="*/ 41 h 54"/>
                    <a:gd name="T28" fmla="*/ 38 w 65"/>
                    <a:gd name="T29" fmla="*/ 4 h 54"/>
                    <a:gd name="T30" fmla="*/ 2 w 65"/>
                    <a:gd name="T31" fmla="*/ 32 h 54"/>
                    <a:gd name="T32" fmla="*/ 2 w 65"/>
                    <a:gd name="T33" fmla="*/ 42 h 54"/>
                    <a:gd name="T34" fmla="*/ 1 w 65"/>
                    <a:gd name="T35"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54">
                      <a:moveTo>
                        <a:pt x="1" y="42"/>
                      </a:moveTo>
                      <a:cubicBezTo>
                        <a:pt x="0" y="29"/>
                        <a:pt x="6" y="16"/>
                        <a:pt x="17" y="9"/>
                      </a:cubicBezTo>
                      <a:cubicBezTo>
                        <a:pt x="30" y="0"/>
                        <a:pt x="47" y="1"/>
                        <a:pt x="56" y="15"/>
                      </a:cubicBezTo>
                      <a:cubicBezTo>
                        <a:pt x="61" y="22"/>
                        <a:pt x="62" y="31"/>
                        <a:pt x="59" y="38"/>
                      </a:cubicBezTo>
                      <a:cubicBezTo>
                        <a:pt x="57" y="43"/>
                        <a:pt x="54" y="47"/>
                        <a:pt x="49" y="50"/>
                      </a:cubicBezTo>
                      <a:cubicBezTo>
                        <a:pt x="43" y="54"/>
                        <a:pt x="35" y="54"/>
                        <a:pt x="29" y="50"/>
                      </a:cubicBezTo>
                      <a:cubicBezTo>
                        <a:pt x="23" y="46"/>
                        <a:pt x="20" y="36"/>
                        <a:pt x="24" y="29"/>
                      </a:cubicBezTo>
                      <a:cubicBezTo>
                        <a:pt x="27" y="22"/>
                        <a:pt x="37" y="18"/>
                        <a:pt x="44" y="24"/>
                      </a:cubicBezTo>
                      <a:cubicBezTo>
                        <a:pt x="51" y="30"/>
                        <a:pt x="46" y="40"/>
                        <a:pt x="38" y="42"/>
                      </a:cubicBezTo>
                      <a:cubicBezTo>
                        <a:pt x="39" y="42"/>
                        <a:pt x="39" y="41"/>
                        <a:pt x="39" y="41"/>
                      </a:cubicBezTo>
                      <a:cubicBezTo>
                        <a:pt x="49" y="39"/>
                        <a:pt x="47" y="27"/>
                        <a:pt x="40" y="23"/>
                      </a:cubicBezTo>
                      <a:cubicBezTo>
                        <a:pt x="32" y="18"/>
                        <a:pt x="24" y="26"/>
                        <a:pt x="23" y="35"/>
                      </a:cubicBezTo>
                      <a:cubicBezTo>
                        <a:pt x="22" y="43"/>
                        <a:pt x="29" y="50"/>
                        <a:pt x="36" y="52"/>
                      </a:cubicBezTo>
                      <a:cubicBezTo>
                        <a:pt x="45" y="54"/>
                        <a:pt x="53" y="49"/>
                        <a:pt x="57" y="41"/>
                      </a:cubicBezTo>
                      <a:cubicBezTo>
                        <a:pt x="65" y="25"/>
                        <a:pt x="53" y="7"/>
                        <a:pt x="38" y="4"/>
                      </a:cubicBezTo>
                      <a:cubicBezTo>
                        <a:pt x="21" y="1"/>
                        <a:pt x="6" y="15"/>
                        <a:pt x="2" y="32"/>
                      </a:cubicBezTo>
                      <a:cubicBezTo>
                        <a:pt x="2" y="35"/>
                        <a:pt x="2" y="38"/>
                        <a:pt x="2" y="42"/>
                      </a:cubicBezTo>
                      <a:cubicBezTo>
                        <a:pt x="2" y="42"/>
                        <a:pt x="1" y="42"/>
                        <a:pt x="1" y="4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1" name="Freeform 454"/>
                <p:cNvSpPr>
                  <a:spLocks/>
                </p:cNvSpPr>
                <p:nvPr/>
              </p:nvSpPr>
              <p:spPr bwMode="auto">
                <a:xfrm>
                  <a:off x="1929" y="858"/>
                  <a:ext cx="109" cy="111"/>
                </a:xfrm>
                <a:custGeom>
                  <a:avLst/>
                  <a:gdLst>
                    <a:gd name="T0" fmla="*/ 0 w 46"/>
                    <a:gd name="T1" fmla="*/ 8 h 47"/>
                    <a:gd name="T2" fmla="*/ 29 w 46"/>
                    <a:gd name="T3" fmla="*/ 5 h 47"/>
                    <a:gd name="T4" fmla="*/ 41 w 46"/>
                    <a:gd name="T5" fmla="*/ 35 h 47"/>
                    <a:gd name="T6" fmla="*/ 26 w 46"/>
                    <a:gd name="T7" fmla="*/ 46 h 47"/>
                    <a:gd name="T8" fmla="*/ 14 w 46"/>
                    <a:gd name="T9" fmla="*/ 44 h 47"/>
                    <a:gd name="T10" fmla="*/ 6 w 46"/>
                    <a:gd name="T11" fmla="*/ 30 h 47"/>
                    <a:gd name="T12" fmla="*/ 18 w 46"/>
                    <a:gd name="T13" fmla="*/ 18 h 47"/>
                    <a:gd name="T14" fmla="*/ 30 w 46"/>
                    <a:gd name="T15" fmla="*/ 29 h 47"/>
                    <a:gd name="T16" fmla="*/ 15 w 46"/>
                    <a:gd name="T17" fmla="*/ 33 h 47"/>
                    <a:gd name="T18" fmla="*/ 16 w 46"/>
                    <a:gd name="T19" fmla="*/ 34 h 47"/>
                    <a:gd name="T20" fmla="*/ 29 w 46"/>
                    <a:gd name="T21" fmla="*/ 27 h 47"/>
                    <a:gd name="T22" fmla="*/ 14 w 46"/>
                    <a:gd name="T23" fmla="*/ 20 h 47"/>
                    <a:gd name="T24" fmla="*/ 8 w 46"/>
                    <a:gd name="T25" fmla="*/ 36 h 47"/>
                    <a:gd name="T26" fmla="*/ 24 w 46"/>
                    <a:gd name="T27" fmla="*/ 46 h 47"/>
                    <a:gd name="T28" fmla="*/ 41 w 46"/>
                    <a:gd name="T29" fmla="*/ 18 h 47"/>
                    <a:gd name="T30" fmla="*/ 8 w 46"/>
                    <a:gd name="T31" fmla="*/ 5 h 47"/>
                    <a:gd name="T32" fmla="*/ 1 w 46"/>
                    <a:gd name="T33" fmla="*/ 8 h 47"/>
                    <a:gd name="T34" fmla="*/ 0 w 46"/>
                    <a:gd name="T35"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47">
                      <a:moveTo>
                        <a:pt x="0" y="8"/>
                      </a:moveTo>
                      <a:cubicBezTo>
                        <a:pt x="8" y="2"/>
                        <a:pt x="20" y="1"/>
                        <a:pt x="29" y="5"/>
                      </a:cubicBezTo>
                      <a:cubicBezTo>
                        <a:pt x="40" y="11"/>
                        <a:pt x="46" y="23"/>
                        <a:pt x="41" y="35"/>
                      </a:cubicBezTo>
                      <a:cubicBezTo>
                        <a:pt x="38" y="40"/>
                        <a:pt x="33" y="45"/>
                        <a:pt x="26" y="46"/>
                      </a:cubicBezTo>
                      <a:cubicBezTo>
                        <a:pt x="22" y="47"/>
                        <a:pt x="18" y="46"/>
                        <a:pt x="14" y="44"/>
                      </a:cubicBezTo>
                      <a:cubicBezTo>
                        <a:pt x="9" y="41"/>
                        <a:pt x="6" y="36"/>
                        <a:pt x="6" y="30"/>
                      </a:cubicBezTo>
                      <a:cubicBezTo>
                        <a:pt x="6" y="24"/>
                        <a:pt x="12" y="18"/>
                        <a:pt x="18" y="18"/>
                      </a:cubicBezTo>
                      <a:cubicBezTo>
                        <a:pt x="25" y="18"/>
                        <a:pt x="31" y="23"/>
                        <a:pt x="30" y="29"/>
                      </a:cubicBezTo>
                      <a:cubicBezTo>
                        <a:pt x="29" y="37"/>
                        <a:pt x="20" y="38"/>
                        <a:pt x="15" y="33"/>
                      </a:cubicBezTo>
                      <a:cubicBezTo>
                        <a:pt x="16" y="33"/>
                        <a:pt x="16" y="33"/>
                        <a:pt x="16" y="34"/>
                      </a:cubicBezTo>
                      <a:cubicBezTo>
                        <a:pt x="21" y="39"/>
                        <a:pt x="29" y="33"/>
                        <a:pt x="29" y="27"/>
                      </a:cubicBezTo>
                      <a:cubicBezTo>
                        <a:pt x="29" y="19"/>
                        <a:pt x="20" y="17"/>
                        <a:pt x="14" y="20"/>
                      </a:cubicBezTo>
                      <a:cubicBezTo>
                        <a:pt x="8" y="23"/>
                        <a:pt x="6" y="30"/>
                        <a:pt x="8" y="36"/>
                      </a:cubicBezTo>
                      <a:cubicBezTo>
                        <a:pt x="9" y="42"/>
                        <a:pt x="17" y="46"/>
                        <a:pt x="24" y="46"/>
                      </a:cubicBezTo>
                      <a:cubicBezTo>
                        <a:pt x="37" y="45"/>
                        <a:pt x="45" y="29"/>
                        <a:pt x="41" y="18"/>
                      </a:cubicBezTo>
                      <a:cubicBezTo>
                        <a:pt x="36" y="5"/>
                        <a:pt x="20" y="0"/>
                        <a:pt x="8" y="5"/>
                      </a:cubicBezTo>
                      <a:cubicBezTo>
                        <a:pt x="5" y="6"/>
                        <a:pt x="3" y="7"/>
                        <a:pt x="1" y="8"/>
                      </a:cubicBezTo>
                      <a:cubicBezTo>
                        <a:pt x="1" y="8"/>
                        <a:pt x="0" y="8"/>
                        <a:pt x="0" y="8"/>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2" name="Freeform 455"/>
                <p:cNvSpPr>
                  <a:spLocks/>
                </p:cNvSpPr>
                <p:nvPr/>
              </p:nvSpPr>
              <p:spPr bwMode="auto">
                <a:xfrm>
                  <a:off x="1398" y="1545"/>
                  <a:ext cx="30"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3" name="Freeform 456"/>
                <p:cNvSpPr>
                  <a:spLocks/>
                </p:cNvSpPr>
                <p:nvPr/>
              </p:nvSpPr>
              <p:spPr bwMode="auto">
                <a:xfrm>
                  <a:off x="1398" y="1545"/>
                  <a:ext cx="30" cy="24"/>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2 h 10"/>
                    <a:gd name="T14" fmla="*/ 8 w 13"/>
                    <a:gd name="T15" fmla="*/ 2 h 10"/>
                    <a:gd name="T16" fmla="*/ 11 w 13"/>
                    <a:gd name="T17" fmla="*/ 4 h 10"/>
                    <a:gd name="T18" fmla="*/ 12 w 13"/>
                    <a:gd name="T19" fmla="*/ 7 h 10"/>
                    <a:gd name="T20" fmla="*/ 12 w 13"/>
                    <a:gd name="T21" fmla="*/ 7 h 10"/>
                    <a:gd name="T22" fmla="*/ 9 w 13"/>
                    <a:gd name="T23" fmla="*/ 9 h 10"/>
                    <a:gd name="T24" fmla="*/ 6 w 13"/>
                    <a:gd name="T25" fmla="*/ 9 h 10"/>
                    <a:gd name="T26" fmla="*/ 5 w 13"/>
                    <a:gd name="T27" fmla="*/ 8 h 10"/>
                    <a:gd name="T28" fmla="*/ 5 w 13"/>
                    <a:gd name="T29" fmla="*/ 9 h 10"/>
                    <a:gd name="T30" fmla="*/ 5 w 13"/>
                    <a:gd name="T31" fmla="*/ 9 h 10"/>
                    <a:gd name="T32" fmla="*/ 5 w 13"/>
                    <a:gd name="T33" fmla="*/ 10 h 10"/>
                    <a:gd name="T34" fmla="*/ 10 w 13"/>
                    <a:gd name="T35" fmla="*/ 10 h 10"/>
                    <a:gd name="T36" fmla="*/ 13 w 13"/>
                    <a:gd name="T37" fmla="*/ 8 h 10"/>
                    <a:gd name="T38" fmla="*/ 13 w 13"/>
                    <a:gd name="T39" fmla="*/ 7 h 10"/>
                    <a:gd name="T40" fmla="*/ 12 w 13"/>
                    <a:gd name="T41" fmla="*/ 4 h 10"/>
                    <a:gd name="T42" fmla="*/ 8 w 13"/>
                    <a:gd name="T43" fmla="*/ 1 h 10"/>
                    <a:gd name="T44" fmla="*/ 8 w 13"/>
                    <a:gd name="T45" fmla="*/ 1 h 10"/>
                    <a:gd name="T46" fmla="*/ 4 w 13"/>
                    <a:gd name="T47" fmla="*/ 0 h 10"/>
                    <a:gd name="T48" fmla="*/ 1 w 13"/>
                    <a:gd name="T49" fmla="*/ 3 h 10"/>
                    <a:gd name="T50" fmla="*/ 1 w 13"/>
                    <a:gd name="T51" fmla="*/ 3 h 10"/>
                    <a:gd name="T52" fmla="*/ 1 w 13"/>
                    <a:gd name="T53" fmla="*/ 7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3" y="7"/>
                        <a:pt x="2" y="6"/>
                      </a:cubicBezTo>
                      <a:cubicBezTo>
                        <a:pt x="1" y="5"/>
                        <a:pt x="1" y="4"/>
                        <a:pt x="2" y="3"/>
                      </a:cubicBezTo>
                      <a:cubicBezTo>
                        <a:pt x="2" y="3"/>
                        <a:pt x="2" y="3"/>
                        <a:pt x="2" y="3"/>
                      </a:cubicBezTo>
                      <a:cubicBezTo>
                        <a:pt x="2" y="2"/>
                        <a:pt x="3" y="2"/>
                        <a:pt x="4" y="1"/>
                      </a:cubicBezTo>
                      <a:cubicBezTo>
                        <a:pt x="5" y="1"/>
                        <a:pt x="6" y="1"/>
                        <a:pt x="8" y="2"/>
                      </a:cubicBezTo>
                      <a:cubicBezTo>
                        <a:pt x="8" y="2"/>
                        <a:pt x="8" y="2"/>
                        <a:pt x="8" y="2"/>
                      </a:cubicBezTo>
                      <a:cubicBezTo>
                        <a:pt x="9" y="2"/>
                        <a:pt x="10" y="3"/>
                        <a:pt x="11" y="4"/>
                      </a:cubicBezTo>
                      <a:cubicBezTo>
                        <a:pt x="12" y="5"/>
                        <a:pt x="12" y="6"/>
                        <a:pt x="12" y="7"/>
                      </a:cubicBezTo>
                      <a:cubicBezTo>
                        <a:pt x="12" y="7"/>
                        <a:pt x="12" y="7"/>
                        <a:pt x="12" y="7"/>
                      </a:cubicBezTo>
                      <a:cubicBezTo>
                        <a:pt x="11" y="8"/>
                        <a:pt x="10" y="9"/>
                        <a:pt x="9" y="9"/>
                      </a:cubicBezTo>
                      <a:cubicBezTo>
                        <a:pt x="8" y="9"/>
                        <a:pt x="7" y="9"/>
                        <a:pt x="6" y="9"/>
                      </a:cubicBezTo>
                      <a:cubicBezTo>
                        <a:pt x="5" y="9"/>
                        <a:pt x="5" y="8"/>
                        <a:pt x="5" y="8"/>
                      </a:cubicBezTo>
                      <a:cubicBezTo>
                        <a:pt x="5" y="9"/>
                        <a:pt x="5" y="9"/>
                        <a:pt x="5" y="9"/>
                      </a:cubicBezTo>
                      <a:cubicBezTo>
                        <a:pt x="5" y="9"/>
                        <a:pt x="5" y="9"/>
                        <a:pt x="5" y="9"/>
                      </a:cubicBezTo>
                      <a:cubicBezTo>
                        <a:pt x="5" y="9"/>
                        <a:pt x="5" y="10"/>
                        <a:pt x="5" y="10"/>
                      </a:cubicBezTo>
                      <a:cubicBezTo>
                        <a:pt x="7" y="10"/>
                        <a:pt x="8" y="10"/>
                        <a:pt x="10" y="10"/>
                      </a:cubicBezTo>
                      <a:cubicBezTo>
                        <a:pt x="11" y="10"/>
                        <a:pt x="12" y="9"/>
                        <a:pt x="13" y="8"/>
                      </a:cubicBezTo>
                      <a:cubicBezTo>
                        <a:pt x="13" y="7"/>
                        <a:pt x="13" y="7"/>
                        <a:pt x="13" y="7"/>
                      </a:cubicBezTo>
                      <a:cubicBezTo>
                        <a:pt x="13" y="6"/>
                        <a:pt x="13" y="5"/>
                        <a:pt x="12" y="4"/>
                      </a:cubicBezTo>
                      <a:cubicBezTo>
                        <a:pt x="11" y="2"/>
                        <a:pt x="10" y="1"/>
                        <a:pt x="8" y="1"/>
                      </a:cubicBezTo>
                      <a:cubicBezTo>
                        <a:pt x="8" y="1"/>
                        <a:pt x="8" y="1"/>
                        <a:pt x="8" y="1"/>
                      </a:cubicBezTo>
                      <a:cubicBezTo>
                        <a:pt x="6" y="0"/>
                        <a:pt x="5" y="0"/>
                        <a:pt x="4" y="0"/>
                      </a:cubicBezTo>
                      <a:cubicBezTo>
                        <a:pt x="2" y="1"/>
                        <a:pt x="1" y="1"/>
                        <a:pt x="1" y="3"/>
                      </a:cubicBezTo>
                      <a:cubicBezTo>
                        <a:pt x="1" y="3"/>
                        <a:pt x="1" y="3"/>
                        <a:pt x="1" y="3"/>
                      </a:cubicBezTo>
                      <a:cubicBezTo>
                        <a:pt x="0" y="4"/>
                        <a:pt x="0" y="5"/>
                        <a:pt x="1" y="7"/>
                      </a:cubicBezTo>
                      <a:cubicBezTo>
                        <a:pt x="2" y="8"/>
                        <a:pt x="3" y="9"/>
                        <a:pt x="5"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4" name="Freeform 457"/>
                <p:cNvSpPr>
                  <a:spLocks/>
                </p:cNvSpPr>
                <p:nvPr/>
              </p:nvSpPr>
              <p:spPr bwMode="auto">
                <a:xfrm>
                  <a:off x="1414" y="1566"/>
                  <a:ext cx="31" cy="24"/>
                </a:xfrm>
                <a:custGeom>
                  <a:avLst/>
                  <a:gdLst>
                    <a:gd name="T0" fmla="*/ 5 w 13"/>
                    <a:gd name="T1" fmla="*/ 9 h 10"/>
                    <a:gd name="T2" fmla="*/ 1 w 13"/>
                    <a:gd name="T3" fmla="*/ 3 h 10"/>
                    <a:gd name="T4" fmla="*/ 8 w 13"/>
                    <a:gd name="T5" fmla="*/ 2 h 10"/>
                    <a:gd name="T6" fmla="*/ 12 w 13"/>
                    <a:gd name="T7" fmla="*/ 8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2"/>
                      </a:cubicBezTo>
                      <a:cubicBezTo>
                        <a:pt x="11" y="3"/>
                        <a:pt x="13" y="5"/>
                        <a:pt x="12" y="8"/>
                      </a:cubicBezTo>
                      <a:cubicBezTo>
                        <a:pt x="11" y="10"/>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5" name="Freeform 458"/>
                <p:cNvSpPr>
                  <a:spLocks/>
                </p:cNvSpPr>
                <p:nvPr/>
              </p:nvSpPr>
              <p:spPr bwMode="auto">
                <a:xfrm>
                  <a:off x="1414" y="1566"/>
                  <a:ext cx="31" cy="26"/>
                </a:xfrm>
                <a:custGeom>
                  <a:avLst/>
                  <a:gdLst>
                    <a:gd name="T0" fmla="*/ 5 w 13"/>
                    <a:gd name="T1" fmla="*/ 9 h 11"/>
                    <a:gd name="T2" fmla="*/ 5 w 13"/>
                    <a:gd name="T3" fmla="*/ 9 h 11"/>
                    <a:gd name="T4" fmla="*/ 2 w 13"/>
                    <a:gd name="T5" fmla="*/ 6 h 11"/>
                    <a:gd name="T6" fmla="*/ 1 w 13"/>
                    <a:gd name="T7" fmla="*/ 3 h 11"/>
                    <a:gd name="T8" fmla="*/ 1 w 13"/>
                    <a:gd name="T9" fmla="*/ 3 h 11"/>
                    <a:gd name="T10" fmla="*/ 3 w 13"/>
                    <a:gd name="T11" fmla="*/ 2 h 11"/>
                    <a:gd name="T12" fmla="*/ 7 w 13"/>
                    <a:gd name="T13" fmla="*/ 2 h 11"/>
                    <a:gd name="T14" fmla="*/ 8 w 13"/>
                    <a:gd name="T15" fmla="*/ 2 h 11"/>
                    <a:gd name="T16" fmla="*/ 11 w 13"/>
                    <a:gd name="T17" fmla="*/ 4 h 11"/>
                    <a:gd name="T18" fmla="*/ 11 w 13"/>
                    <a:gd name="T19" fmla="*/ 7 h 11"/>
                    <a:gd name="T20" fmla="*/ 11 w 13"/>
                    <a:gd name="T21" fmla="*/ 7 h 11"/>
                    <a:gd name="T22" fmla="*/ 9 w 13"/>
                    <a:gd name="T23" fmla="*/ 9 h 11"/>
                    <a:gd name="T24" fmla="*/ 5 w 13"/>
                    <a:gd name="T25" fmla="*/ 9 h 11"/>
                    <a:gd name="T26" fmla="*/ 5 w 13"/>
                    <a:gd name="T27" fmla="*/ 9 h 11"/>
                    <a:gd name="T28" fmla="*/ 5 w 13"/>
                    <a:gd name="T29" fmla="*/ 9 h 11"/>
                    <a:gd name="T30" fmla="*/ 4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4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3" y="8"/>
                        <a:pt x="2" y="7"/>
                        <a:pt x="2" y="6"/>
                      </a:cubicBezTo>
                      <a:cubicBezTo>
                        <a:pt x="1" y="5"/>
                        <a:pt x="1" y="4"/>
                        <a:pt x="1" y="3"/>
                      </a:cubicBezTo>
                      <a:cubicBezTo>
                        <a:pt x="1" y="3"/>
                        <a:pt x="1" y="3"/>
                        <a:pt x="1" y="3"/>
                      </a:cubicBezTo>
                      <a:cubicBezTo>
                        <a:pt x="2" y="2"/>
                        <a:pt x="2" y="2"/>
                        <a:pt x="3" y="2"/>
                      </a:cubicBezTo>
                      <a:cubicBezTo>
                        <a:pt x="5" y="1"/>
                        <a:pt x="6" y="1"/>
                        <a:pt x="7" y="2"/>
                      </a:cubicBezTo>
                      <a:cubicBezTo>
                        <a:pt x="7" y="2"/>
                        <a:pt x="7" y="2"/>
                        <a:pt x="8" y="2"/>
                      </a:cubicBezTo>
                      <a:cubicBezTo>
                        <a:pt x="9" y="3"/>
                        <a:pt x="10" y="3"/>
                        <a:pt x="11" y="4"/>
                      </a:cubicBezTo>
                      <a:cubicBezTo>
                        <a:pt x="11" y="5"/>
                        <a:pt x="12" y="6"/>
                        <a:pt x="11" y="7"/>
                      </a:cubicBezTo>
                      <a:cubicBezTo>
                        <a:pt x="11" y="7"/>
                        <a:pt x="11" y="7"/>
                        <a:pt x="11" y="7"/>
                      </a:cubicBezTo>
                      <a:cubicBezTo>
                        <a:pt x="11" y="8"/>
                        <a:pt x="10" y="9"/>
                        <a:pt x="9" y="9"/>
                      </a:cubicBezTo>
                      <a:cubicBezTo>
                        <a:pt x="8" y="9"/>
                        <a:pt x="7" y="9"/>
                        <a:pt x="5" y="9"/>
                      </a:cubicBezTo>
                      <a:cubicBezTo>
                        <a:pt x="5" y="9"/>
                        <a:pt x="5" y="9"/>
                        <a:pt x="5" y="9"/>
                      </a:cubicBezTo>
                      <a:cubicBezTo>
                        <a:pt x="5" y="9"/>
                        <a:pt x="5" y="9"/>
                        <a:pt x="5" y="9"/>
                      </a:cubicBezTo>
                      <a:cubicBezTo>
                        <a:pt x="4" y="10"/>
                        <a:pt x="4" y="10"/>
                        <a:pt x="4" y="10"/>
                      </a:cubicBezTo>
                      <a:cubicBezTo>
                        <a:pt x="5" y="10"/>
                        <a:pt x="5" y="10"/>
                        <a:pt x="5" y="10"/>
                      </a:cubicBezTo>
                      <a:cubicBezTo>
                        <a:pt x="6" y="10"/>
                        <a:pt x="8" y="11"/>
                        <a:pt x="9" y="10"/>
                      </a:cubicBezTo>
                      <a:cubicBezTo>
                        <a:pt x="11" y="10"/>
                        <a:pt x="12" y="9"/>
                        <a:pt x="12" y="8"/>
                      </a:cubicBezTo>
                      <a:cubicBezTo>
                        <a:pt x="12" y="8"/>
                        <a:pt x="12" y="8"/>
                        <a:pt x="12" y="8"/>
                      </a:cubicBezTo>
                      <a:cubicBezTo>
                        <a:pt x="13" y="6"/>
                        <a:pt x="12" y="5"/>
                        <a:pt x="12" y="4"/>
                      </a:cubicBezTo>
                      <a:cubicBezTo>
                        <a:pt x="11" y="3"/>
                        <a:pt x="10" y="2"/>
                        <a:pt x="8" y="1"/>
                      </a:cubicBezTo>
                      <a:cubicBezTo>
                        <a:pt x="8" y="1"/>
                        <a:pt x="8" y="1"/>
                        <a:pt x="8" y="1"/>
                      </a:cubicBezTo>
                      <a:cubicBezTo>
                        <a:pt x="6" y="0"/>
                        <a:pt x="5" y="0"/>
                        <a:pt x="3" y="1"/>
                      </a:cubicBezTo>
                      <a:cubicBezTo>
                        <a:pt x="2" y="1"/>
                        <a:pt x="1" y="2"/>
                        <a:pt x="0" y="3"/>
                      </a:cubicBezTo>
                      <a:cubicBezTo>
                        <a:pt x="0" y="3"/>
                        <a:pt x="0" y="3"/>
                        <a:pt x="0" y="3"/>
                      </a:cubicBezTo>
                      <a:cubicBezTo>
                        <a:pt x="0" y="4"/>
                        <a:pt x="0" y="6"/>
                        <a:pt x="1" y="7"/>
                      </a:cubicBezTo>
                      <a:cubicBezTo>
                        <a:pt x="2" y="8"/>
                        <a:pt x="3" y="9"/>
                        <a:pt x="4"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6" name="Freeform 459"/>
                <p:cNvSpPr>
                  <a:spLocks/>
                </p:cNvSpPr>
                <p:nvPr/>
              </p:nvSpPr>
              <p:spPr bwMode="auto">
                <a:xfrm>
                  <a:off x="1492" y="1644"/>
                  <a:ext cx="31"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7" name="Freeform 460"/>
                <p:cNvSpPr>
                  <a:spLocks/>
                </p:cNvSpPr>
                <p:nvPr/>
              </p:nvSpPr>
              <p:spPr bwMode="auto">
                <a:xfrm>
                  <a:off x="1492" y="1644"/>
                  <a:ext cx="31" cy="24"/>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5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2" y="7"/>
                        <a:pt x="2" y="6"/>
                      </a:cubicBezTo>
                      <a:cubicBezTo>
                        <a:pt x="1" y="5"/>
                        <a:pt x="1" y="4"/>
                        <a:pt x="1" y="3"/>
                      </a:cubicBezTo>
                      <a:cubicBezTo>
                        <a:pt x="1" y="3"/>
                        <a:pt x="1" y="3"/>
                        <a:pt x="1" y="3"/>
                      </a:cubicBezTo>
                      <a:cubicBezTo>
                        <a:pt x="2" y="2"/>
                        <a:pt x="3" y="1"/>
                        <a:pt x="4" y="1"/>
                      </a:cubicBezTo>
                      <a:cubicBezTo>
                        <a:pt x="5" y="1"/>
                        <a:pt x="6" y="1"/>
                        <a:pt x="7" y="1"/>
                      </a:cubicBezTo>
                      <a:cubicBezTo>
                        <a:pt x="8" y="1"/>
                        <a:pt x="8" y="1"/>
                        <a:pt x="8" y="1"/>
                      </a:cubicBezTo>
                      <a:cubicBezTo>
                        <a:pt x="9" y="2"/>
                        <a:pt x="10" y="3"/>
                        <a:pt x="11" y="4"/>
                      </a:cubicBezTo>
                      <a:cubicBezTo>
                        <a:pt x="12"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5" y="9"/>
                        <a:pt x="5" y="9"/>
                        <a:pt x="5" y="9"/>
                      </a:cubicBezTo>
                      <a:cubicBezTo>
                        <a:pt x="5" y="9"/>
                        <a:pt x="5" y="9"/>
                        <a:pt x="5" y="9"/>
                      </a:cubicBezTo>
                      <a:cubicBezTo>
                        <a:pt x="6" y="10"/>
                        <a:pt x="8" y="10"/>
                        <a:pt x="9" y="10"/>
                      </a:cubicBezTo>
                      <a:cubicBezTo>
                        <a:pt x="11" y="9"/>
                        <a:pt x="12" y="9"/>
                        <a:pt x="12" y="7"/>
                      </a:cubicBezTo>
                      <a:cubicBezTo>
                        <a:pt x="12" y="7"/>
                        <a:pt x="12" y="7"/>
                        <a:pt x="12" y="7"/>
                      </a:cubicBezTo>
                      <a:cubicBezTo>
                        <a:pt x="13" y="6"/>
                        <a:pt x="13"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5"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8" name="Freeform 461"/>
                <p:cNvSpPr>
                  <a:spLocks/>
                </p:cNvSpPr>
                <p:nvPr/>
              </p:nvSpPr>
              <p:spPr bwMode="auto">
                <a:xfrm>
                  <a:off x="1431" y="1588"/>
                  <a:ext cx="28" cy="26"/>
                </a:xfrm>
                <a:custGeom>
                  <a:avLst/>
                  <a:gdLst>
                    <a:gd name="T0" fmla="*/ 4 w 12"/>
                    <a:gd name="T1" fmla="*/ 9 h 11"/>
                    <a:gd name="T2" fmla="*/ 0 w 12"/>
                    <a:gd name="T3" fmla="*/ 3 h 11"/>
                    <a:gd name="T4" fmla="*/ 7 w 12"/>
                    <a:gd name="T5" fmla="*/ 2 h 11"/>
                    <a:gd name="T6" fmla="*/ 11 w 12"/>
                    <a:gd name="T7" fmla="*/ 8 h 11"/>
                    <a:gd name="T8" fmla="*/ 4 w 12"/>
                    <a:gd name="T9" fmla="*/ 9 h 11"/>
                  </a:gdLst>
                  <a:ahLst/>
                  <a:cxnLst>
                    <a:cxn ang="0">
                      <a:pos x="T0" y="T1"/>
                    </a:cxn>
                    <a:cxn ang="0">
                      <a:pos x="T2" y="T3"/>
                    </a:cxn>
                    <a:cxn ang="0">
                      <a:pos x="T4" y="T5"/>
                    </a:cxn>
                    <a:cxn ang="0">
                      <a:pos x="T6" y="T7"/>
                    </a:cxn>
                    <a:cxn ang="0">
                      <a:pos x="T8" y="T9"/>
                    </a:cxn>
                  </a:cxnLst>
                  <a:rect l="0" t="0" r="r" b="b"/>
                  <a:pathLst>
                    <a:path w="12" h="11">
                      <a:moveTo>
                        <a:pt x="4" y="9"/>
                      </a:moveTo>
                      <a:cubicBezTo>
                        <a:pt x="1" y="8"/>
                        <a:pt x="0" y="5"/>
                        <a:pt x="0" y="3"/>
                      </a:cubicBezTo>
                      <a:cubicBezTo>
                        <a:pt x="1" y="1"/>
                        <a:pt x="4" y="0"/>
                        <a:pt x="7" y="2"/>
                      </a:cubicBezTo>
                      <a:cubicBezTo>
                        <a:pt x="11" y="3"/>
                        <a:pt x="12" y="6"/>
                        <a:pt x="11" y="8"/>
                      </a:cubicBezTo>
                      <a:cubicBezTo>
                        <a:pt x="10" y="10"/>
                        <a:pt x="7" y="11"/>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grpSp>
          <p:sp>
            <p:nvSpPr>
              <p:cNvPr id="11" name="Freeform 463"/>
              <p:cNvSpPr>
                <a:spLocks/>
              </p:cNvSpPr>
              <p:nvPr/>
            </p:nvSpPr>
            <p:spPr bwMode="auto">
              <a:xfrm>
                <a:off x="1428" y="1588"/>
                <a:ext cx="31" cy="26"/>
              </a:xfrm>
              <a:custGeom>
                <a:avLst/>
                <a:gdLst>
                  <a:gd name="T0" fmla="*/ 5 w 13"/>
                  <a:gd name="T1" fmla="*/ 9 h 11"/>
                  <a:gd name="T2" fmla="*/ 5 w 13"/>
                  <a:gd name="T3" fmla="*/ 9 h 11"/>
                  <a:gd name="T4" fmla="*/ 2 w 13"/>
                  <a:gd name="T5" fmla="*/ 6 h 11"/>
                  <a:gd name="T6" fmla="*/ 2 w 13"/>
                  <a:gd name="T7" fmla="*/ 4 h 11"/>
                  <a:gd name="T8" fmla="*/ 2 w 13"/>
                  <a:gd name="T9" fmla="*/ 4 h 11"/>
                  <a:gd name="T10" fmla="*/ 4 w 13"/>
                  <a:gd name="T11" fmla="*/ 2 h 11"/>
                  <a:gd name="T12" fmla="*/ 8 w 13"/>
                  <a:gd name="T13" fmla="*/ 2 h 11"/>
                  <a:gd name="T14" fmla="*/ 8 w 13"/>
                  <a:gd name="T15" fmla="*/ 2 h 11"/>
                  <a:gd name="T16" fmla="*/ 11 w 13"/>
                  <a:gd name="T17" fmla="*/ 5 h 11"/>
                  <a:gd name="T18" fmla="*/ 12 w 13"/>
                  <a:gd name="T19" fmla="*/ 8 h 11"/>
                  <a:gd name="T20" fmla="*/ 12 w 13"/>
                  <a:gd name="T21" fmla="*/ 8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6"/>
                      <a:pt x="2" y="4"/>
                      <a:pt x="2" y="4"/>
                    </a:cubicBezTo>
                    <a:cubicBezTo>
                      <a:pt x="2" y="4"/>
                      <a:pt x="2" y="4"/>
                      <a:pt x="2" y="4"/>
                    </a:cubicBezTo>
                    <a:cubicBezTo>
                      <a:pt x="2" y="3"/>
                      <a:pt x="3" y="2"/>
                      <a:pt x="4" y="2"/>
                    </a:cubicBezTo>
                    <a:cubicBezTo>
                      <a:pt x="5" y="2"/>
                      <a:pt x="7" y="2"/>
                      <a:pt x="8" y="2"/>
                    </a:cubicBezTo>
                    <a:cubicBezTo>
                      <a:pt x="8" y="2"/>
                      <a:pt x="8" y="2"/>
                      <a:pt x="8" y="2"/>
                    </a:cubicBezTo>
                    <a:cubicBezTo>
                      <a:pt x="10" y="3"/>
                      <a:pt x="11" y="4"/>
                      <a:pt x="11" y="5"/>
                    </a:cubicBezTo>
                    <a:cubicBezTo>
                      <a:pt x="12" y="6"/>
                      <a:pt x="12" y="7"/>
                      <a:pt x="12" y="8"/>
                    </a:cubicBezTo>
                    <a:cubicBezTo>
                      <a:pt x="12" y="8"/>
                      <a:pt x="12" y="8"/>
                      <a:pt x="12" y="8"/>
                    </a:cubicBezTo>
                    <a:cubicBezTo>
                      <a:pt x="12" y="8"/>
                      <a:pt x="11" y="9"/>
                      <a:pt x="10" y="9"/>
                    </a:cubicBezTo>
                    <a:cubicBezTo>
                      <a:pt x="9" y="10"/>
                      <a:pt x="7" y="10"/>
                      <a:pt x="6" y="9"/>
                    </a:cubicBezTo>
                    <a:cubicBezTo>
                      <a:pt x="6" y="9"/>
                      <a:pt x="6" y="9"/>
                      <a:pt x="5" y="9"/>
                    </a:cubicBezTo>
                    <a:cubicBezTo>
                      <a:pt x="5" y="9"/>
                      <a:pt x="5" y="9"/>
                      <a:pt x="5" y="9"/>
                    </a:cubicBezTo>
                    <a:cubicBezTo>
                      <a:pt x="5" y="10"/>
                      <a:pt x="5" y="10"/>
                      <a:pt x="5" y="10"/>
                    </a:cubicBezTo>
                    <a:cubicBezTo>
                      <a:pt x="5" y="10"/>
                      <a:pt x="5" y="10"/>
                      <a:pt x="5" y="10"/>
                    </a:cubicBezTo>
                    <a:cubicBezTo>
                      <a:pt x="7" y="11"/>
                      <a:pt x="9" y="11"/>
                      <a:pt x="10" y="10"/>
                    </a:cubicBezTo>
                    <a:cubicBezTo>
                      <a:pt x="11" y="10"/>
                      <a:pt x="12" y="9"/>
                      <a:pt x="13" y="8"/>
                    </a:cubicBezTo>
                    <a:cubicBezTo>
                      <a:pt x="13" y="8"/>
                      <a:pt x="13" y="8"/>
                      <a:pt x="13" y="8"/>
                    </a:cubicBezTo>
                    <a:cubicBezTo>
                      <a:pt x="13" y="7"/>
                      <a:pt x="13" y="5"/>
                      <a:pt x="12" y="4"/>
                    </a:cubicBezTo>
                    <a:cubicBezTo>
                      <a:pt x="12" y="3"/>
                      <a:pt x="10" y="2"/>
                      <a:pt x="9" y="1"/>
                    </a:cubicBezTo>
                    <a:cubicBezTo>
                      <a:pt x="9" y="1"/>
                      <a:pt x="8" y="1"/>
                      <a:pt x="8" y="1"/>
                    </a:cubicBezTo>
                    <a:cubicBezTo>
                      <a:pt x="7" y="1"/>
                      <a:pt x="5" y="0"/>
                      <a:pt x="4" y="1"/>
                    </a:cubicBezTo>
                    <a:cubicBezTo>
                      <a:pt x="3" y="1"/>
                      <a:pt x="1" y="2"/>
                      <a:pt x="1" y="3"/>
                    </a:cubicBezTo>
                    <a:cubicBezTo>
                      <a:pt x="1" y="3"/>
                      <a:pt x="1" y="3"/>
                      <a:pt x="1" y="3"/>
                    </a:cubicBezTo>
                    <a:cubicBezTo>
                      <a:pt x="0" y="5"/>
                      <a:pt x="1" y="6"/>
                      <a:pt x="1" y="7"/>
                    </a:cubicBezTo>
                    <a:cubicBezTo>
                      <a:pt x="2" y="8"/>
                      <a:pt x="4" y="9"/>
                      <a:pt x="5"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2" name="Freeform 464"/>
              <p:cNvSpPr>
                <a:spLocks/>
              </p:cNvSpPr>
              <p:nvPr/>
            </p:nvSpPr>
            <p:spPr bwMode="auto">
              <a:xfrm>
                <a:off x="1450" y="1609"/>
                <a:ext cx="28" cy="24"/>
              </a:xfrm>
              <a:custGeom>
                <a:avLst/>
                <a:gdLst>
                  <a:gd name="T0" fmla="*/ 4 w 12"/>
                  <a:gd name="T1" fmla="*/ 9 h 10"/>
                  <a:gd name="T2" fmla="*/ 1 w 12"/>
                  <a:gd name="T3" fmla="*/ 3 h 10"/>
                  <a:gd name="T4" fmla="*/ 8 w 12"/>
                  <a:gd name="T5" fmla="*/ 1 h 10"/>
                  <a:gd name="T6" fmla="*/ 11 w 12"/>
                  <a:gd name="T7" fmla="*/ 7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1" y="3"/>
                    </a:cubicBezTo>
                    <a:cubicBezTo>
                      <a:pt x="1" y="1"/>
                      <a:pt x="5" y="0"/>
                      <a:pt x="8" y="1"/>
                    </a:cubicBezTo>
                    <a:cubicBezTo>
                      <a:pt x="11" y="3"/>
                      <a:pt x="12" y="5"/>
                      <a:pt x="11" y="7"/>
                    </a:cubicBezTo>
                    <a:cubicBezTo>
                      <a:pt x="11" y="10"/>
                      <a:pt x="7" y="10"/>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3" name="Freeform 465"/>
              <p:cNvSpPr>
                <a:spLocks/>
              </p:cNvSpPr>
              <p:nvPr/>
            </p:nvSpPr>
            <p:spPr bwMode="auto">
              <a:xfrm>
                <a:off x="1450" y="1609"/>
                <a:ext cx="28" cy="24"/>
              </a:xfrm>
              <a:custGeom>
                <a:avLst/>
                <a:gdLst>
                  <a:gd name="T0" fmla="*/ 4 w 12"/>
                  <a:gd name="T1" fmla="*/ 9 h 10"/>
                  <a:gd name="T2" fmla="*/ 5 w 12"/>
                  <a:gd name="T3" fmla="*/ 9 h 10"/>
                  <a:gd name="T4" fmla="*/ 1 w 12"/>
                  <a:gd name="T5" fmla="*/ 6 h 10"/>
                  <a:gd name="T6" fmla="*/ 1 w 12"/>
                  <a:gd name="T7" fmla="*/ 3 h 10"/>
                  <a:gd name="T8" fmla="*/ 1 w 12"/>
                  <a:gd name="T9" fmla="*/ 3 h 10"/>
                  <a:gd name="T10" fmla="*/ 3 w 12"/>
                  <a:gd name="T11" fmla="*/ 1 h 10"/>
                  <a:gd name="T12" fmla="*/ 7 w 12"/>
                  <a:gd name="T13" fmla="*/ 2 h 10"/>
                  <a:gd name="T14" fmla="*/ 7 w 12"/>
                  <a:gd name="T15" fmla="*/ 2 h 10"/>
                  <a:gd name="T16" fmla="*/ 11 w 12"/>
                  <a:gd name="T17" fmla="*/ 4 h 10"/>
                  <a:gd name="T18" fmla="*/ 11 w 12"/>
                  <a:gd name="T19" fmla="*/ 7 h 10"/>
                  <a:gd name="T20" fmla="*/ 11 w 12"/>
                  <a:gd name="T21" fmla="*/ 7 h 10"/>
                  <a:gd name="T22" fmla="*/ 9 w 12"/>
                  <a:gd name="T23" fmla="*/ 9 h 10"/>
                  <a:gd name="T24" fmla="*/ 5 w 12"/>
                  <a:gd name="T25" fmla="*/ 9 h 10"/>
                  <a:gd name="T26" fmla="*/ 5 w 12"/>
                  <a:gd name="T27" fmla="*/ 9 h 10"/>
                  <a:gd name="T28" fmla="*/ 4 w 12"/>
                  <a:gd name="T29" fmla="*/ 9 h 10"/>
                  <a:gd name="T30" fmla="*/ 4 w 12"/>
                  <a:gd name="T31" fmla="*/ 9 h 10"/>
                  <a:gd name="T32" fmla="*/ 5 w 12"/>
                  <a:gd name="T33" fmla="*/ 10 h 10"/>
                  <a:gd name="T34" fmla="*/ 9 w 12"/>
                  <a:gd name="T35" fmla="*/ 10 h 10"/>
                  <a:gd name="T36" fmla="*/ 12 w 12"/>
                  <a:gd name="T37" fmla="*/ 8 h 10"/>
                  <a:gd name="T38" fmla="*/ 12 w 12"/>
                  <a:gd name="T39" fmla="*/ 7 h 10"/>
                  <a:gd name="T40" fmla="*/ 11 w 12"/>
                  <a:gd name="T41" fmla="*/ 4 h 10"/>
                  <a:gd name="T42" fmla="*/ 8 w 12"/>
                  <a:gd name="T43" fmla="*/ 1 h 10"/>
                  <a:gd name="T44" fmla="*/ 7 w 12"/>
                  <a:gd name="T45" fmla="*/ 1 h 10"/>
                  <a:gd name="T46" fmla="*/ 3 w 12"/>
                  <a:gd name="T47" fmla="*/ 0 h 10"/>
                  <a:gd name="T48" fmla="*/ 0 w 12"/>
                  <a:gd name="T49" fmla="*/ 3 h 10"/>
                  <a:gd name="T50" fmla="*/ 0 w 12"/>
                  <a:gd name="T51" fmla="*/ 3 h 10"/>
                  <a:gd name="T52" fmla="*/ 1 w 12"/>
                  <a:gd name="T53" fmla="*/ 7 h 10"/>
                  <a:gd name="T54" fmla="*/ 4 w 12"/>
                  <a:gd name="T55" fmla="*/ 9 h 10"/>
                  <a:gd name="T56" fmla="*/ 4 w 12"/>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0">
                    <a:moveTo>
                      <a:pt x="4" y="9"/>
                    </a:moveTo>
                    <a:cubicBezTo>
                      <a:pt x="5" y="9"/>
                      <a:pt x="5" y="9"/>
                      <a:pt x="5" y="9"/>
                    </a:cubicBezTo>
                    <a:cubicBezTo>
                      <a:pt x="3" y="8"/>
                      <a:pt x="2" y="7"/>
                      <a:pt x="1" y="6"/>
                    </a:cubicBezTo>
                    <a:cubicBezTo>
                      <a:pt x="1" y="5"/>
                      <a:pt x="1" y="4"/>
                      <a:pt x="1" y="3"/>
                    </a:cubicBezTo>
                    <a:cubicBezTo>
                      <a:pt x="1" y="3"/>
                      <a:pt x="1" y="3"/>
                      <a:pt x="1" y="3"/>
                    </a:cubicBezTo>
                    <a:cubicBezTo>
                      <a:pt x="1" y="2"/>
                      <a:pt x="2" y="2"/>
                      <a:pt x="3" y="1"/>
                    </a:cubicBezTo>
                    <a:cubicBezTo>
                      <a:pt x="4" y="1"/>
                      <a:pt x="6" y="1"/>
                      <a:pt x="7" y="2"/>
                    </a:cubicBezTo>
                    <a:cubicBezTo>
                      <a:pt x="7" y="2"/>
                      <a:pt x="7" y="2"/>
                      <a:pt x="7" y="2"/>
                    </a:cubicBezTo>
                    <a:cubicBezTo>
                      <a:pt x="9" y="2"/>
                      <a:pt x="10" y="3"/>
                      <a:pt x="11" y="4"/>
                    </a:cubicBezTo>
                    <a:cubicBezTo>
                      <a:pt x="11" y="5"/>
                      <a:pt x="11" y="6"/>
                      <a:pt x="11" y="7"/>
                    </a:cubicBezTo>
                    <a:cubicBezTo>
                      <a:pt x="11" y="7"/>
                      <a:pt x="11" y="7"/>
                      <a:pt x="11" y="7"/>
                    </a:cubicBezTo>
                    <a:cubicBezTo>
                      <a:pt x="11" y="8"/>
                      <a:pt x="10" y="9"/>
                      <a:pt x="9" y="9"/>
                    </a:cubicBezTo>
                    <a:cubicBezTo>
                      <a:pt x="8" y="9"/>
                      <a:pt x="6" y="9"/>
                      <a:pt x="5" y="9"/>
                    </a:cubicBezTo>
                    <a:cubicBezTo>
                      <a:pt x="5" y="9"/>
                      <a:pt x="5" y="9"/>
                      <a:pt x="5" y="9"/>
                    </a:cubicBezTo>
                    <a:cubicBezTo>
                      <a:pt x="4" y="9"/>
                      <a:pt x="4" y="9"/>
                      <a:pt x="4" y="9"/>
                    </a:cubicBezTo>
                    <a:cubicBezTo>
                      <a:pt x="4" y="9"/>
                      <a:pt x="4" y="9"/>
                      <a:pt x="4" y="9"/>
                    </a:cubicBezTo>
                    <a:cubicBezTo>
                      <a:pt x="4" y="10"/>
                      <a:pt x="4" y="10"/>
                      <a:pt x="5" y="10"/>
                    </a:cubicBezTo>
                    <a:cubicBezTo>
                      <a:pt x="6" y="10"/>
                      <a:pt x="8" y="10"/>
                      <a:pt x="9" y="10"/>
                    </a:cubicBezTo>
                    <a:cubicBezTo>
                      <a:pt x="10" y="10"/>
                      <a:pt x="11" y="9"/>
                      <a:pt x="12" y="8"/>
                    </a:cubicBezTo>
                    <a:cubicBezTo>
                      <a:pt x="12" y="7"/>
                      <a:pt x="12" y="7"/>
                      <a:pt x="12" y="7"/>
                    </a:cubicBezTo>
                    <a:cubicBezTo>
                      <a:pt x="12" y="6"/>
                      <a:pt x="12" y="5"/>
                      <a:pt x="11" y="4"/>
                    </a:cubicBezTo>
                    <a:cubicBezTo>
                      <a:pt x="11" y="2"/>
                      <a:pt x="9" y="1"/>
                      <a:pt x="8" y="1"/>
                    </a:cubicBezTo>
                    <a:cubicBezTo>
                      <a:pt x="8" y="1"/>
                      <a:pt x="8" y="1"/>
                      <a:pt x="7" y="1"/>
                    </a:cubicBezTo>
                    <a:cubicBezTo>
                      <a:pt x="6" y="0"/>
                      <a:pt x="4" y="0"/>
                      <a:pt x="3" y="0"/>
                    </a:cubicBezTo>
                    <a:cubicBezTo>
                      <a:pt x="2" y="1"/>
                      <a:pt x="1" y="1"/>
                      <a:pt x="0" y="3"/>
                    </a:cubicBezTo>
                    <a:cubicBezTo>
                      <a:pt x="0" y="3"/>
                      <a:pt x="0" y="3"/>
                      <a:pt x="0" y="3"/>
                    </a:cubicBezTo>
                    <a:cubicBezTo>
                      <a:pt x="0" y="4"/>
                      <a:pt x="0" y="5"/>
                      <a:pt x="1" y="7"/>
                    </a:cubicBezTo>
                    <a:cubicBezTo>
                      <a:pt x="1" y="8"/>
                      <a:pt x="3" y="9"/>
                      <a:pt x="4" y="9"/>
                    </a:cubicBezTo>
                    <a:cubicBezTo>
                      <a:pt x="4" y="9"/>
                      <a:pt x="4" y="9"/>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4" name="Freeform 466"/>
              <p:cNvSpPr>
                <a:spLocks/>
              </p:cNvSpPr>
              <p:nvPr/>
            </p:nvSpPr>
            <p:spPr bwMode="auto">
              <a:xfrm>
                <a:off x="1471" y="1628"/>
                <a:ext cx="28" cy="23"/>
              </a:xfrm>
              <a:custGeom>
                <a:avLst/>
                <a:gdLst>
                  <a:gd name="T0" fmla="*/ 4 w 12"/>
                  <a:gd name="T1" fmla="*/ 9 h 10"/>
                  <a:gd name="T2" fmla="*/ 0 w 12"/>
                  <a:gd name="T3" fmla="*/ 2 h 10"/>
                  <a:gd name="T4" fmla="*/ 8 w 12"/>
                  <a:gd name="T5" fmla="*/ 1 h 10"/>
                  <a:gd name="T6" fmla="*/ 11 w 12"/>
                  <a:gd name="T7" fmla="*/ 7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7"/>
                      <a:pt x="0" y="5"/>
                      <a:pt x="0" y="2"/>
                    </a:cubicBezTo>
                    <a:cubicBezTo>
                      <a:pt x="1" y="0"/>
                      <a:pt x="4" y="0"/>
                      <a:pt x="8" y="1"/>
                    </a:cubicBezTo>
                    <a:cubicBezTo>
                      <a:pt x="11" y="2"/>
                      <a:pt x="12" y="5"/>
                      <a:pt x="11" y="7"/>
                    </a:cubicBezTo>
                    <a:cubicBezTo>
                      <a:pt x="10" y="9"/>
                      <a:pt x="7" y="10"/>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5" name="Freeform 467"/>
              <p:cNvSpPr>
                <a:spLocks/>
              </p:cNvSpPr>
              <p:nvPr/>
            </p:nvSpPr>
            <p:spPr bwMode="auto">
              <a:xfrm>
                <a:off x="1469" y="1628"/>
                <a:ext cx="30" cy="23"/>
              </a:xfrm>
              <a:custGeom>
                <a:avLst/>
                <a:gdLst>
                  <a:gd name="T0" fmla="*/ 5 w 13"/>
                  <a:gd name="T1" fmla="*/ 9 h 10"/>
                  <a:gd name="T2" fmla="*/ 6 w 13"/>
                  <a:gd name="T3" fmla="*/ 8 h 10"/>
                  <a:gd name="T4" fmla="*/ 2 w 13"/>
                  <a:gd name="T5" fmla="*/ 6 h 10"/>
                  <a:gd name="T6" fmla="*/ 2 w 13"/>
                  <a:gd name="T7" fmla="*/ 3 h 10"/>
                  <a:gd name="T8" fmla="*/ 2 w 13"/>
                  <a:gd name="T9" fmla="*/ 3 h 10"/>
                  <a:gd name="T10" fmla="*/ 4 w 13"/>
                  <a:gd name="T11" fmla="*/ 1 h 10"/>
                  <a:gd name="T12" fmla="*/ 8 w 13"/>
                  <a:gd name="T13" fmla="*/ 1 h 10"/>
                  <a:gd name="T14" fmla="*/ 8 w 13"/>
                  <a:gd name="T15" fmla="*/ 1 h 10"/>
                  <a:gd name="T16" fmla="*/ 11 w 13"/>
                  <a:gd name="T17" fmla="*/ 4 h 10"/>
                  <a:gd name="T18" fmla="*/ 12 w 13"/>
                  <a:gd name="T19" fmla="*/ 7 h 10"/>
                  <a:gd name="T20" fmla="*/ 12 w 13"/>
                  <a:gd name="T21" fmla="*/ 7 h 10"/>
                  <a:gd name="T22" fmla="*/ 10 w 13"/>
                  <a:gd name="T23" fmla="*/ 8 h 10"/>
                  <a:gd name="T24" fmla="*/ 6 w 13"/>
                  <a:gd name="T25" fmla="*/ 8 h 10"/>
                  <a:gd name="T26" fmla="*/ 6 w 13"/>
                  <a:gd name="T27" fmla="*/ 8 h 10"/>
                  <a:gd name="T28" fmla="*/ 5 w 13"/>
                  <a:gd name="T29" fmla="*/ 9 h 10"/>
                  <a:gd name="T30" fmla="*/ 5 w 13"/>
                  <a:gd name="T31" fmla="*/ 9 h 10"/>
                  <a:gd name="T32" fmla="*/ 5 w 13"/>
                  <a:gd name="T33" fmla="*/ 9 h 10"/>
                  <a:gd name="T34" fmla="*/ 10 w 13"/>
                  <a:gd name="T35" fmla="*/ 9 h 10"/>
                  <a:gd name="T36" fmla="*/ 13 w 13"/>
                  <a:gd name="T37" fmla="*/ 7 h 10"/>
                  <a:gd name="T38" fmla="*/ 13 w 13"/>
                  <a:gd name="T39" fmla="*/ 7 h 10"/>
                  <a:gd name="T40" fmla="*/ 12 w 13"/>
                  <a:gd name="T41" fmla="*/ 3 h 10"/>
                  <a:gd name="T42" fmla="*/ 9 w 13"/>
                  <a:gd name="T43" fmla="*/ 0 h 10"/>
                  <a:gd name="T44" fmla="*/ 8 w 13"/>
                  <a:gd name="T45" fmla="*/ 0 h 10"/>
                  <a:gd name="T46" fmla="*/ 4 w 13"/>
                  <a:gd name="T47" fmla="*/ 0 h 10"/>
                  <a:gd name="T48" fmla="*/ 1 w 13"/>
                  <a:gd name="T49" fmla="*/ 2 h 10"/>
                  <a:gd name="T50" fmla="*/ 1 w 13"/>
                  <a:gd name="T51" fmla="*/ 2 h 10"/>
                  <a:gd name="T52" fmla="*/ 2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6" y="8"/>
                      <a:pt x="6" y="8"/>
                      <a:pt x="6" y="8"/>
                    </a:cubicBezTo>
                    <a:cubicBezTo>
                      <a:pt x="4" y="7"/>
                      <a:pt x="3" y="7"/>
                      <a:pt x="2" y="6"/>
                    </a:cubicBezTo>
                    <a:cubicBezTo>
                      <a:pt x="2" y="5"/>
                      <a:pt x="2" y="4"/>
                      <a:pt x="2" y="3"/>
                    </a:cubicBezTo>
                    <a:cubicBezTo>
                      <a:pt x="2" y="3"/>
                      <a:pt x="2" y="3"/>
                      <a:pt x="2" y="3"/>
                    </a:cubicBezTo>
                    <a:cubicBezTo>
                      <a:pt x="2" y="2"/>
                      <a:pt x="3" y="1"/>
                      <a:pt x="4" y="1"/>
                    </a:cubicBezTo>
                    <a:cubicBezTo>
                      <a:pt x="5" y="1"/>
                      <a:pt x="7" y="1"/>
                      <a:pt x="8" y="1"/>
                    </a:cubicBezTo>
                    <a:cubicBezTo>
                      <a:pt x="8" y="1"/>
                      <a:pt x="8" y="1"/>
                      <a:pt x="8" y="1"/>
                    </a:cubicBezTo>
                    <a:cubicBezTo>
                      <a:pt x="10" y="2"/>
                      <a:pt x="11" y="3"/>
                      <a:pt x="11" y="4"/>
                    </a:cubicBezTo>
                    <a:cubicBezTo>
                      <a:pt x="12" y="5"/>
                      <a:pt x="12" y="6"/>
                      <a:pt x="12" y="7"/>
                    </a:cubicBezTo>
                    <a:cubicBezTo>
                      <a:pt x="12" y="7"/>
                      <a:pt x="12" y="7"/>
                      <a:pt x="12" y="7"/>
                    </a:cubicBezTo>
                    <a:cubicBezTo>
                      <a:pt x="12" y="8"/>
                      <a:pt x="11" y="8"/>
                      <a:pt x="10" y="8"/>
                    </a:cubicBezTo>
                    <a:cubicBezTo>
                      <a:pt x="9" y="9"/>
                      <a:pt x="7" y="9"/>
                      <a:pt x="6" y="8"/>
                    </a:cubicBezTo>
                    <a:cubicBezTo>
                      <a:pt x="6" y="8"/>
                      <a:pt x="6" y="8"/>
                      <a:pt x="6" y="8"/>
                    </a:cubicBezTo>
                    <a:cubicBezTo>
                      <a:pt x="5" y="9"/>
                      <a:pt x="5" y="9"/>
                      <a:pt x="5" y="9"/>
                    </a:cubicBezTo>
                    <a:cubicBezTo>
                      <a:pt x="5" y="9"/>
                      <a:pt x="5" y="9"/>
                      <a:pt x="5" y="9"/>
                    </a:cubicBezTo>
                    <a:cubicBezTo>
                      <a:pt x="5" y="9"/>
                      <a:pt x="5" y="9"/>
                      <a:pt x="5" y="9"/>
                    </a:cubicBezTo>
                    <a:cubicBezTo>
                      <a:pt x="7" y="10"/>
                      <a:pt x="9" y="10"/>
                      <a:pt x="10" y="9"/>
                    </a:cubicBezTo>
                    <a:cubicBezTo>
                      <a:pt x="11" y="9"/>
                      <a:pt x="12" y="8"/>
                      <a:pt x="13" y="7"/>
                    </a:cubicBezTo>
                    <a:cubicBezTo>
                      <a:pt x="13" y="7"/>
                      <a:pt x="13" y="7"/>
                      <a:pt x="13" y="7"/>
                    </a:cubicBezTo>
                    <a:cubicBezTo>
                      <a:pt x="13" y="6"/>
                      <a:pt x="13" y="4"/>
                      <a:pt x="12" y="3"/>
                    </a:cubicBezTo>
                    <a:cubicBezTo>
                      <a:pt x="12" y="2"/>
                      <a:pt x="10" y="1"/>
                      <a:pt x="9" y="0"/>
                    </a:cubicBezTo>
                    <a:cubicBezTo>
                      <a:pt x="9" y="0"/>
                      <a:pt x="8" y="0"/>
                      <a:pt x="8" y="0"/>
                    </a:cubicBezTo>
                    <a:cubicBezTo>
                      <a:pt x="7" y="0"/>
                      <a:pt x="5" y="0"/>
                      <a:pt x="4" y="0"/>
                    </a:cubicBezTo>
                    <a:cubicBezTo>
                      <a:pt x="3" y="0"/>
                      <a:pt x="1" y="1"/>
                      <a:pt x="1" y="2"/>
                    </a:cubicBezTo>
                    <a:cubicBezTo>
                      <a:pt x="1" y="2"/>
                      <a:pt x="1" y="2"/>
                      <a:pt x="1" y="2"/>
                    </a:cubicBezTo>
                    <a:cubicBezTo>
                      <a:pt x="0" y="4"/>
                      <a:pt x="1" y="5"/>
                      <a:pt x="2" y="6"/>
                    </a:cubicBezTo>
                    <a:cubicBezTo>
                      <a:pt x="2" y="7"/>
                      <a:pt x="4" y="8"/>
                      <a:pt x="5"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6" name="Freeform 468"/>
              <p:cNvSpPr>
                <a:spLocks/>
              </p:cNvSpPr>
              <p:nvPr/>
            </p:nvSpPr>
            <p:spPr bwMode="auto">
              <a:xfrm>
                <a:off x="1518" y="1659"/>
                <a:ext cx="28" cy="23"/>
              </a:xfrm>
              <a:custGeom>
                <a:avLst/>
                <a:gdLst>
                  <a:gd name="T0" fmla="*/ 4 w 12"/>
                  <a:gd name="T1" fmla="*/ 9 h 10"/>
                  <a:gd name="T2" fmla="*/ 0 w 12"/>
                  <a:gd name="T3" fmla="*/ 3 h 10"/>
                  <a:gd name="T4" fmla="*/ 7 w 12"/>
                  <a:gd name="T5" fmla="*/ 1 h 10"/>
                  <a:gd name="T6" fmla="*/ 11 w 12"/>
                  <a:gd name="T7" fmla="*/ 8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0" y="3"/>
                    </a:cubicBezTo>
                    <a:cubicBezTo>
                      <a:pt x="1" y="1"/>
                      <a:pt x="4" y="0"/>
                      <a:pt x="7" y="1"/>
                    </a:cubicBezTo>
                    <a:cubicBezTo>
                      <a:pt x="10" y="3"/>
                      <a:pt x="12" y="5"/>
                      <a:pt x="11" y="8"/>
                    </a:cubicBezTo>
                    <a:cubicBezTo>
                      <a:pt x="10" y="10"/>
                      <a:pt x="7" y="10"/>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7" name="Freeform 469"/>
              <p:cNvSpPr>
                <a:spLocks/>
              </p:cNvSpPr>
              <p:nvPr/>
            </p:nvSpPr>
            <p:spPr bwMode="auto">
              <a:xfrm>
                <a:off x="1516" y="1659"/>
                <a:ext cx="30" cy="26"/>
              </a:xfrm>
              <a:custGeom>
                <a:avLst/>
                <a:gdLst>
                  <a:gd name="T0" fmla="*/ 5 w 13"/>
                  <a:gd name="T1" fmla="*/ 9 h 11"/>
                  <a:gd name="T2" fmla="*/ 5 w 13"/>
                  <a:gd name="T3" fmla="*/ 9 h 11"/>
                  <a:gd name="T4" fmla="*/ 2 w 13"/>
                  <a:gd name="T5" fmla="*/ 6 h 11"/>
                  <a:gd name="T6" fmla="*/ 2 w 13"/>
                  <a:gd name="T7" fmla="*/ 3 h 11"/>
                  <a:gd name="T8" fmla="*/ 2 w 13"/>
                  <a:gd name="T9" fmla="*/ 3 h 11"/>
                  <a:gd name="T10" fmla="*/ 4 w 13"/>
                  <a:gd name="T11" fmla="*/ 2 h 11"/>
                  <a:gd name="T12" fmla="*/ 8 w 13"/>
                  <a:gd name="T13" fmla="*/ 2 h 11"/>
                  <a:gd name="T14" fmla="*/ 8 w 13"/>
                  <a:gd name="T15" fmla="*/ 2 h 11"/>
                  <a:gd name="T16" fmla="*/ 11 w 13"/>
                  <a:gd name="T17" fmla="*/ 4 h 11"/>
                  <a:gd name="T18" fmla="*/ 12 w 13"/>
                  <a:gd name="T19" fmla="*/ 7 h 11"/>
                  <a:gd name="T20" fmla="*/ 12 w 13"/>
                  <a:gd name="T21" fmla="*/ 7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5"/>
                      <a:pt x="2" y="4"/>
                      <a:pt x="2" y="3"/>
                    </a:cubicBezTo>
                    <a:cubicBezTo>
                      <a:pt x="2" y="3"/>
                      <a:pt x="2" y="3"/>
                      <a:pt x="2" y="3"/>
                    </a:cubicBezTo>
                    <a:cubicBezTo>
                      <a:pt x="2" y="2"/>
                      <a:pt x="3" y="2"/>
                      <a:pt x="4" y="2"/>
                    </a:cubicBezTo>
                    <a:cubicBezTo>
                      <a:pt x="5" y="1"/>
                      <a:pt x="7" y="1"/>
                      <a:pt x="8" y="2"/>
                    </a:cubicBezTo>
                    <a:cubicBezTo>
                      <a:pt x="8" y="2"/>
                      <a:pt x="8" y="2"/>
                      <a:pt x="8" y="2"/>
                    </a:cubicBezTo>
                    <a:cubicBezTo>
                      <a:pt x="10" y="3"/>
                      <a:pt x="11" y="3"/>
                      <a:pt x="11" y="4"/>
                    </a:cubicBezTo>
                    <a:cubicBezTo>
                      <a:pt x="12" y="5"/>
                      <a:pt x="12" y="6"/>
                      <a:pt x="12" y="7"/>
                    </a:cubicBezTo>
                    <a:cubicBezTo>
                      <a:pt x="12" y="7"/>
                      <a:pt x="12" y="7"/>
                      <a:pt x="12" y="7"/>
                    </a:cubicBezTo>
                    <a:cubicBezTo>
                      <a:pt x="12" y="8"/>
                      <a:pt x="11" y="9"/>
                      <a:pt x="10" y="9"/>
                    </a:cubicBezTo>
                    <a:cubicBezTo>
                      <a:pt x="9" y="9"/>
                      <a:pt x="7" y="9"/>
                      <a:pt x="6" y="9"/>
                    </a:cubicBezTo>
                    <a:cubicBezTo>
                      <a:pt x="6" y="9"/>
                      <a:pt x="6" y="9"/>
                      <a:pt x="5" y="9"/>
                    </a:cubicBezTo>
                    <a:cubicBezTo>
                      <a:pt x="5" y="9"/>
                      <a:pt x="5" y="9"/>
                      <a:pt x="5" y="9"/>
                    </a:cubicBezTo>
                    <a:cubicBezTo>
                      <a:pt x="5" y="10"/>
                      <a:pt x="5" y="10"/>
                      <a:pt x="5" y="10"/>
                    </a:cubicBezTo>
                    <a:cubicBezTo>
                      <a:pt x="5" y="10"/>
                      <a:pt x="5" y="10"/>
                      <a:pt x="5" y="10"/>
                    </a:cubicBezTo>
                    <a:cubicBezTo>
                      <a:pt x="7" y="10"/>
                      <a:pt x="9" y="11"/>
                      <a:pt x="10" y="10"/>
                    </a:cubicBezTo>
                    <a:cubicBezTo>
                      <a:pt x="11" y="10"/>
                      <a:pt x="12" y="9"/>
                      <a:pt x="13" y="8"/>
                    </a:cubicBezTo>
                    <a:cubicBezTo>
                      <a:pt x="13" y="8"/>
                      <a:pt x="13" y="8"/>
                      <a:pt x="13" y="8"/>
                    </a:cubicBezTo>
                    <a:cubicBezTo>
                      <a:pt x="13" y="6"/>
                      <a:pt x="13" y="5"/>
                      <a:pt x="12" y="4"/>
                    </a:cubicBezTo>
                    <a:cubicBezTo>
                      <a:pt x="11" y="3"/>
                      <a:pt x="10" y="2"/>
                      <a:pt x="9" y="1"/>
                    </a:cubicBezTo>
                    <a:cubicBezTo>
                      <a:pt x="9" y="1"/>
                      <a:pt x="8" y="1"/>
                      <a:pt x="8" y="1"/>
                    </a:cubicBezTo>
                    <a:cubicBezTo>
                      <a:pt x="7" y="0"/>
                      <a:pt x="5" y="0"/>
                      <a:pt x="4" y="1"/>
                    </a:cubicBezTo>
                    <a:cubicBezTo>
                      <a:pt x="3" y="1"/>
                      <a:pt x="1" y="2"/>
                      <a:pt x="1" y="3"/>
                    </a:cubicBezTo>
                    <a:cubicBezTo>
                      <a:pt x="1" y="3"/>
                      <a:pt x="1" y="3"/>
                      <a:pt x="1" y="3"/>
                    </a:cubicBezTo>
                    <a:cubicBezTo>
                      <a:pt x="0" y="4"/>
                      <a:pt x="1" y="6"/>
                      <a:pt x="1" y="7"/>
                    </a:cubicBezTo>
                    <a:cubicBezTo>
                      <a:pt x="2" y="8"/>
                      <a:pt x="3" y="9"/>
                      <a:pt x="5"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8" name="Freeform 470"/>
              <p:cNvSpPr>
                <a:spLocks/>
              </p:cNvSpPr>
              <p:nvPr/>
            </p:nvSpPr>
            <p:spPr bwMode="auto">
              <a:xfrm>
                <a:off x="1544" y="1673"/>
                <a:ext cx="28" cy="26"/>
              </a:xfrm>
              <a:custGeom>
                <a:avLst/>
                <a:gdLst>
                  <a:gd name="T0" fmla="*/ 4 w 12"/>
                  <a:gd name="T1" fmla="*/ 9 h 11"/>
                  <a:gd name="T2" fmla="*/ 0 w 12"/>
                  <a:gd name="T3" fmla="*/ 3 h 11"/>
                  <a:gd name="T4" fmla="*/ 7 w 12"/>
                  <a:gd name="T5" fmla="*/ 2 h 11"/>
                  <a:gd name="T6" fmla="*/ 11 w 12"/>
                  <a:gd name="T7" fmla="*/ 8 h 11"/>
                  <a:gd name="T8" fmla="*/ 4 w 12"/>
                  <a:gd name="T9" fmla="*/ 9 h 11"/>
                </a:gdLst>
                <a:ahLst/>
                <a:cxnLst>
                  <a:cxn ang="0">
                    <a:pos x="T0" y="T1"/>
                  </a:cxn>
                  <a:cxn ang="0">
                    <a:pos x="T2" y="T3"/>
                  </a:cxn>
                  <a:cxn ang="0">
                    <a:pos x="T4" y="T5"/>
                  </a:cxn>
                  <a:cxn ang="0">
                    <a:pos x="T6" y="T7"/>
                  </a:cxn>
                  <a:cxn ang="0">
                    <a:pos x="T8" y="T9"/>
                  </a:cxn>
                </a:cxnLst>
                <a:rect l="0" t="0" r="r" b="b"/>
                <a:pathLst>
                  <a:path w="12" h="11">
                    <a:moveTo>
                      <a:pt x="4" y="9"/>
                    </a:moveTo>
                    <a:cubicBezTo>
                      <a:pt x="1" y="8"/>
                      <a:pt x="0" y="5"/>
                      <a:pt x="0" y="3"/>
                    </a:cubicBezTo>
                    <a:cubicBezTo>
                      <a:pt x="1" y="1"/>
                      <a:pt x="4" y="0"/>
                      <a:pt x="7" y="2"/>
                    </a:cubicBezTo>
                    <a:cubicBezTo>
                      <a:pt x="11" y="3"/>
                      <a:pt x="12" y="6"/>
                      <a:pt x="11" y="8"/>
                    </a:cubicBezTo>
                    <a:cubicBezTo>
                      <a:pt x="10" y="10"/>
                      <a:pt x="7" y="11"/>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19" name="Freeform 471"/>
              <p:cNvSpPr>
                <a:spLocks/>
              </p:cNvSpPr>
              <p:nvPr/>
            </p:nvSpPr>
            <p:spPr bwMode="auto">
              <a:xfrm>
                <a:off x="1542" y="1673"/>
                <a:ext cx="30" cy="26"/>
              </a:xfrm>
              <a:custGeom>
                <a:avLst/>
                <a:gdLst>
                  <a:gd name="T0" fmla="*/ 5 w 13"/>
                  <a:gd name="T1" fmla="*/ 9 h 11"/>
                  <a:gd name="T2" fmla="*/ 5 w 13"/>
                  <a:gd name="T3" fmla="*/ 9 h 11"/>
                  <a:gd name="T4" fmla="*/ 2 w 13"/>
                  <a:gd name="T5" fmla="*/ 6 h 11"/>
                  <a:gd name="T6" fmla="*/ 2 w 13"/>
                  <a:gd name="T7" fmla="*/ 4 h 11"/>
                  <a:gd name="T8" fmla="*/ 2 w 13"/>
                  <a:gd name="T9" fmla="*/ 3 h 11"/>
                  <a:gd name="T10" fmla="*/ 4 w 13"/>
                  <a:gd name="T11" fmla="*/ 2 h 11"/>
                  <a:gd name="T12" fmla="*/ 8 w 13"/>
                  <a:gd name="T13" fmla="*/ 2 h 11"/>
                  <a:gd name="T14" fmla="*/ 8 w 13"/>
                  <a:gd name="T15" fmla="*/ 2 h 11"/>
                  <a:gd name="T16" fmla="*/ 11 w 13"/>
                  <a:gd name="T17" fmla="*/ 5 h 11"/>
                  <a:gd name="T18" fmla="*/ 12 w 13"/>
                  <a:gd name="T19" fmla="*/ 8 h 11"/>
                  <a:gd name="T20" fmla="*/ 12 w 13"/>
                  <a:gd name="T21" fmla="*/ 8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5"/>
                      <a:pt x="2" y="4"/>
                      <a:pt x="2" y="4"/>
                    </a:cubicBezTo>
                    <a:cubicBezTo>
                      <a:pt x="2" y="3"/>
                      <a:pt x="2" y="3"/>
                      <a:pt x="2" y="3"/>
                    </a:cubicBezTo>
                    <a:cubicBezTo>
                      <a:pt x="2" y="3"/>
                      <a:pt x="3" y="2"/>
                      <a:pt x="4" y="2"/>
                    </a:cubicBezTo>
                    <a:cubicBezTo>
                      <a:pt x="5" y="1"/>
                      <a:pt x="7" y="2"/>
                      <a:pt x="8" y="2"/>
                    </a:cubicBezTo>
                    <a:cubicBezTo>
                      <a:pt x="8" y="2"/>
                      <a:pt x="8" y="2"/>
                      <a:pt x="8" y="2"/>
                    </a:cubicBezTo>
                    <a:cubicBezTo>
                      <a:pt x="10" y="3"/>
                      <a:pt x="11" y="4"/>
                      <a:pt x="11" y="5"/>
                    </a:cubicBezTo>
                    <a:cubicBezTo>
                      <a:pt x="12" y="6"/>
                      <a:pt x="12" y="7"/>
                      <a:pt x="12" y="8"/>
                    </a:cubicBezTo>
                    <a:cubicBezTo>
                      <a:pt x="12" y="8"/>
                      <a:pt x="12" y="8"/>
                      <a:pt x="12" y="8"/>
                    </a:cubicBezTo>
                    <a:cubicBezTo>
                      <a:pt x="12" y="8"/>
                      <a:pt x="11" y="9"/>
                      <a:pt x="10" y="9"/>
                    </a:cubicBezTo>
                    <a:cubicBezTo>
                      <a:pt x="9" y="10"/>
                      <a:pt x="7" y="10"/>
                      <a:pt x="6" y="9"/>
                    </a:cubicBezTo>
                    <a:cubicBezTo>
                      <a:pt x="6" y="9"/>
                      <a:pt x="6" y="9"/>
                      <a:pt x="5" y="9"/>
                    </a:cubicBezTo>
                    <a:cubicBezTo>
                      <a:pt x="5" y="9"/>
                      <a:pt x="5" y="9"/>
                      <a:pt x="5" y="9"/>
                    </a:cubicBezTo>
                    <a:cubicBezTo>
                      <a:pt x="5" y="10"/>
                      <a:pt x="5" y="10"/>
                      <a:pt x="5" y="10"/>
                    </a:cubicBezTo>
                    <a:cubicBezTo>
                      <a:pt x="5" y="10"/>
                      <a:pt x="5" y="10"/>
                      <a:pt x="5" y="10"/>
                    </a:cubicBezTo>
                    <a:cubicBezTo>
                      <a:pt x="7" y="11"/>
                      <a:pt x="9" y="11"/>
                      <a:pt x="10" y="10"/>
                    </a:cubicBezTo>
                    <a:cubicBezTo>
                      <a:pt x="11" y="10"/>
                      <a:pt x="12" y="9"/>
                      <a:pt x="13" y="8"/>
                    </a:cubicBezTo>
                    <a:cubicBezTo>
                      <a:pt x="13" y="8"/>
                      <a:pt x="13" y="8"/>
                      <a:pt x="13" y="8"/>
                    </a:cubicBezTo>
                    <a:cubicBezTo>
                      <a:pt x="13" y="7"/>
                      <a:pt x="13" y="5"/>
                      <a:pt x="12" y="4"/>
                    </a:cubicBezTo>
                    <a:cubicBezTo>
                      <a:pt x="12" y="3"/>
                      <a:pt x="10" y="2"/>
                      <a:pt x="9" y="1"/>
                    </a:cubicBezTo>
                    <a:cubicBezTo>
                      <a:pt x="9" y="1"/>
                      <a:pt x="8" y="1"/>
                      <a:pt x="8" y="1"/>
                    </a:cubicBezTo>
                    <a:cubicBezTo>
                      <a:pt x="7" y="1"/>
                      <a:pt x="5" y="0"/>
                      <a:pt x="4" y="1"/>
                    </a:cubicBezTo>
                    <a:cubicBezTo>
                      <a:pt x="3" y="1"/>
                      <a:pt x="1" y="2"/>
                      <a:pt x="1" y="3"/>
                    </a:cubicBezTo>
                    <a:cubicBezTo>
                      <a:pt x="1" y="3"/>
                      <a:pt x="1" y="3"/>
                      <a:pt x="1" y="3"/>
                    </a:cubicBezTo>
                    <a:cubicBezTo>
                      <a:pt x="0" y="4"/>
                      <a:pt x="1" y="6"/>
                      <a:pt x="1" y="7"/>
                    </a:cubicBezTo>
                    <a:cubicBezTo>
                      <a:pt x="2" y="8"/>
                      <a:pt x="4" y="9"/>
                      <a:pt x="5"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0" name="Freeform 472"/>
              <p:cNvSpPr>
                <a:spLocks/>
              </p:cNvSpPr>
              <p:nvPr/>
            </p:nvSpPr>
            <p:spPr bwMode="auto">
              <a:xfrm>
                <a:off x="1388" y="1550"/>
                <a:ext cx="29" cy="24"/>
              </a:xfrm>
              <a:custGeom>
                <a:avLst/>
                <a:gdLst>
                  <a:gd name="T0" fmla="*/ 4 w 12"/>
                  <a:gd name="T1" fmla="*/ 9 h 10"/>
                  <a:gd name="T2" fmla="*/ 0 w 12"/>
                  <a:gd name="T3" fmla="*/ 3 h 10"/>
                  <a:gd name="T4" fmla="*/ 8 w 12"/>
                  <a:gd name="T5" fmla="*/ 1 h 10"/>
                  <a:gd name="T6" fmla="*/ 11 w 12"/>
                  <a:gd name="T7" fmla="*/ 8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0" y="3"/>
                    </a:cubicBezTo>
                    <a:cubicBezTo>
                      <a:pt x="1" y="1"/>
                      <a:pt x="5" y="0"/>
                      <a:pt x="8" y="1"/>
                    </a:cubicBezTo>
                    <a:cubicBezTo>
                      <a:pt x="11" y="3"/>
                      <a:pt x="12" y="5"/>
                      <a:pt x="11" y="8"/>
                    </a:cubicBezTo>
                    <a:cubicBezTo>
                      <a:pt x="11" y="10"/>
                      <a:pt x="7" y="10"/>
                      <a:pt x="4"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1" name="Freeform 473"/>
              <p:cNvSpPr>
                <a:spLocks/>
              </p:cNvSpPr>
              <p:nvPr/>
            </p:nvSpPr>
            <p:spPr bwMode="auto">
              <a:xfrm>
                <a:off x="1386" y="1550"/>
                <a:ext cx="31" cy="24"/>
              </a:xfrm>
              <a:custGeom>
                <a:avLst/>
                <a:gdLst>
                  <a:gd name="T0" fmla="*/ 5 w 13"/>
                  <a:gd name="T1" fmla="*/ 9 h 10"/>
                  <a:gd name="T2" fmla="*/ 6 w 13"/>
                  <a:gd name="T3" fmla="*/ 9 h 10"/>
                  <a:gd name="T4" fmla="*/ 2 w 13"/>
                  <a:gd name="T5" fmla="*/ 6 h 10"/>
                  <a:gd name="T6" fmla="*/ 2 w 13"/>
                  <a:gd name="T7" fmla="*/ 3 h 10"/>
                  <a:gd name="T8" fmla="*/ 2 w 13"/>
                  <a:gd name="T9" fmla="*/ 3 h 10"/>
                  <a:gd name="T10" fmla="*/ 4 w 13"/>
                  <a:gd name="T11" fmla="*/ 2 h 10"/>
                  <a:gd name="T12" fmla="*/ 8 w 13"/>
                  <a:gd name="T13" fmla="*/ 2 h 10"/>
                  <a:gd name="T14" fmla="*/ 8 w 13"/>
                  <a:gd name="T15" fmla="*/ 2 h 10"/>
                  <a:gd name="T16" fmla="*/ 11 w 13"/>
                  <a:gd name="T17" fmla="*/ 4 h 10"/>
                  <a:gd name="T18" fmla="*/ 12 w 13"/>
                  <a:gd name="T19" fmla="*/ 7 h 10"/>
                  <a:gd name="T20" fmla="*/ 12 w 13"/>
                  <a:gd name="T21" fmla="*/ 7 h 10"/>
                  <a:gd name="T22" fmla="*/ 10 w 13"/>
                  <a:gd name="T23" fmla="*/ 9 h 10"/>
                  <a:gd name="T24" fmla="*/ 6 w 13"/>
                  <a:gd name="T25" fmla="*/ 9 h 10"/>
                  <a:gd name="T26" fmla="*/ 6 w 13"/>
                  <a:gd name="T27" fmla="*/ 9 h 10"/>
                  <a:gd name="T28" fmla="*/ 5 w 13"/>
                  <a:gd name="T29" fmla="*/ 9 h 10"/>
                  <a:gd name="T30" fmla="*/ 5 w 13"/>
                  <a:gd name="T31" fmla="*/ 10 h 10"/>
                  <a:gd name="T32" fmla="*/ 6 w 13"/>
                  <a:gd name="T33" fmla="*/ 10 h 10"/>
                  <a:gd name="T34" fmla="*/ 10 w 13"/>
                  <a:gd name="T35" fmla="*/ 10 h 10"/>
                  <a:gd name="T36" fmla="*/ 13 w 13"/>
                  <a:gd name="T37" fmla="*/ 8 h 10"/>
                  <a:gd name="T38" fmla="*/ 13 w 13"/>
                  <a:gd name="T39" fmla="*/ 8 h 10"/>
                  <a:gd name="T40" fmla="*/ 12 w 13"/>
                  <a:gd name="T41" fmla="*/ 4 h 10"/>
                  <a:gd name="T42" fmla="*/ 9 w 13"/>
                  <a:gd name="T43" fmla="*/ 1 h 10"/>
                  <a:gd name="T44" fmla="*/ 8 w 13"/>
                  <a:gd name="T45" fmla="*/ 1 h 10"/>
                  <a:gd name="T46" fmla="*/ 4 w 13"/>
                  <a:gd name="T47" fmla="*/ 1 h 10"/>
                  <a:gd name="T48" fmla="*/ 1 w 13"/>
                  <a:gd name="T49" fmla="*/ 3 h 10"/>
                  <a:gd name="T50" fmla="*/ 1 w 13"/>
                  <a:gd name="T51" fmla="*/ 3 h 10"/>
                  <a:gd name="T52" fmla="*/ 2 w 13"/>
                  <a:gd name="T53" fmla="*/ 7 h 10"/>
                  <a:gd name="T54" fmla="*/ 5 w 13"/>
                  <a:gd name="T55" fmla="*/ 10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6" y="9"/>
                      <a:pt x="6" y="9"/>
                      <a:pt x="6" y="9"/>
                    </a:cubicBezTo>
                    <a:cubicBezTo>
                      <a:pt x="4" y="8"/>
                      <a:pt x="3" y="7"/>
                      <a:pt x="2" y="6"/>
                    </a:cubicBezTo>
                    <a:cubicBezTo>
                      <a:pt x="2" y="5"/>
                      <a:pt x="2" y="4"/>
                      <a:pt x="2" y="3"/>
                    </a:cubicBezTo>
                    <a:cubicBezTo>
                      <a:pt x="2" y="3"/>
                      <a:pt x="2" y="3"/>
                      <a:pt x="2" y="3"/>
                    </a:cubicBezTo>
                    <a:cubicBezTo>
                      <a:pt x="2" y="2"/>
                      <a:pt x="3" y="2"/>
                      <a:pt x="4" y="2"/>
                    </a:cubicBezTo>
                    <a:cubicBezTo>
                      <a:pt x="5" y="1"/>
                      <a:pt x="7" y="1"/>
                      <a:pt x="8" y="2"/>
                    </a:cubicBezTo>
                    <a:cubicBezTo>
                      <a:pt x="8" y="2"/>
                      <a:pt x="8" y="2"/>
                      <a:pt x="8" y="2"/>
                    </a:cubicBezTo>
                    <a:cubicBezTo>
                      <a:pt x="10" y="3"/>
                      <a:pt x="11" y="3"/>
                      <a:pt x="11" y="4"/>
                    </a:cubicBezTo>
                    <a:cubicBezTo>
                      <a:pt x="12" y="5"/>
                      <a:pt x="12" y="6"/>
                      <a:pt x="12" y="7"/>
                    </a:cubicBezTo>
                    <a:cubicBezTo>
                      <a:pt x="12" y="7"/>
                      <a:pt x="12" y="7"/>
                      <a:pt x="12" y="7"/>
                    </a:cubicBezTo>
                    <a:cubicBezTo>
                      <a:pt x="12" y="8"/>
                      <a:pt x="11" y="9"/>
                      <a:pt x="10" y="9"/>
                    </a:cubicBezTo>
                    <a:cubicBezTo>
                      <a:pt x="9" y="9"/>
                      <a:pt x="7" y="9"/>
                      <a:pt x="6" y="9"/>
                    </a:cubicBezTo>
                    <a:cubicBezTo>
                      <a:pt x="6" y="9"/>
                      <a:pt x="6" y="9"/>
                      <a:pt x="6" y="9"/>
                    </a:cubicBezTo>
                    <a:cubicBezTo>
                      <a:pt x="5" y="9"/>
                      <a:pt x="5" y="9"/>
                      <a:pt x="5" y="9"/>
                    </a:cubicBezTo>
                    <a:cubicBezTo>
                      <a:pt x="5" y="10"/>
                      <a:pt x="5" y="10"/>
                      <a:pt x="5" y="10"/>
                    </a:cubicBezTo>
                    <a:cubicBezTo>
                      <a:pt x="5" y="10"/>
                      <a:pt x="5" y="10"/>
                      <a:pt x="6" y="10"/>
                    </a:cubicBezTo>
                    <a:cubicBezTo>
                      <a:pt x="7" y="10"/>
                      <a:pt x="9" y="10"/>
                      <a:pt x="10" y="10"/>
                    </a:cubicBezTo>
                    <a:cubicBezTo>
                      <a:pt x="11" y="10"/>
                      <a:pt x="12" y="9"/>
                      <a:pt x="13" y="8"/>
                    </a:cubicBezTo>
                    <a:cubicBezTo>
                      <a:pt x="13" y="8"/>
                      <a:pt x="13" y="8"/>
                      <a:pt x="13" y="8"/>
                    </a:cubicBezTo>
                    <a:cubicBezTo>
                      <a:pt x="13" y="6"/>
                      <a:pt x="13" y="5"/>
                      <a:pt x="12" y="4"/>
                    </a:cubicBezTo>
                    <a:cubicBezTo>
                      <a:pt x="12" y="3"/>
                      <a:pt x="10" y="2"/>
                      <a:pt x="9" y="1"/>
                    </a:cubicBezTo>
                    <a:cubicBezTo>
                      <a:pt x="9" y="1"/>
                      <a:pt x="9" y="1"/>
                      <a:pt x="8" y="1"/>
                    </a:cubicBezTo>
                    <a:cubicBezTo>
                      <a:pt x="7" y="0"/>
                      <a:pt x="5" y="0"/>
                      <a:pt x="4" y="1"/>
                    </a:cubicBezTo>
                    <a:cubicBezTo>
                      <a:pt x="3" y="1"/>
                      <a:pt x="1" y="2"/>
                      <a:pt x="1" y="3"/>
                    </a:cubicBezTo>
                    <a:cubicBezTo>
                      <a:pt x="1" y="3"/>
                      <a:pt x="1" y="3"/>
                      <a:pt x="1" y="3"/>
                    </a:cubicBezTo>
                    <a:cubicBezTo>
                      <a:pt x="0" y="4"/>
                      <a:pt x="1" y="6"/>
                      <a:pt x="2" y="7"/>
                    </a:cubicBezTo>
                    <a:cubicBezTo>
                      <a:pt x="2" y="8"/>
                      <a:pt x="4" y="9"/>
                      <a:pt x="5"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2" name="Freeform 474"/>
              <p:cNvSpPr>
                <a:spLocks/>
              </p:cNvSpPr>
              <p:nvPr/>
            </p:nvSpPr>
            <p:spPr bwMode="auto">
              <a:xfrm>
                <a:off x="1402" y="1574"/>
                <a:ext cx="31" cy="23"/>
              </a:xfrm>
              <a:custGeom>
                <a:avLst/>
                <a:gdLst>
                  <a:gd name="T0" fmla="*/ 5 w 13"/>
                  <a:gd name="T1" fmla="*/ 9 h 10"/>
                  <a:gd name="T2" fmla="*/ 1 w 13"/>
                  <a:gd name="T3" fmla="*/ 2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2"/>
                    </a:cubicBezTo>
                    <a:cubicBezTo>
                      <a:pt x="2" y="0"/>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3" name="Freeform 475"/>
              <p:cNvSpPr>
                <a:spLocks/>
              </p:cNvSpPr>
              <p:nvPr/>
            </p:nvSpPr>
            <p:spPr bwMode="auto">
              <a:xfrm>
                <a:off x="1402" y="1574"/>
                <a:ext cx="31" cy="23"/>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1 h 10"/>
                  <a:gd name="T14" fmla="*/ 8 w 13"/>
                  <a:gd name="T15" fmla="*/ 1 h 10"/>
                  <a:gd name="T16" fmla="*/ 11 w 13"/>
                  <a:gd name="T17" fmla="*/ 4 h 10"/>
                  <a:gd name="T18" fmla="*/ 12 w 13"/>
                  <a:gd name="T19" fmla="*/ 7 h 10"/>
                  <a:gd name="T20" fmla="*/ 12 w 13"/>
                  <a:gd name="T21" fmla="*/ 7 h 10"/>
                  <a:gd name="T22" fmla="*/ 9 w 13"/>
                  <a:gd name="T23" fmla="*/ 8 h 10"/>
                  <a:gd name="T24" fmla="*/ 6 w 13"/>
                  <a:gd name="T25" fmla="*/ 8 h 10"/>
                  <a:gd name="T26" fmla="*/ 5 w 13"/>
                  <a:gd name="T27" fmla="*/ 8 h 10"/>
                  <a:gd name="T28" fmla="*/ 5 w 13"/>
                  <a:gd name="T29" fmla="*/ 9 h 10"/>
                  <a:gd name="T30" fmla="*/ 5 w 13"/>
                  <a:gd name="T31" fmla="*/ 9 h 10"/>
                  <a:gd name="T32" fmla="*/ 5 w 13"/>
                  <a:gd name="T33" fmla="*/ 9 h 10"/>
                  <a:gd name="T34" fmla="*/ 10 w 13"/>
                  <a:gd name="T35" fmla="*/ 9 h 10"/>
                  <a:gd name="T36" fmla="*/ 13 w 13"/>
                  <a:gd name="T37" fmla="*/ 7 h 10"/>
                  <a:gd name="T38" fmla="*/ 13 w 13"/>
                  <a:gd name="T39" fmla="*/ 7 h 10"/>
                  <a:gd name="T40" fmla="*/ 12 w 13"/>
                  <a:gd name="T41" fmla="*/ 3 h 10"/>
                  <a:gd name="T42" fmla="*/ 8 w 13"/>
                  <a:gd name="T43" fmla="*/ 0 h 10"/>
                  <a:gd name="T44" fmla="*/ 8 w 13"/>
                  <a:gd name="T45" fmla="*/ 0 h 10"/>
                  <a:gd name="T46" fmla="*/ 4 w 13"/>
                  <a:gd name="T47" fmla="*/ 0 h 10"/>
                  <a:gd name="T48" fmla="*/ 1 w 13"/>
                  <a:gd name="T49" fmla="*/ 2 h 10"/>
                  <a:gd name="T50" fmla="*/ 1 w 13"/>
                  <a:gd name="T51" fmla="*/ 2 h 10"/>
                  <a:gd name="T52" fmla="*/ 1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7"/>
                      <a:pt x="3" y="7"/>
                      <a:pt x="2" y="6"/>
                    </a:cubicBezTo>
                    <a:cubicBezTo>
                      <a:pt x="1" y="5"/>
                      <a:pt x="1" y="4"/>
                      <a:pt x="2" y="3"/>
                    </a:cubicBezTo>
                    <a:cubicBezTo>
                      <a:pt x="2" y="3"/>
                      <a:pt x="2" y="3"/>
                      <a:pt x="2" y="3"/>
                    </a:cubicBezTo>
                    <a:cubicBezTo>
                      <a:pt x="2" y="2"/>
                      <a:pt x="3" y="1"/>
                      <a:pt x="4" y="1"/>
                    </a:cubicBezTo>
                    <a:cubicBezTo>
                      <a:pt x="5" y="1"/>
                      <a:pt x="6" y="1"/>
                      <a:pt x="8" y="1"/>
                    </a:cubicBezTo>
                    <a:cubicBezTo>
                      <a:pt x="8" y="1"/>
                      <a:pt x="8" y="1"/>
                      <a:pt x="8" y="1"/>
                    </a:cubicBezTo>
                    <a:cubicBezTo>
                      <a:pt x="9" y="2"/>
                      <a:pt x="10" y="3"/>
                      <a:pt x="11" y="4"/>
                    </a:cubicBezTo>
                    <a:cubicBezTo>
                      <a:pt x="12" y="5"/>
                      <a:pt x="12" y="6"/>
                      <a:pt x="12" y="7"/>
                    </a:cubicBezTo>
                    <a:cubicBezTo>
                      <a:pt x="12" y="7"/>
                      <a:pt x="12" y="7"/>
                      <a:pt x="12" y="7"/>
                    </a:cubicBezTo>
                    <a:cubicBezTo>
                      <a:pt x="11" y="8"/>
                      <a:pt x="10" y="8"/>
                      <a:pt x="9" y="8"/>
                    </a:cubicBezTo>
                    <a:cubicBezTo>
                      <a:pt x="8" y="9"/>
                      <a:pt x="7" y="9"/>
                      <a:pt x="6" y="8"/>
                    </a:cubicBezTo>
                    <a:cubicBezTo>
                      <a:pt x="5" y="8"/>
                      <a:pt x="5" y="8"/>
                      <a:pt x="5" y="8"/>
                    </a:cubicBezTo>
                    <a:cubicBezTo>
                      <a:pt x="5" y="9"/>
                      <a:pt x="5" y="9"/>
                      <a:pt x="5" y="9"/>
                    </a:cubicBezTo>
                    <a:cubicBezTo>
                      <a:pt x="5" y="9"/>
                      <a:pt x="5" y="9"/>
                      <a:pt x="5" y="9"/>
                    </a:cubicBezTo>
                    <a:cubicBezTo>
                      <a:pt x="5" y="9"/>
                      <a:pt x="5" y="9"/>
                      <a:pt x="5" y="9"/>
                    </a:cubicBezTo>
                    <a:cubicBezTo>
                      <a:pt x="7" y="10"/>
                      <a:pt x="8" y="10"/>
                      <a:pt x="10" y="9"/>
                    </a:cubicBezTo>
                    <a:cubicBezTo>
                      <a:pt x="11" y="9"/>
                      <a:pt x="12" y="8"/>
                      <a:pt x="13" y="7"/>
                    </a:cubicBezTo>
                    <a:cubicBezTo>
                      <a:pt x="13" y="7"/>
                      <a:pt x="13" y="7"/>
                      <a:pt x="13" y="7"/>
                    </a:cubicBezTo>
                    <a:cubicBezTo>
                      <a:pt x="13" y="6"/>
                      <a:pt x="13" y="4"/>
                      <a:pt x="12" y="3"/>
                    </a:cubicBezTo>
                    <a:cubicBezTo>
                      <a:pt x="11" y="2"/>
                      <a:pt x="10" y="1"/>
                      <a:pt x="8" y="0"/>
                    </a:cubicBezTo>
                    <a:cubicBezTo>
                      <a:pt x="8" y="0"/>
                      <a:pt x="8" y="0"/>
                      <a:pt x="8" y="0"/>
                    </a:cubicBezTo>
                    <a:cubicBezTo>
                      <a:pt x="6" y="0"/>
                      <a:pt x="5" y="0"/>
                      <a:pt x="4" y="0"/>
                    </a:cubicBezTo>
                    <a:cubicBezTo>
                      <a:pt x="2" y="0"/>
                      <a:pt x="1" y="1"/>
                      <a:pt x="1" y="2"/>
                    </a:cubicBezTo>
                    <a:cubicBezTo>
                      <a:pt x="1" y="2"/>
                      <a:pt x="1" y="2"/>
                      <a:pt x="1" y="2"/>
                    </a:cubicBezTo>
                    <a:cubicBezTo>
                      <a:pt x="0" y="4"/>
                      <a:pt x="0" y="5"/>
                      <a:pt x="1" y="6"/>
                    </a:cubicBezTo>
                    <a:cubicBezTo>
                      <a:pt x="2" y="7"/>
                      <a:pt x="3" y="8"/>
                      <a:pt x="5"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4" name="Freeform 476"/>
              <p:cNvSpPr>
                <a:spLocks/>
              </p:cNvSpPr>
              <p:nvPr/>
            </p:nvSpPr>
            <p:spPr bwMode="auto">
              <a:xfrm>
                <a:off x="1480" y="1649"/>
                <a:ext cx="31"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10"/>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5" name="Freeform 477"/>
              <p:cNvSpPr>
                <a:spLocks/>
              </p:cNvSpPr>
              <p:nvPr/>
            </p:nvSpPr>
            <p:spPr bwMode="auto">
              <a:xfrm>
                <a:off x="1480" y="1649"/>
                <a:ext cx="31" cy="24"/>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2 h 10"/>
                  <a:gd name="T14" fmla="*/ 8 w 13"/>
                  <a:gd name="T15" fmla="*/ 2 h 10"/>
                  <a:gd name="T16" fmla="*/ 11 w 13"/>
                  <a:gd name="T17" fmla="*/ 4 h 10"/>
                  <a:gd name="T18" fmla="*/ 12 w 13"/>
                  <a:gd name="T19" fmla="*/ 7 h 10"/>
                  <a:gd name="T20" fmla="*/ 12 w 13"/>
                  <a:gd name="T21" fmla="*/ 7 h 10"/>
                  <a:gd name="T22" fmla="*/ 9 w 13"/>
                  <a:gd name="T23" fmla="*/ 9 h 10"/>
                  <a:gd name="T24" fmla="*/ 6 w 13"/>
                  <a:gd name="T25" fmla="*/ 9 h 10"/>
                  <a:gd name="T26" fmla="*/ 5 w 13"/>
                  <a:gd name="T27" fmla="*/ 8 h 10"/>
                  <a:gd name="T28" fmla="*/ 5 w 13"/>
                  <a:gd name="T29" fmla="*/ 9 h 10"/>
                  <a:gd name="T30" fmla="*/ 5 w 13"/>
                  <a:gd name="T31" fmla="*/ 9 h 10"/>
                  <a:gd name="T32" fmla="*/ 5 w 13"/>
                  <a:gd name="T33" fmla="*/ 10 h 10"/>
                  <a:gd name="T34" fmla="*/ 10 w 13"/>
                  <a:gd name="T35" fmla="*/ 10 h 10"/>
                  <a:gd name="T36" fmla="*/ 13 w 13"/>
                  <a:gd name="T37" fmla="*/ 8 h 10"/>
                  <a:gd name="T38" fmla="*/ 13 w 13"/>
                  <a:gd name="T39" fmla="*/ 7 h 10"/>
                  <a:gd name="T40" fmla="*/ 12 w 13"/>
                  <a:gd name="T41" fmla="*/ 4 h 10"/>
                  <a:gd name="T42" fmla="*/ 9 w 13"/>
                  <a:gd name="T43" fmla="*/ 1 h 10"/>
                  <a:gd name="T44" fmla="*/ 8 w 13"/>
                  <a:gd name="T45" fmla="*/ 1 h 10"/>
                  <a:gd name="T46" fmla="*/ 4 w 13"/>
                  <a:gd name="T47" fmla="*/ 0 h 10"/>
                  <a:gd name="T48" fmla="*/ 1 w 13"/>
                  <a:gd name="T49" fmla="*/ 3 h 10"/>
                  <a:gd name="T50" fmla="*/ 1 w 13"/>
                  <a:gd name="T51" fmla="*/ 3 h 10"/>
                  <a:gd name="T52" fmla="*/ 1 w 13"/>
                  <a:gd name="T53" fmla="*/ 7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3" y="7"/>
                      <a:pt x="2" y="6"/>
                    </a:cubicBezTo>
                    <a:cubicBezTo>
                      <a:pt x="2" y="5"/>
                      <a:pt x="1" y="4"/>
                      <a:pt x="2" y="3"/>
                    </a:cubicBezTo>
                    <a:cubicBezTo>
                      <a:pt x="2" y="3"/>
                      <a:pt x="2" y="3"/>
                      <a:pt x="2" y="3"/>
                    </a:cubicBezTo>
                    <a:cubicBezTo>
                      <a:pt x="2" y="2"/>
                      <a:pt x="3" y="2"/>
                      <a:pt x="4" y="1"/>
                    </a:cubicBezTo>
                    <a:cubicBezTo>
                      <a:pt x="5" y="1"/>
                      <a:pt x="6" y="1"/>
                      <a:pt x="8" y="2"/>
                    </a:cubicBezTo>
                    <a:cubicBezTo>
                      <a:pt x="8" y="2"/>
                      <a:pt x="8" y="2"/>
                      <a:pt x="8" y="2"/>
                    </a:cubicBezTo>
                    <a:cubicBezTo>
                      <a:pt x="10" y="2"/>
                      <a:pt x="11" y="3"/>
                      <a:pt x="11" y="4"/>
                    </a:cubicBezTo>
                    <a:cubicBezTo>
                      <a:pt x="12" y="5"/>
                      <a:pt x="12" y="6"/>
                      <a:pt x="12" y="7"/>
                    </a:cubicBezTo>
                    <a:cubicBezTo>
                      <a:pt x="12" y="7"/>
                      <a:pt x="12" y="7"/>
                      <a:pt x="12" y="7"/>
                    </a:cubicBezTo>
                    <a:cubicBezTo>
                      <a:pt x="11" y="8"/>
                      <a:pt x="11" y="9"/>
                      <a:pt x="9" y="9"/>
                    </a:cubicBezTo>
                    <a:cubicBezTo>
                      <a:pt x="8" y="9"/>
                      <a:pt x="7" y="9"/>
                      <a:pt x="6" y="9"/>
                    </a:cubicBezTo>
                    <a:cubicBezTo>
                      <a:pt x="6" y="9"/>
                      <a:pt x="5" y="9"/>
                      <a:pt x="5" y="8"/>
                    </a:cubicBezTo>
                    <a:cubicBezTo>
                      <a:pt x="5" y="9"/>
                      <a:pt x="5" y="9"/>
                      <a:pt x="5" y="9"/>
                    </a:cubicBezTo>
                    <a:cubicBezTo>
                      <a:pt x="5" y="9"/>
                      <a:pt x="5" y="9"/>
                      <a:pt x="5" y="9"/>
                    </a:cubicBezTo>
                    <a:cubicBezTo>
                      <a:pt x="5" y="10"/>
                      <a:pt x="5" y="10"/>
                      <a:pt x="5" y="10"/>
                    </a:cubicBezTo>
                    <a:cubicBezTo>
                      <a:pt x="7" y="10"/>
                      <a:pt x="8" y="10"/>
                      <a:pt x="10" y="10"/>
                    </a:cubicBezTo>
                    <a:cubicBezTo>
                      <a:pt x="11" y="10"/>
                      <a:pt x="12" y="9"/>
                      <a:pt x="13" y="8"/>
                    </a:cubicBezTo>
                    <a:cubicBezTo>
                      <a:pt x="13" y="7"/>
                      <a:pt x="13" y="7"/>
                      <a:pt x="13" y="7"/>
                    </a:cubicBezTo>
                    <a:cubicBezTo>
                      <a:pt x="13" y="6"/>
                      <a:pt x="13" y="5"/>
                      <a:pt x="12" y="4"/>
                    </a:cubicBezTo>
                    <a:cubicBezTo>
                      <a:pt x="11" y="2"/>
                      <a:pt x="10" y="1"/>
                      <a:pt x="9" y="1"/>
                    </a:cubicBezTo>
                    <a:cubicBezTo>
                      <a:pt x="8" y="1"/>
                      <a:pt x="8" y="1"/>
                      <a:pt x="8" y="1"/>
                    </a:cubicBezTo>
                    <a:cubicBezTo>
                      <a:pt x="7" y="0"/>
                      <a:pt x="5" y="0"/>
                      <a:pt x="4" y="0"/>
                    </a:cubicBezTo>
                    <a:cubicBezTo>
                      <a:pt x="2" y="1"/>
                      <a:pt x="1" y="1"/>
                      <a:pt x="1" y="3"/>
                    </a:cubicBezTo>
                    <a:cubicBezTo>
                      <a:pt x="1" y="3"/>
                      <a:pt x="1" y="3"/>
                      <a:pt x="1" y="3"/>
                    </a:cubicBezTo>
                    <a:cubicBezTo>
                      <a:pt x="0" y="4"/>
                      <a:pt x="1" y="5"/>
                      <a:pt x="1" y="7"/>
                    </a:cubicBezTo>
                    <a:cubicBezTo>
                      <a:pt x="2" y="8"/>
                      <a:pt x="3" y="9"/>
                      <a:pt x="5"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6" name="Freeform 478"/>
              <p:cNvSpPr>
                <a:spLocks/>
              </p:cNvSpPr>
              <p:nvPr/>
            </p:nvSpPr>
            <p:spPr bwMode="auto">
              <a:xfrm>
                <a:off x="1419" y="1595"/>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7" name="Freeform 479"/>
              <p:cNvSpPr>
                <a:spLocks/>
              </p:cNvSpPr>
              <p:nvPr/>
            </p:nvSpPr>
            <p:spPr bwMode="auto">
              <a:xfrm>
                <a:off x="1419" y="1595"/>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3"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1"/>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9"/>
                      <a:pt x="12" y="7"/>
                    </a:cubicBezTo>
                    <a:cubicBezTo>
                      <a:pt x="12" y="7"/>
                      <a:pt x="12" y="7"/>
                      <a:pt x="12" y="7"/>
                    </a:cubicBezTo>
                    <a:cubicBezTo>
                      <a:pt x="13" y="6"/>
                      <a:pt x="12"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8" name="Freeform 480"/>
              <p:cNvSpPr>
                <a:spLocks/>
              </p:cNvSpPr>
              <p:nvPr/>
            </p:nvSpPr>
            <p:spPr bwMode="auto">
              <a:xfrm>
                <a:off x="1438" y="1614"/>
                <a:ext cx="31" cy="26"/>
              </a:xfrm>
              <a:custGeom>
                <a:avLst/>
                <a:gdLst>
                  <a:gd name="T0" fmla="*/ 5 w 13"/>
                  <a:gd name="T1" fmla="*/ 9 h 11"/>
                  <a:gd name="T2" fmla="*/ 1 w 13"/>
                  <a:gd name="T3" fmla="*/ 3 h 11"/>
                  <a:gd name="T4" fmla="*/ 8 w 13"/>
                  <a:gd name="T5" fmla="*/ 2 h 11"/>
                  <a:gd name="T6" fmla="*/ 12 w 13"/>
                  <a:gd name="T7" fmla="*/ 8 h 11"/>
                  <a:gd name="T8" fmla="*/ 5 w 13"/>
                  <a:gd name="T9" fmla="*/ 9 h 11"/>
                </a:gdLst>
                <a:ahLst/>
                <a:cxnLst>
                  <a:cxn ang="0">
                    <a:pos x="T0" y="T1"/>
                  </a:cxn>
                  <a:cxn ang="0">
                    <a:pos x="T2" y="T3"/>
                  </a:cxn>
                  <a:cxn ang="0">
                    <a:pos x="T4" y="T5"/>
                  </a:cxn>
                  <a:cxn ang="0">
                    <a:pos x="T6" y="T7"/>
                  </a:cxn>
                  <a:cxn ang="0">
                    <a:pos x="T8" y="T9"/>
                  </a:cxn>
                </a:cxnLst>
                <a:rect l="0" t="0" r="r" b="b"/>
                <a:pathLst>
                  <a:path w="13" h="11">
                    <a:moveTo>
                      <a:pt x="5" y="9"/>
                    </a:moveTo>
                    <a:cubicBezTo>
                      <a:pt x="2" y="8"/>
                      <a:pt x="0" y="5"/>
                      <a:pt x="1" y="3"/>
                    </a:cubicBezTo>
                    <a:cubicBezTo>
                      <a:pt x="2" y="1"/>
                      <a:pt x="5" y="0"/>
                      <a:pt x="8" y="2"/>
                    </a:cubicBezTo>
                    <a:cubicBezTo>
                      <a:pt x="11" y="3"/>
                      <a:pt x="13" y="6"/>
                      <a:pt x="12" y="8"/>
                    </a:cubicBezTo>
                    <a:cubicBezTo>
                      <a:pt x="11" y="10"/>
                      <a:pt x="8" y="11"/>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29" name="Freeform 481"/>
              <p:cNvSpPr>
                <a:spLocks/>
              </p:cNvSpPr>
              <p:nvPr/>
            </p:nvSpPr>
            <p:spPr bwMode="auto">
              <a:xfrm>
                <a:off x="1438" y="1614"/>
                <a:ext cx="31" cy="26"/>
              </a:xfrm>
              <a:custGeom>
                <a:avLst/>
                <a:gdLst>
                  <a:gd name="T0" fmla="*/ 5 w 13"/>
                  <a:gd name="T1" fmla="*/ 9 h 11"/>
                  <a:gd name="T2" fmla="*/ 5 w 13"/>
                  <a:gd name="T3" fmla="*/ 9 h 11"/>
                  <a:gd name="T4" fmla="*/ 2 w 13"/>
                  <a:gd name="T5" fmla="*/ 6 h 11"/>
                  <a:gd name="T6" fmla="*/ 1 w 13"/>
                  <a:gd name="T7" fmla="*/ 3 h 11"/>
                  <a:gd name="T8" fmla="*/ 1 w 13"/>
                  <a:gd name="T9" fmla="*/ 3 h 11"/>
                  <a:gd name="T10" fmla="*/ 4 w 13"/>
                  <a:gd name="T11" fmla="*/ 2 h 11"/>
                  <a:gd name="T12" fmla="*/ 7 w 13"/>
                  <a:gd name="T13" fmla="*/ 2 h 11"/>
                  <a:gd name="T14" fmla="*/ 8 w 13"/>
                  <a:gd name="T15" fmla="*/ 2 h 11"/>
                  <a:gd name="T16" fmla="*/ 11 w 13"/>
                  <a:gd name="T17" fmla="*/ 4 h 11"/>
                  <a:gd name="T18" fmla="*/ 11 w 13"/>
                  <a:gd name="T19" fmla="*/ 7 h 11"/>
                  <a:gd name="T20" fmla="*/ 11 w 13"/>
                  <a:gd name="T21" fmla="*/ 7 h 11"/>
                  <a:gd name="T22" fmla="*/ 9 w 13"/>
                  <a:gd name="T23" fmla="*/ 9 h 11"/>
                  <a:gd name="T24" fmla="*/ 5 w 13"/>
                  <a:gd name="T25" fmla="*/ 9 h 11"/>
                  <a:gd name="T26" fmla="*/ 5 w 13"/>
                  <a:gd name="T27" fmla="*/ 9 h 11"/>
                  <a:gd name="T28" fmla="*/ 5 w 13"/>
                  <a:gd name="T29" fmla="*/ 9 h 11"/>
                  <a:gd name="T30" fmla="*/ 5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2" y="7"/>
                      <a:pt x="2" y="6"/>
                    </a:cubicBezTo>
                    <a:cubicBezTo>
                      <a:pt x="1" y="5"/>
                      <a:pt x="1" y="4"/>
                      <a:pt x="1" y="3"/>
                    </a:cubicBezTo>
                    <a:cubicBezTo>
                      <a:pt x="1" y="3"/>
                      <a:pt x="1" y="3"/>
                      <a:pt x="1" y="3"/>
                    </a:cubicBezTo>
                    <a:cubicBezTo>
                      <a:pt x="2" y="3"/>
                      <a:pt x="3" y="2"/>
                      <a:pt x="4" y="2"/>
                    </a:cubicBezTo>
                    <a:cubicBezTo>
                      <a:pt x="5" y="1"/>
                      <a:pt x="6" y="1"/>
                      <a:pt x="7" y="2"/>
                    </a:cubicBezTo>
                    <a:cubicBezTo>
                      <a:pt x="8" y="2"/>
                      <a:pt x="8" y="2"/>
                      <a:pt x="8" y="2"/>
                    </a:cubicBezTo>
                    <a:cubicBezTo>
                      <a:pt x="9" y="3"/>
                      <a:pt x="10" y="4"/>
                      <a:pt x="11" y="4"/>
                    </a:cubicBezTo>
                    <a:cubicBezTo>
                      <a:pt x="12" y="5"/>
                      <a:pt x="12" y="6"/>
                      <a:pt x="11" y="7"/>
                    </a:cubicBezTo>
                    <a:cubicBezTo>
                      <a:pt x="11" y="7"/>
                      <a:pt x="11" y="7"/>
                      <a:pt x="11" y="7"/>
                    </a:cubicBezTo>
                    <a:cubicBezTo>
                      <a:pt x="11" y="8"/>
                      <a:pt x="10" y="9"/>
                      <a:pt x="9" y="9"/>
                    </a:cubicBezTo>
                    <a:cubicBezTo>
                      <a:pt x="8" y="9"/>
                      <a:pt x="7" y="9"/>
                      <a:pt x="5" y="9"/>
                    </a:cubicBezTo>
                    <a:cubicBezTo>
                      <a:pt x="5" y="9"/>
                      <a:pt x="5" y="9"/>
                      <a:pt x="5" y="9"/>
                    </a:cubicBezTo>
                    <a:cubicBezTo>
                      <a:pt x="5" y="9"/>
                      <a:pt x="5" y="9"/>
                      <a:pt x="5" y="9"/>
                    </a:cubicBezTo>
                    <a:cubicBezTo>
                      <a:pt x="5" y="10"/>
                      <a:pt x="5" y="10"/>
                      <a:pt x="5" y="10"/>
                    </a:cubicBezTo>
                    <a:cubicBezTo>
                      <a:pt x="5" y="10"/>
                      <a:pt x="5" y="10"/>
                      <a:pt x="5" y="10"/>
                    </a:cubicBezTo>
                    <a:cubicBezTo>
                      <a:pt x="6" y="10"/>
                      <a:pt x="8" y="11"/>
                      <a:pt x="9" y="10"/>
                    </a:cubicBezTo>
                    <a:cubicBezTo>
                      <a:pt x="11" y="10"/>
                      <a:pt x="12" y="9"/>
                      <a:pt x="12" y="8"/>
                    </a:cubicBezTo>
                    <a:cubicBezTo>
                      <a:pt x="12" y="8"/>
                      <a:pt x="12" y="8"/>
                      <a:pt x="12" y="8"/>
                    </a:cubicBezTo>
                    <a:cubicBezTo>
                      <a:pt x="13" y="6"/>
                      <a:pt x="13" y="5"/>
                      <a:pt x="12" y="4"/>
                    </a:cubicBezTo>
                    <a:cubicBezTo>
                      <a:pt x="11" y="3"/>
                      <a:pt x="10" y="2"/>
                      <a:pt x="8" y="1"/>
                    </a:cubicBezTo>
                    <a:cubicBezTo>
                      <a:pt x="8" y="1"/>
                      <a:pt x="8" y="1"/>
                      <a:pt x="8" y="1"/>
                    </a:cubicBezTo>
                    <a:cubicBezTo>
                      <a:pt x="6" y="0"/>
                      <a:pt x="5" y="0"/>
                      <a:pt x="3" y="1"/>
                    </a:cubicBezTo>
                    <a:cubicBezTo>
                      <a:pt x="2" y="1"/>
                      <a:pt x="1" y="2"/>
                      <a:pt x="0" y="3"/>
                    </a:cubicBezTo>
                    <a:cubicBezTo>
                      <a:pt x="0" y="3"/>
                      <a:pt x="0" y="3"/>
                      <a:pt x="0" y="3"/>
                    </a:cubicBezTo>
                    <a:cubicBezTo>
                      <a:pt x="0" y="4"/>
                      <a:pt x="0" y="6"/>
                      <a:pt x="1" y="7"/>
                    </a:cubicBezTo>
                    <a:cubicBezTo>
                      <a:pt x="2" y="8"/>
                      <a:pt x="3" y="9"/>
                      <a:pt x="5"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0" name="Freeform 482"/>
              <p:cNvSpPr>
                <a:spLocks/>
              </p:cNvSpPr>
              <p:nvPr/>
            </p:nvSpPr>
            <p:spPr bwMode="auto">
              <a:xfrm>
                <a:off x="1459" y="1633"/>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1" name="Freeform 483"/>
              <p:cNvSpPr>
                <a:spLocks/>
              </p:cNvSpPr>
              <p:nvPr/>
            </p:nvSpPr>
            <p:spPr bwMode="auto">
              <a:xfrm>
                <a:off x="1459" y="1633"/>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2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1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2"/>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9"/>
                      <a:pt x="12" y="7"/>
                    </a:cubicBezTo>
                    <a:cubicBezTo>
                      <a:pt x="12" y="7"/>
                      <a:pt x="12" y="7"/>
                      <a:pt x="12" y="7"/>
                    </a:cubicBezTo>
                    <a:cubicBezTo>
                      <a:pt x="13" y="6"/>
                      <a:pt x="12" y="5"/>
                      <a:pt x="12" y="3"/>
                    </a:cubicBezTo>
                    <a:cubicBezTo>
                      <a:pt x="11" y="2"/>
                      <a:pt x="10" y="1"/>
                      <a:pt x="8" y="1"/>
                    </a:cubicBezTo>
                    <a:cubicBezTo>
                      <a:pt x="8" y="1"/>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2" name="Freeform 484"/>
              <p:cNvSpPr>
                <a:spLocks/>
              </p:cNvSpPr>
              <p:nvPr/>
            </p:nvSpPr>
            <p:spPr bwMode="auto">
              <a:xfrm>
                <a:off x="1506" y="1666"/>
                <a:ext cx="31" cy="23"/>
              </a:xfrm>
              <a:custGeom>
                <a:avLst/>
                <a:gdLst>
                  <a:gd name="T0" fmla="*/ 5 w 13"/>
                  <a:gd name="T1" fmla="*/ 8 h 10"/>
                  <a:gd name="T2" fmla="*/ 1 w 13"/>
                  <a:gd name="T3" fmla="*/ 2 h 10"/>
                  <a:gd name="T4" fmla="*/ 8 w 13"/>
                  <a:gd name="T5" fmla="*/ 1 h 10"/>
                  <a:gd name="T6" fmla="*/ 12 w 13"/>
                  <a:gd name="T7" fmla="*/ 7 h 10"/>
                  <a:gd name="T8" fmla="*/ 5 w 13"/>
                  <a:gd name="T9" fmla="*/ 8 h 10"/>
                </a:gdLst>
                <a:ahLst/>
                <a:cxnLst>
                  <a:cxn ang="0">
                    <a:pos x="T0" y="T1"/>
                  </a:cxn>
                  <a:cxn ang="0">
                    <a:pos x="T2" y="T3"/>
                  </a:cxn>
                  <a:cxn ang="0">
                    <a:pos x="T4" y="T5"/>
                  </a:cxn>
                  <a:cxn ang="0">
                    <a:pos x="T6" y="T7"/>
                  </a:cxn>
                  <a:cxn ang="0">
                    <a:pos x="T8" y="T9"/>
                  </a:cxn>
                </a:cxnLst>
                <a:rect l="0" t="0" r="r" b="b"/>
                <a:pathLst>
                  <a:path w="13" h="10">
                    <a:moveTo>
                      <a:pt x="5" y="8"/>
                    </a:moveTo>
                    <a:cubicBezTo>
                      <a:pt x="2" y="7"/>
                      <a:pt x="0" y="5"/>
                      <a:pt x="1" y="2"/>
                    </a:cubicBezTo>
                    <a:cubicBezTo>
                      <a:pt x="2" y="0"/>
                      <a:pt x="5" y="0"/>
                      <a:pt x="8" y="1"/>
                    </a:cubicBezTo>
                    <a:cubicBezTo>
                      <a:pt x="11" y="2"/>
                      <a:pt x="13" y="5"/>
                      <a:pt x="12" y="7"/>
                    </a:cubicBezTo>
                    <a:cubicBezTo>
                      <a:pt x="11" y="9"/>
                      <a:pt x="8" y="10"/>
                      <a:pt x="5" y="8"/>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3" name="Freeform 485"/>
              <p:cNvSpPr>
                <a:spLocks/>
              </p:cNvSpPr>
              <p:nvPr/>
            </p:nvSpPr>
            <p:spPr bwMode="auto">
              <a:xfrm>
                <a:off x="1506" y="1663"/>
                <a:ext cx="31" cy="26"/>
              </a:xfrm>
              <a:custGeom>
                <a:avLst/>
                <a:gdLst>
                  <a:gd name="T0" fmla="*/ 5 w 13"/>
                  <a:gd name="T1" fmla="*/ 9 h 11"/>
                  <a:gd name="T2" fmla="*/ 5 w 13"/>
                  <a:gd name="T3" fmla="*/ 9 h 11"/>
                  <a:gd name="T4" fmla="*/ 2 w 13"/>
                  <a:gd name="T5" fmla="*/ 7 h 11"/>
                  <a:gd name="T6" fmla="*/ 1 w 13"/>
                  <a:gd name="T7" fmla="*/ 4 h 11"/>
                  <a:gd name="T8" fmla="*/ 1 w 13"/>
                  <a:gd name="T9" fmla="*/ 4 h 11"/>
                  <a:gd name="T10" fmla="*/ 3 w 13"/>
                  <a:gd name="T11" fmla="*/ 2 h 11"/>
                  <a:gd name="T12" fmla="*/ 7 w 13"/>
                  <a:gd name="T13" fmla="*/ 2 h 11"/>
                  <a:gd name="T14" fmla="*/ 8 w 13"/>
                  <a:gd name="T15" fmla="*/ 2 h 11"/>
                  <a:gd name="T16" fmla="*/ 11 w 13"/>
                  <a:gd name="T17" fmla="*/ 5 h 11"/>
                  <a:gd name="T18" fmla="*/ 11 w 13"/>
                  <a:gd name="T19" fmla="*/ 8 h 11"/>
                  <a:gd name="T20" fmla="*/ 11 w 13"/>
                  <a:gd name="T21" fmla="*/ 8 h 11"/>
                  <a:gd name="T22" fmla="*/ 9 w 13"/>
                  <a:gd name="T23" fmla="*/ 9 h 11"/>
                  <a:gd name="T24" fmla="*/ 5 w 13"/>
                  <a:gd name="T25" fmla="*/ 9 h 11"/>
                  <a:gd name="T26" fmla="*/ 5 w 13"/>
                  <a:gd name="T27" fmla="*/ 9 h 11"/>
                  <a:gd name="T28" fmla="*/ 5 w 13"/>
                  <a:gd name="T29" fmla="*/ 9 h 11"/>
                  <a:gd name="T30" fmla="*/ 4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4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3" y="8"/>
                      <a:pt x="2" y="8"/>
                      <a:pt x="2" y="7"/>
                    </a:cubicBezTo>
                    <a:cubicBezTo>
                      <a:pt x="1" y="6"/>
                      <a:pt x="1" y="5"/>
                      <a:pt x="1" y="4"/>
                    </a:cubicBezTo>
                    <a:cubicBezTo>
                      <a:pt x="1" y="4"/>
                      <a:pt x="1" y="4"/>
                      <a:pt x="1" y="4"/>
                    </a:cubicBezTo>
                    <a:cubicBezTo>
                      <a:pt x="2" y="3"/>
                      <a:pt x="2" y="2"/>
                      <a:pt x="3" y="2"/>
                    </a:cubicBezTo>
                    <a:cubicBezTo>
                      <a:pt x="5" y="2"/>
                      <a:pt x="6" y="2"/>
                      <a:pt x="7" y="2"/>
                    </a:cubicBezTo>
                    <a:cubicBezTo>
                      <a:pt x="7" y="2"/>
                      <a:pt x="8" y="2"/>
                      <a:pt x="8" y="2"/>
                    </a:cubicBezTo>
                    <a:cubicBezTo>
                      <a:pt x="9" y="3"/>
                      <a:pt x="10" y="4"/>
                      <a:pt x="11" y="5"/>
                    </a:cubicBezTo>
                    <a:cubicBezTo>
                      <a:pt x="11" y="6"/>
                      <a:pt x="12" y="7"/>
                      <a:pt x="11" y="8"/>
                    </a:cubicBezTo>
                    <a:cubicBezTo>
                      <a:pt x="11" y="8"/>
                      <a:pt x="11" y="8"/>
                      <a:pt x="11" y="8"/>
                    </a:cubicBezTo>
                    <a:cubicBezTo>
                      <a:pt x="11" y="9"/>
                      <a:pt x="10" y="9"/>
                      <a:pt x="9" y="9"/>
                    </a:cubicBezTo>
                    <a:cubicBezTo>
                      <a:pt x="8" y="10"/>
                      <a:pt x="7" y="10"/>
                      <a:pt x="5" y="9"/>
                    </a:cubicBezTo>
                    <a:cubicBezTo>
                      <a:pt x="5" y="9"/>
                      <a:pt x="5" y="9"/>
                      <a:pt x="5" y="9"/>
                    </a:cubicBezTo>
                    <a:cubicBezTo>
                      <a:pt x="5" y="9"/>
                      <a:pt x="5" y="9"/>
                      <a:pt x="5" y="9"/>
                    </a:cubicBezTo>
                    <a:cubicBezTo>
                      <a:pt x="4" y="10"/>
                      <a:pt x="4" y="10"/>
                      <a:pt x="4" y="10"/>
                    </a:cubicBezTo>
                    <a:cubicBezTo>
                      <a:pt x="5" y="10"/>
                      <a:pt x="5" y="10"/>
                      <a:pt x="5" y="10"/>
                    </a:cubicBezTo>
                    <a:cubicBezTo>
                      <a:pt x="6" y="11"/>
                      <a:pt x="8" y="11"/>
                      <a:pt x="9" y="10"/>
                    </a:cubicBezTo>
                    <a:cubicBezTo>
                      <a:pt x="11" y="10"/>
                      <a:pt x="12" y="9"/>
                      <a:pt x="12" y="8"/>
                    </a:cubicBezTo>
                    <a:cubicBezTo>
                      <a:pt x="12" y="8"/>
                      <a:pt x="12" y="8"/>
                      <a:pt x="12" y="8"/>
                    </a:cubicBezTo>
                    <a:cubicBezTo>
                      <a:pt x="13" y="7"/>
                      <a:pt x="12" y="5"/>
                      <a:pt x="12" y="4"/>
                    </a:cubicBezTo>
                    <a:cubicBezTo>
                      <a:pt x="11" y="3"/>
                      <a:pt x="10" y="2"/>
                      <a:pt x="8" y="1"/>
                    </a:cubicBezTo>
                    <a:cubicBezTo>
                      <a:pt x="8" y="1"/>
                      <a:pt x="8" y="1"/>
                      <a:pt x="8" y="1"/>
                    </a:cubicBezTo>
                    <a:cubicBezTo>
                      <a:pt x="6" y="1"/>
                      <a:pt x="5" y="0"/>
                      <a:pt x="3" y="1"/>
                    </a:cubicBezTo>
                    <a:cubicBezTo>
                      <a:pt x="2" y="1"/>
                      <a:pt x="1" y="2"/>
                      <a:pt x="0" y="3"/>
                    </a:cubicBezTo>
                    <a:cubicBezTo>
                      <a:pt x="0" y="3"/>
                      <a:pt x="0" y="3"/>
                      <a:pt x="0" y="3"/>
                    </a:cubicBezTo>
                    <a:cubicBezTo>
                      <a:pt x="0" y="5"/>
                      <a:pt x="0" y="6"/>
                      <a:pt x="1" y="7"/>
                    </a:cubicBezTo>
                    <a:cubicBezTo>
                      <a:pt x="2" y="8"/>
                      <a:pt x="3" y="9"/>
                      <a:pt x="4" y="10"/>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4" name="Freeform 486"/>
              <p:cNvSpPr>
                <a:spLocks/>
              </p:cNvSpPr>
              <p:nvPr/>
            </p:nvSpPr>
            <p:spPr bwMode="auto">
              <a:xfrm>
                <a:off x="1532" y="1680"/>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5" name="Freeform 487"/>
              <p:cNvSpPr>
                <a:spLocks/>
              </p:cNvSpPr>
              <p:nvPr/>
            </p:nvSpPr>
            <p:spPr bwMode="auto">
              <a:xfrm>
                <a:off x="1532" y="1680"/>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3"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1"/>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8"/>
                      <a:pt x="12" y="7"/>
                    </a:cubicBezTo>
                    <a:cubicBezTo>
                      <a:pt x="12" y="7"/>
                      <a:pt x="12" y="7"/>
                      <a:pt x="12" y="7"/>
                    </a:cubicBezTo>
                    <a:cubicBezTo>
                      <a:pt x="13" y="6"/>
                      <a:pt x="12"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6" name="Freeform 488"/>
              <p:cNvSpPr>
                <a:spLocks/>
              </p:cNvSpPr>
              <p:nvPr/>
            </p:nvSpPr>
            <p:spPr bwMode="auto">
              <a:xfrm>
                <a:off x="1360" y="1491"/>
                <a:ext cx="24" cy="23"/>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3" y="10"/>
                      <a:pt x="0" y="8"/>
                      <a:pt x="0" y="5"/>
                    </a:cubicBezTo>
                    <a:cubicBezTo>
                      <a:pt x="0" y="2"/>
                      <a:pt x="2" y="0"/>
                      <a:pt x="5" y="0"/>
                    </a:cubicBezTo>
                    <a:cubicBezTo>
                      <a:pt x="7" y="0"/>
                      <a:pt x="9" y="2"/>
                      <a:pt x="10" y="5"/>
                    </a:cubicBezTo>
                    <a:cubicBezTo>
                      <a:pt x="10" y="8"/>
                      <a:pt x="8" y="10"/>
                      <a:pt x="5"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7" name="Freeform 489"/>
              <p:cNvSpPr>
                <a:spLocks/>
              </p:cNvSpPr>
              <p:nvPr/>
            </p:nvSpPr>
            <p:spPr bwMode="auto">
              <a:xfrm>
                <a:off x="1360" y="1489"/>
                <a:ext cx="24"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6" y="0"/>
                    </a:cubicBezTo>
                    <a:cubicBezTo>
                      <a:pt x="6" y="0"/>
                      <a:pt x="5" y="0"/>
                      <a:pt x="5" y="0"/>
                    </a:cubicBezTo>
                    <a:cubicBezTo>
                      <a:pt x="3" y="0"/>
                      <a:pt x="1" y="2"/>
                      <a:pt x="0" y="4"/>
                    </a:cubicBezTo>
                    <a:cubicBezTo>
                      <a:pt x="0" y="4"/>
                      <a:pt x="0" y="5"/>
                      <a:pt x="0" y="6"/>
                    </a:cubicBezTo>
                    <a:cubicBezTo>
                      <a:pt x="0" y="9"/>
                      <a:pt x="1" y="11"/>
                      <a:pt x="3" y="11"/>
                    </a:cubicBezTo>
                    <a:cubicBezTo>
                      <a:pt x="4" y="12"/>
                      <a:pt x="5"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8" name="Freeform 490"/>
              <p:cNvSpPr>
                <a:spLocks/>
              </p:cNvSpPr>
              <p:nvPr/>
            </p:nvSpPr>
            <p:spPr bwMode="auto">
              <a:xfrm>
                <a:off x="1379" y="1507"/>
                <a:ext cx="21" cy="26"/>
              </a:xfrm>
              <a:custGeom>
                <a:avLst/>
                <a:gdLst>
                  <a:gd name="T0" fmla="*/ 5 w 9"/>
                  <a:gd name="T1" fmla="*/ 11 h 11"/>
                  <a:gd name="T2" fmla="*/ 0 w 9"/>
                  <a:gd name="T3" fmla="*/ 6 h 11"/>
                  <a:gd name="T4" fmla="*/ 5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9"/>
                      <a:pt x="0" y="6"/>
                    </a:cubicBezTo>
                    <a:cubicBezTo>
                      <a:pt x="0" y="3"/>
                      <a:pt x="2" y="0"/>
                      <a:pt x="5" y="0"/>
                    </a:cubicBezTo>
                    <a:cubicBezTo>
                      <a:pt x="7" y="0"/>
                      <a:pt x="9" y="2"/>
                      <a:pt x="9" y="5"/>
                    </a:cubicBezTo>
                    <a:cubicBezTo>
                      <a:pt x="9" y="8"/>
                      <a:pt x="7"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39" name="Freeform 491"/>
              <p:cNvSpPr>
                <a:spLocks/>
              </p:cNvSpPr>
              <p:nvPr/>
            </p:nvSpPr>
            <p:spPr bwMode="auto">
              <a:xfrm>
                <a:off x="1376" y="1507"/>
                <a:ext cx="26" cy="26"/>
              </a:xfrm>
              <a:custGeom>
                <a:avLst/>
                <a:gdLst>
                  <a:gd name="T0" fmla="*/ 6 w 11"/>
                  <a:gd name="T1" fmla="*/ 11 h 11"/>
                  <a:gd name="T2" fmla="*/ 6 w 11"/>
                  <a:gd name="T3" fmla="*/ 10 h 11"/>
                  <a:gd name="T4" fmla="*/ 4 w 11"/>
                  <a:gd name="T5" fmla="*/ 10 h 11"/>
                  <a:gd name="T6" fmla="*/ 2 w 11"/>
                  <a:gd name="T7" fmla="*/ 6 h 11"/>
                  <a:gd name="T8" fmla="*/ 2 w 11"/>
                  <a:gd name="T9" fmla="*/ 4 h 11"/>
                  <a:gd name="T10" fmla="*/ 6 w 11"/>
                  <a:gd name="T11" fmla="*/ 1 h 11"/>
                  <a:gd name="T12" fmla="*/ 7 w 11"/>
                  <a:gd name="T13" fmla="*/ 1 h 11"/>
                  <a:gd name="T14" fmla="*/ 10 w 11"/>
                  <a:gd name="T15" fmla="*/ 5 h 11"/>
                  <a:gd name="T16" fmla="*/ 9 w 11"/>
                  <a:gd name="T17" fmla="*/ 7 h 11"/>
                  <a:gd name="T18" fmla="*/ 6 w 11"/>
                  <a:gd name="T19" fmla="*/ 10 h 11"/>
                  <a:gd name="T20" fmla="*/ 6 w 11"/>
                  <a:gd name="T21" fmla="*/ 11 h 11"/>
                  <a:gd name="T22" fmla="*/ 6 w 11"/>
                  <a:gd name="T23" fmla="*/ 11 h 11"/>
                  <a:gd name="T24" fmla="*/ 10 w 11"/>
                  <a:gd name="T25" fmla="*/ 8 h 11"/>
                  <a:gd name="T26" fmla="*/ 11 w 11"/>
                  <a:gd name="T27" fmla="*/ 5 h 11"/>
                  <a:gd name="T28" fmla="*/ 7 w 11"/>
                  <a:gd name="T29" fmla="*/ 0 h 11"/>
                  <a:gd name="T30" fmla="*/ 6 w 11"/>
                  <a:gd name="T31" fmla="*/ 0 h 11"/>
                  <a:gd name="T32" fmla="*/ 1 w 11"/>
                  <a:gd name="T33" fmla="*/ 3 h 11"/>
                  <a:gd name="T34" fmla="*/ 1 w 11"/>
                  <a:gd name="T35" fmla="*/ 6 h 11"/>
                  <a:gd name="T36" fmla="*/ 4 w 11"/>
                  <a:gd name="T37" fmla="*/ 11 h 11"/>
                  <a:gd name="T38" fmla="*/ 6 w 11"/>
                  <a:gd name="T39" fmla="*/ 11 h 11"/>
                  <a:gd name="T40" fmla="*/ 6 w 11"/>
                  <a:gd name="T4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6" y="11"/>
                    </a:moveTo>
                    <a:cubicBezTo>
                      <a:pt x="6" y="10"/>
                      <a:pt x="6" y="10"/>
                      <a:pt x="6" y="10"/>
                    </a:cubicBezTo>
                    <a:cubicBezTo>
                      <a:pt x="5" y="10"/>
                      <a:pt x="5" y="10"/>
                      <a:pt x="4" y="10"/>
                    </a:cubicBezTo>
                    <a:cubicBezTo>
                      <a:pt x="3" y="10"/>
                      <a:pt x="2" y="8"/>
                      <a:pt x="2" y="6"/>
                    </a:cubicBezTo>
                    <a:cubicBezTo>
                      <a:pt x="2" y="5"/>
                      <a:pt x="2" y="4"/>
                      <a:pt x="2" y="4"/>
                    </a:cubicBezTo>
                    <a:cubicBezTo>
                      <a:pt x="3" y="2"/>
                      <a:pt x="4" y="1"/>
                      <a:pt x="6" y="1"/>
                    </a:cubicBezTo>
                    <a:cubicBezTo>
                      <a:pt x="6" y="1"/>
                      <a:pt x="6" y="1"/>
                      <a:pt x="7" y="1"/>
                    </a:cubicBezTo>
                    <a:cubicBezTo>
                      <a:pt x="8" y="1"/>
                      <a:pt x="10" y="3"/>
                      <a:pt x="10" y="5"/>
                    </a:cubicBezTo>
                    <a:cubicBezTo>
                      <a:pt x="10" y="6"/>
                      <a:pt x="10" y="7"/>
                      <a:pt x="9" y="7"/>
                    </a:cubicBezTo>
                    <a:cubicBezTo>
                      <a:pt x="9" y="9"/>
                      <a:pt x="7" y="10"/>
                      <a:pt x="6" y="10"/>
                    </a:cubicBezTo>
                    <a:cubicBezTo>
                      <a:pt x="6" y="11"/>
                      <a:pt x="6" y="11"/>
                      <a:pt x="6" y="11"/>
                    </a:cubicBezTo>
                    <a:cubicBezTo>
                      <a:pt x="6" y="11"/>
                      <a:pt x="6" y="11"/>
                      <a:pt x="6" y="11"/>
                    </a:cubicBezTo>
                    <a:cubicBezTo>
                      <a:pt x="8" y="11"/>
                      <a:pt x="10" y="10"/>
                      <a:pt x="10" y="8"/>
                    </a:cubicBezTo>
                    <a:cubicBezTo>
                      <a:pt x="11" y="7"/>
                      <a:pt x="11" y="6"/>
                      <a:pt x="11" y="5"/>
                    </a:cubicBezTo>
                    <a:cubicBezTo>
                      <a:pt x="11" y="3"/>
                      <a:pt x="9" y="1"/>
                      <a:pt x="7" y="0"/>
                    </a:cubicBezTo>
                    <a:cubicBezTo>
                      <a:pt x="7" y="0"/>
                      <a:pt x="6" y="0"/>
                      <a:pt x="6" y="0"/>
                    </a:cubicBezTo>
                    <a:cubicBezTo>
                      <a:pt x="3" y="0"/>
                      <a:pt x="2" y="1"/>
                      <a:pt x="1" y="3"/>
                    </a:cubicBezTo>
                    <a:cubicBezTo>
                      <a:pt x="1" y="4"/>
                      <a:pt x="0" y="5"/>
                      <a:pt x="1" y="6"/>
                    </a:cubicBezTo>
                    <a:cubicBezTo>
                      <a:pt x="1" y="8"/>
                      <a:pt x="2" y="10"/>
                      <a:pt x="4" y="11"/>
                    </a:cubicBezTo>
                    <a:cubicBezTo>
                      <a:pt x="5" y="11"/>
                      <a:pt x="5" y="11"/>
                      <a:pt x="6" y="11"/>
                    </a:cubicBezTo>
                    <a:cubicBezTo>
                      <a:pt x="6" y="11"/>
                      <a:pt x="6" y="11"/>
                      <a:pt x="6"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0" name="Freeform 492"/>
              <p:cNvSpPr>
                <a:spLocks/>
              </p:cNvSpPr>
              <p:nvPr/>
            </p:nvSpPr>
            <p:spPr bwMode="auto">
              <a:xfrm>
                <a:off x="1459" y="1559"/>
                <a:ext cx="21" cy="24"/>
              </a:xfrm>
              <a:custGeom>
                <a:avLst/>
                <a:gdLst>
                  <a:gd name="T0" fmla="*/ 5 w 9"/>
                  <a:gd name="T1" fmla="*/ 10 h 10"/>
                  <a:gd name="T2" fmla="*/ 0 w 9"/>
                  <a:gd name="T3" fmla="*/ 5 h 10"/>
                  <a:gd name="T4" fmla="*/ 4 w 9"/>
                  <a:gd name="T5" fmla="*/ 0 h 10"/>
                  <a:gd name="T6" fmla="*/ 9 w 9"/>
                  <a:gd name="T7" fmla="*/ 5 h 10"/>
                  <a:gd name="T8" fmla="*/ 5 w 9"/>
                  <a:gd name="T9" fmla="*/ 10 h 10"/>
                </a:gdLst>
                <a:ahLst/>
                <a:cxnLst>
                  <a:cxn ang="0">
                    <a:pos x="T0" y="T1"/>
                  </a:cxn>
                  <a:cxn ang="0">
                    <a:pos x="T2" y="T3"/>
                  </a:cxn>
                  <a:cxn ang="0">
                    <a:pos x="T4" y="T5"/>
                  </a:cxn>
                  <a:cxn ang="0">
                    <a:pos x="T6" y="T7"/>
                  </a:cxn>
                  <a:cxn ang="0">
                    <a:pos x="T8" y="T9"/>
                  </a:cxn>
                </a:cxnLst>
                <a:rect l="0" t="0" r="r" b="b"/>
                <a:pathLst>
                  <a:path w="9" h="10">
                    <a:moveTo>
                      <a:pt x="5" y="10"/>
                    </a:moveTo>
                    <a:cubicBezTo>
                      <a:pt x="2" y="10"/>
                      <a:pt x="0" y="8"/>
                      <a:pt x="0" y="5"/>
                    </a:cubicBezTo>
                    <a:cubicBezTo>
                      <a:pt x="0" y="2"/>
                      <a:pt x="2" y="0"/>
                      <a:pt x="4" y="0"/>
                    </a:cubicBezTo>
                    <a:cubicBezTo>
                      <a:pt x="7" y="0"/>
                      <a:pt x="9" y="2"/>
                      <a:pt x="9" y="5"/>
                    </a:cubicBezTo>
                    <a:cubicBezTo>
                      <a:pt x="9" y="8"/>
                      <a:pt x="7" y="10"/>
                      <a:pt x="5"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1" name="Freeform 493"/>
              <p:cNvSpPr>
                <a:spLocks/>
              </p:cNvSpPr>
              <p:nvPr/>
            </p:nvSpPr>
            <p:spPr bwMode="auto">
              <a:xfrm>
                <a:off x="1457" y="1557"/>
                <a:ext cx="26" cy="28"/>
              </a:xfrm>
              <a:custGeom>
                <a:avLst/>
                <a:gdLst>
                  <a:gd name="T0" fmla="*/ 6 w 11"/>
                  <a:gd name="T1" fmla="*/ 11 h 12"/>
                  <a:gd name="T2" fmla="*/ 6 w 11"/>
                  <a:gd name="T3" fmla="*/ 11 h 12"/>
                  <a:gd name="T4" fmla="*/ 4 w 11"/>
                  <a:gd name="T5" fmla="*/ 11 h 12"/>
                  <a:gd name="T6" fmla="*/ 1 w 11"/>
                  <a:gd name="T7" fmla="*/ 6 h 12"/>
                  <a:gd name="T8" fmla="*/ 2 w 11"/>
                  <a:gd name="T9" fmla="*/ 4 h 12"/>
                  <a:gd name="T10" fmla="*/ 5 w 11"/>
                  <a:gd name="T11" fmla="*/ 1 h 12"/>
                  <a:gd name="T12" fmla="*/ 7 w 11"/>
                  <a:gd name="T13" fmla="*/ 1 h 12"/>
                  <a:gd name="T14" fmla="*/ 10 w 11"/>
                  <a:gd name="T15" fmla="*/ 6 h 12"/>
                  <a:gd name="T16" fmla="*/ 9 w 11"/>
                  <a:gd name="T17" fmla="*/ 8 h 12"/>
                  <a:gd name="T18" fmla="*/ 6 w 11"/>
                  <a:gd name="T19" fmla="*/ 11 h 12"/>
                  <a:gd name="T20" fmla="*/ 6 w 11"/>
                  <a:gd name="T21" fmla="*/ 11 h 12"/>
                  <a:gd name="T22" fmla="*/ 6 w 11"/>
                  <a:gd name="T23" fmla="*/ 12 h 12"/>
                  <a:gd name="T24" fmla="*/ 10 w 11"/>
                  <a:gd name="T25" fmla="*/ 8 h 12"/>
                  <a:gd name="T26" fmla="*/ 11 w 11"/>
                  <a:gd name="T27" fmla="*/ 6 h 12"/>
                  <a:gd name="T28" fmla="*/ 7 w 11"/>
                  <a:gd name="T29" fmla="*/ 0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1"/>
                    </a:moveTo>
                    <a:cubicBezTo>
                      <a:pt x="6" y="11"/>
                      <a:pt x="6" y="11"/>
                      <a:pt x="6" y="11"/>
                    </a:cubicBezTo>
                    <a:cubicBezTo>
                      <a:pt x="5" y="11"/>
                      <a:pt x="5" y="11"/>
                      <a:pt x="4" y="11"/>
                    </a:cubicBezTo>
                    <a:cubicBezTo>
                      <a:pt x="3" y="10"/>
                      <a:pt x="2" y="8"/>
                      <a:pt x="1" y="6"/>
                    </a:cubicBezTo>
                    <a:cubicBezTo>
                      <a:pt x="1" y="5"/>
                      <a:pt x="2" y="5"/>
                      <a:pt x="2" y="4"/>
                    </a:cubicBezTo>
                    <a:cubicBezTo>
                      <a:pt x="2" y="2"/>
                      <a:pt x="4" y="1"/>
                      <a:pt x="5" y="1"/>
                    </a:cubicBezTo>
                    <a:cubicBezTo>
                      <a:pt x="6" y="1"/>
                      <a:pt x="6" y="1"/>
                      <a:pt x="7" y="1"/>
                    </a:cubicBezTo>
                    <a:cubicBezTo>
                      <a:pt x="8" y="2"/>
                      <a:pt x="10" y="4"/>
                      <a:pt x="10" y="6"/>
                    </a:cubicBezTo>
                    <a:cubicBezTo>
                      <a:pt x="10" y="7"/>
                      <a:pt x="10" y="7"/>
                      <a:pt x="9" y="8"/>
                    </a:cubicBezTo>
                    <a:cubicBezTo>
                      <a:pt x="9" y="10"/>
                      <a:pt x="7" y="11"/>
                      <a:pt x="6" y="11"/>
                    </a:cubicBezTo>
                    <a:cubicBezTo>
                      <a:pt x="6" y="11"/>
                      <a:pt x="6" y="11"/>
                      <a:pt x="6" y="11"/>
                    </a:cubicBezTo>
                    <a:cubicBezTo>
                      <a:pt x="6" y="12"/>
                      <a:pt x="6" y="12"/>
                      <a:pt x="6" y="12"/>
                    </a:cubicBezTo>
                    <a:cubicBezTo>
                      <a:pt x="8" y="12"/>
                      <a:pt x="10" y="10"/>
                      <a:pt x="10" y="8"/>
                    </a:cubicBezTo>
                    <a:cubicBezTo>
                      <a:pt x="11" y="7"/>
                      <a:pt x="11" y="7"/>
                      <a:pt x="11" y="6"/>
                    </a:cubicBezTo>
                    <a:cubicBezTo>
                      <a:pt x="11" y="3"/>
                      <a:pt x="9" y="1"/>
                      <a:pt x="7" y="0"/>
                    </a:cubicBezTo>
                    <a:cubicBezTo>
                      <a:pt x="7" y="0"/>
                      <a:pt x="6" y="0"/>
                      <a:pt x="5" y="0"/>
                    </a:cubicBezTo>
                    <a:cubicBezTo>
                      <a:pt x="3" y="0"/>
                      <a:pt x="2" y="2"/>
                      <a:pt x="1" y="4"/>
                    </a:cubicBezTo>
                    <a:cubicBezTo>
                      <a:pt x="1" y="4"/>
                      <a:pt x="0" y="5"/>
                      <a:pt x="0" y="6"/>
                    </a:cubicBezTo>
                    <a:cubicBezTo>
                      <a:pt x="0" y="9"/>
                      <a:pt x="2" y="11"/>
                      <a:pt x="4" y="12"/>
                    </a:cubicBezTo>
                    <a:cubicBezTo>
                      <a:pt x="5" y="12"/>
                      <a:pt x="5" y="12"/>
                      <a:pt x="6" y="12"/>
                    </a:cubicBezTo>
                    <a:cubicBezTo>
                      <a:pt x="6" y="11"/>
                      <a:pt x="6" y="11"/>
                      <a:pt x="6"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2" name="Oval 494"/>
              <p:cNvSpPr>
                <a:spLocks noChangeArrowheads="1"/>
              </p:cNvSpPr>
              <p:nvPr/>
            </p:nvSpPr>
            <p:spPr bwMode="auto">
              <a:xfrm>
                <a:off x="1398" y="1526"/>
                <a:ext cx="21" cy="24"/>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3" name="Freeform 495"/>
              <p:cNvSpPr>
                <a:spLocks/>
              </p:cNvSpPr>
              <p:nvPr/>
            </p:nvSpPr>
            <p:spPr bwMode="auto">
              <a:xfrm>
                <a:off x="1395" y="1524"/>
                <a:ext cx="24" cy="28"/>
              </a:xfrm>
              <a:custGeom>
                <a:avLst/>
                <a:gdLst>
                  <a:gd name="T0" fmla="*/ 5 w 10"/>
                  <a:gd name="T1" fmla="*/ 11 h 12"/>
                  <a:gd name="T2" fmla="*/ 5 w 10"/>
                  <a:gd name="T3" fmla="*/ 11 h 12"/>
                  <a:gd name="T4" fmla="*/ 4 w 10"/>
                  <a:gd name="T5" fmla="*/ 11 h 12"/>
                  <a:gd name="T6" fmla="*/ 1 w 10"/>
                  <a:gd name="T7" fmla="*/ 6 h 12"/>
                  <a:gd name="T8" fmla="*/ 2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5" y="11"/>
                      <a:pt x="4" y="11"/>
                    </a:cubicBezTo>
                    <a:cubicBezTo>
                      <a:pt x="3" y="10"/>
                      <a:pt x="1" y="8"/>
                      <a:pt x="1" y="6"/>
                    </a:cubicBezTo>
                    <a:cubicBezTo>
                      <a:pt x="1" y="5"/>
                      <a:pt x="1" y="5"/>
                      <a:pt x="2" y="4"/>
                    </a:cubicBezTo>
                    <a:cubicBezTo>
                      <a:pt x="2" y="2"/>
                      <a:pt x="4" y="1"/>
                      <a:pt x="5" y="1"/>
                    </a:cubicBezTo>
                    <a:cubicBezTo>
                      <a:pt x="6"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8" y="12"/>
                      <a:pt x="9" y="10"/>
                      <a:pt x="10" y="8"/>
                    </a:cubicBezTo>
                    <a:cubicBezTo>
                      <a:pt x="10" y="7"/>
                      <a:pt x="10" y="7"/>
                      <a:pt x="10" y="6"/>
                    </a:cubicBezTo>
                    <a:cubicBezTo>
                      <a:pt x="10" y="3"/>
                      <a:pt x="9" y="1"/>
                      <a:pt x="7" y="0"/>
                    </a:cubicBezTo>
                    <a:cubicBezTo>
                      <a:pt x="6" y="0"/>
                      <a:pt x="6" y="0"/>
                      <a:pt x="5" y="0"/>
                    </a:cubicBezTo>
                    <a:cubicBezTo>
                      <a:pt x="3" y="0"/>
                      <a:pt x="1" y="2"/>
                      <a:pt x="1" y="4"/>
                    </a:cubicBezTo>
                    <a:cubicBezTo>
                      <a:pt x="0" y="4"/>
                      <a:pt x="0" y="5"/>
                      <a:pt x="0" y="6"/>
                    </a:cubicBezTo>
                    <a:cubicBezTo>
                      <a:pt x="0" y="9"/>
                      <a:pt x="2" y="11"/>
                      <a:pt x="4" y="12"/>
                    </a:cubicBezTo>
                    <a:cubicBezTo>
                      <a:pt x="4" y="12"/>
                      <a:pt x="5"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4" name="Oval 496"/>
              <p:cNvSpPr>
                <a:spLocks noChangeArrowheads="1"/>
              </p:cNvSpPr>
              <p:nvPr/>
            </p:nvSpPr>
            <p:spPr bwMode="auto">
              <a:xfrm>
                <a:off x="1417" y="1540"/>
                <a:ext cx="21" cy="24"/>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5" name="Freeform 497"/>
              <p:cNvSpPr>
                <a:spLocks/>
              </p:cNvSpPr>
              <p:nvPr/>
            </p:nvSpPr>
            <p:spPr bwMode="auto">
              <a:xfrm>
                <a:off x="1417" y="1538"/>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4"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8" y="1"/>
                      <a:pt x="6" y="0"/>
                    </a:cubicBezTo>
                    <a:cubicBezTo>
                      <a:pt x="6" y="0"/>
                      <a:pt x="5" y="0"/>
                      <a:pt x="5" y="0"/>
                    </a:cubicBezTo>
                    <a:cubicBezTo>
                      <a:pt x="3" y="0"/>
                      <a:pt x="1" y="2"/>
                      <a:pt x="0" y="4"/>
                    </a:cubicBezTo>
                    <a:cubicBezTo>
                      <a:pt x="0" y="4"/>
                      <a:pt x="0" y="5"/>
                      <a:pt x="0" y="6"/>
                    </a:cubicBezTo>
                    <a:cubicBezTo>
                      <a:pt x="0" y="9"/>
                      <a:pt x="1" y="11"/>
                      <a:pt x="3" y="11"/>
                    </a:cubicBezTo>
                    <a:cubicBezTo>
                      <a:pt x="4" y="12"/>
                      <a:pt x="4"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6" name="Freeform 498"/>
              <p:cNvSpPr>
                <a:spLocks/>
              </p:cNvSpPr>
              <p:nvPr/>
            </p:nvSpPr>
            <p:spPr bwMode="auto">
              <a:xfrm>
                <a:off x="1438" y="1550"/>
                <a:ext cx="21" cy="26"/>
              </a:xfrm>
              <a:custGeom>
                <a:avLst/>
                <a:gdLst>
                  <a:gd name="T0" fmla="*/ 5 w 9"/>
                  <a:gd name="T1" fmla="*/ 11 h 11"/>
                  <a:gd name="T2" fmla="*/ 0 w 9"/>
                  <a:gd name="T3" fmla="*/ 5 h 11"/>
                  <a:gd name="T4" fmla="*/ 4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8"/>
                      <a:pt x="0" y="5"/>
                    </a:cubicBezTo>
                    <a:cubicBezTo>
                      <a:pt x="0" y="2"/>
                      <a:pt x="2" y="0"/>
                      <a:pt x="4" y="0"/>
                    </a:cubicBezTo>
                    <a:cubicBezTo>
                      <a:pt x="7" y="0"/>
                      <a:pt x="9" y="2"/>
                      <a:pt x="9" y="5"/>
                    </a:cubicBezTo>
                    <a:cubicBezTo>
                      <a:pt x="9" y="8"/>
                      <a:pt x="7"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7" name="Freeform 499"/>
              <p:cNvSpPr>
                <a:spLocks/>
              </p:cNvSpPr>
              <p:nvPr/>
            </p:nvSpPr>
            <p:spPr bwMode="auto">
              <a:xfrm>
                <a:off x="1435" y="1548"/>
                <a:ext cx="26" cy="28"/>
              </a:xfrm>
              <a:custGeom>
                <a:avLst/>
                <a:gdLst>
                  <a:gd name="T0" fmla="*/ 6 w 11"/>
                  <a:gd name="T1" fmla="*/ 12 h 12"/>
                  <a:gd name="T2" fmla="*/ 6 w 11"/>
                  <a:gd name="T3" fmla="*/ 11 h 12"/>
                  <a:gd name="T4" fmla="*/ 4 w 11"/>
                  <a:gd name="T5" fmla="*/ 11 h 12"/>
                  <a:gd name="T6" fmla="*/ 1 w 11"/>
                  <a:gd name="T7" fmla="*/ 6 h 12"/>
                  <a:gd name="T8" fmla="*/ 2 w 11"/>
                  <a:gd name="T9" fmla="*/ 4 h 12"/>
                  <a:gd name="T10" fmla="*/ 5 w 11"/>
                  <a:gd name="T11" fmla="*/ 1 h 12"/>
                  <a:gd name="T12" fmla="*/ 7 w 11"/>
                  <a:gd name="T13" fmla="*/ 2 h 12"/>
                  <a:gd name="T14" fmla="*/ 10 w 11"/>
                  <a:gd name="T15" fmla="*/ 6 h 12"/>
                  <a:gd name="T16" fmla="*/ 9 w 11"/>
                  <a:gd name="T17" fmla="*/ 8 h 12"/>
                  <a:gd name="T18" fmla="*/ 6 w 11"/>
                  <a:gd name="T19" fmla="*/ 11 h 12"/>
                  <a:gd name="T20" fmla="*/ 6 w 11"/>
                  <a:gd name="T21" fmla="*/ 12 h 12"/>
                  <a:gd name="T22" fmla="*/ 6 w 11"/>
                  <a:gd name="T23" fmla="*/ 12 h 12"/>
                  <a:gd name="T24" fmla="*/ 10 w 11"/>
                  <a:gd name="T25" fmla="*/ 9 h 12"/>
                  <a:gd name="T26" fmla="*/ 11 w 11"/>
                  <a:gd name="T27" fmla="*/ 6 h 12"/>
                  <a:gd name="T28" fmla="*/ 7 w 11"/>
                  <a:gd name="T29" fmla="*/ 1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2"/>
                    </a:moveTo>
                    <a:cubicBezTo>
                      <a:pt x="6" y="11"/>
                      <a:pt x="6" y="11"/>
                      <a:pt x="6" y="11"/>
                    </a:cubicBezTo>
                    <a:cubicBezTo>
                      <a:pt x="5" y="11"/>
                      <a:pt x="5" y="11"/>
                      <a:pt x="4" y="11"/>
                    </a:cubicBezTo>
                    <a:cubicBezTo>
                      <a:pt x="3" y="10"/>
                      <a:pt x="2" y="8"/>
                      <a:pt x="1" y="6"/>
                    </a:cubicBezTo>
                    <a:cubicBezTo>
                      <a:pt x="1" y="6"/>
                      <a:pt x="2" y="5"/>
                      <a:pt x="2" y="4"/>
                    </a:cubicBezTo>
                    <a:cubicBezTo>
                      <a:pt x="2" y="3"/>
                      <a:pt x="4" y="1"/>
                      <a:pt x="5" y="1"/>
                    </a:cubicBezTo>
                    <a:cubicBezTo>
                      <a:pt x="6" y="1"/>
                      <a:pt x="6" y="2"/>
                      <a:pt x="7" y="2"/>
                    </a:cubicBezTo>
                    <a:cubicBezTo>
                      <a:pt x="8" y="2"/>
                      <a:pt x="10" y="4"/>
                      <a:pt x="10" y="6"/>
                    </a:cubicBezTo>
                    <a:cubicBezTo>
                      <a:pt x="10" y="7"/>
                      <a:pt x="10" y="8"/>
                      <a:pt x="9" y="8"/>
                    </a:cubicBezTo>
                    <a:cubicBezTo>
                      <a:pt x="9" y="10"/>
                      <a:pt x="7" y="11"/>
                      <a:pt x="6" y="11"/>
                    </a:cubicBezTo>
                    <a:cubicBezTo>
                      <a:pt x="6" y="12"/>
                      <a:pt x="6" y="12"/>
                      <a:pt x="6" y="12"/>
                    </a:cubicBezTo>
                    <a:cubicBezTo>
                      <a:pt x="6" y="12"/>
                      <a:pt x="6" y="12"/>
                      <a:pt x="6" y="12"/>
                    </a:cubicBezTo>
                    <a:cubicBezTo>
                      <a:pt x="8" y="12"/>
                      <a:pt x="10" y="11"/>
                      <a:pt x="10" y="9"/>
                    </a:cubicBezTo>
                    <a:cubicBezTo>
                      <a:pt x="11" y="8"/>
                      <a:pt x="11" y="7"/>
                      <a:pt x="11" y="6"/>
                    </a:cubicBezTo>
                    <a:cubicBezTo>
                      <a:pt x="11" y="4"/>
                      <a:pt x="9" y="1"/>
                      <a:pt x="7" y="1"/>
                    </a:cubicBezTo>
                    <a:cubicBezTo>
                      <a:pt x="7" y="0"/>
                      <a:pt x="6" y="0"/>
                      <a:pt x="5" y="0"/>
                    </a:cubicBezTo>
                    <a:cubicBezTo>
                      <a:pt x="3" y="0"/>
                      <a:pt x="2" y="2"/>
                      <a:pt x="1" y="4"/>
                    </a:cubicBezTo>
                    <a:cubicBezTo>
                      <a:pt x="1" y="5"/>
                      <a:pt x="0" y="6"/>
                      <a:pt x="0" y="6"/>
                    </a:cubicBezTo>
                    <a:cubicBezTo>
                      <a:pt x="0" y="9"/>
                      <a:pt x="2" y="11"/>
                      <a:pt x="4" y="12"/>
                    </a:cubicBezTo>
                    <a:cubicBezTo>
                      <a:pt x="5" y="12"/>
                      <a:pt x="5" y="12"/>
                      <a:pt x="6" y="12"/>
                    </a:cubicBezTo>
                    <a:cubicBezTo>
                      <a:pt x="6" y="12"/>
                      <a:pt x="6" y="12"/>
                      <a:pt x="6"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8" name="Freeform 500"/>
              <p:cNvSpPr>
                <a:spLocks/>
              </p:cNvSpPr>
              <p:nvPr/>
            </p:nvSpPr>
            <p:spPr bwMode="auto">
              <a:xfrm>
                <a:off x="1480" y="1564"/>
                <a:ext cx="24" cy="26"/>
              </a:xfrm>
              <a:custGeom>
                <a:avLst/>
                <a:gdLst>
                  <a:gd name="T0" fmla="*/ 5 w 10"/>
                  <a:gd name="T1" fmla="*/ 11 h 11"/>
                  <a:gd name="T2" fmla="*/ 0 w 10"/>
                  <a:gd name="T3" fmla="*/ 5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1" y="8"/>
                      <a:pt x="0" y="5"/>
                    </a:cubicBezTo>
                    <a:cubicBezTo>
                      <a:pt x="0" y="2"/>
                      <a:pt x="2" y="0"/>
                      <a:pt x="5" y="0"/>
                    </a:cubicBezTo>
                    <a:cubicBezTo>
                      <a:pt x="8" y="0"/>
                      <a:pt x="10" y="2"/>
                      <a:pt x="10" y="5"/>
                    </a:cubicBezTo>
                    <a:cubicBezTo>
                      <a:pt x="10" y="8"/>
                      <a:pt x="8"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49" name="Freeform 501"/>
              <p:cNvSpPr>
                <a:spLocks/>
              </p:cNvSpPr>
              <p:nvPr/>
            </p:nvSpPr>
            <p:spPr bwMode="auto">
              <a:xfrm>
                <a:off x="1480" y="1562"/>
                <a:ext cx="24" cy="28"/>
              </a:xfrm>
              <a:custGeom>
                <a:avLst/>
                <a:gdLst>
                  <a:gd name="T0" fmla="*/ 5 w 10"/>
                  <a:gd name="T1" fmla="*/ 12 h 12"/>
                  <a:gd name="T2" fmla="*/ 5 w 10"/>
                  <a:gd name="T3" fmla="*/ 11 h 12"/>
                  <a:gd name="T4" fmla="*/ 4 w 10"/>
                  <a:gd name="T5" fmla="*/ 11 h 12"/>
                  <a:gd name="T6" fmla="*/ 1 w 10"/>
                  <a:gd name="T7" fmla="*/ 6 h 12"/>
                  <a:gd name="T8" fmla="*/ 1 w 10"/>
                  <a:gd name="T9" fmla="*/ 4 h 12"/>
                  <a:gd name="T10" fmla="*/ 5 w 10"/>
                  <a:gd name="T11" fmla="*/ 2 h 12"/>
                  <a:gd name="T12" fmla="*/ 6 w 10"/>
                  <a:gd name="T13" fmla="*/ 2 h 12"/>
                  <a:gd name="T14" fmla="*/ 9 w 10"/>
                  <a:gd name="T15" fmla="*/ 6 h 12"/>
                  <a:gd name="T16" fmla="*/ 9 w 10"/>
                  <a:gd name="T17" fmla="*/ 8 h 12"/>
                  <a:gd name="T18" fmla="*/ 5 w 10"/>
                  <a:gd name="T19" fmla="*/ 11 h 12"/>
                  <a:gd name="T20" fmla="*/ 5 w 10"/>
                  <a:gd name="T21" fmla="*/ 12 h 12"/>
                  <a:gd name="T22" fmla="*/ 5 w 10"/>
                  <a:gd name="T23" fmla="*/ 12 h 12"/>
                  <a:gd name="T24" fmla="*/ 10 w 10"/>
                  <a:gd name="T25" fmla="*/ 9 h 12"/>
                  <a:gd name="T26" fmla="*/ 10 w 10"/>
                  <a:gd name="T27" fmla="*/ 6 h 12"/>
                  <a:gd name="T28" fmla="*/ 7 w 10"/>
                  <a:gd name="T29" fmla="*/ 1 h 12"/>
                  <a:gd name="T30" fmla="*/ 5 w 10"/>
                  <a:gd name="T31" fmla="*/ 0 h 12"/>
                  <a:gd name="T32" fmla="*/ 0 w 10"/>
                  <a:gd name="T33" fmla="*/ 4 h 12"/>
                  <a:gd name="T34" fmla="*/ 0 w 10"/>
                  <a:gd name="T35" fmla="*/ 6 h 12"/>
                  <a:gd name="T36" fmla="*/ 4 w 10"/>
                  <a:gd name="T37" fmla="*/ 12 h 12"/>
                  <a:gd name="T38" fmla="*/ 5 w 10"/>
                  <a:gd name="T39" fmla="*/ 12 h 12"/>
                  <a:gd name="T40" fmla="*/ 5 w 10"/>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2"/>
                    </a:moveTo>
                    <a:cubicBezTo>
                      <a:pt x="5" y="11"/>
                      <a:pt x="5" y="11"/>
                      <a:pt x="5" y="11"/>
                    </a:cubicBezTo>
                    <a:cubicBezTo>
                      <a:pt x="5" y="11"/>
                      <a:pt x="4" y="11"/>
                      <a:pt x="4" y="11"/>
                    </a:cubicBezTo>
                    <a:cubicBezTo>
                      <a:pt x="2" y="10"/>
                      <a:pt x="1" y="9"/>
                      <a:pt x="1" y="6"/>
                    </a:cubicBezTo>
                    <a:cubicBezTo>
                      <a:pt x="1" y="6"/>
                      <a:pt x="1" y="5"/>
                      <a:pt x="1" y="4"/>
                    </a:cubicBezTo>
                    <a:cubicBezTo>
                      <a:pt x="2" y="3"/>
                      <a:pt x="3" y="2"/>
                      <a:pt x="5" y="2"/>
                    </a:cubicBezTo>
                    <a:cubicBezTo>
                      <a:pt x="5" y="2"/>
                      <a:pt x="6" y="2"/>
                      <a:pt x="6" y="2"/>
                    </a:cubicBezTo>
                    <a:cubicBezTo>
                      <a:pt x="8" y="2"/>
                      <a:pt x="9" y="4"/>
                      <a:pt x="9" y="6"/>
                    </a:cubicBezTo>
                    <a:cubicBezTo>
                      <a:pt x="9" y="7"/>
                      <a:pt x="9" y="8"/>
                      <a:pt x="9" y="8"/>
                    </a:cubicBezTo>
                    <a:cubicBezTo>
                      <a:pt x="8" y="10"/>
                      <a:pt x="7" y="11"/>
                      <a:pt x="5" y="11"/>
                    </a:cubicBezTo>
                    <a:cubicBezTo>
                      <a:pt x="5" y="12"/>
                      <a:pt x="5" y="12"/>
                      <a:pt x="5" y="12"/>
                    </a:cubicBezTo>
                    <a:cubicBezTo>
                      <a:pt x="5" y="12"/>
                      <a:pt x="5" y="12"/>
                      <a:pt x="5" y="12"/>
                    </a:cubicBezTo>
                    <a:cubicBezTo>
                      <a:pt x="7" y="12"/>
                      <a:pt x="9" y="11"/>
                      <a:pt x="10" y="9"/>
                    </a:cubicBezTo>
                    <a:cubicBezTo>
                      <a:pt x="10" y="8"/>
                      <a:pt x="10" y="7"/>
                      <a:pt x="10" y="6"/>
                    </a:cubicBezTo>
                    <a:cubicBezTo>
                      <a:pt x="10" y="4"/>
                      <a:pt x="9" y="2"/>
                      <a:pt x="7" y="1"/>
                    </a:cubicBezTo>
                    <a:cubicBezTo>
                      <a:pt x="6" y="1"/>
                      <a:pt x="6" y="0"/>
                      <a:pt x="5" y="0"/>
                    </a:cubicBezTo>
                    <a:cubicBezTo>
                      <a:pt x="3" y="1"/>
                      <a:pt x="1" y="2"/>
                      <a:pt x="0" y="4"/>
                    </a:cubicBezTo>
                    <a:cubicBezTo>
                      <a:pt x="0" y="5"/>
                      <a:pt x="0" y="6"/>
                      <a:pt x="0" y="6"/>
                    </a:cubicBezTo>
                    <a:cubicBezTo>
                      <a:pt x="0" y="9"/>
                      <a:pt x="1" y="11"/>
                      <a:pt x="4" y="12"/>
                    </a:cubicBezTo>
                    <a:cubicBezTo>
                      <a:pt x="4" y="12"/>
                      <a:pt x="5" y="12"/>
                      <a:pt x="5" y="12"/>
                    </a:cubicBezTo>
                    <a:cubicBezTo>
                      <a:pt x="5" y="12"/>
                      <a:pt x="5" y="12"/>
                      <a:pt x="5"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0" name="Freeform 502"/>
              <p:cNvSpPr>
                <a:spLocks/>
              </p:cNvSpPr>
              <p:nvPr/>
            </p:nvSpPr>
            <p:spPr bwMode="auto">
              <a:xfrm>
                <a:off x="1504" y="1569"/>
                <a:ext cx="24" cy="23"/>
              </a:xfrm>
              <a:custGeom>
                <a:avLst/>
                <a:gdLst>
                  <a:gd name="T0" fmla="*/ 5 w 10"/>
                  <a:gd name="T1" fmla="*/ 10 h 10"/>
                  <a:gd name="T2" fmla="*/ 0 w 10"/>
                  <a:gd name="T3" fmla="*/ 5 h 10"/>
                  <a:gd name="T4" fmla="*/ 5 w 10"/>
                  <a:gd name="T5" fmla="*/ 0 h 10"/>
                  <a:gd name="T6" fmla="*/ 9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8"/>
                      <a:pt x="0" y="5"/>
                    </a:cubicBezTo>
                    <a:cubicBezTo>
                      <a:pt x="0" y="2"/>
                      <a:pt x="2" y="0"/>
                      <a:pt x="5" y="0"/>
                    </a:cubicBezTo>
                    <a:cubicBezTo>
                      <a:pt x="7" y="0"/>
                      <a:pt x="9" y="2"/>
                      <a:pt x="9" y="5"/>
                    </a:cubicBezTo>
                    <a:cubicBezTo>
                      <a:pt x="10" y="8"/>
                      <a:pt x="8" y="10"/>
                      <a:pt x="5"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1" name="Freeform 503"/>
              <p:cNvSpPr>
                <a:spLocks/>
              </p:cNvSpPr>
              <p:nvPr/>
            </p:nvSpPr>
            <p:spPr bwMode="auto">
              <a:xfrm>
                <a:off x="1504" y="1566"/>
                <a:ext cx="24" cy="29"/>
              </a:xfrm>
              <a:custGeom>
                <a:avLst/>
                <a:gdLst>
                  <a:gd name="T0" fmla="*/ 5 w 10"/>
                  <a:gd name="T1" fmla="*/ 11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1"/>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8"/>
                      <a:pt x="10" y="7"/>
                      <a:pt x="10" y="6"/>
                    </a:cubicBezTo>
                    <a:cubicBezTo>
                      <a:pt x="10" y="3"/>
                      <a:pt x="8" y="1"/>
                      <a:pt x="6" y="0"/>
                    </a:cubicBezTo>
                    <a:cubicBezTo>
                      <a:pt x="6" y="0"/>
                      <a:pt x="5" y="0"/>
                      <a:pt x="5" y="0"/>
                    </a:cubicBezTo>
                    <a:cubicBezTo>
                      <a:pt x="3" y="0"/>
                      <a:pt x="1" y="2"/>
                      <a:pt x="0" y="4"/>
                    </a:cubicBezTo>
                    <a:cubicBezTo>
                      <a:pt x="0" y="5"/>
                      <a:pt x="0" y="5"/>
                      <a:pt x="0" y="6"/>
                    </a:cubicBezTo>
                    <a:cubicBezTo>
                      <a:pt x="0" y="9"/>
                      <a:pt x="1" y="11"/>
                      <a:pt x="3" y="12"/>
                    </a:cubicBezTo>
                    <a:cubicBezTo>
                      <a:pt x="4" y="12"/>
                      <a:pt x="4"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2" name="Freeform 504"/>
              <p:cNvSpPr>
                <a:spLocks/>
              </p:cNvSpPr>
              <p:nvPr/>
            </p:nvSpPr>
            <p:spPr bwMode="auto">
              <a:xfrm>
                <a:off x="1355" y="1500"/>
                <a:ext cx="21" cy="26"/>
              </a:xfrm>
              <a:custGeom>
                <a:avLst/>
                <a:gdLst>
                  <a:gd name="T0" fmla="*/ 5 w 9"/>
                  <a:gd name="T1" fmla="*/ 11 h 11"/>
                  <a:gd name="T2" fmla="*/ 0 w 9"/>
                  <a:gd name="T3" fmla="*/ 6 h 11"/>
                  <a:gd name="T4" fmla="*/ 4 w 9"/>
                  <a:gd name="T5" fmla="*/ 1 h 11"/>
                  <a:gd name="T6" fmla="*/ 9 w 9"/>
                  <a:gd name="T7" fmla="*/ 6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9"/>
                      <a:pt x="0" y="6"/>
                    </a:cubicBezTo>
                    <a:cubicBezTo>
                      <a:pt x="0" y="3"/>
                      <a:pt x="2" y="1"/>
                      <a:pt x="4" y="1"/>
                    </a:cubicBezTo>
                    <a:cubicBezTo>
                      <a:pt x="7" y="0"/>
                      <a:pt x="9" y="3"/>
                      <a:pt x="9" y="6"/>
                    </a:cubicBezTo>
                    <a:cubicBezTo>
                      <a:pt x="9" y="9"/>
                      <a:pt x="7"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3" name="Freeform 505"/>
              <p:cNvSpPr>
                <a:spLocks/>
              </p:cNvSpPr>
              <p:nvPr/>
            </p:nvSpPr>
            <p:spPr bwMode="auto">
              <a:xfrm>
                <a:off x="1353" y="1500"/>
                <a:ext cx="26" cy="29"/>
              </a:xfrm>
              <a:custGeom>
                <a:avLst/>
                <a:gdLst>
                  <a:gd name="T0" fmla="*/ 6 w 11"/>
                  <a:gd name="T1" fmla="*/ 11 h 12"/>
                  <a:gd name="T2" fmla="*/ 5 w 11"/>
                  <a:gd name="T3" fmla="*/ 11 h 12"/>
                  <a:gd name="T4" fmla="*/ 4 w 11"/>
                  <a:gd name="T5" fmla="*/ 10 h 12"/>
                  <a:gd name="T6" fmla="*/ 1 w 11"/>
                  <a:gd name="T7" fmla="*/ 6 h 12"/>
                  <a:gd name="T8" fmla="*/ 2 w 11"/>
                  <a:gd name="T9" fmla="*/ 4 h 12"/>
                  <a:gd name="T10" fmla="*/ 5 w 11"/>
                  <a:gd name="T11" fmla="*/ 1 h 12"/>
                  <a:gd name="T12" fmla="*/ 7 w 11"/>
                  <a:gd name="T13" fmla="*/ 1 h 12"/>
                  <a:gd name="T14" fmla="*/ 9 w 11"/>
                  <a:gd name="T15" fmla="*/ 6 h 12"/>
                  <a:gd name="T16" fmla="*/ 9 w 11"/>
                  <a:gd name="T17" fmla="*/ 8 h 12"/>
                  <a:gd name="T18" fmla="*/ 5 w 11"/>
                  <a:gd name="T19" fmla="*/ 11 h 12"/>
                  <a:gd name="T20" fmla="*/ 6 w 11"/>
                  <a:gd name="T21" fmla="*/ 11 h 12"/>
                  <a:gd name="T22" fmla="*/ 6 w 11"/>
                  <a:gd name="T23" fmla="*/ 12 h 12"/>
                  <a:gd name="T24" fmla="*/ 10 w 11"/>
                  <a:gd name="T25" fmla="*/ 8 h 12"/>
                  <a:gd name="T26" fmla="*/ 11 w 11"/>
                  <a:gd name="T27" fmla="*/ 6 h 12"/>
                  <a:gd name="T28" fmla="*/ 7 w 11"/>
                  <a:gd name="T29" fmla="*/ 0 h 12"/>
                  <a:gd name="T30" fmla="*/ 5 w 11"/>
                  <a:gd name="T31" fmla="*/ 0 h 12"/>
                  <a:gd name="T32" fmla="*/ 1 w 11"/>
                  <a:gd name="T33" fmla="*/ 4 h 12"/>
                  <a:gd name="T34" fmla="*/ 0 w 11"/>
                  <a:gd name="T35" fmla="*/ 6 h 12"/>
                  <a:gd name="T36" fmla="*/ 4 w 11"/>
                  <a:gd name="T37" fmla="*/ 11 h 12"/>
                  <a:gd name="T38" fmla="*/ 6 w 11"/>
                  <a:gd name="T39" fmla="*/ 12 h 12"/>
                  <a:gd name="T40" fmla="*/ 6 w 11"/>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1"/>
                    </a:moveTo>
                    <a:cubicBezTo>
                      <a:pt x="5" y="11"/>
                      <a:pt x="5" y="11"/>
                      <a:pt x="5" y="11"/>
                    </a:cubicBezTo>
                    <a:cubicBezTo>
                      <a:pt x="5" y="11"/>
                      <a:pt x="5" y="11"/>
                      <a:pt x="4" y="10"/>
                    </a:cubicBezTo>
                    <a:cubicBezTo>
                      <a:pt x="3" y="10"/>
                      <a:pt x="1" y="8"/>
                      <a:pt x="1" y="6"/>
                    </a:cubicBezTo>
                    <a:cubicBezTo>
                      <a:pt x="1" y="5"/>
                      <a:pt x="1" y="5"/>
                      <a:pt x="2" y="4"/>
                    </a:cubicBezTo>
                    <a:cubicBezTo>
                      <a:pt x="2" y="2"/>
                      <a:pt x="4" y="1"/>
                      <a:pt x="5" y="1"/>
                    </a:cubicBezTo>
                    <a:cubicBezTo>
                      <a:pt x="6" y="1"/>
                      <a:pt x="6" y="1"/>
                      <a:pt x="7" y="1"/>
                    </a:cubicBezTo>
                    <a:cubicBezTo>
                      <a:pt x="8" y="2"/>
                      <a:pt x="9" y="4"/>
                      <a:pt x="9" y="6"/>
                    </a:cubicBezTo>
                    <a:cubicBezTo>
                      <a:pt x="9" y="7"/>
                      <a:pt x="9" y="7"/>
                      <a:pt x="9" y="8"/>
                    </a:cubicBezTo>
                    <a:cubicBezTo>
                      <a:pt x="9" y="9"/>
                      <a:pt x="7" y="11"/>
                      <a:pt x="5" y="11"/>
                    </a:cubicBezTo>
                    <a:cubicBezTo>
                      <a:pt x="6" y="11"/>
                      <a:pt x="6" y="11"/>
                      <a:pt x="6" y="11"/>
                    </a:cubicBezTo>
                    <a:cubicBezTo>
                      <a:pt x="6" y="12"/>
                      <a:pt x="6" y="12"/>
                      <a:pt x="6" y="12"/>
                    </a:cubicBezTo>
                    <a:cubicBezTo>
                      <a:pt x="8" y="12"/>
                      <a:pt x="9" y="10"/>
                      <a:pt x="10" y="8"/>
                    </a:cubicBezTo>
                    <a:cubicBezTo>
                      <a:pt x="10" y="7"/>
                      <a:pt x="11" y="7"/>
                      <a:pt x="11" y="6"/>
                    </a:cubicBezTo>
                    <a:cubicBezTo>
                      <a:pt x="10" y="3"/>
                      <a:pt x="9" y="1"/>
                      <a:pt x="7" y="0"/>
                    </a:cubicBezTo>
                    <a:cubicBezTo>
                      <a:pt x="6" y="0"/>
                      <a:pt x="6" y="0"/>
                      <a:pt x="5" y="0"/>
                    </a:cubicBezTo>
                    <a:cubicBezTo>
                      <a:pt x="3" y="0"/>
                      <a:pt x="1" y="2"/>
                      <a:pt x="1" y="4"/>
                    </a:cubicBezTo>
                    <a:cubicBezTo>
                      <a:pt x="0" y="4"/>
                      <a:pt x="0" y="5"/>
                      <a:pt x="0" y="6"/>
                    </a:cubicBezTo>
                    <a:cubicBezTo>
                      <a:pt x="0" y="9"/>
                      <a:pt x="2" y="11"/>
                      <a:pt x="4" y="11"/>
                    </a:cubicBezTo>
                    <a:cubicBezTo>
                      <a:pt x="4" y="12"/>
                      <a:pt x="5" y="12"/>
                      <a:pt x="6" y="12"/>
                    </a:cubicBezTo>
                    <a:cubicBezTo>
                      <a:pt x="6" y="11"/>
                      <a:pt x="6" y="11"/>
                      <a:pt x="6"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4" name="Freeform 506"/>
              <p:cNvSpPr>
                <a:spLocks/>
              </p:cNvSpPr>
              <p:nvPr/>
            </p:nvSpPr>
            <p:spPr bwMode="auto">
              <a:xfrm>
                <a:off x="1372" y="1519"/>
                <a:ext cx="23" cy="26"/>
              </a:xfrm>
              <a:custGeom>
                <a:avLst/>
                <a:gdLst>
                  <a:gd name="T0" fmla="*/ 5 w 10"/>
                  <a:gd name="T1" fmla="*/ 11 h 11"/>
                  <a:gd name="T2" fmla="*/ 0 w 10"/>
                  <a:gd name="T3" fmla="*/ 6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1" y="9"/>
                      <a:pt x="0" y="6"/>
                    </a:cubicBezTo>
                    <a:cubicBezTo>
                      <a:pt x="0" y="3"/>
                      <a:pt x="2" y="0"/>
                      <a:pt x="5" y="0"/>
                    </a:cubicBezTo>
                    <a:cubicBezTo>
                      <a:pt x="8" y="0"/>
                      <a:pt x="10" y="2"/>
                      <a:pt x="10" y="5"/>
                    </a:cubicBezTo>
                    <a:cubicBezTo>
                      <a:pt x="10" y="8"/>
                      <a:pt x="8"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5" name="Freeform 507"/>
              <p:cNvSpPr>
                <a:spLocks/>
              </p:cNvSpPr>
              <p:nvPr/>
            </p:nvSpPr>
            <p:spPr bwMode="auto">
              <a:xfrm>
                <a:off x="1372" y="1519"/>
                <a:ext cx="23" cy="26"/>
              </a:xfrm>
              <a:custGeom>
                <a:avLst/>
                <a:gdLst>
                  <a:gd name="T0" fmla="*/ 5 w 10"/>
                  <a:gd name="T1" fmla="*/ 11 h 11"/>
                  <a:gd name="T2" fmla="*/ 5 w 10"/>
                  <a:gd name="T3" fmla="*/ 10 h 11"/>
                  <a:gd name="T4" fmla="*/ 4 w 10"/>
                  <a:gd name="T5" fmla="*/ 10 h 11"/>
                  <a:gd name="T6" fmla="*/ 1 w 10"/>
                  <a:gd name="T7" fmla="*/ 6 h 11"/>
                  <a:gd name="T8" fmla="*/ 1 w 10"/>
                  <a:gd name="T9" fmla="*/ 4 h 11"/>
                  <a:gd name="T10" fmla="*/ 5 w 10"/>
                  <a:gd name="T11" fmla="*/ 1 h 11"/>
                  <a:gd name="T12" fmla="*/ 6 w 10"/>
                  <a:gd name="T13" fmla="*/ 1 h 11"/>
                  <a:gd name="T14" fmla="*/ 9 w 10"/>
                  <a:gd name="T15" fmla="*/ 5 h 11"/>
                  <a:gd name="T16" fmla="*/ 9 w 10"/>
                  <a:gd name="T17" fmla="*/ 7 h 11"/>
                  <a:gd name="T18" fmla="*/ 5 w 10"/>
                  <a:gd name="T19" fmla="*/ 10 h 11"/>
                  <a:gd name="T20" fmla="*/ 5 w 10"/>
                  <a:gd name="T21" fmla="*/ 11 h 11"/>
                  <a:gd name="T22" fmla="*/ 5 w 10"/>
                  <a:gd name="T23" fmla="*/ 11 h 11"/>
                  <a:gd name="T24" fmla="*/ 10 w 10"/>
                  <a:gd name="T25" fmla="*/ 8 h 11"/>
                  <a:gd name="T26" fmla="*/ 10 w 10"/>
                  <a:gd name="T27" fmla="*/ 5 h 11"/>
                  <a:gd name="T28" fmla="*/ 7 w 10"/>
                  <a:gd name="T29" fmla="*/ 0 h 11"/>
                  <a:gd name="T30" fmla="*/ 5 w 10"/>
                  <a:gd name="T31" fmla="*/ 0 h 11"/>
                  <a:gd name="T32" fmla="*/ 0 w 10"/>
                  <a:gd name="T33" fmla="*/ 3 h 11"/>
                  <a:gd name="T34" fmla="*/ 0 w 10"/>
                  <a:gd name="T35" fmla="*/ 6 h 11"/>
                  <a:gd name="T36" fmla="*/ 4 w 10"/>
                  <a:gd name="T37" fmla="*/ 11 h 11"/>
                  <a:gd name="T38" fmla="*/ 5 w 10"/>
                  <a:gd name="T39" fmla="*/ 11 h 11"/>
                  <a:gd name="T40" fmla="*/ 5 w 10"/>
                  <a:gd name="T4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1">
                    <a:moveTo>
                      <a:pt x="5" y="11"/>
                    </a:moveTo>
                    <a:cubicBezTo>
                      <a:pt x="5" y="10"/>
                      <a:pt x="5" y="10"/>
                      <a:pt x="5" y="10"/>
                    </a:cubicBezTo>
                    <a:cubicBezTo>
                      <a:pt x="5" y="10"/>
                      <a:pt x="4" y="10"/>
                      <a:pt x="4" y="10"/>
                    </a:cubicBezTo>
                    <a:cubicBezTo>
                      <a:pt x="2" y="9"/>
                      <a:pt x="1" y="8"/>
                      <a:pt x="1" y="6"/>
                    </a:cubicBezTo>
                    <a:cubicBezTo>
                      <a:pt x="1" y="5"/>
                      <a:pt x="1" y="4"/>
                      <a:pt x="1" y="4"/>
                    </a:cubicBezTo>
                    <a:cubicBezTo>
                      <a:pt x="2" y="2"/>
                      <a:pt x="3" y="1"/>
                      <a:pt x="5" y="1"/>
                    </a:cubicBezTo>
                    <a:cubicBezTo>
                      <a:pt x="5" y="1"/>
                      <a:pt x="6" y="1"/>
                      <a:pt x="6" y="1"/>
                    </a:cubicBezTo>
                    <a:cubicBezTo>
                      <a:pt x="8" y="1"/>
                      <a:pt x="9" y="3"/>
                      <a:pt x="9" y="5"/>
                    </a:cubicBezTo>
                    <a:cubicBezTo>
                      <a:pt x="9" y="6"/>
                      <a:pt x="9" y="7"/>
                      <a:pt x="9" y="7"/>
                    </a:cubicBezTo>
                    <a:cubicBezTo>
                      <a:pt x="8" y="9"/>
                      <a:pt x="7" y="10"/>
                      <a:pt x="5" y="10"/>
                    </a:cubicBezTo>
                    <a:cubicBezTo>
                      <a:pt x="5" y="11"/>
                      <a:pt x="5" y="11"/>
                      <a:pt x="5" y="11"/>
                    </a:cubicBezTo>
                    <a:cubicBezTo>
                      <a:pt x="5" y="11"/>
                      <a:pt x="5" y="11"/>
                      <a:pt x="5" y="11"/>
                    </a:cubicBezTo>
                    <a:cubicBezTo>
                      <a:pt x="7" y="11"/>
                      <a:pt x="9" y="10"/>
                      <a:pt x="10" y="8"/>
                    </a:cubicBezTo>
                    <a:cubicBezTo>
                      <a:pt x="10" y="7"/>
                      <a:pt x="10" y="6"/>
                      <a:pt x="10" y="5"/>
                    </a:cubicBezTo>
                    <a:cubicBezTo>
                      <a:pt x="10" y="3"/>
                      <a:pt x="9" y="1"/>
                      <a:pt x="7" y="0"/>
                    </a:cubicBezTo>
                    <a:cubicBezTo>
                      <a:pt x="6" y="0"/>
                      <a:pt x="6" y="0"/>
                      <a:pt x="5" y="0"/>
                    </a:cubicBezTo>
                    <a:cubicBezTo>
                      <a:pt x="3" y="0"/>
                      <a:pt x="1" y="1"/>
                      <a:pt x="0" y="3"/>
                    </a:cubicBezTo>
                    <a:cubicBezTo>
                      <a:pt x="0" y="4"/>
                      <a:pt x="0" y="5"/>
                      <a:pt x="0" y="6"/>
                    </a:cubicBezTo>
                    <a:cubicBezTo>
                      <a:pt x="0" y="8"/>
                      <a:pt x="1" y="10"/>
                      <a:pt x="4" y="11"/>
                    </a:cubicBezTo>
                    <a:cubicBezTo>
                      <a:pt x="4" y="11"/>
                      <a:pt x="5" y="11"/>
                      <a:pt x="5" y="11"/>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6" name="Freeform 508"/>
              <p:cNvSpPr>
                <a:spLocks/>
              </p:cNvSpPr>
              <p:nvPr/>
            </p:nvSpPr>
            <p:spPr bwMode="auto">
              <a:xfrm>
                <a:off x="1452" y="1571"/>
                <a:ext cx="24" cy="24"/>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3" y="10"/>
                      <a:pt x="0" y="8"/>
                      <a:pt x="0" y="5"/>
                    </a:cubicBezTo>
                    <a:cubicBezTo>
                      <a:pt x="0" y="2"/>
                      <a:pt x="2" y="0"/>
                      <a:pt x="5" y="0"/>
                    </a:cubicBezTo>
                    <a:cubicBezTo>
                      <a:pt x="7" y="0"/>
                      <a:pt x="10" y="2"/>
                      <a:pt x="10" y="5"/>
                    </a:cubicBezTo>
                    <a:cubicBezTo>
                      <a:pt x="10" y="8"/>
                      <a:pt x="8" y="10"/>
                      <a:pt x="5" y="10"/>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7" name="Freeform 509"/>
              <p:cNvSpPr>
                <a:spLocks/>
              </p:cNvSpPr>
              <p:nvPr/>
            </p:nvSpPr>
            <p:spPr bwMode="auto">
              <a:xfrm>
                <a:off x="1452" y="1569"/>
                <a:ext cx="24" cy="28"/>
              </a:xfrm>
              <a:custGeom>
                <a:avLst/>
                <a:gdLst>
                  <a:gd name="T0" fmla="*/ 5 w 10"/>
                  <a:gd name="T1" fmla="*/ 11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1"/>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7" y="0"/>
                    </a:cubicBezTo>
                    <a:cubicBezTo>
                      <a:pt x="6" y="0"/>
                      <a:pt x="5" y="0"/>
                      <a:pt x="5" y="0"/>
                    </a:cubicBezTo>
                    <a:cubicBezTo>
                      <a:pt x="3" y="0"/>
                      <a:pt x="1" y="2"/>
                      <a:pt x="0" y="4"/>
                    </a:cubicBezTo>
                    <a:cubicBezTo>
                      <a:pt x="0" y="4"/>
                      <a:pt x="0" y="5"/>
                      <a:pt x="0" y="6"/>
                    </a:cubicBezTo>
                    <a:cubicBezTo>
                      <a:pt x="0" y="9"/>
                      <a:pt x="1" y="11"/>
                      <a:pt x="3" y="11"/>
                    </a:cubicBezTo>
                    <a:cubicBezTo>
                      <a:pt x="4" y="12"/>
                      <a:pt x="5"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8" name="Oval 510"/>
              <p:cNvSpPr>
                <a:spLocks noChangeArrowheads="1"/>
              </p:cNvSpPr>
              <p:nvPr/>
            </p:nvSpPr>
            <p:spPr bwMode="auto">
              <a:xfrm>
                <a:off x="1391" y="1538"/>
                <a:ext cx="21" cy="24"/>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59" name="Freeform 511"/>
              <p:cNvSpPr>
                <a:spLocks/>
              </p:cNvSpPr>
              <p:nvPr/>
            </p:nvSpPr>
            <p:spPr bwMode="auto">
              <a:xfrm>
                <a:off x="1391" y="1536"/>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4"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6"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8" y="1"/>
                      <a:pt x="6" y="0"/>
                    </a:cubicBezTo>
                    <a:cubicBezTo>
                      <a:pt x="6" y="0"/>
                      <a:pt x="5" y="0"/>
                      <a:pt x="5" y="0"/>
                    </a:cubicBezTo>
                    <a:cubicBezTo>
                      <a:pt x="3" y="0"/>
                      <a:pt x="1" y="2"/>
                      <a:pt x="0" y="4"/>
                    </a:cubicBezTo>
                    <a:cubicBezTo>
                      <a:pt x="0" y="4"/>
                      <a:pt x="0" y="5"/>
                      <a:pt x="0" y="6"/>
                    </a:cubicBezTo>
                    <a:cubicBezTo>
                      <a:pt x="0" y="9"/>
                      <a:pt x="1" y="11"/>
                      <a:pt x="3" y="11"/>
                    </a:cubicBezTo>
                    <a:cubicBezTo>
                      <a:pt x="4" y="12"/>
                      <a:pt x="4"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0" name="Freeform 512"/>
              <p:cNvSpPr>
                <a:spLocks/>
              </p:cNvSpPr>
              <p:nvPr/>
            </p:nvSpPr>
            <p:spPr bwMode="auto">
              <a:xfrm>
                <a:off x="1412" y="1550"/>
                <a:ext cx="21" cy="26"/>
              </a:xfrm>
              <a:custGeom>
                <a:avLst/>
                <a:gdLst>
                  <a:gd name="T0" fmla="*/ 4 w 9"/>
                  <a:gd name="T1" fmla="*/ 11 h 11"/>
                  <a:gd name="T2" fmla="*/ 0 w 9"/>
                  <a:gd name="T3" fmla="*/ 6 h 11"/>
                  <a:gd name="T4" fmla="*/ 4 w 9"/>
                  <a:gd name="T5" fmla="*/ 1 h 11"/>
                  <a:gd name="T6" fmla="*/ 9 w 9"/>
                  <a:gd name="T7" fmla="*/ 6 h 11"/>
                  <a:gd name="T8" fmla="*/ 4 w 9"/>
                  <a:gd name="T9" fmla="*/ 11 h 11"/>
                </a:gdLst>
                <a:ahLst/>
                <a:cxnLst>
                  <a:cxn ang="0">
                    <a:pos x="T0" y="T1"/>
                  </a:cxn>
                  <a:cxn ang="0">
                    <a:pos x="T2" y="T3"/>
                  </a:cxn>
                  <a:cxn ang="0">
                    <a:pos x="T4" y="T5"/>
                  </a:cxn>
                  <a:cxn ang="0">
                    <a:pos x="T6" y="T7"/>
                  </a:cxn>
                  <a:cxn ang="0">
                    <a:pos x="T8" y="T9"/>
                  </a:cxn>
                </a:cxnLst>
                <a:rect l="0" t="0" r="r" b="b"/>
                <a:pathLst>
                  <a:path w="9" h="11">
                    <a:moveTo>
                      <a:pt x="4" y="11"/>
                    </a:moveTo>
                    <a:cubicBezTo>
                      <a:pt x="2" y="11"/>
                      <a:pt x="0" y="9"/>
                      <a:pt x="0" y="6"/>
                    </a:cubicBezTo>
                    <a:cubicBezTo>
                      <a:pt x="0" y="3"/>
                      <a:pt x="2" y="1"/>
                      <a:pt x="4" y="1"/>
                    </a:cubicBezTo>
                    <a:cubicBezTo>
                      <a:pt x="7" y="0"/>
                      <a:pt x="9" y="3"/>
                      <a:pt x="9" y="6"/>
                    </a:cubicBezTo>
                    <a:cubicBezTo>
                      <a:pt x="9" y="9"/>
                      <a:pt x="7" y="11"/>
                      <a:pt x="4"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1" name="Freeform 513"/>
              <p:cNvSpPr>
                <a:spLocks/>
              </p:cNvSpPr>
              <p:nvPr/>
            </p:nvSpPr>
            <p:spPr bwMode="auto">
              <a:xfrm>
                <a:off x="1410" y="1550"/>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0"/>
                    </a:cubicBezTo>
                    <a:cubicBezTo>
                      <a:pt x="2" y="10"/>
                      <a:pt x="1" y="8"/>
                      <a:pt x="1" y="6"/>
                    </a:cubicBezTo>
                    <a:cubicBezTo>
                      <a:pt x="1" y="5"/>
                      <a:pt x="1" y="5"/>
                      <a:pt x="1" y="4"/>
                    </a:cubicBezTo>
                    <a:cubicBezTo>
                      <a:pt x="2" y="2"/>
                      <a:pt x="4" y="1"/>
                      <a:pt x="5" y="1"/>
                    </a:cubicBezTo>
                    <a:cubicBezTo>
                      <a:pt x="6" y="1"/>
                      <a:pt x="6" y="1"/>
                      <a:pt x="6" y="1"/>
                    </a:cubicBezTo>
                    <a:cubicBezTo>
                      <a:pt x="8" y="2"/>
                      <a:pt x="9" y="4"/>
                      <a:pt x="9" y="6"/>
                    </a:cubicBezTo>
                    <a:cubicBezTo>
                      <a:pt x="9" y="7"/>
                      <a:pt x="9" y="7"/>
                      <a:pt x="9" y="8"/>
                    </a:cubicBezTo>
                    <a:cubicBezTo>
                      <a:pt x="8" y="9"/>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7" y="0"/>
                    </a:cubicBezTo>
                    <a:cubicBezTo>
                      <a:pt x="6" y="0"/>
                      <a:pt x="6" y="0"/>
                      <a:pt x="5" y="0"/>
                    </a:cubicBezTo>
                    <a:cubicBezTo>
                      <a:pt x="3" y="0"/>
                      <a:pt x="1" y="2"/>
                      <a:pt x="1" y="4"/>
                    </a:cubicBezTo>
                    <a:cubicBezTo>
                      <a:pt x="0" y="4"/>
                      <a:pt x="0" y="5"/>
                      <a:pt x="0" y="6"/>
                    </a:cubicBezTo>
                    <a:cubicBezTo>
                      <a:pt x="0" y="9"/>
                      <a:pt x="2" y="11"/>
                      <a:pt x="4" y="11"/>
                    </a:cubicBezTo>
                    <a:cubicBezTo>
                      <a:pt x="4" y="12"/>
                      <a:pt x="5"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2" name="Freeform 514"/>
              <p:cNvSpPr>
                <a:spLocks/>
              </p:cNvSpPr>
              <p:nvPr/>
            </p:nvSpPr>
            <p:spPr bwMode="auto">
              <a:xfrm>
                <a:off x="1431" y="1562"/>
                <a:ext cx="23" cy="26"/>
              </a:xfrm>
              <a:custGeom>
                <a:avLst/>
                <a:gdLst>
                  <a:gd name="T0" fmla="*/ 5 w 10"/>
                  <a:gd name="T1" fmla="*/ 11 h 11"/>
                  <a:gd name="T2" fmla="*/ 0 w 10"/>
                  <a:gd name="T3" fmla="*/ 5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0" y="8"/>
                      <a:pt x="0" y="5"/>
                    </a:cubicBezTo>
                    <a:cubicBezTo>
                      <a:pt x="0" y="2"/>
                      <a:pt x="2" y="0"/>
                      <a:pt x="5" y="0"/>
                    </a:cubicBezTo>
                    <a:cubicBezTo>
                      <a:pt x="7" y="0"/>
                      <a:pt x="10" y="2"/>
                      <a:pt x="10" y="5"/>
                    </a:cubicBezTo>
                    <a:cubicBezTo>
                      <a:pt x="10" y="8"/>
                      <a:pt x="8" y="10"/>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3" name="Freeform 515"/>
              <p:cNvSpPr>
                <a:spLocks/>
              </p:cNvSpPr>
              <p:nvPr/>
            </p:nvSpPr>
            <p:spPr bwMode="auto">
              <a:xfrm>
                <a:off x="1431" y="1559"/>
                <a:ext cx="23" cy="29"/>
              </a:xfrm>
              <a:custGeom>
                <a:avLst/>
                <a:gdLst>
                  <a:gd name="T0" fmla="*/ 5 w 10"/>
                  <a:gd name="T1" fmla="*/ 12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2 h 12"/>
                  <a:gd name="T14" fmla="*/ 9 w 10"/>
                  <a:gd name="T15" fmla="*/ 6 h 12"/>
                  <a:gd name="T16" fmla="*/ 9 w 10"/>
                  <a:gd name="T17" fmla="*/ 8 h 12"/>
                  <a:gd name="T18" fmla="*/ 5 w 10"/>
                  <a:gd name="T19" fmla="*/ 11 h 12"/>
                  <a:gd name="T20" fmla="*/ 5 w 10"/>
                  <a:gd name="T21" fmla="*/ 12 h 12"/>
                  <a:gd name="T22" fmla="*/ 5 w 10"/>
                  <a:gd name="T23" fmla="*/ 12 h 12"/>
                  <a:gd name="T24" fmla="*/ 10 w 10"/>
                  <a:gd name="T25" fmla="*/ 8 h 12"/>
                  <a:gd name="T26" fmla="*/ 10 w 10"/>
                  <a:gd name="T27" fmla="*/ 6 h 12"/>
                  <a:gd name="T28" fmla="*/ 7 w 10"/>
                  <a:gd name="T29" fmla="*/ 1 h 12"/>
                  <a:gd name="T30" fmla="*/ 5 w 10"/>
                  <a:gd name="T31" fmla="*/ 0 h 12"/>
                  <a:gd name="T32" fmla="*/ 0 w 10"/>
                  <a:gd name="T33" fmla="*/ 4 h 12"/>
                  <a:gd name="T34" fmla="*/ 0 w 10"/>
                  <a:gd name="T35" fmla="*/ 6 h 12"/>
                  <a:gd name="T36" fmla="*/ 3 w 10"/>
                  <a:gd name="T37" fmla="*/ 12 h 12"/>
                  <a:gd name="T38" fmla="*/ 5 w 10"/>
                  <a:gd name="T39" fmla="*/ 12 h 12"/>
                  <a:gd name="T40" fmla="*/ 5 w 10"/>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2"/>
                    </a:moveTo>
                    <a:cubicBezTo>
                      <a:pt x="5" y="11"/>
                      <a:pt x="5" y="11"/>
                      <a:pt x="5" y="11"/>
                    </a:cubicBezTo>
                    <a:cubicBezTo>
                      <a:pt x="5" y="11"/>
                      <a:pt x="4" y="11"/>
                      <a:pt x="4" y="11"/>
                    </a:cubicBezTo>
                    <a:cubicBezTo>
                      <a:pt x="2" y="10"/>
                      <a:pt x="1" y="8"/>
                      <a:pt x="1" y="6"/>
                    </a:cubicBezTo>
                    <a:cubicBezTo>
                      <a:pt x="1" y="6"/>
                      <a:pt x="1" y="5"/>
                      <a:pt x="1" y="4"/>
                    </a:cubicBezTo>
                    <a:cubicBezTo>
                      <a:pt x="2" y="3"/>
                      <a:pt x="3" y="1"/>
                      <a:pt x="5" y="1"/>
                    </a:cubicBezTo>
                    <a:cubicBezTo>
                      <a:pt x="5" y="1"/>
                      <a:pt x="6" y="1"/>
                      <a:pt x="6" y="2"/>
                    </a:cubicBezTo>
                    <a:cubicBezTo>
                      <a:pt x="8" y="2"/>
                      <a:pt x="9" y="4"/>
                      <a:pt x="9" y="6"/>
                    </a:cubicBezTo>
                    <a:cubicBezTo>
                      <a:pt x="9" y="7"/>
                      <a:pt x="9" y="8"/>
                      <a:pt x="9" y="8"/>
                    </a:cubicBezTo>
                    <a:cubicBezTo>
                      <a:pt x="8" y="10"/>
                      <a:pt x="7" y="11"/>
                      <a:pt x="5" y="11"/>
                    </a:cubicBezTo>
                    <a:cubicBezTo>
                      <a:pt x="5" y="12"/>
                      <a:pt x="5" y="12"/>
                      <a:pt x="5" y="12"/>
                    </a:cubicBezTo>
                    <a:cubicBezTo>
                      <a:pt x="5" y="12"/>
                      <a:pt x="5" y="12"/>
                      <a:pt x="5" y="12"/>
                    </a:cubicBezTo>
                    <a:cubicBezTo>
                      <a:pt x="7" y="12"/>
                      <a:pt x="9" y="11"/>
                      <a:pt x="10" y="8"/>
                    </a:cubicBezTo>
                    <a:cubicBezTo>
                      <a:pt x="10" y="8"/>
                      <a:pt x="10" y="7"/>
                      <a:pt x="10" y="6"/>
                    </a:cubicBezTo>
                    <a:cubicBezTo>
                      <a:pt x="10" y="4"/>
                      <a:pt x="9" y="1"/>
                      <a:pt x="7" y="1"/>
                    </a:cubicBezTo>
                    <a:cubicBezTo>
                      <a:pt x="6" y="0"/>
                      <a:pt x="5" y="0"/>
                      <a:pt x="5" y="0"/>
                    </a:cubicBezTo>
                    <a:cubicBezTo>
                      <a:pt x="3" y="0"/>
                      <a:pt x="1" y="2"/>
                      <a:pt x="0" y="4"/>
                    </a:cubicBezTo>
                    <a:cubicBezTo>
                      <a:pt x="0" y="5"/>
                      <a:pt x="0" y="5"/>
                      <a:pt x="0" y="6"/>
                    </a:cubicBezTo>
                    <a:cubicBezTo>
                      <a:pt x="0" y="9"/>
                      <a:pt x="1" y="11"/>
                      <a:pt x="3" y="12"/>
                    </a:cubicBezTo>
                    <a:cubicBezTo>
                      <a:pt x="4" y="12"/>
                      <a:pt x="5" y="12"/>
                      <a:pt x="5" y="12"/>
                    </a:cubicBezTo>
                    <a:cubicBezTo>
                      <a:pt x="5" y="12"/>
                      <a:pt x="5" y="12"/>
                      <a:pt x="5"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4" name="Freeform 516"/>
              <p:cNvSpPr>
                <a:spLocks/>
              </p:cNvSpPr>
              <p:nvPr/>
            </p:nvSpPr>
            <p:spPr bwMode="auto">
              <a:xfrm>
                <a:off x="1476" y="1576"/>
                <a:ext cx="21" cy="26"/>
              </a:xfrm>
              <a:custGeom>
                <a:avLst/>
                <a:gdLst>
                  <a:gd name="T0" fmla="*/ 5 w 9"/>
                  <a:gd name="T1" fmla="*/ 11 h 11"/>
                  <a:gd name="T2" fmla="*/ 0 w 9"/>
                  <a:gd name="T3" fmla="*/ 5 h 11"/>
                  <a:gd name="T4" fmla="*/ 4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8"/>
                      <a:pt x="0" y="5"/>
                    </a:cubicBezTo>
                    <a:cubicBezTo>
                      <a:pt x="0" y="2"/>
                      <a:pt x="2" y="0"/>
                      <a:pt x="4" y="0"/>
                    </a:cubicBezTo>
                    <a:cubicBezTo>
                      <a:pt x="7" y="0"/>
                      <a:pt x="9" y="2"/>
                      <a:pt x="9" y="5"/>
                    </a:cubicBezTo>
                    <a:cubicBezTo>
                      <a:pt x="9" y="8"/>
                      <a:pt x="7"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5" name="Freeform 517"/>
              <p:cNvSpPr>
                <a:spLocks/>
              </p:cNvSpPr>
              <p:nvPr/>
            </p:nvSpPr>
            <p:spPr bwMode="auto">
              <a:xfrm>
                <a:off x="1473" y="1574"/>
                <a:ext cx="26" cy="28"/>
              </a:xfrm>
              <a:custGeom>
                <a:avLst/>
                <a:gdLst>
                  <a:gd name="T0" fmla="*/ 6 w 11"/>
                  <a:gd name="T1" fmla="*/ 12 h 12"/>
                  <a:gd name="T2" fmla="*/ 6 w 11"/>
                  <a:gd name="T3" fmla="*/ 11 h 12"/>
                  <a:gd name="T4" fmla="*/ 4 w 11"/>
                  <a:gd name="T5" fmla="*/ 11 h 12"/>
                  <a:gd name="T6" fmla="*/ 1 w 11"/>
                  <a:gd name="T7" fmla="*/ 6 h 12"/>
                  <a:gd name="T8" fmla="*/ 2 w 11"/>
                  <a:gd name="T9" fmla="*/ 4 h 12"/>
                  <a:gd name="T10" fmla="*/ 5 w 11"/>
                  <a:gd name="T11" fmla="*/ 2 h 12"/>
                  <a:gd name="T12" fmla="*/ 7 w 11"/>
                  <a:gd name="T13" fmla="*/ 2 h 12"/>
                  <a:gd name="T14" fmla="*/ 10 w 11"/>
                  <a:gd name="T15" fmla="*/ 6 h 12"/>
                  <a:gd name="T16" fmla="*/ 9 w 11"/>
                  <a:gd name="T17" fmla="*/ 8 h 12"/>
                  <a:gd name="T18" fmla="*/ 6 w 11"/>
                  <a:gd name="T19" fmla="*/ 11 h 12"/>
                  <a:gd name="T20" fmla="*/ 6 w 11"/>
                  <a:gd name="T21" fmla="*/ 12 h 12"/>
                  <a:gd name="T22" fmla="*/ 6 w 11"/>
                  <a:gd name="T23" fmla="*/ 12 h 12"/>
                  <a:gd name="T24" fmla="*/ 10 w 11"/>
                  <a:gd name="T25" fmla="*/ 9 h 12"/>
                  <a:gd name="T26" fmla="*/ 11 w 11"/>
                  <a:gd name="T27" fmla="*/ 6 h 12"/>
                  <a:gd name="T28" fmla="*/ 7 w 11"/>
                  <a:gd name="T29" fmla="*/ 1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2"/>
                    </a:moveTo>
                    <a:cubicBezTo>
                      <a:pt x="6" y="11"/>
                      <a:pt x="6" y="11"/>
                      <a:pt x="6" y="11"/>
                    </a:cubicBezTo>
                    <a:cubicBezTo>
                      <a:pt x="5" y="11"/>
                      <a:pt x="5" y="11"/>
                      <a:pt x="4" y="11"/>
                    </a:cubicBezTo>
                    <a:cubicBezTo>
                      <a:pt x="3" y="10"/>
                      <a:pt x="1" y="9"/>
                      <a:pt x="1" y="6"/>
                    </a:cubicBezTo>
                    <a:cubicBezTo>
                      <a:pt x="1" y="6"/>
                      <a:pt x="2" y="5"/>
                      <a:pt x="2" y="4"/>
                    </a:cubicBezTo>
                    <a:cubicBezTo>
                      <a:pt x="2" y="3"/>
                      <a:pt x="4" y="2"/>
                      <a:pt x="5" y="2"/>
                    </a:cubicBezTo>
                    <a:cubicBezTo>
                      <a:pt x="6" y="1"/>
                      <a:pt x="6" y="2"/>
                      <a:pt x="7" y="2"/>
                    </a:cubicBezTo>
                    <a:cubicBezTo>
                      <a:pt x="8" y="2"/>
                      <a:pt x="10" y="4"/>
                      <a:pt x="10" y="6"/>
                    </a:cubicBezTo>
                    <a:cubicBezTo>
                      <a:pt x="10" y="7"/>
                      <a:pt x="9" y="8"/>
                      <a:pt x="9" y="8"/>
                    </a:cubicBezTo>
                    <a:cubicBezTo>
                      <a:pt x="9" y="10"/>
                      <a:pt x="7" y="11"/>
                      <a:pt x="6" y="11"/>
                    </a:cubicBezTo>
                    <a:cubicBezTo>
                      <a:pt x="6" y="12"/>
                      <a:pt x="6" y="12"/>
                      <a:pt x="6" y="12"/>
                    </a:cubicBezTo>
                    <a:cubicBezTo>
                      <a:pt x="6" y="12"/>
                      <a:pt x="6" y="12"/>
                      <a:pt x="6" y="12"/>
                    </a:cubicBezTo>
                    <a:cubicBezTo>
                      <a:pt x="8" y="12"/>
                      <a:pt x="10" y="11"/>
                      <a:pt x="10" y="9"/>
                    </a:cubicBezTo>
                    <a:cubicBezTo>
                      <a:pt x="11" y="8"/>
                      <a:pt x="11" y="7"/>
                      <a:pt x="11" y="6"/>
                    </a:cubicBezTo>
                    <a:cubicBezTo>
                      <a:pt x="11" y="4"/>
                      <a:pt x="9" y="1"/>
                      <a:pt x="7" y="1"/>
                    </a:cubicBezTo>
                    <a:cubicBezTo>
                      <a:pt x="7" y="1"/>
                      <a:pt x="6" y="0"/>
                      <a:pt x="5" y="0"/>
                    </a:cubicBezTo>
                    <a:cubicBezTo>
                      <a:pt x="3" y="1"/>
                      <a:pt x="2" y="2"/>
                      <a:pt x="1" y="4"/>
                    </a:cubicBezTo>
                    <a:cubicBezTo>
                      <a:pt x="1" y="5"/>
                      <a:pt x="0" y="6"/>
                      <a:pt x="0" y="6"/>
                    </a:cubicBezTo>
                    <a:cubicBezTo>
                      <a:pt x="0" y="9"/>
                      <a:pt x="2" y="11"/>
                      <a:pt x="4" y="12"/>
                    </a:cubicBezTo>
                    <a:cubicBezTo>
                      <a:pt x="5" y="12"/>
                      <a:pt x="5" y="12"/>
                      <a:pt x="6" y="12"/>
                    </a:cubicBezTo>
                    <a:cubicBezTo>
                      <a:pt x="6" y="12"/>
                      <a:pt x="6" y="12"/>
                      <a:pt x="6" y="12"/>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6" name="Oval 518"/>
              <p:cNvSpPr>
                <a:spLocks noChangeArrowheads="1"/>
              </p:cNvSpPr>
              <p:nvPr/>
            </p:nvSpPr>
            <p:spPr bwMode="auto">
              <a:xfrm>
                <a:off x="1499" y="1581"/>
                <a:ext cx="21" cy="23"/>
              </a:xfrm>
              <a:prstGeom prst="ellipse">
                <a:avLst/>
              </a:pr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7" name="Freeform 519"/>
              <p:cNvSpPr>
                <a:spLocks/>
              </p:cNvSpPr>
              <p:nvPr/>
            </p:nvSpPr>
            <p:spPr bwMode="auto">
              <a:xfrm>
                <a:off x="1497" y="1578"/>
                <a:ext cx="23" cy="29"/>
              </a:xfrm>
              <a:custGeom>
                <a:avLst/>
                <a:gdLst>
                  <a:gd name="T0" fmla="*/ 5 w 10"/>
                  <a:gd name="T1" fmla="*/ 11 h 12"/>
                  <a:gd name="T2" fmla="*/ 5 w 10"/>
                  <a:gd name="T3" fmla="*/ 11 h 12"/>
                  <a:gd name="T4" fmla="*/ 4 w 10"/>
                  <a:gd name="T5" fmla="*/ 11 h 12"/>
                  <a:gd name="T6" fmla="*/ 1 w 10"/>
                  <a:gd name="T7" fmla="*/ 6 h 12"/>
                  <a:gd name="T8" fmla="*/ 2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5" y="11"/>
                      <a:pt x="4" y="11"/>
                    </a:cubicBezTo>
                    <a:cubicBezTo>
                      <a:pt x="3" y="10"/>
                      <a:pt x="1" y="8"/>
                      <a:pt x="1" y="6"/>
                    </a:cubicBezTo>
                    <a:cubicBezTo>
                      <a:pt x="1" y="5"/>
                      <a:pt x="1" y="5"/>
                      <a:pt x="2" y="4"/>
                    </a:cubicBezTo>
                    <a:cubicBezTo>
                      <a:pt x="2" y="2"/>
                      <a:pt x="4" y="1"/>
                      <a:pt x="5" y="1"/>
                    </a:cubicBezTo>
                    <a:cubicBezTo>
                      <a:pt x="6"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8" y="12"/>
                      <a:pt x="9" y="10"/>
                      <a:pt x="10" y="8"/>
                    </a:cubicBezTo>
                    <a:cubicBezTo>
                      <a:pt x="10" y="8"/>
                      <a:pt x="10" y="7"/>
                      <a:pt x="10" y="6"/>
                    </a:cubicBezTo>
                    <a:cubicBezTo>
                      <a:pt x="10" y="3"/>
                      <a:pt x="9" y="1"/>
                      <a:pt x="7" y="0"/>
                    </a:cubicBezTo>
                    <a:cubicBezTo>
                      <a:pt x="6" y="0"/>
                      <a:pt x="6" y="0"/>
                      <a:pt x="5" y="0"/>
                    </a:cubicBezTo>
                    <a:cubicBezTo>
                      <a:pt x="3" y="0"/>
                      <a:pt x="1" y="2"/>
                      <a:pt x="1" y="4"/>
                    </a:cubicBezTo>
                    <a:cubicBezTo>
                      <a:pt x="0" y="5"/>
                      <a:pt x="0" y="5"/>
                      <a:pt x="0" y="6"/>
                    </a:cubicBezTo>
                    <a:cubicBezTo>
                      <a:pt x="0" y="9"/>
                      <a:pt x="2" y="11"/>
                      <a:pt x="4" y="12"/>
                    </a:cubicBezTo>
                    <a:cubicBezTo>
                      <a:pt x="4" y="12"/>
                      <a:pt x="5" y="12"/>
                      <a:pt x="5" y="12"/>
                    </a:cubicBezTo>
                    <a:cubicBezTo>
                      <a:pt x="5" y="11"/>
                      <a:pt x="5" y="11"/>
                      <a:pt x="5" y="11"/>
                    </a:cubicBez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sp>
            <p:nvSpPr>
              <p:cNvPr id="68" name="Freeform 520"/>
              <p:cNvSpPr>
                <a:spLocks/>
              </p:cNvSpPr>
              <p:nvPr/>
            </p:nvSpPr>
            <p:spPr bwMode="auto">
              <a:xfrm>
                <a:off x="758" y="1904"/>
                <a:ext cx="146" cy="107"/>
              </a:xfrm>
              <a:custGeom>
                <a:avLst/>
                <a:gdLst>
                  <a:gd name="T0" fmla="*/ 17 w 62"/>
                  <a:gd name="T1" fmla="*/ 18 h 45"/>
                  <a:gd name="T2" fmla="*/ 43 w 62"/>
                  <a:gd name="T3" fmla="*/ 30 h 45"/>
                  <a:gd name="T4" fmla="*/ 40 w 62"/>
                  <a:gd name="T5" fmla="*/ 37 h 45"/>
                  <a:gd name="T6" fmla="*/ 26 w 62"/>
                  <a:gd name="T7" fmla="*/ 41 h 45"/>
                  <a:gd name="T8" fmla="*/ 29 w 62"/>
                  <a:gd name="T9" fmla="*/ 38 h 45"/>
                  <a:gd name="T10" fmla="*/ 19 w 62"/>
                  <a:gd name="T11" fmla="*/ 36 h 45"/>
                  <a:gd name="T12" fmla="*/ 8 w 62"/>
                  <a:gd name="T13" fmla="*/ 22 h 45"/>
                  <a:gd name="T14" fmla="*/ 7 w 62"/>
                  <a:gd name="T15" fmla="*/ 0 h 45"/>
                  <a:gd name="T16" fmla="*/ 14 w 62"/>
                  <a:gd name="T17" fmla="*/ 8 h 45"/>
                  <a:gd name="T18" fmla="*/ 43 w 62"/>
                  <a:gd name="T19" fmla="*/ 14 h 45"/>
                  <a:gd name="T20" fmla="*/ 46 w 62"/>
                  <a:gd name="T21" fmla="*/ 26 h 45"/>
                  <a:gd name="T22" fmla="*/ 51 w 62"/>
                  <a:gd name="T23" fmla="*/ 29 h 45"/>
                  <a:gd name="T24" fmla="*/ 17 w 62"/>
                  <a:gd name="T25"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45">
                    <a:moveTo>
                      <a:pt x="17" y="18"/>
                    </a:moveTo>
                    <a:cubicBezTo>
                      <a:pt x="16" y="18"/>
                      <a:pt x="24" y="25"/>
                      <a:pt x="43" y="30"/>
                    </a:cubicBezTo>
                    <a:cubicBezTo>
                      <a:pt x="62" y="34"/>
                      <a:pt x="41" y="29"/>
                      <a:pt x="40" y="37"/>
                    </a:cubicBezTo>
                    <a:cubicBezTo>
                      <a:pt x="39" y="45"/>
                      <a:pt x="24" y="41"/>
                      <a:pt x="26" y="41"/>
                    </a:cubicBezTo>
                    <a:cubicBezTo>
                      <a:pt x="28" y="40"/>
                      <a:pt x="29" y="38"/>
                      <a:pt x="29" y="38"/>
                    </a:cubicBezTo>
                    <a:cubicBezTo>
                      <a:pt x="29" y="38"/>
                      <a:pt x="28" y="38"/>
                      <a:pt x="19" y="36"/>
                    </a:cubicBezTo>
                    <a:cubicBezTo>
                      <a:pt x="10" y="34"/>
                      <a:pt x="17" y="34"/>
                      <a:pt x="8" y="22"/>
                    </a:cubicBezTo>
                    <a:cubicBezTo>
                      <a:pt x="0" y="10"/>
                      <a:pt x="7" y="0"/>
                      <a:pt x="7" y="0"/>
                    </a:cubicBezTo>
                    <a:cubicBezTo>
                      <a:pt x="7" y="0"/>
                      <a:pt x="8" y="2"/>
                      <a:pt x="14" y="8"/>
                    </a:cubicBezTo>
                    <a:cubicBezTo>
                      <a:pt x="20" y="14"/>
                      <a:pt x="32" y="10"/>
                      <a:pt x="43" y="14"/>
                    </a:cubicBezTo>
                    <a:cubicBezTo>
                      <a:pt x="54" y="18"/>
                      <a:pt x="38" y="22"/>
                      <a:pt x="46" y="26"/>
                    </a:cubicBezTo>
                    <a:cubicBezTo>
                      <a:pt x="53" y="30"/>
                      <a:pt x="53" y="30"/>
                      <a:pt x="51" y="29"/>
                    </a:cubicBezTo>
                    <a:lnTo>
                      <a:pt x="17" y="18"/>
                    </a:lnTo>
                    <a:close/>
                  </a:path>
                </a:pathLst>
              </a:custGeom>
              <a:grpFill/>
              <a:ln w="9525">
                <a:solidFill>
                  <a:srgbClr val="C800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ysClr val="windowText" lastClr="000000"/>
                  </a:solidFill>
                  <a:latin typeface="等线" panose="020F0502020204030204"/>
                  <a:ea typeface="等线" panose="02010600030101010101" pitchFamily="2" charset="-122"/>
                </a:endParaRPr>
              </a:p>
            </p:txBody>
          </p:sp>
        </p:grpSp>
        <p:sp>
          <p:nvSpPr>
            <p:cNvPr id="7" name="椭圆 6"/>
            <p:cNvSpPr/>
            <p:nvPr/>
          </p:nvSpPr>
          <p:spPr>
            <a:xfrm>
              <a:off x="1880274" y="1140137"/>
              <a:ext cx="2707475" cy="2707475"/>
            </a:xfrm>
            <a:prstGeom prst="ellipse">
              <a:avLst/>
            </a:prstGeom>
            <a:noFill/>
            <a:ln w="25400" cap="flat" cmpd="sng" algn="ctr">
              <a:solidFill>
                <a:srgbClr val="C8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8">
                <a:defRPr/>
              </a:pPr>
              <a:endParaRPr lang="en-US" sz="1800" kern="0">
                <a:solidFill>
                  <a:sysClr val="window" lastClr="FFFFFF"/>
                </a:solidFill>
                <a:latin typeface="Calibri"/>
              </a:endParaRPr>
            </a:p>
          </p:txBody>
        </p:sp>
        <p:sp>
          <p:nvSpPr>
            <p:cNvPr id="8" name="矩形 930"/>
            <p:cNvSpPr/>
            <p:nvPr/>
          </p:nvSpPr>
          <p:spPr>
            <a:xfrm rot="20521268">
              <a:off x="136395" y="1485799"/>
              <a:ext cx="2704299" cy="2936844"/>
            </a:xfrm>
            <a:custGeom>
              <a:avLst/>
              <a:gdLst/>
              <a:ahLst/>
              <a:cxnLst/>
              <a:rect l="l" t="t" r="r" b="b"/>
              <a:pathLst>
                <a:path w="1982622" h="2153109">
                  <a:moveTo>
                    <a:pt x="1520368" y="578627"/>
                  </a:moveTo>
                  <a:lnTo>
                    <a:pt x="1146092" y="973188"/>
                  </a:lnTo>
                  <a:lnTo>
                    <a:pt x="1520368" y="1094646"/>
                  </a:lnTo>
                  <a:close/>
                  <a:moveTo>
                    <a:pt x="1919280" y="158094"/>
                  </a:moveTo>
                  <a:lnTo>
                    <a:pt x="1919277" y="158097"/>
                  </a:lnTo>
                  <a:lnTo>
                    <a:pt x="1982622" y="178653"/>
                  </a:lnTo>
                  <a:lnTo>
                    <a:pt x="1982622" y="319033"/>
                  </a:lnTo>
                  <a:lnTo>
                    <a:pt x="1769571" y="323050"/>
                  </a:lnTo>
                  <a:lnTo>
                    <a:pt x="1800846" y="1981634"/>
                  </a:lnTo>
                  <a:lnTo>
                    <a:pt x="1982622" y="1978206"/>
                  </a:lnTo>
                  <a:lnTo>
                    <a:pt x="1982622" y="2153109"/>
                  </a:lnTo>
                  <a:lnTo>
                    <a:pt x="1520368" y="2003102"/>
                  </a:lnTo>
                  <a:lnTo>
                    <a:pt x="1520368" y="1473556"/>
                  </a:lnTo>
                  <a:lnTo>
                    <a:pt x="871263" y="1262913"/>
                  </a:lnTo>
                  <a:lnTo>
                    <a:pt x="487175" y="1667817"/>
                  </a:lnTo>
                  <a:lnTo>
                    <a:pt x="0" y="1509723"/>
                  </a:lnTo>
                  <a:lnTo>
                    <a:pt x="1432103" y="0"/>
                  </a:lnTo>
                  <a:close/>
                </a:path>
              </a:pathLst>
            </a:custGeom>
            <a:solidFill>
              <a:srgbClr val="C800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defTabSz="914378">
                <a:defRPr/>
              </a:pPr>
              <a:endParaRPr lang="en-US" sz="1800" kern="0">
                <a:solidFill>
                  <a:srgbClr val="5B9BD5"/>
                </a:solidFill>
                <a:latin typeface="Calibri"/>
              </a:endParaRPr>
            </a:p>
          </p:txBody>
        </p:sp>
      </p:grpSp>
      <p:sp>
        <p:nvSpPr>
          <p:cNvPr id="470" name="Oval 65"/>
          <p:cNvSpPr>
            <a:spLocks noChangeArrowheads="1"/>
          </p:cNvSpPr>
          <p:nvPr/>
        </p:nvSpPr>
        <p:spPr bwMode="auto">
          <a:xfrm rot="10800000" flipV="1">
            <a:off x="6075692" y="4537600"/>
            <a:ext cx="2960872" cy="26600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defTabSz="914378">
              <a:defRPr/>
            </a:pPr>
            <a:endParaRPr lang="zh-CN" altLang="en-US" sz="1800" kern="0">
              <a:solidFill>
                <a:sysClr val="windowText" lastClr="000000"/>
              </a:solidFill>
              <a:latin typeface="Arial" pitchFamily="34" charset="0"/>
              <a:ea typeface="宋体"/>
            </a:endParaRPr>
          </a:p>
        </p:txBody>
      </p:sp>
      <p:grpSp>
        <p:nvGrpSpPr>
          <p:cNvPr id="937" name="组合 936"/>
          <p:cNvGrpSpPr/>
          <p:nvPr/>
        </p:nvGrpSpPr>
        <p:grpSpPr>
          <a:xfrm>
            <a:off x="4727890" y="1511434"/>
            <a:ext cx="3963654" cy="3145850"/>
            <a:chOff x="4727890" y="1511433"/>
            <a:chExt cx="3963654" cy="3145850"/>
          </a:xfrm>
        </p:grpSpPr>
        <p:sp>
          <p:nvSpPr>
            <p:cNvPr id="472" name="椭圆 471"/>
            <p:cNvSpPr/>
            <p:nvPr/>
          </p:nvSpPr>
          <p:spPr>
            <a:xfrm>
              <a:off x="4727890" y="1949808"/>
              <a:ext cx="2707475" cy="2707475"/>
            </a:xfrm>
            <a:prstGeom prst="ellipse">
              <a:avLst/>
            </a:prstGeom>
            <a:noFill/>
            <a:ln w="25400" cap="flat" cmpd="sng" algn="ctr">
              <a:solidFill>
                <a:srgbClr val="FF6E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8">
                <a:defRPr/>
              </a:pPr>
              <a:endParaRPr lang="en-US" sz="1800" kern="0">
                <a:solidFill>
                  <a:sysClr val="window" lastClr="FFFFFF"/>
                </a:solidFill>
                <a:latin typeface="Calibri"/>
              </a:endParaRPr>
            </a:p>
          </p:txBody>
        </p:sp>
        <p:sp>
          <p:nvSpPr>
            <p:cNvPr id="473" name="圆角矩形 939"/>
            <p:cNvSpPr/>
            <p:nvPr/>
          </p:nvSpPr>
          <p:spPr>
            <a:xfrm>
              <a:off x="6527562" y="2136617"/>
              <a:ext cx="2163982" cy="2499291"/>
            </a:xfrm>
            <a:custGeom>
              <a:avLst/>
              <a:gdLst/>
              <a:ahLst/>
              <a:cxnLst/>
              <a:rect l="l" t="t" r="r" b="b"/>
              <a:pathLst>
                <a:path w="1563007" h="1805195">
                  <a:moveTo>
                    <a:pt x="542296" y="1105254"/>
                  </a:moveTo>
                  <a:lnTo>
                    <a:pt x="516694" y="1582911"/>
                  </a:lnTo>
                  <a:lnTo>
                    <a:pt x="872758" y="1582911"/>
                  </a:lnTo>
                  <a:cubicBezTo>
                    <a:pt x="1004659" y="1582911"/>
                    <a:pt x="1111586" y="1475984"/>
                    <a:pt x="1111586" y="1344083"/>
                  </a:cubicBezTo>
                  <a:lnTo>
                    <a:pt x="1111587" y="1344083"/>
                  </a:lnTo>
                  <a:cubicBezTo>
                    <a:pt x="1111587" y="1212181"/>
                    <a:pt x="1004659" y="1105254"/>
                    <a:pt x="872758" y="1105254"/>
                  </a:cubicBezTo>
                  <a:close/>
                  <a:moveTo>
                    <a:pt x="588295" y="247038"/>
                  </a:moveTo>
                  <a:lnTo>
                    <a:pt x="562693" y="724695"/>
                  </a:lnTo>
                  <a:lnTo>
                    <a:pt x="865069" y="724695"/>
                  </a:lnTo>
                  <a:cubicBezTo>
                    <a:pt x="996970" y="724695"/>
                    <a:pt x="1103897" y="617768"/>
                    <a:pt x="1103897" y="485867"/>
                  </a:cubicBezTo>
                  <a:lnTo>
                    <a:pt x="1103898" y="485867"/>
                  </a:lnTo>
                  <a:cubicBezTo>
                    <a:pt x="1103898" y="353965"/>
                    <a:pt x="996970" y="247038"/>
                    <a:pt x="865069" y="247038"/>
                  </a:cubicBezTo>
                  <a:close/>
                  <a:moveTo>
                    <a:pt x="242852" y="0"/>
                  </a:moveTo>
                  <a:lnTo>
                    <a:pt x="1158970" y="0"/>
                  </a:lnTo>
                  <a:cubicBezTo>
                    <a:pt x="1377867" y="0"/>
                    <a:pt x="1555318" y="177451"/>
                    <a:pt x="1555318" y="396348"/>
                  </a:cubicBezTo>
                  <a:lnTo>
                    <a:pt x="1555318" y="550630"/>
                  </a:lnTo>
                  <a:cubicBezTo>
                    <a:pt x="1555318" y="703377"/>
                    <a:pt x="1468912" y="835942"/>
                    <a:pt x="1341473" y="900511"/>
                  </a:cubicBezTo>
                  <a:cubicBezTo>
                    <a:pt x="1473026" y="963830"/>
                    <a:pt x="1563007" y="1098689"/>
                    <a:pt x="1563007" y="1254564"/>
                  </a:cubicBezTo>
                  <a:lnTo>
                    <a:pt x="1563007" y="1408846"/>
                  </a:lnTo>
                  <a:cubicBezTo>
                    <a:pt x="1563007" y="1627743"/>
                    <a:pt x="1385556" y="1805194"/>
                    <a:pt x="1166659" y="1805194"/>
                  </a:cubicBezTo>
                  <a:lnTo>
                    <a:pt x="504779" y="1805194"/>
                  </a:lnTo>
                  <a:lnTo>
                    <a:pt x="504779" y="1805195"/>
                  </a:lnTo>
                  <a:lnTo>
                    <a:pt x="0" y="1805194"/>
                  </a:lnTo>
                  <a:lnTo>
                    <a:pt x="10451" y="1610220"/>
                  </a:lnTo>
                  <a:lnTo>
                    <a:pt x="252484" y="1628291"/>
                  </a:lnTo>
                  <a:lnTo>
                    <a:pt x="360039" y="187725"/>
                  </a:lnTo>
                  <a:lnTo>
                    <a:pt x="87784" y="167398"/>
                  </a:lnTo>
                  <a:lnTo>
                    <a:pt x="96756" y="2"/>
                  </a:lnTo>
                  <a:lnTo>
                    <a:pt x="242852" y="2"/>
                  </a:lnTo>
                  <a:close/>
                </a:path>
              </a:pathLst>
            </a:custGeom>
            <a:solidFill>
              <a:srgbClr val="FF6E00"/>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8">
                <a:defRPr/>
              </a:pPr>
              <a:endParaRPr lang="en-US" sz="1800" kern="0">
                <a:solidFill>
                  <a:sysClr val="window" lastClr="FFFFFF"/>
                </a:solidFill>
                <a:latin typeface="Calibri"/>
              </a:endParaRPr>
            </a:p>
          </p:txBody>
        </p:sp>
        <p:grpSp>
          <p:nvGrpSpPr>
            <p:cNvPr id="474" name="Group 60"/>
            <p:cNvGrpSpPr>
              <a:grpSpLocks noChangeAspect="1"/>
            </p:cNvGrpSpPr>
            <p:nvPr/>
          </p:nvGrpSpPr>
          <p:grpSpPr bwMode="auto">
            <a:xfrm rot="16839614" flipH="1">
              <a:off x="4798778" y="1533919"/>
              <a:ext cx="1250368" cy="1205396"/>
              <a:chOff x="413" y="341"/>
              <a:chExt cx="1835" cy="1769"/>
            </a:xfrm>
            <a:solidFill>
              <a:srgbClr val="FF6E00"/>
            </a:solidFill>
          </p:grpSpPr>
          <p:grpSp>
            <p:nvGrpSpPr>
              <p:cNvPr id="475" name="Group 261"/>
              <p:cNvGrpSpPr>
                <a:grpSpLocks/>
              </p:cNvGrpSpPr>
              <p:nvPr/>
            </p:nvGrpSpPr>
            <p:grpSpPr bwMode="auto">
              <a:xfrm>
                <a:off x="413" y="570"/>
                <a:ext cx="1821" cy="1497"/>
                <a:chOff x="413" y="570"/>
                <a:chExt cx="1821" cy="1497"/>
              </a:xfrm>
              <a:grpFill/>
            </p:grpSpPr>
            <p:sp>
              <p:nvSpPr>
                <p:cNvPr id="735" name="Freeform 61"/>
                <p:cNvSpPr>
                  <a:spLocks/>
                </p:cNvSpPr>
                <p:nvPr/>
              </p:nvSpPr>
              <p:spPr bwMode="auto">
                <a:xfrm>
                  <a:off x="1247" y="858"/>
                  <a:ext cx="120" cy="94"/>
                </a:xfrm>
                <a:custGeom>
                  <a:avLst/>
                  <a:gdLst>
                    <a:gd name="T0" fmla="*/ 50 w 51"/>
                    <a:gd name="T1" fmla="*/ 33 h 40"/>
                    <a:gd name="T2" fmla="*/ 50 w 51"/>
                    <a:gd name="T3" fmla="*/ 24 h 40"/>
                    <a:gd name="T4" fmla="*/ 45 w 51"/>
                    <a:gd name="T5" fmla="*/ 11 h 40"/>
                    <a:gd name="T6" fmla="*/ 31 w 51"/>
                    <a:gd name="T7" fmla="*/ 1 h 40"/>
                    <a:gd name="T8" fmla="*/ 21 w 51"/>
                    <a:gd name="T9" fmla="*/ 1 h 40"/>
                    <a:gd name="T10" fmla="*/ 12 w 51"/>
                    <a:gd name="T11" fmla="*/ 7 h 40"/>
                    <a:gd name="T12" fmla="*/ 4 w 51"/>
                    <a:gd name="T13" fmla="*/ 20 h 40"/>
                    <a:gd name="T14" fmla="*/ 4 w 51"/>
                    <a:gd name="T15" fmla="*/ 29 h 40"/>
                    <a:gd name="T16" fmla="*/ 3 w 51"/>
                    <a:gd name="T17" fmla="*/ 34 h 40"/>
                    <a:gd name="T18" fmla="*/ 0 w 51"/>
                    <a:gd name="T19" fmla="*/ 38 h 40"/>
                    <a:gd name="T20" fmla="*/ 6 w 51"/>
                    <a:gd name="T21" fmla="*/ 35 h 40"/>
                    <a:gd name="T22" fmla="*/ 10 w 51"/>
                    <a:gd name="T23" fmla="*/ 26 h 40"/>
                    <a:gd name="T24" fmla="*/ 22 w 51"/>
                    <a:gd name="T25" fmla="*/ 13 h 40"/>
                    <a:gd name="T26" fmla="*/ 35 w 51"/>
                    <a:gd name="T27" fmla="*/ 16 h 40"/>
                    <a:gd name="T28" fmla="*/ 34 w 51"/>
                    <a:gd name="T29" fmla="*/ 16 h 40"/>
                    <a:gd name="T30" fmla="*/ 27 w 51"/>
                    <a:gd name="T31" fmla="*/ 18 h 40"/>
                    <a:gd name="T32" fmla="*/ 21 w 51"/>
                    <a:gd name="T33" fmla="*/ 22 h 40"/>
                    <a:gd name="T34" fmla="*/ 16 w 51"/>
                    <a:gd name="T35" fmla="*/ 28 h 40"/>
                    <a:gd name="T36" fmla="*/ 12 w 51"/>
                    <a:gd name="T37" fmla="*/ 34 h 40"/>
                    <a:gd name="T38" fmla="*/ 7 w 51"/>
                    <a:gd name="T39" fmla="*/ 40 h 40"/>
                    <a:gd name="T40" fmla="*/ 14 w 51"/>
                    <a:gd name="T41" fmla="*/ 38 h 40"/>
                    <a:gd name="T42" fmla="*/ 19 w 51"/>
                    <a:gd name="T43" fmla="*/ 39 h 40"/>
                    <a:gd name="T44" fmla="*/ 28 w 51"/>
                    <a:gd name="T45" fmla="*/ 35 h 40"/>
                    <a:gd name="T46" fmla="*/ 35 w 51"/>
                    <a:gd name="T47" fmla="*/ 26 h 40"/>
                    <a:gd name="T48" fmla="*/ 43 w 51"/>
                    <a:gd name="T49" fmla="*/ 22 h 40"/>
                    <a:gd name="T50" fmla="*/ 48 w 51"/>
                    <a:gd name="T51" fmla="*/ 25 h 40"/>
                    <a:gd name="T52" fmla="*/ 50 w 51"/>
                    <a:gd name="T53" fmla="*/ 30 h 40"/>
                    <a:gd name="T54" fmla="*/ 50 w 51"/>
                    <a:gd name="T55"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40">
                      <a:moveTo>
                        <a:pt x="50" y="33"/>
                      </a:moveTo>
                      <a:cubicBezTo>
                        <a:pt x="50" y="31"/>
                        <a:pt x="51" y="26"/>
                        <a:pt x="50" y="24"/>
                      </a:cubicBezTo>
                      <a:cubicBezTo>
                        <a:pt x="50" y="20"/>
                        <a:pt x="48" y="14"/>
                        <a:pt x="45" y="11"/>
                      </a:cubicBezTo>
                      <a:cubicBezTo>
                        <a:pt x="42" y="7"/>
                        <a:pt x="38" y="3"/>
                        <a:pt x="31" y="1"/>
                      </a:cubicBezTo>
                      <a:cubicBezTo>
                        <a:pt x="28" y="0"/>
                        <a:pt x="25" y="0"/>
                        <a:pt x="21" y="1"/>
                      </a:cubicBezTo>
                      <a:cubicBezTo>
                        <a:pt x="18" y="2"/>
                        <a:pt x="15" y="4"/>
                        <a:pt x="12" y="7"/>
                      </a:cubicBezTo>
                      <a:cubicBezTo>
                        <a:pt x="9" y="9"/>
                        <a:pt x="5" y="14"/>
                        <a:pt x="4" y="20"/>
                      </a:cubicBezTo>
                      <a:cubicBezTo>
                        <a:pt x="3" y="22"/>
                        <a:pt x="4" y="26"/>
                        <a:pt x="4" y="29"/>
                      </a:cubicBezTo>
                      <a:cubicBezTo>
                        <a:pt x="4" y="31"/>
                        <a:pt x="3" y="33"/>
                        <a:pt x="3" y="34"/>
                      </a:cubicBezTo>
                      <a:cubicBezTo>
                        <a:pt x="2" y="35"/>
                        <a:pt x="1" y="37"/>
                        <a:pt x="0" y="38"/>
                      </a:cubicBezTo>
                      <a:cubicBezTo>
                        <a:pt x="3" y="37"/>
                        <a:pt x="4" y="37"/>
                        <a:pt x="6" y="35"/>
                      </a:cubicBezTo>
                      <a:cubicBezTo>
                        <a:pt x="8" y="32"/>
                        <a:pt x="9" y="28"/>
                        <a:pt x="10" y="26"/>
                      </a:cubicBezTo>
                      <a:cubicBezTo>
                        <a:pt x="12" y="20"/>
                        <a:pt x="17" y="15"/>
                        <a:pt x="22" y="13"/>
                      </a:cubicBezTo>
                      <a:cubicBezTo>
                        <a:pt x="29" y="11"/>
                        <a:pt x="37" y="16"/>
                        <a:pt x="35" y="16"/>
                      </a:cubicBezTo>
                      <a:cubicBezTo>
                        <a:pt x="34" y="16"/>
                        <a:pt x="34" y="16"/>
                        <a:pt x="34" y="16"/>
                      </a:cubicBezTo>
                      <a:cubicBezTo>
                        <a:pt x="32" y="17"/>
                        <a:pt x="30" y="17"/>
                        <a:pt x="27" y="18"/>
                      </a:cubicBezTo>
                      <a:cubicBezTo>
                        <a:pt x="24" y="20"/>
                        <a:pt x="22" y="21"/>
                        <a:pt x="21" y="22"/>
                      </a:cubicBezTo>
                      <a:cubicBezTo>
                        <a:pt x="19" y="24"/>
                        <a:pt x="18" y="26"/>
                        <a:pt x="16" y="28"/>
                      </a:cubicBezTo>
                      <a:cubicBezTo>
                        <a:pt x="15" y="30"/>
                        <a:pt x="14" y="32"/>
                        <a:pt x="12" y="34"/>
                      </a:cubicBezTo>
                      <a:cubicBezTo>
                        <a:pt x="11" y="36"/>
                        <a:pt x="7" y="38"/>
                        <a:pt x="7" y="40"/>
                      </a:cubicBezTo>
                      <a:cubicBezTo>
                        <a:pt x="8" y="39"/>
                        <a:pt x="12" y="38"/>
                        <a:pt x="14" y="38"/>
                      </a:cubicBezTo>
                      <a:cubicBezTo>
                        <a:pt x="15" y="38"/>
                        <a:pt x="17" y="39"/>
                        <a:pt x="19" y="39"/>
                      </a:cubicBezTo>
                      <a:cubicBezTo>
                        <a:pt x="22" y="38"/>
                        <a:pt x="26" y="37"/>
                        <a:pt x="28" y="35"/>
                      </a:cubicBezTo>
                      <a:cubicBezTo>
                        <a:pt x="31" y="33"/>
                        <a:pt x="33" y="29"/>
                        <a:pt x="35" y="26"/>
                      </a:cubicBezTo>
                      <a:cubicBezTo>
                        <a:pt x="37" y="24"/>
                        <a:pt x="40" y="21"/>
                        <a:pt x="43" y="22"/>
                      </a:cubicBezTo>
                      <a:cubicBezTo>
                        <a:pt x="45" y="23"/>
                        <a:pt x="46" y="23"/>
                        <a:pt x="48" y="25"/>
                      </a:cubicBezTo>
                      <a:cubicBezTo>
                        <a:pt x="48" y="26"/>
                        <a:pt x="49" y="28"/>
                        <a:pt x="50" y="30"/>
                      </a:cubicBezTo>
                      <a:cubicBezTo>
                        <a:pt x="50" y="31"/>
                        <a:pt x="50" y="34"/>
                        <a:pt x="50" y="3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6" name="Freeform 62"/>
                <p:cNvSpPr>
                  <a:spLocks/>
                </p:cNvSpPr>
                <p:nvPr/>
              </p:nvSpPr>
              <p:spPr bwMode="auto">
                <a:xfrm>
                  <a:off x="1733" y="1300"/>
                  <a:ext cx="196" cy="56"/>
                </a:xfrm>
                <a:custGeom>
                  <a:avLst/>
                  <a:gdLst>
                    <a:gd name="T0" fmla="*/ 77 w 83"/>
                    <a:gd name="T1" fmla="*/ 10 h 24"/>
                    <a:gd name="T2" fmla="*/ 61 w 83"/>
                    <a:gd name="T3" fmla="*/ 22 h 24"/>
                    <a:gd name="T4" fmla="*/ 33 w 83"/>
                    <a:gd name="T5" fmla="*/ 19 h 24"/>
                    <a:gd name="T6" fmla="*/ 0 w 83"/>
                    <a:gd name="T7" fmla="*/ 0 h 24"/>
                    <a:gd name="T8" fmla="*/ 29 w 83"/>
                    <a:gd name="T9" fmla="*/ 8 h 24"/>
                    <a:gd name="T10" fmla="*/ 48 w 83"/>
                    <a:gd name="T11" fmla="*/ 3 h 24"/>
                    <a:gd name="T12" fmla="*/ 38 w 83"/>
                    <a:gd name="T13" fmla="*/ 10 h 24"/>
                    <a:gd name="T14" fmla="*/ 47 w 83"/>
                    <a:gd name="T15" fmla="*/ 12 h 24"/>
                    <a:gd name="T16" fmla="*/ 65 w 83"/>
                    <a:gd name="T17" fmla="*/ 6 h 24"/>
                    <a:gd name="T18" fmla="*/ 58 w 83"/>
                    <a:gd name="T19" fmla="*/ 13 h 24"/>
                    <a:gd name="T20" fmla="*/ 53 w 83"/>
                    <a:gd name="T21" fmla="*/ 16 h 24"/>
                    <a:gd name="T22" fmla="*/ 75 w 83"/>
                    <a:gd name="T23" fmla="*/ 11 h 24"/>
                    <a:gd name="T24" fmla="*/ 77 w 83"/>
                    <a:gd name="T25"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24">
                      <a:moveTo>
                        <a:pt x="77" y="10"/>
                      </a:moveTo>
                      <a:cubicBezTo>
                        <a:pt x="77" y="10"/>
                        <a:pt x="71" y="20"/>
                        <a:pt x="61" y="22"/>
                      </a:cubicBezTo>
                      <a:cubicBezTo>
                        <a:pt x="51" y="24"/>
                        <a:pt x="47" y="24"/>
                        <a:pt x="33" y="19"/>
                      </a:cubicBezTo>
                      <a:cubicBezTo>
                        <a:pt x="19" y="15"/>
                        <a:pt x="0" y="0"/>
                        <a:pt x="0" y="0"/>
                      </a:cubicBezTo>
                      <a:cubicBezTo>
                        <a:pt x="0" y="0"/>
                        <a:pt x="18" y="7"/>
                        <a:pt x="29" y="8"/>
                      </a:cubicBezTo>
                      <a:cubicBezTo>
                        <a:pt x="39" y="8"/>
                        <a:pt x="46" y="3"/>
                        <a:pt x="48" y="3"/>
                      </a:cubicBezTo>
                      <a:cubicBezTo>
                        <a:pt x="49" y="3"/>
                        <a:pt x="43" y="10"/>
                        <a:pt x="38" y="10"/>
                      </a:cubicBezTo>
                      <a:cubicBezTo>
                        <a:pt x="33" y="10"/>
                        <a:pt x="42" y="11"/>
                        <a:pt x="47" y="12"/>
                      </a:cubicBezTo>
                      <a:cubicBezTo>
                        <a:pt x="53" y="12"/>
                        <a:pt x="62" y="8"/>
                        <a:pt x="65" y="6"/>
                      </a:cubicBezTo>
                      <a:cubicBezTo>
                        <a:pt x="68" y="4"/>
                        <a:pt x="63" y="11"/>
                        <a:pt x="58" y="13"/>
                      </a:cubicBezTo>
                      <a:cubicBezTo>
                        <a:pt x="54" y="15"/>
                        <a:pt x="47" y="15"/>
                        <a:pt x="53" y="16"/>
                      </a:cubicBezTo>
                      <a:cubicBezTo>
                        <a:pt x="59" y="18"/>
                        <a:pt x="67" y="18"/>
                        <a:pt x="75" y="11"/>
                      </a:cubicBezTo>
                      <a:cubicBezTo>
                        <a:pt x="83" y="1"/>
                        <a:pt x="77" y="11"/>
                        <a:pt x="77"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7" name="Freeform 63"/>
                <p:cNvSpPr>
                  <a:spLocks/>
                </p:cNvSpPr>
                <p:nvPr/>
              </p:nvSpPr>
              <p:spPr bwMode="auto">
                <a:xfrm>
                  <a:off x="921" y="1937"/>
                  <a:ext cx="68" cy="130"/>
                </a:xfrm>
                <a:custGeom>
                  <a:avLst/>
                  <a:gdLst>
                    <a:gd name="T0" fmla="*/ 14 w 29"/>
                    <a:gd name="T1" fmla="*/ 16 h 55"/>
                    <a:gd name="T2" fmla="*/ 15 w 29"/>
                    <a:gd name="T3" fmla="*/ 39 h 55"/>
                    <a:gd name="T4" fmla="*/ 9 w 29"/>
                    <a:gd name="T5" fmla="*/ 40 h 55"/>
                    <a:gd name="T6" fmla="*/ 1 w 29"/>
                    <a:gd name="T7" fmla="*/ 31 h 55"/>
                    <a:gd name="T8" fmla="*/ 4 w 29"/>
                    <a:gd name="T9" fmla="*/ 32 h 55"/>
                    <a:gd name="T10" fmla="*/ 2 w 29"/>
                    <a:gd name="T11" fmla="*/ 24 h 55"/>
                    <a:gd name="T12" fmla="*/ 8 w 29"/>
                    <a:gd name="T13" fmla="*/ 11 h 55"/>
                    <a:gd name="T14" fmla="*/ 25 w 29"/>
                    <a:gd name="T15" fmla="*/ 2 h 55"/>
                    <a:gd name="T16" fmla="*/ 21 w 29"/>
                    <a:gd name="T17" fmla="*/ 10 h 55"/>
                    <a:gd name="T18" fmla="*/ 27 w 29"/>
                    <a:gd name="T19" fmla="*/ 33 h 55"/>
                    <a:gd name="T20" fmla="*/ 19 w 29"/>
                    <a:gd name="T21" fmla="*/ 40 h 55"/>
                    <a:gd name="T22" fmla="*/ 19 w 29"/>
                    <a:gd name="T23" fmla="*/ 45 h 55"/>
                    <a:gd name="T24" fmla="*/ 14 w 29"/>
                    <a:gd name="T25" fmla="*/ 1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55">
                      <a:moveTo>
                        <a:pt x="14" y="16"/>
                      </a:moveTo>
                      <a:cubicBezTo>
                        <a:pt x="14" y="15"/>
                        <a:pt x="12" y="23"/>
                        <a:pt x="15" y="39"/>
                      </a:cubicBezTo>
                      <a:cubicBezTo>
                        <a:pt x="19" y="55"/>
                        <a:pt x="15" y="38"/>
                        <a:pt x="9" y="40"/>
                      </a:cubicBezTo>
                      <a:cubicBezTo>
                        <a:pt x="3" y="42"/>
                        <a:pt x="0" y="30"/>
                        <a:pt x="1" y="31"/>
                      </a:cubicBezTo>
                      <a:cubicBezTo>
                        <a:pt x="2" y="32"/>
                        <a:pt x="4" y="32"/>
                        <a:pt x="4" y="32"/>
                      </a:cubicBezTo>
                      <a:cubicBezTo>
                        <a:pt x="4" y="32"/>
                        <a:pt x="4" y="32"/>
                        <a:pt x="2" y="24"/>
                      </a:cubicBezTo>
                      <a:cubicBezTo>
                        <a:pt x="0" y="16"/>
                        <a:pt x="3" y="21"/>
                        <a:pt x="8" y="11"/>
                      </a:cubicBezTo>
                      <a:cubicBezTo>
                        <a:pt x="14" y="0"/>
                        <a:pt x="25" y="2"/>
                        <a:pt x="25" y="2"/>
                      </a:cubicBezTo>
                      <a:cubicBezTo>
                        <a:pt x="25" y="2"/>
                        <a:pt x="23" y="3"/>
                        <a:pt x="21" y="10"/>
                      </a:cubicBezTo>
                      <a:cubicBezTo>
                        <a:pt x="19" y="16"/>
                        <a:pt x="26" y="24"/>
                        <a:pt x="27" y="33"/>
                      </a:cubicBezTo>
                      <a:cubicBezTo>
                        <a:pt x="29" y="43"/>
                        <a:pt x="19" y="33"/>
                        <a:pt x="19" y="40"/>
                      </a:cubicBezTo>
                      <a:cubicBezTo>
                        <a:pt x="19" y="47"/>
                        <a:pt x="19" y="47"/>
                        <a:pt x="19" y="45"/>
                      </a:cubicBezTo>
                      <a:lnTo>
                        <a:pt x="14" y="16"/>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8" name="Freeform 64"/>
                <p:cNvSpPr>
                  <a:spLocks/>
                </p:cNvSpPr>
                <p:nvPr/>
              </p:nvSpPr>
              <p:spPr bwMode="auto">
                <a:xfrm>
                  <a:off x="1100" y="650"/>
                  <a:ext cx="182" cy="165"/>
                </a:xfrm>
                <a:custGeom>
                  <a:avLst/>
                  <a:gdLst>
                    <a:gd name="T0" fmla="*/ 62 w 77"/>
                    <a:gd name="T1" fmla="*/ 66 h 70"/>
                    <a:gd name="T2" fmla="*/ 65 w 77"/>
                    <a:gd name="T3" fmla="*/ 26 h 70"/>
                    <a:gd name="T4" fmla="*/ 25 w 77"/>
                    <a:gd name="T5" fmla="*/ 11 h 70"/>
                    <a:gd name="T6" fmla="*/ 13 w 77"/>
                    <a:gd name="T7" fmla="*/ 49 h 70"/>
                    <a:gd name="T8" fmla="*/ 42 w 77"/>
                    <a:gd name="T9" fmla="*/ 26 h 70"/>
                    <a:gd name="T10" fmla="*/ 42 w 77"/>
                    <a:gd name="T11" fmla="*/ 26 h 70"/>
                    <a:gd name="T12" fmla="*/ 25 w 77"/>
                    <a:gd name="T13" fmla="*/ 60 h 70"/>
                    <a:gd name="T14" fmla="*/ 4 w 77"/>
                    <a:gd name="T15" fmla="*/ 43 h 70"/>
                    <a:gd name="T16" fmla="*/ 9 w 77"/>
                    <a:gd name="T17" fmla="*/ 17 h 70"/>
                    <a:gd name="T18" fmla="*/ 61 w 77"/>
                    <a:gd name="T19" fmla="*/ 15 h 70"/>
                    <a:gd name="T20" fmla="*/ 65 w 77"/>
                    <a:gd name="T21" fmla="*/ 68 h 70"/>
                    <a:gd name="T22" fmla="*/ 62 w 77"/>
                    <a:gd name="T23" fmla="*/ 6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0">
                      <a:moveTo>
                        <a:pt x="62" y="66"/>
                      </a:moveTo>
                      <a:cubicBezTo>
                        <a:pt x="70" y="54"/>
                        <a:pt x="72" y="40"/>
                        <a:pt x="65" y="26"/>
                      </a:cubicBezTo>
                      <a:cubicBezTo>
                        <a:pt x="57" y="11"/>
                        <a:pt x="40" y="5"/>
                        <a:pt x="25" y="11"/>
                      </a:cubicBezTo>
                      <a:cubicBezTo>
                        <a:pt x="10" y="16"/>
                        <a:pt x="0" y="35"/>
                        <a:pt x="13" y="49"/>
                      </a:cubicBezTo>
                      <a:cubicBezTo>
                        <a:pt x="28" y="67"/>
                        <a:pt x="61" y="41"/>
                        <a:pt x="42" y="26"/>
                      </a:cubicBezTo>
                      <a:cubicBezTo>
                        <a:pt x="40" y="24"/>
                        <a:pt x="40" y="24"/>
                        <a:pt x="42" y="26"/>
                      </a:cubicBezTo>
                      <a:cubicBezTo>
                        <a:pt x="60" y="40"/>
                        <a:pt x="43" y="61"/>
                        <a:pt x="25" y="60"/>
                      </a:cubicBezTo>
                      <a:cubicBezTo>
                        <a:pt x="15" y="59"/>
                        <a:pt x="7" y="51"/>
                        <a:pt x="4" y="43"/>
                      </a:cubicBezTo>
                      <a:cubicBezTo>
                        <a:pt x="1" y="33"/>
                        <a:pt x="4" y="24"/>
                        <a:pt x="9" y="17"/>
                      </a:cubicBezTo>
                      <a:cubicBezTo>
                        <a:pt x="21" y="2"/>
                        <a:pt x="46" y="0"/>
                        <a:pt x="61" y="15"/>
                      </a:cubicBezTo>
                      <a:cubicBezTo>
                        <a:pt x="77" y="30"/>
                        <a:pt x="77" y="53"/>
                        <a:pt x="65" y="68"/>
                      </a:cubicBezTo>
                      <a:cubicBezTo>
                        <a:pt x="64" y="70"/>
                        <a:pt x="60" y="68"/>
                        <a:pt x="62" y="66"/>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9" name="Freeform 65"/>
                <p:cNvSpPr>
                  <a:spLocks/>
                </p:cNvSpPr>
                <p:nvPr/>
              </p:nvSpPr>
              <p:spPr bwMode="auto">
                <a:xfrm>
                  <a:off x="1180" y="570"/>
                  <a:ext cx="144" cy="397"/>
                </a:xfrm>
                <a:custGeom>
                  <a:avLst/>
                  <a:gdLst>
                    <a:gd name="T0" fmla="*/ 32 w 61"/>
                    <a:gd name="T1" fmla="*/ 0 h 168"/>
                    <a:gd name="T2" fmla="*/ 56 w 61"/>
                    <a:gd name="T3" fmla="*/ 42 h 168"/>
                    <a:gd name="T4" fmla="*/ 41 w 61"/>
                    <a:gd name="T5" fmla="*/ 84 h 168"/>
                    <a:gd name="T6" fmla="*/ 24 w 61"/>
                    <a:gd name="T7" fmla="*/ 167 h 168"/>
                    <a:gd name="T8" fmla="*/ 28 w 61"/>
                    <a:gd name="T9" fmla="*/ 168 h 168"/>
                    <a:gd name="T10" fmla="*/ 43 w 61"/>
                    <a:gd name="T11" fmla="*/ 87 h 168"/>
                    <a:gd name="T12" fmla="*/ 61 w 61"/>
                    <a:gd name="T13" fmla="*/ 46 h 168"/>
                    <a:gd name="T14" fmla="*/ 36 w 61"/>
                    <a:gd name="T15" fmla="*/ 1 h 168"/>
                    <a:gd name="T16" fmla="*/ 32 w 61"/>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68">
                      <a:moveTo>
                        <a:pt x="32" y="0"/>
                      </a:moveTo>
                      <a:cubicBezTo>
                        <a:pt x="49" y="10"/>
                        <a:pt x="55" y="27"/>
                        <a:pt x="56" y="42"/>
                      </a:cubicBezTo>
                      <a:cubicBezTo>
                        <a:pt x="58" y="60"/>
                        <a:pt x="50" y="73"/>
                        <a:pt x="41" y="84"/>
                      </a:cubicBezTo>
                      <a:cubicBezTo>
                        <a:pt x="25" y="102"/>
                        <a:pt x="0" y="130"/>
                        <a:pt x="24" y="167"/>
                      </a:cubicBezTo>
                      <a:cubicBezTo>
                        <a:pt x="24" y="168"/>
                        <a:pt x="27" y="168"/>
                        <a:pt x="28" y="168"/>
                      </a:cubicBezTo>
                      <a:cubicBezTo>
                        <a:pt x="5" y="133"/>
                        <a:pt x="28" y="105"/>
                        <a:pt x="43" y="87"/>
                      </a:cubicBezTo>
                      <a:cubicBezTo>
                        <a:pt x="53" y="76"/>
                        <a:pt x="61" y="64"/>
                        <a:pt x="61" y="46"/>
                      </a:cubicBezTo>
                      <a:cubicBezTo>
                        <a:pt x="60" y="31"/>
                        <a:pt x="53" y="12"/>
                        <a:pt x="36" y="1"/>
                      </a:cubicBezTo>
                      <a:cubicBezTo>
                        <a:pt x="35" y="1"/>
                        <a:pt x="33" y="1"/>
                        <a:pt x="3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0" name="Freeform 66"/>
                <p:cNvSpPr>
                  <a:spLocks/>
                </p:cNvSpPr>
                <p:nvPr/>
              </p:nvSpPr>
              <p:spPr bwMode="auto">
                <a:xfrm>
                  <a:off x="1213" y="811"/>
                  <a:ext cx="239" cy="274"/>
                </a:xfrm>
                <a:custGeom>
                  <a:avLst/>
                  <a:gdLst>
                    <a:gd name="T0" fmla="*/ 64 w 101"/>
                    <a:gd name="T1" fmla="*/ 115 h 116"/>
                    <a:gd name="T2" fmla="*/ 98 w 101"/>
                    <a:gd name="T3" fmla="*/ 51 h 116"/>
                    <a:gd name="T4" fmla="*/ 49 w 101"/>
                    <a:gd name="T5" fmla="*/ 1 h 116"/>
                    <a:gd name="T6" fmla="*/ 3 w 101"/>
                    <a:gd name="T7" fmla="*/ 49 h 116"/>
                    <a:gd name="T8" fmla="*/ 23 w 101"/>
                    <a:gd name="T9" fmla="*/ 78 h 116"/>
                    <a:gd name="T10" fmla="*/ 57 w 101"/>
                    <a:gd name="T11" fmla="*/ 73 h 116"/>
                    <a:gd name="T12" fmla="*/ 63 w 101"/>
                    <a:gd name="T13" fmla="*/ 40 h 116"/>
                    <a:gd name="T14" fmla="*/ 59 w 101"/>
                    <a:gd name="T15" fmla="*/ 42 h 116"/>
                    <a:gd name="T16" fmla="*/ 45 w 101"/>
                    <a:gd name="T17" fmla="*/ 76 h 116"/>
                    <a:gd name="T18" fmla="*/ 11 w 101"/>
                    <a:gd name="T19" fmla="*/ 62 h 116"/>
                    <a:gd name="T20" fmla="*/ 11 w 101"/>
                    <a:gd name="T21" fmla="*/ 25 h 116"/>
                    <a:gd name="T22" fmla="*/ 43 w 101"/>
                    <a:gd name="T23" fmla="*/ 5 h 116"/>
                    <a:gd name="T24" fmla="*/ 94 w 101"/>
                    <a:gd name="T25" fmla="*/ 48 h 116"/>
                    <a:gd name="T26" fmla="*/ 64 w 101"/>
                    <a:gd name="T27" fmla="*/ 115 h 116"/>
                    <a:gd name="T28" fmla="*/ 64 w 101"/>
                    <a:gd name="T29" fmla="*/ 1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116">
                      <a:moveTo>
                        <a:pt x="64" y="115"/>
                      </a:moveTo>
                      <a:cubicBezTo>
                        <a:pt x="87" y="103"/>
                        <a:pt x="101" y="77"/>
                        <a:pt x="98" y="51"/>
                      </a:cubicBezTo>
                      <a:cubicBezTo>
                        <a:pt x="95" y="24"/>
                        <a:pt x="77" y="2"/>
                        <a:pt x="49" y="1"/>
                      </a:cubicBezTo>
                      <a:cubicBezTo>
                        <a:pt x="23" y="0"/>
                        <a:pt x="0" y="22"/>
                        <a:pt x="3" y="49"/>
                      </a:cubicBezTo>
                      <a:cubicBezTo>
                        <a:pt x="5" y="61"/>
                        <a:pt x="11" y="73"/>
                        <a:pt x="23" y="78"/>
                      </a:cubicBezTo>
                      <a:cubicBezTo>
                        <a:pt x="34" y="83"/>
                        <a:pt x="47" y="81"/>
                        <a:pt x="57" y="73"/>
                      </a:cubicBezTo>
                      <a:cubicBezTo>
                        <a:pt x="66" y="65"/>
                        <a:pt x="67" y="51"/>
                        <a:pt x="63" y="40"/>
                      </a:cubicBezTo>
                      <a:cubicBezTo>
                        <a:pt x="62" y="38"/>
                        <a:pt x="58" y="40"/>
                        <a:pt x="59" y="42"/>
                      </a:cubicBezTo>
                      <a:cubicBezTo>
                        <a:pt x="65" y="56"/>
                        <a:pt x="59" y="71"/>
                        <a:pt x="45" y="76"/>
                      </a:cubicBezTo>
                      <a:cubicBezTo>
                        <a:pt x="32" y="80"/>
                        <a:pt x="18" y="73"/>
                        <a:pt x="11" y="62"/>
                      </a:cubicBezTo>
                      <a:cubicBezTo>
                        <a:pt x="5" y="51"/>
                        <a:pt x="6" y="36"/>
                        <a:pt x="11" y="25"/>
                      </a:cubicBezTo>
                      <a:cubicBezTo>
                        <a:pt x="18" y="13"/>
                        <a:pt x="30" y="7"/>
                        <a:pt x="43" y="5"/>
                      </a:cubicBezTo>
                      <a:cubicBezTo>
                        <a:pt x="70" y="1"/>
                        <a:pt x="90" y="23"/>
                        <a:pt x="94" y="48"/>
                      </a:cubicBezTo>
                      <a:cubicBezTo>
                        <a:pt x="98" y="74"/>
                        <a:pt x="86" y="103"/>
                        <a:pt x="64" y="115"/>
                      </a:cubicBezTo>
                      <a:cubicBezTo>
                        <a:pt x="62" y="116"/>
                        <a:pt x="62" y="116"/>
                        <a:pt x="64" y="11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1" name="Freeform 67"/>
                <p:cNvSpPr>
                  <a:spLocks/>
                </p:cNvSpPr>
                <p:nvPr/>
              </p:nvSpPr>
              <p:spPr bwMode="auto">
                <a:xfrm>
                  <a:off x="1388" y="636"/>
                  <a:ext cx="234" cy="458"/>
                </a:xfrm>
                <a:custGeom>
                  <a:avLst/>
                  <a:gdLst>
                    <a:gd name="T0" fmla="*/ 99 w 99"/>
                    <a:gd name="T1" fmla="*/ 2 h 194"/>
                    <a:gd name="T2" fmla="*/ 48 w 99"/>
                    <a:gd name="T3" fmla="*/ 30 h 194"/>
                    <a:gd name="T4" fmla="*/ 37 w 99"/>
                    <a:gd name="T5" fmla="*/ 88 h 194"/>
                    <a:gd name="T6" fmla="*/ 1 w 99"/>
                    <a:gd name="T7" fmla="*/ 194 h 194"/>
                    <a:gd name="T8" fmla="*/ 1 w 99"/>
                    <a:gd name="T9" fmla="*/ 194 h 194"/>
                    <a:gd name="T10" fmla="*/ 32 w 99"/>
                    <a:gd name="T11" fmla="*/ 91 h 194"/>
                    <a:gd name="T12" fmla="*/ 41 w 99"/>
                    <a:gd name="T13" fmla="*/ 31 h 194"/>
                    <a:gd name="T14" fmla="*/ 99 w 99"/>
                    <a:gd name="T15" fmla="*/ 2 h 194"/>
                    <a:gd name="T16" fmla="*/ 99 w 99"/>
                    <a:gd name="T17" fmla="*/ 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94">
                      <a:moveTo>
                        <a:pt x="99" y="2"/>
                      </a:moveTo>
                      <a:cubicBezTo>
                        <a:pt x="76" y="0"/>
                        <a:pt x="59" y="15"/>
                        <a:pt x="48" y="30"/>
                      </a:cubicBezTo>
                      <a:cubicBezTo>
                        <a:pt x="34" y="48"/>
                        <a:pt x="34" y="69"/>
                        <a:pt x="37" y="88"/>
                      </a:cubicBezTo>
                      <a:cubicBezTo>
                        <a:pt x="41" y="121"/>
                        <a:pt x="49" y="171"/>
                        <a:pt x="1" y="194"/>
                      </a:cubicBezTo>
                      <a:cubicBezTo>
                        <a:pt x="0" y="194"/>
                        <a:pt x="2" y="193"/>
                        <a:pt x="1" y="194"/>
                      </a:cubicBezTo>
                      <a:cubicBezTo>
                        <a:pt x="47" y="172"/>
                        <a:pt x="37" y="122"/>
                        <a:pt x="32" y="91"/>
                      </a:cubicBezTo>
                      <a:cubicBezTo>
                        <a:pt x="29" y="70"/>
                        <a:pt x="29" y="51"/>
                        <a:pt x="41" y="31"/>
                      </a:cubicBezTo>
                      <a:cubicBezTo>
                        <a:pt x="51" y="15"/>
                        <a:pt x="75" y="0"/>
                        <a:pt x="99" y="2"/>
                      </a:cubicBezTo>
                      <a:cubicBezTo>
                        <a:pt x="99" y="2"/>
                        <a:pt x="99" y="2"/>
                        <a:pt x="9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2" name="Freeform 68"/>
                <p:cNvSpPr>
                  <a:spLocks/>
                </p:cNvSpPr>
                <p:nvPr/>
              </p:nvSpPr>
              <p:spPr bwMode="auto">
                <a:xfrm>
                  <a:off x="1343" y="1018"/>
                  <a:ext cx="331" cy="282"/>
                </a:xfrm>
                <a:custGeom>
                  <a:avLst/>
                  <a:gdLst>
                    <a:gd name="T0" fmla="*/ 4 w 140"/>
                    <a:gd name="T1" fmla="*/ 59 h 119"/>
                    <a:gd name="T2" fmla="*/ 67 w 140"/>
                    <a:gd name="T3" fmla="*/ 7 h 119"/>
                    <a:gd name="T4" fmla="*/ 131 w 140"/>
                    <a:gd name="T5" fmla="*/ 57 h 119"/>
                    <a:gd name="T6" fmla="*/ 74 w 140"/>
                    <a:gd name="T7" fmla="*/ 108 h 119"/>
                    <a:gd name="T8" fmla="*/ 50 w 140"/>
                    <a:gd name="T9" fmla="*/ 72 h 119"/>
                    <a:gd name="T10" fmla="*/ 84 w 140"/>
                    <a:gd name="T11" fmla="*/ 46 h 119"/>
                    <a:gd name="T12" fmla="*/ 86 w 140"/>
                    <a:gd name="T13" fmla="*/ 43 h 119"/>
                    <a:gd name="T14" fmla="*/ 53 w 140"/>
                    <a:gd name="T15" fmla="*/ 54 h 119"/>
                    <a:gd name="T16" fmla="*/ 49 w 140"/>
                    <a:gd name="T17" fmla="*/ 90 h 119"/>
                    <a:gd name="T18" fmla="*/ 116 w 140"/>
                    <a:gd name="T19" fmla="*/ 104 h 119"/>
                    <a:gd name="T20" fmla="*/ 127 w 140"/>
                    <a:gd name="T21" fmla="*/ 33 h 119"/>
                    <a:gd name="T22" fmla="*/ 57 w 140"/>
                    <a:gd name="T23" fmla="*/ 5 h 119"/>
                    <a:gd name="T24" fmla="*/ 1 w 140"/>
                    <a:gd name="T25" fmla="*/ 58 h 119"/>
                    <a:gd name="T26" fmla="*/ 4 w 140"/>
                    <a:gd name="T27" fmla="*/ 5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119">
                      <a:moveTo>
                        <a:pt x="4" y="59"/>
                      </a:moveTo>
                      <a:cubicBezTo>
                        <a:pt x="12" y="30"/>
                        <a:pt x="37" y="10"/>
                        <a:pt x="67" y="7"/>
                      </a:cubicBezTo>
                      <a:cubicBezTo>
                        <a:pt x="99" y="5"/>
                        <a:pt x="127" y="25"/>
                        <a:pt x="131" y="57"/>
                      </a:cubicBezTo>
                      <a:cubicBezTo>
                        <a:pt x="136" y="89"/>
                        <a:pt x="106" y="117"/>
                        <a:pt x="74" y="108"/>
                      </a:cubicBezTo>
                      <a:cubicBezTo>
                        <a:pt x="59" y="103"/>
                        <a:pt x="49" y="88"/>
                        <a:pt x="50" y="72"/>
                      </a:cubicBezTo>
                      <a:cubicBezTo>
                        <a:pt x="50" y="54"/>
                        <a:pt x="67" y="42"/>
                        <a:pt x="84" y="46"/>
                      </a:cubicBezTo>
                      <a:cubicBezTo>
                        <a:pt x="87" y="47"/>
                        <a:pt x="88" y="43"/>
                        <a:pt x="86" y="43"/>
                      </a:cubicBezTo>
                      <a:cubicBezTo>
                        <a:pt x="74" y="40"/>
                        <a:pt x="60" y="44"/>
                        <a:pt x="53" y="54"/>
                      </a:cubicBezTo>
                      <a:cubicBezTo>
                        <a:pt x="45" y="64"/>
                        <a:pt x="44" y="78"/>
                        <a:pt x="49" y="90"/>
                      </a:cubicBezTo>
                      <a:cubicBezTo>
                        <a:pt x="60" y="116"/>
                        <a:pt x="95" y="119"/>
                        <a:pt x="116" y="104"/>
                      </a:cubicBezTo>
                      <a:cubicBezTo>
                        <a:pt x="138" y="88"/>
                        <a:pt x="140" y="56"/>
                        <a:pt x="127" y="33"/>
                      </a:cubicBezTo>
                      <a:cubicBezTo>
                        <a:pt x="113" y="8"/>
                        <a:pt x="83" y="0"/>
                        <a:pt x="57" y="5"/>
                      </a:cubicBezTo>
                      <a:cubicBezTo>
                        <a:pt x="30" y="10"/>
                        <a:pt x="8" y="32"/>
                        <a:pt x="1" y="58"/>
                      </a:cubicBezTo>
                      <a:cubicBezTo>
                        <a:pt x="0" y="60"/>
                        <a:pt x="4" y="62"/>
                        <a:pt x="4" y="5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3" name="Freeform 69"/>
                <p:cNvSpPr>
                  <a:spLocks/>
                </p:cNvSpPr>
                <p:nvPr/>
              </p:nvSpPr>
              <p:spPr bwMode="auto">
                <a:xfrm>
                  <a:off x="1398" y="641"/>
                  <a:ext cx="75" cy="163"/>
                </a:xfrm>
                <a:custGeom>
                  <a:avLst/>
                  <a:gdLst>
                    <a:gd name="T0" fmla="*/ 28 w 32"/>
                    <a:gd name="T1" fmla="*/ 32 h 69"/>
                    <a:gd name="T2" fmla="*/ 22 w 32"/>
                    <a:gd name="T3" fmla="*/ 17 h 69"/>
                    <a:gd name="T4" fmla="*/ 19 w 32"/>
                    <a:gd name="T5" fmla="*/ 21 h 69"/>
                    <a:gd name="T6" fmla="*/ 15 w 32"/>
                    <a:gd name="T7" fmla="*/ 11 h 69"/>
                    <a:gd name="T8" fmla="*/ 11 w 32"/>
                    <a:gd name="T9" fmla="*/ 16 h 69"/>
                    <a:gd name="T10" fmla="*/ 3 w 32"/>
                    <a:gd name="T11" fmla="*/ 6 h 69"/>
                    <a:gd name="T12" fmla="*/ 9 w 32"/>
                    <a:gd name="T13" fmla="*/ 4 h 69"/>
                    <a:gd name="T14" fmla="*/ 4 w 32"/>
                    <a:gd name="T15" fmla="*/ 1 h 69"/>
                    <a:gd name="T16" fmla="*/ 0 w 32"/>
                    <a:gd name="T17" fmla="*/ 8 h 69"/>
                    <a:gd name="T18" fmla="*/ 3 w 32"/>
                    <a:gd name="T19" fmla="*/ 16 h 69"/>
                    <a:gd name="T20" fmla="*/ 5 w 32"/>
                    <a:gd name="T21" fmla="*/ 24 h 69"/>
                    <a:gd name="T22" fmla="*/ 1 w 32"/>
                    <a:gd name="T23" fmla="*/ 23 h 69"/>
                    <a:gd name="T24" fmla="*/ 3 w 32"/>
                    <a:gd name="T25" fmla="*/ 28 h 69"/>
                    <a:gd name="T26" fmla="*/ 7 w 32"/>
                    <a:gd name="T27" fmla="*/ 33 h 69"/>
                    <a:gd name="T28" fmla="*/ 4 w 32"/>
                    <a:gd name="T29" fmla="*/ 34 h 69"/>
                    <a:gd name="T30" fmla="*/ 5 w 32"/>
                    <a:gd name="T31" fmla="*/ 39 h 69"/>
                    <a:gd name="T32" fmla="*/ 24 w 32"/>
                    <a:gd name="T33" fmla="*/ 60 h 69"/>
                    <a:gd name="T34" fmla="*/ 26 w 32"/>
                    <a:gd name="T35" fmla="*/ 68 h 69"/>
                    <a:gd name="T36" fmla="*/ 24 w 32"/>
                    <a:gd name="T37" fmla="*/ 60 h 69"/>
                    <a:gd name="T38" fmla="*/ 27 w 32"/>
                    <a:gd name="T39" fmla="*/ 41 h 69"/>
                    <a:gd name="T40" fmla="*/ 28 w 32"/>
                    <a:gd name="T4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9">
                      <a:moveTo>
                        <a:pt x="28" y="32"/>
                      </a:moveTo>
                      <a:cubicBezTo>
                        <a:pt x="23" y="35"/>
                        <a:pt x="24" y="18"/>
                        <a:pt x="22" y="17"/>
                      </a:cubicBezTo>
                      <a:cubicBezTo>
                        <a:pt x="20" y="16"/>
                        <a:pt x="19" y="21"/>
                        <a:pt x="19" y="21"/>
                      </a:cubicBezTo>
                      <a:cubicBezTo>
                        <a:pt x="19" y="21"/>
                        <a:pt x="17" y="12"/>
                        <a:pt x="15" y="11"/>
                      </a:cubicBezTo>
                      <a:cubicBezTo>
                        <a:pt x="12" y="10"/>
                        <a:pt x="11" y="15"/>
                        <a:pt x="11" y="16"/>
                      </a:cubicBezTo>
                      <a:cubicBezTo>
                        <a:pt x="11" y="17"/>
                        <a:pt x="2" y="11"/>
                        <a:pt x="3" y="6"/>
                      </a:cubicBezTo>
                      <a:cubicBezTo>
                        <a:pt x="4" y="0"/>
                        <a:pt x="9" y="4"/>
                        <a:pt x="9" y="4"/>
                      </a:cubicBezTo>
                      <a:cubicBezTo>
                        <a:pt x="9" y="4"/>
                        <a:pt x="7" y="0"/>
                        <a:pt x="4" y="1"/>
                      </a:cubicBezTo>
                      <a:cubicBezTo>
                        <a:pt x="1" y="2"/>
                        <a:pt x="0" y="5"/>
                        <a:pt x="0" y="8"/>
                      </a:cubicBezTo>
                      <a:cubicBezTo>
                        <a:pt x="0" y="10"/>
                        <a:pt x="1" y="12"/>
                        <a:pt x="3" y="16"/>
                      </a:cubicBezTo>
                      <a:cubicBezTo>
                        <a:pt x="5" y="20"/>
                        <a:pt x="5" y="24"/>
                        <a:pt x="5" y="24"/>
                      </a:cubicBezTo>
                      <a:cubicBezTo>
                        <a:pt x="5" y="24"/>
                        <a:pt x="2" y="22"/>
                        <a:pt x="1" y="23"/>
                      </a:cubicBezTo>
                      <a:cubicBezTo>
                        <a:pt x="0" y="25"/>
                        <a:pt x="0" y="26"/>
                        <a:pt x="3" y="28"/>
                      </a:cubicBezTo>
                      <a:cubicBezTo>
                        <a:pt x="5" y="30"/>
                        <a:pt x="7" y="33"/>
                        <a:pt x="7" y="33"/>
                      </a:cubicBezTo>
                      <a:cubicBezTo>
                        <a:pt x="7" y="33"/>
                        <a:pt x="4" y="33"/>
                        <a:pt x="4" y="34"/>
                      </a:cubicBezTo>
                      <a:cubicBezTo>
                        <a:pt x="3" y="36"/>
                        <a:pt x="3" y="37"/>
                        <a:pt x="5" y="39"/>
                      </a:cubicBezTo>
                      <a:cubicBezTo>
                        <a:pt x="8" y="40"/>
                        <a:pt x="20" y="50"/>
                        <a:pt x="24" y="60"/>
                      </a:cubicBezTo>
                      <a:cubicBezTo>
                        <a:pt x="28" y="69"/>
                        <a:pt x="26" y="68"/>
                        <a:pt x="26" y="68"/>
                      </a:cubicBezTo>
                      <a:cubicBezTo>
                        <a:pt x="24" y="60"/>
                        <a:pt x="24" y="60"/>
                        <a:pt x="24" y="60"/>
                      </a:cubicBezTo>
                      <a:cubicBezTo>
                        <a:pt x="24" y="59"/>
                        <a:pt x="21" y="47"/>
                        <a:pt x="27" y="41"/>
                      </a:cubicBezTo>
                      <a:cubicBezTo>
                        <a:pt x="32" y="35"/>
                        <a:pt x="28" y="32"/>
                        <a:pt x="28" y="3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4" name="Freeform 70"/>
                <p:cNvSpPr>
                  <a:spLocks/>
                </p:cNvSpPr>
                <p:nvPr/>
              </p:nvSpPr>
              <p:spPr bwMode="auto">
                <a:xfrm>
                  <a:off x="1466" y="752"/>
                  <a:ext cx="109" cy="85"/>
                </a:xfrm>
                <a:custGeom>
                  <a:avLst/>
                  <a:gdLst>
                    <a:gd name="T0" fmla="*/ 11 w 46"/>
                    <a:gd name="T1" fmla="*/ 25 h 36"/>
                    <a:gd name="T2" fmla="*/ 30 w 46"/>
                    <a:gd name="T3" fmla="*/ 29 h 36"/>
                    <a:gd name="T4" fmla="*/ 27 w 46"/>
                    <a:gd name="T5" fmla="*/ 27 h 36"/>
                    <a:gd name="T6" fmla="*/ 36 w 46"/>
                    <a:gd name="T7" fmla="*/ 22 h 36"/>
                    <a:gd name="T8" fmla="*/ 35 w 46"/>
                    <a:gd name="T9" fmla="*/ 14 h 36"/>
                    <a:gd name="T10" fmla="*/ 46 w 46"/>
                    <a:gd name="T11" fmla="*/ 3 h 36"/>
                    <a:gd name="T12" fmla="*/ 35 w 46"/>
                    <a:gd name="T13" fmla="*/ 5 h 36"/>
                    <a:gd name="T14" fmla="*/ 30 w 46"/>
                    <a:gd name="T15" fmla="*/ 7 h 36"/>
                    <a:gd name="T16" fmla="*/ 29 w 46"/>
                    <a:gd name="T17" fmla="*/ 3 h 36"/>
                    <a:gd name="T18" fmla="*/ 23 w 46"/>
                    <a:gd name="T19" fmla="*/ 3 h 36"/>
                    <a:gd name="T20" fmla="*/ 19 w 46"/>
                    <a:gd name="T21" fmla="*/ 6 h 36"/>
                    <a:gd name="T22" fmla="*/ 15 w 46"/>
                    <a:gd name="T23" fmla="*/ 0 h 36"/>
                    <a:gd name="T24" fmla="*/ 7 w 46"/>
                    <a:gd name="T25" fmla="*/ 14 h 36"/>
                    <a:gd name="T26" fmla="*/ 8 w 46"/>
                    <a:gd name="T27" fmla="*/ 21 h 36"/>
                    <a:gd name="T28" fmla="*/ 0 w 46"/>
                    <a:gd name="T29" fmla="*/ 21 h 36"/>
                    <a:gd name="T30" fmla="*/ 11 w 46"/>
                    <a:gd name="T31" fmla="*/ 26 h 36"/>
                    <a:gd name="T32" fmla="*/ 11 w 46"/>
                    <a:gd name="T3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36">
                      <a:moveTo>
                        <a:pt x="11" y="25"/>
                      </a:moveTo>
                      <a:cubicBezTo>
                        <a:pt x="12" y="34"/>
                        <a:pt x="24" y="36"/>
                        <a:pt x="30" y="29"/>
                      </a:cubicBezTo>
                      <a:cubicBezTo>
                        <a:pt x="29" y="28"/>
                        <a:pt x="28" y="28"/>
                        <a:pt x="27" y="27"/>
                      </a:cubicBezTo>
                      <a:cubicBezTo>
                        <a:pt x="29" y="25"/>
                        <a:pt x="33" y="25"/>
                        <a:pt x="36" y="22"/>
                      </a:cubicBezTo>
                      <a:cubicBezTo>
                        <a:pt x="38" y="19"/>
                        <a:pt x="39" y="16"/>
                        <a:pt x="35" y="14"/>
                      </a:cubicBezTo>
                      <a:cubicBezTo>
                        <a:pt x="36" y="11"/>
                        <a:pt x="42" y="4"/>
                        <a:pt x="46" y="3"/>
                      </a:cubicBezTo>
                      <a:cubicBezTo>
                        <a:pt x="43" y="3"/>
                        <a:pt x="38" y="4"/>
                        <a:pt x="35" y="5"/>
                      </a:cubicBezTo>
                      <a:cubicBezTo>
                        <a:pt x="33" y="5"/>
                        <a:pt x="31" y="7"/>
                        <a:pt x="30" y="7"/>
                      </a:cubicBezTo>
                      <a:cubicBezTo>
                        <a:pt x="29" y="6"/>
                        <a:pt x="30" y="4"/>
                        <a:pt x="29" y="3"/>
                      </a:cubicBezTo>
                      <a:cubicBezTo>
                        <a:pt x="28" y="3"/>
                        <a:pt x="24" y="3"/>
                        <a:pt x="23" y="3"/>
                      </a:cubicBezTo>
                      <a:cubicBezTo>
                        <a:pt x="21" y="4"/>
                        <a:pt x="20" y="5"/>
                        <a:pt x="19" y="6"/>
                      </a:cubicBezTo>
                      <a:cubicBezTo>
                        <a:pt x="14" y="7"/>
                        <a:pt x="18" y="1"/>
                        <a:pt x="15" y="0"/>
                      </a:cubicBezTo>
                      <a:cubicBezTo>
                        <a:pt x="10" y="5"/>
                        <a:pt x="6" y="7"/>
                        <a:pt x="7" y="14"/>
                      </a:cubicBezTo>
                      <a:cubicBezTo>
                        <a:pt x="7" y="16"/>
                        <a:pt x="10" y="20"/>
                        <a:pt x="8" y="21"/>
                      </a:cubicBezTo>
                      <a:cubicBezTo>
                        <a:pt x="6" y="22"/>
                        <a:pt x="1" y="21"/>
                        <a:pt x="0" y="21"/>
                      </a:cubicBezTo>
                      <a:cubicBezTo>
                        <a:pt x="2" y="25"/>
                        <a:pt x="13" y="18"/>
                        <a:pt x="11" y="26"/>
                      </a:cubicBezTo>
                      <a:lnTo>
                        <a:pt x="11" y="25"/>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5" name="Freeform 71"/>
                <p:cNvSpPr>
                  <a:spLocks/>
                </p:cNvSpPr>
                <p:nvPr/>
              </p:nvSpPr>
              <p:spPr bwMode="auto">
                <a:xfrm>
                  <a:off x="1683" y="808"/>
                  <a:ext cx="88" cy="118"/>
                </a:xfrm>
                <a:custGeom>
                  <a:avLst/>
                  <a:gdLst>
                    <a:gd name="T0" fmla="*/ 22 w 37"/>
                    <a:gd name="T1" fmla="*/ 40 h 50"/>
                    <a:gd name="T2" fmla="*/ 33 w 37"/>
                    <a:gd name="T3" fmla="*/ 24 h 50"/>
                    <a:gd name="T4" fmla="*/ 30 w 37"/>
                    <a:gd name="T5" fmla="*/ 26 h 50"/>
                    <a:gd name="T6" fmla="*/ 28 w 37"/>
                    <a:gd name="T7" fmla="*/ 16 h 50"/>
                    <a:gd name="T8" fmla="*/ 20 w 37"/>
                    <a:gd name="T9" fmla="*/ 14 h 50"/>
                    <a:gd name="T10" fmla="*/ 14 w 37"/>
                    <a:gd name="T11" fmla="*/ 0 h 50"/>
                    <a:gd name="T12" fmla="*/ 12 w 37"/>
                    <a:gd name="T13" fmla="*/ 11 h 50"/>
                    <a:gd name="T14" fmla="*/ 12 w 37"/>
                    <a:gd name="T15" fmla="*/ 16 h 50"/>
                    <a:gd name="T16" fmla="*/ 8 w 37"/>
                    <a:gd name="T17" fmla="*/ 16 h 50"/>
                    <a:gd name="T18" fmla="*/ 6 w 37"/>
                    <a:gd name="T19" fmla="*/ 21 h 50"/>
                    <a:gd name="T20" fmla="*/ 7 w 37"/>
                    <a:gd name="T21" fmla="*/ 26 h 50"/>
                    <a:gd name="T22" fmla="*/ 0 w 37"/>
                    <a:gd name="T23" fmla="*/ 28 h 50"/>
                    <a:gd name="T24" fmla="*/ 10 w 37"/>
                    <a:gd name="T25" fmla="*/ 40 h 50"/>
                    <a:gd name="T26" fmla="*/ 17 w 37"/>
                    <a:gd name="T27" fmla="*/ 42 h 50"/>
                    <a:gd name="T28" fmla="*/ 15 w 37"/>
                    <a:gd name="T29" fmla="*/ 50 h 50"/>
                    <a:gd name="T30" fmla="*/ 23 w 37"/>
                    <a:gd name="T31" fmla="*/ 40 h 50"/>
                    <a:gd name="T32" fmla="*/ 22 w 37"/>
                    <a:gd name="T3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50">
                      <a:moveTo>
                        <a:pt x="22" y="40"/>
                      </a:moveTo>
                      <a:cubicBezTo>
                        <a:pt x="31" y="42"/>
                        <a:pt x="37" y="32"/>
                        <a:pt x="33" y="24"/>
                      </a:cubicBezTo>
                      <a:cubicBezTo>
                        <a:pt x="32" y="25"/>
                        <a:pt x="31" y="25"/>
                        <a:pt x="30" y="26"/>
                      </a:cubicBezTo>
                      <a:cubicBezTo>
                        <a:pt x="28" y="23"/>
                        <a:pt x="30" y="19"/>
                        <a:pt x="28" y="16"/>
                      </a:cubicBezTo>
                      <a:cubicBezTo>
                        <a:pt x="26" y="13"/>
                        <a:pt x="24" y="11"/>
                        <a:pt x="20" y="14"/>
                      </a:cubicBezTo>
                      <a:cubicBezTo>
                        <a:pt x="18" y="12"/>
                        <a:pt x="13" y="4"/>
                        <a:pt x="14" y="0"/>
                      </a:cubicBezTo>
                      <a:cubicBezTo>
                        <a:pt x="12" y="3"/>
                        <a:pt x="12" y="8"/>
                        <a:pt x="12" y="11"/>
                      </a:cubicBezTo>
                      <a:cubicBezTo>
                        <a:pt x="12" y="12"/>
                        <a:pt x="13" y="15"/>
                        <a:pt x="12" y="16"/>
                      </a:cubicBezTo>
                      <a:cubicBezTo>
                        <a:pt x="10" y="17"/>
                        <a:pt x="9" y="15"/>
                        <a:pt x="8" y="16"/>
                      </a:cubicBezTo>
                      <a:cubicBezTo>
                        <a:pt x="7" y="17"/>
                        <a:pt x="6" y="20"/>
                        <a:pt x="6" y="21"/>
                      </a:cubicBezTo>
                      <a:cubicBezTo>
                        <a:pt x="6" y="23"/>
                        <a:pt x="7" y="24"/>
                        <a:pt x="7" y="26"/>
                      </a:cubicBezTo>
                      <a:cubicBezTo>
                        <a:pt x="7" y="31"/>
                        <a:pt x="2" y="25"/>
                        <a:pt x="0" y="28"/>
                      </a:cubicBezTo>
                      <a:cubicBezTo>
                        <a:pt x="3" y="34"/>
                        <a:pt x="3" y="39"/>
                        <a:pt x="10" y="40"/>
                      </a:cubicBezTo>
                      <a:cubicBezTo>
                        <a:pt x="13" y="41"/>
                        <a:pt x="17" y="39"/>
                        <a:pt x="17" y="42"/>
                      </a:cubicBezTo>
                      <a:cubicBezTo>
                        <a:pt x="17" y="44"/>
                        <a:pt x="15" y="48"/>
                        <a:pt x="15" y="50"/>
                      </a:cubicBezTo>
                      <a:cubicBezTo>
                        <a:pt x="19" y="49"/>
                        <a:pt x="16" y="36"/>
                        <a:pt x="23" y="40"/>
                      </a:cubicBezTo>
                      <a:lnTo>
                        <a:pt x="22" y="40"/>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6" name="Freeform 72"/>
                <p:cNvSpPr>
                  <a:spLocks/>
                </p:cNvSpPr>
                <p:nvPr/>
              </p:nvSpPr>
              <p:spPr bwMode="auto">
                <a:xfrm>
                  <a:off x="1790" y="945"/>
                  <a:ext cx="156" cy="64"/>
                </a:xfrm>
                <a:custGeom>
                  <a:avLst/>
                  <a:gdLst>
                    <a:gd name="T0" fmla="*/ 26 w 66"/>
                    <a:gd name="T1" fmla="*/ 25 h 27"/>
                    <a:gd name="T2" fmla="*/ 40 w 66"/>
                    <a:gd name="T3" fmla="*/ 26 h 27"/>
                    <a:gd name="T4" fmla="*/ 40 w 66"/>
                    <a:gd name="T5" fmla="*/ 22 h 27"/>
                    <a:gd name="T6" fmla="*/ 50 w 66"/>
                    <a:gd name="T7" fmla="*/ 22 h 27"/>
                    <a:gd name="T8" fmla="*/ 49 w 66"/>
                    <a:gd name="T9" fmla="*/ 17 h 27"/>
                    <a:gd name="T10" fmla="*/ 62 w 66"/>
                    <a:gd name="T11" fmla="*/ 14 h 27"/>
                    <a:gd name="T12" fmla="*/ 59 w 66"/>
                    <a:gd name="T13" fmla="*/ 20 h 27"/>
                    <a:gd name="T14" fmla="*/ 65 w 66"/>
                    <a:gd name="T15" fmla="*/ 17 h 27"/>
                    <a:gd name="T16" fmla="*/ 63 w 66"/>
                    <a:gd name="T17" fmla="*/ 11 h 27"/>
                    <a:gd name="T18" fmla="*/ 55 w 66"/>
                    <a:gd name="T19" fmla="*/ 10 h 27"/>
                    <a:gd name="T20" fmla="*/ 48 w 66"/>
                    <a:gd name="T21" fmla="*/ 8 h 27"/>
                    <a:gd name="T22" fmla="*/ 51 w 66"/>
                    <a:gd name="T23" fmla="*/ 4 h 27"/>
                    <a:gd name="T24" fmla="*/ 47 w 66"/>
                    <a:gd name="T25" fmla="*/ 4 h 27"/>
                    <a:gd name="T26" fmla="*/ 39 w 66"/>
                    <a:gd name="T27" fmla="*/ 6 h 27"/>
                    <a:gd name="T28" fmla="*/ 42 w 66"/>
                    <a:gd name="T29" fmla="*/ 2 h 27"/>
                    <a:gd name="T30" fmla="*/ 37 w 66"/>
                    <a:gd name="T31" fmla="*/ 1 h 27"/>
                    <a:gd name="T32" fmla="*/ 9 w 66"/>
                    <a:gd name="T33" fmla="*/ 9 h 27"/>
                    <a:gd name="T34" fmla="*/ 1 w 66"/>
                    <a:gd name="T35" fmla="*/ 6 h 27"/>
                    <a:gd name="T36" fmla="*/ 9 w 66"/>
                    <a:gd name="T37" fmla="*/ 9 h 27"/>
                    <a:gd name="T38" fmla="*/ 20 w 66"/>
                    <a:gd name="T39" fmla="*/ 20 h 27"/>
                    <a:gd name="T40" fmla="*/ 26 w 66"/>
                    <a:gd name="T41"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27">
                      <a:moveTo>
                        <a:pt x="26" y="25"/>
                      </a:moveTo>
                      <a:cubicBezTo>
                        <a:pt x="27" y="18"/>
                        <a:pt x="39" y="27"/>
                        <a:pt x="40" y="26"/>
                      </a:cubicBezTo>
                      <a:cubicBezTo>
                        <a:pt x="42" y="25"/>
                        <a:pt x="40" y="22"/>
                        <a:pt x="40" y="22"/>
                      </a:cubicBezTo>
                      <a:cubicBezTo>
                        <a:pt x="40" y="22"/>
                        <a:pt x="47" y="24"/>
                        <a:pt x="50" y="22"/>
                      </a:cubicBezTo>
                      <a:cubicBezTo>
                        <a:pt x="53" y="20"/>
                        <a:pt x="50" y="17"/>
                        <a:pt x="49" y="17"/>
                      </a:cubicBezTo>
                      <a:cubicBezTo>
                        <a:pt x="49" y="17"/>
                        <a:pt x="59" y="11"/>
                        <a:pt x="62" y="14"/>
                      </a:cubicBezTo>
                      <a:cubicBezTo>
                        <a:pt x="65" y="18"/>
                        <a:pt x="59" y="20"/>
                        <a:pt x="59" y="20"/>
                      </a:cubicBezTo>
                      <a:cubicBezTo>
                        <a:pt x="59" y="20"/>
                        <a:pt x="64" y="20"/>
                        <a:pt x="65" y="17"/>
                      </a:cubicBezTo>
                      <a:cubicBezTo>
                        <a:pt x="66" y="14"/>
                        <a:pt x="65" y="12"/>
                        <a:pt x="63" y="11"/>
                      </a:cubicBezTo>
                      <a:cubicBezTo>
                        <a:pt x="61" y="10"/>
                        <a:pt x="59" y="10"/>
                        <a:pt x="55" y="10"/>
                      </a:cubicBezTo>
                      <a:cubicBezTo>
                        <a:pt x="50" y="9"/>
                        <a:pt x="48" y="8"/>
                        <a:pt x="48" y="8"/>
                      </a:cubicBezTo>
                      <a:cubicBezTo>
                        <a:pt x="48" y="8"/>
                        <a:pt x="52" y="6"/>
                        <a:pt x="51" y="4"/>
                      </a:cubicBezTo>
                      <a:cubicBezTo>
                        <a:pt x="51" y="3"/>
                        <a:pt x="50" y="3"/>
                        <a:pt x="47" y="4"/>
                      </a:cubicBezTo>
                      <a:cubicBezTo>
                        <a:pt x="44" y="5"/>
                        <a:pt x="39" y="6"/>
                        <a:pt x="39" y="6"/>
                      </a:cubicBezTo>
                      <a:cubicBezTo>
                        <a:pt x="39" y="6"/>
                        <a:pt x="42" y="3"/>
                        <a:pt x="42" y="2"/>
                      </a:cubicBezTo>
                      <a:cubicBezTo>
                        <a:pt x="41" y="0"/>
                        <a:pt x="40" y="0"/>
                        <a:pt x="37" y="1"/>
                      </a:cubicBezTo>
                      <a:cubicBezTo>
                        <a:pt x="34" y="3"/>
                        <a:pt x="19" y="9"/>
                        <a:pt x="9" y="9"/>
                      </a:cubicBezTo>
                      <a:cubicBezTo>
                        <a:pt x="0" y="8"/>
                        <a:pt x="1" y="6"/>
                        <a:pt x="1" y="6"/>
                      </a:cubicBezTo>
                      <a:cubicBezTo>
                        <a:pt x="9" y="9"/>
                        <a:pt x="9" y="9"/>
                        <a:pt x="9" y="9"/>
                      </a:cubicBezTo>
                      <a:cubicBezTo>
                        <a:pt x="9" y="9"/>
                        <a:pt x="20" y="12"/>
                        <a:pt x="20" y="20"/>
                      </a:cubicBezTo>
                      <a:cubicBezTo>
                        <a:pt x="20" y="27"/>
                        <a:pt x="26" y="25"/>
                        <a:pt x="26" y="2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7" name="Freeform 73"/>
                <p:cNvSpPr>
                  <a:spLocks/>
                </p:cNvSpPr>
                <p:nvPr/>
              </p:nvSpPr>
              <p:spPr bwMode="auto">
                <a:xfrm>
                  <a:off x="1643" y="1104"/>
                  <a:ext cx="175" cy="224"/>
                </a:xfrm>
                <a:custGeom>
                  <a:avLst/>
                  <a:gdLst>
                    <a:gd name="T0" fmla="*/ 22 w 74"/>
                    <a:gd name="T1" fmla="*/ 67 h 95"/>
                    <a:gd name="T2" fmla="*/ 59 w 74"/>
                    <a:gd name="T3" fmla="*/ 86 h 95"/>
                    <a:gd name="T4" fmla="*/ 50 w 74"/>
                    <a:gd name="T5" fmla="*/ 67 h 95"/>
                    <a:gd name="T6" fmla="*/ 35 w 74"/>
                    <a:gd name="T7" fmla="*/ 59 h 95"/>
                    <a:gd name="T8" fmla="*/ 40 w 74"/>
                    <a:gd name="T9" fmla="*/ 53 h 95"/>
                    <a:gd name="T10" fmla="*/ 18 w 74"/>
                    <a:gd name="T11" fmla="*/ 38 h 95"/>
                    <a:gd name="T12" fmla="*/ 23 w 74"/>
                    <a:gd name="T13" fmla="*/ 6 h 95"/>
                    <a:gd name="T14" fmla="*/ 31 w 74"/>
                    <a:gd name="T15" fmla="*/ 2 h 95"/>
                    <a:gd name="T16" fmla="*/ 15 w 74"/>
                    <a:gd name="T17" fmla="*/ 9 h 95"/>
                    <a:gd name="T18" fmla="*/ 22 w 74"/>
                    <a:gd name="T19" fmla="*/ 6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95">
                      <a:moveTo>
                        <a:pt x="22" y="67"/>
                      </a:moveTo>
                      <a:cubicBezTo>
                        <a:pt x="25" y="72"/>
                        <a:pt x="43" y="95"/>
                        <a:pt x="59" y="86"/>
                      </a:cubicBezTo>
                      <a:cubicBezTo>
                        <a:pt x="74" y="76"/>
                        <a:pt x="62" y="57"/>
                        <a:pt x="50" y="67"/>
                      </a:cubicBezTo>
                      <a:cubicBezTo>
                        <a:pt x="42" y="75"/>
                        <a:pt x="33" y="64"/>
                        <a:pt x="35" y="59"/>
                      </a:cubicBezTo>
                      <a:cubicBezTo>
                        <a:pt x="36" y="55"/>
                        <a:pt x="40" y="53"/>
                        <a:pt x="40" y="53"/>
                      </a:cubicBezTo>
                      <a:cubicBezTo>
                        <a:pt x="40" y="53"/>
                        <a:pt x="23" y="53"/>
                        <a:pt x="18" y="38"/>
                      </a:cubicBezTo>
                      <a:cubicBezTo>
                        <a:pt x="12" y="24"/>
                        <a:pt x="16" y="11"/>
                        <a:pt x="23" y="6"/>
                      </a:cubicBezTo>
                      <a:cubicBezTo>
                        <a:pt x="29" y="1"/>
                        <a:pt x="31" y="2"/>
                        <a:pt x="31" y="2"/>
                      </a:cubicBezTo>
                      <a:cubicBezTo>
                        <a:pt x="31" y="2"/>
                        <a:pt x="22" y="0"/>
                        <a:pt x="15" y="9"/>
                      </a:cubicBezTo>
                      <a:cubicBezTo>
                        <a:pt x="0" y="30"/>
                        <a:pt x="19" y="63"/>
                        <a:pt x="22" y="67"/>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8" name="Freeform 74"/>
                <p:cNvSpPr>
                  <a:spLocks/>
                </p:cNvSpPr>
                <p:nvPr/>
              </p:nvSpPr>
              <p:spPr bwMode="auto">
                <a:xfrm>
                  <a:off x="1058" y="1614"/>
                  <a:ext cx="158" cy="186"/>
                </a:xfrm>
                <a:custGeom>
                  <a:avLst/>
                  <a:gdLst>
                    <a:gd name="T0" fmla="*/ 57 w 67"/>
                    <a:gd name="T1" fmla="*/ 34 h 79"/>
                    <a:gd name="T2" fmla="*/ 50 w 67"/>
                    <a:gd name="T3" fmla="*/ 71 h 79"/>
                    <a:gd name="T4" fmla="*/ 41 w 67"/>
                    <a:gd name="T5" fmla="*/ 57 h 79"/>
                    <a:gd name="T6" fmla="*/ 44 w 67"/>
                    <a:gd name="T7" fmla="*/ 40 h 79"/>
                    <a:gd name="T8" fmla="*/ 36 w 67"/>
                    <a:gd name="T9" fmla="*/ 41 h 79"/>
                    <a:gd name="T10" fmla="*/ 37 w 67"/>
                    <a:gd name="T11" fmla="*/ 18 h 79"/>
                    <a:gd name="T12" fmla="*/ 9 w 67"/>
                    <a:gd name="T13" fmla="*/ 7 h 79"/>
                    <a:gd name="T14" fmla="*/ 0 w 67"/>
                    <a:gd name="T15" fmla="*/ 12 h 79"/>
                    <a:gd name="T16" fmla="*/ 16 w 67"/>
                    <a:gd name="T17" fmla="*/ 2 h 79"/>
                    <a:gd name="T18" fmla="*/ 57 w 67"/>
                    <a:gd name="T19" fmla="*/ 3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79">
                      <a:moveTo>
                        <a:pt x="57" y="34"/>
                      </a:moveTo>
                      <a:cubicBezTo>
                        <a:pt x="59" y="38"/>
                        <a:pt x="67" y="63"/>
                        <a:pt x="50" y="71"/>
                      </a:cubicBezTo>
                      <a:cubicBezTo>
                        <a:pt x="34" y="79"/>
                        <a:pt x="26" y="61"/>
                        <a:pt x="41" y="57"/>
                      </a:cubicBezTo>
                      <a:cubicBezTo>
                        <a:pt x="51" y="53"/>
                        <a:pt x="49" y="41"/>
                        <a:pt x="44" y="40"/>
                      </a:cubicBezTo>
                      <a:cubicBezTo>
                        <a:pt x="39" y="39"/>
                        <a:pt x="36" y="41"/>
                        <a:pt x="36" y="41"/>
                      </a:cubicBezTo>
                      <a:cubicBezTo>
                        <a:pt x="36" y="41"/>
                        <a:pt x="45" y="29"/>
                        <a:pt x="37" y="18"/>
                      </a:cubicBezTo>
                      <a:cubicBezTo>
                        <a:pt x="29" y="7"/>
                        <a:pt x="17" y="4"/>
                        <a:pt x="9" y="7"/>
                      </a:cubicBezTo>
                      <a:cubicBezTo>
                        <a:pt x="1" y="10"/>
                        <a:pt x="0" y="12"/>
                        <a:pt x="0" y="12"/>
                      </a:cubicBezTo>
                      <a:cubicBezTo>
                        <a:pt x="0" y="12"/>
                        <a:pt x="5" y="4"/>
                        <a:pt x="16" y="2"/>
                      </a:cubicBezTo>
                      <a:cubicBezTo>
                        <a:pt x="41" y="0"/>
                        <a:pt x="56" y="30"/>
                        <a:pt x="57" y="3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49" name="Freeform 75"/>
                <p:cNvSpPr>
                  <a:spLocks/>
                </p:cNvSpPr>
                <p:nvPr/>
              </p:nvSpPr>
              <p:spPr bwMode="auto">
                <a:xfrm>
                  <a:off x="729" y="1590"/>
                  <a:ext cx="29" cy="26"/>
                </a:xfrm>
                <a:custGeom>
                  <a:avLst/>
                  <a:gdLst>
                    <a:gd name="T0" fmla="*/ 9 w 12"/>
                    <a:gd name="T1" fmla="*/ 2 h 11"/>
                    <a:gd name="T2" fmla="*/ 10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0" y="9"/>
                      </a:cubicBezTo>
                      <a:cubicBezTo>
                        <a:pt x="9" y="11"/>
                        <a:pt x="6" y="11"/>
                        <a:pt x="3" y="9"/>
                      </a:cubicBezTo>
                      <a:cubicBezTo>
                        <a:pt x="1" y="7"/>
                        <a:pt x="0" y="3"/>
                        <a:pt x="1"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0" name="Freeform 76"/>
                <p:cNvSpPr>
                  <a:spLocks/>
                </p:cNvSpPr>
                <p:nvPr/>
              </p:nvSpPr>
              <p:spPr bwMode="auto">
                <a:xfrm>
                  <a:off x="729" y="1590"/>
                  <a:ext cx="29"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7 w 12"/>
                    <a:gd name="T11" fmla="*/ 10 h 11"/>
                    <a:gd name="T12" fmla="*/ 4 w 12"/>
                    <a:gd name="T13" fmla="*/ 9 h 11"/>
                    <a:gd name="T14" fmla="*/ 3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2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9" y="4"/>
                        <a:pt x="10" y="5"/>
                        <a:pt x="11" y="6"/>
                      </a:cubicBezTo>
                      <a:cubicBezTo>
                        <a:pt x="11" y="7"/>
                        <a:pt x="11" y="8"/>
                        <a:pt x="10" y="9"/>
                      </a:cubicBezTo>
                      <a:cubicBezTo>
                        <a:pt x="10" y="9"/>
                        <a:pt x="10" y="9"/>
                        <a:pt x="10" y="9"/>
                      </a:cubicBezTo>
                      <a:cubicBezTo>
                        <a:pt x="9" y="10"/>
                        <a:pt x="8" y="10"/>
                        <a:pt x="7" y="10"/>
                      </a:cubicBezTo>
                      <a:cubicBezTo>
                        <a:pt x="6" y="10"/>
                        <a:pt x="5" y="9"/>
                        <a:pt x="4" y="9"/>
                      </a:cubicBezTo>
                      <a:cubicBezTo>
                        <a:pt x="4" y="8"/>
                        <a:pt x="4" y="8"/>
                        <a:pt x="3" y="8"/>
                      </a:cubicBezTo>
                      <a:cubicBezTo>
                        <a:pt x="2" y="7"/>
                        <a:pt x="1" y="6"/>
                        <a:pt x="1" y="5"/>
                      </a:cubicBezTo>
                      <a:cubicBezTo>
                        <a:pt x="1" y="4"/>
                        <a:pt x="1" y="3"/>
                        <a:pt x="2" y="2"/>
                      </a:cubicBezTo>
                      <a:cubicBezTo>
                        <a:pt x="2" y="2"/>
                        <a:pt x="2" y="2"/>
                        <a:pt x="2" y="2"/>
                      </a:cubicBezTo>
                      <a:cubicBezTo>
                        <a:pt x="2" y="1"/>
                        <a:pt x="3" y="1"/>
                        <a:pt x="4" y="1"/>
                      </a:cubicBezTo>
                      <a:cubicBezTo>
                        <a:pt x="5" y="1"/>
                        <a:pt x="7" y="1"/>
                        <a:pt x="8" y="2"/>
                      </a:cubicBezTo>
                      <a:cubicBezTo>
                        <a:pt x="8" y="2"/>
                        <a:pt x="8" y="3"/>
                        <a:pt x="8" y="3"/>
                      </a:cubicBezTo>
                      <a:cubicBezTo>
                        <a:pt x="9" y="2"/>
                        <a:pt x="9" y="2"/>
                        <a:pt x="9" y="2"/>
                      </a:cubicBezTo>
                      <a:cubicBezTo>
                        <a:pt x="9" y="2"/>
                        <a:pt x="9" y="2"/>
                        <a:pt x="9" y="2"/>
                      </a:cubicBezTo>
                      <a:cubicBezTo>
                        <a:pt x="9" y="2"/>
                        <a:pt x="9" y="2"/>
                        <a:pt x="9" y="2"/>
                      </a:cubicBezTo>
                      <a:cubicBezTo>
                        <a:pt x="7" y="0"/>
                        <a:pt x="6" y="0"/>
                        <a:pt x="4" y="0"/>
                      </a:cubicBezTo>
                      <a:cubicBezTo>
                        <a:pt x="3" y="0"/>
                        <a:pt x="2" y="0"/>
                        <a:pt x="1" y="1"/>
                      </a:cubicBezTo>
                      <a:cubicBezTo>
                        <a:pt x="1" y="1"/>
                        <a:pt x="1" y="1"/>
                        <a:pt x="1" y="1"/>
                      </a:cubicBezTo>
                      <a:cubicBezTo>
                        <a:pt x="0" y="2"/>
                        <a:pt x="0" y="4"/>
                        <a:pt x="0" y="5"/>
                      </a:cubicBezTo>
                      <a:cubicBezTo>
                        <a:pt x="0" y="7"/>
                        <a:pt x="1" y="8"/>
                        <a:pt x="3" y="9"/>
                      </a:cubicBezTo>
                      <a:cubicBezTo>
                        <a:pt x="3" y="9"/>
                        <a:pt x="3" y="9"/>
                        <a:pt x="3" y="9"/>
                      </a:cubicBezTo>
                      <a:cubicBezTo>
                        <a:pt x="4" y="10"/>
                        <a:pt x="6" y="11"/>
                        <a:pt x="7" y="11"/>
                      </a:cubicBezTo>
                      <a:cubicBezTo>
                        <a:pt x="9" y="11"/>
                        <a:pt x="10" y="11"/>
                        <a:pt x="11" y="10"/>
                      </a:cubicBezTo>
                      <a:cubicBezTo>
                        <a:pt x="11" y="10"/>
                        <a:pt x="11" y="10"/>
                        <a:pt x="11" y="10"/>
                      </a:cubicBezTo>
                      <a:cubicBezTo>
                        <a:pt x="12" y="8"/>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1" name="Freeform 77"/>
                <p:cNvSpPr>
                  <a:spLocks/>
                </p:cNvSpPr>
                <p:nvPr/>
              </p:nvSpPr>
              <p:spPr bwMode="auto">
                <a:xfrm>
                  <a:off x="720" y="1564"/>
                  <a:ext cx="28" cy="26"/>
                </a:xfrm>
                <a:custGeom>
                  <a:avLst/>
                  <a:gdLst>
                    <a:gd name="T0" fmla="*/ 9 w 12"/>
                    <a:gd name="T1" fmla="*/ 2 h 11"/>
                    <a:gd name="T2" fmla="*/ 11 w 12"/>
                    <a:gd name="T3" fmla="*/ 9 h 11"/>
                    <a:gd name="T4" fmla="*/ 3 w 12"/>
                    <a:gd name="T5" fmla="*/ 9 h 11"/>
                    <a:gd name="T6" fmla="*/ 2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2" y="4"/>
                        <a:pt x="12" y="7"/>
                        <a:pt x="11" y="9"/>
                      </a:cubicBezTo>
                      <a:cubicBezTo>
                        <a:pt x="9" y="11"/>
                        <a:pt x="6" y="11"/>
                        <a:pt x="3" y="9"/>
                      </a:cubicBezTo>
                      <a:cubicBezTo>
                        <a:pt x="1" y="6"/>
                        <a:pt x="0" y="3"/>
                        <a:pt x="2" y="1"/>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2" name="Freeform 78"/>
                <p:cNvSpPr>
                  <a:spLocks/>
                </p:cNvSpPr>
                <p:nvPr/>
              </p:nvSpPr>
              <p:spPr bwMode="auto">
                <a:xfrm>
                  <a:off x="720" y="1564"/>
                  <a:ext cx="28" cy="26"/>
                </a:xfrm>
                <a:custGeom>
                  <a:avLst/>
                  <a:gdLst>
                    <a:gd name="T0" fmla="*/ 9 w 12"/>
                    <a:gd name="T1" fmla="*/ 2 h 11"/>
                    <a:gd name="T2" fmla="*/ 9 w 12"/>
                    <a:gd name="T3" fmla="*/ 2 h 11"/>
                    <a:gd name="T4" fmla="*/ 11 w 12"/>
                    <a:gd name="T5" fmla="*/ 6 h 11"/>
                    <a:gd name="T6" fmla="*/ 11 w 12"/>
                    <a:gd name="T7" fmla="*/ 9 h 11"/>
                    <a:gd name="T8" fmla="*/ 10 w 12"/>
                    <a:gd name="T9" fmla="*/ 9 h 11"/>
                    <a:gd name="T10" fmla="*/ 8 w 12"/>
                    <a:gd name="T11" fmla="*/ 10 h 11"/>
                    <a:gd name="T12" fmla="*/ 4 w 12"/>
                    <a:gd name="T13" fmla="*/ 8 h 11"/>
                    <a:gd name="T14" fmla="*/ 4 w 12"/>
                    <a:gd name="T15" fmla="*/ 8 h 11"/>
                    <a:gd name="T16" fmla="*/ 2 w 12"/>
                    <a:gd name="T17" fmla="*/ 5 h 11"/>
                    <a:gd name="T18" fmla="*/ 2 w 12"/>
                    <a:gd name="T19" fmla="*/ 2 h 11"/>
                    <a:gd name="T20" fmla="*/ 2 w 12"/>
                    <a:gd name="T21" fmla="*/ 2 h 11"/>
                    <a:gd name="T22" fmla="*/ 5 w 12"/>
                    <a:gd name="T23" fmla="*/ 1 h 11"/>
                    <a:gd name="T24" fmla="*/ 8 w 12"/>
                    <a:gd name="T25" fmla="*/ 2 h 11"/>
                    <a:gd name="T26" fmla="*/ 9 w 12"/>
                    <a:gd name="T27" fmla="*/ 2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1 w 12"/>
                    <a:gd name="T41" fmla="*/ 5 h 11"/>
                    <a:gd name="T42" fmla="*/ 3 w 12"/>
                    <a:gd name="T43" fmla="*/ 9 h 11"/>
                    <a:gd name="T44" fmla="*/ 3 w 12"/>
                    <a:gd name="T45" fmla="*/ 9 h 11"/>
                    <a:gd name="T46" fmla="*/ 8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2"/>
                        <a:pt x="9" y="2"/>
                        <a:pt x="9" y="2"/>
                      </a:cubicBezTo>
                      <a:cubicBezTo>
                        <a:pt x="10" y="3"/>
                        <a:pt x="11" y="5"/>
                        <a:pt x="11" y="6"/>
                      </a:cubicBezTo>
                      <a:cubicBezTo>
                        <a:pt x="11" y="7"/>
                        <a:pt x="11" y="8"/>
                        <a:pt x="11" y="9"/>
                      </a:cubicBezTo>
                      <a:cubicBezTo>
                        <a:pt x="10" y="9"/>
                        <a:pt x="10" y="9"/>
                        <a:pt x="10" y="9"/>
                      </a:cubicBezTo>
                      <a:cubicBezTo>
                        <a:pt x="10" y="10"/>
                        <a:pt x="9" y="10"/>
                        <a:pt x="8" y="10"/>
                      </a:cubicBezTo>
                      <a:cubicBezTo>
                        <a:pt x="7" y="10"/>
                        <a:pt x="5" y="9"/>
                        <a:pt x="4" y="8"/>
                      </a:cubicBezTo>
                      <a:cubicBezTo>
                        <a:pt x="4" y="8"/>
                        <a:pt x="4" y="8"/>
                        <a:pt x="4" y="8"/>
                      </a:cubicBezTo>
                      <a:cubicBezTo>
                        <a:pt x="3" y="7"/>
                        <a:pt x="2" y="6"/>
                        <a:pt x="2" y="5"/>
                      </a:cubicBezTo>
                      <a:cubicBezTo>
                        <a:pt x="1" y="4"/>
                        <a:pt x="1" y="3"/>
                        <a:pt x="2" y="2"/>
                      </a:cubicBezTo>
                      <a:cubicBezTo>
                        <a:pt x="2" y="2"/>
                        <a:pt x="2" y="2"/>
                        <a:pt x="2" y="2"/>
                      </a:cubicBezTo>
                      <a:cubicBezTo>
                        <a:pt x="3" y="1"/>
                        <a:pt x="4" y="1"/>
                        <a:pt x="5" y="1"/>
                      </a:cubicBezTo>
                      <a:cubicBezTo>
                        <a:pt x="6" y="1"/>
                        <a:pt x="7" y="1"/>
                        <a:pt x="8" y="2"/>
                      </a:cubicBezTo>
                      <a:cubicBezTo>
                        <a:pt x="8" y="2"/>
                        <a:pt x="9" y="2"/>
                        <a:pt x="9" y="2"/>
                      </a:cubicBezTo>
                      <a:cubicBezTo>
                        <a:pt x="9" y="2"/>
                        <a:pt x="9" y="2"/>
                        <a:pt x="9" y="2"/>
                      </a:cubicBezTo>
                      <a:cubicBezTo>
                        <a:pt x="9" y="2"/>
                        <a:pt x="9" y="2"/>
                        <a:pt x="9" y="2"/>
                      </a:cubicBezTo>
                      <a:cubicBezTo>
                        <a:pt x="9" y="2"/>
                        <a:pt x="9" y="1"/>
                        <a:pt x="9" y="1"/>
                      </a:cubicBezTo>
                      <a:cubicBezTo>
                        <a:pt x="8" y="0"/>
                        <a:pt x="6" y="0"/>
                        <a:pt x="5" y="0"/>
                      </a:cubicBezTo>
                      <a:cubicBezTo>
                        <a:pt x="3" y="0"/>
                        <a:pt x="2" y="0"/>
                        <a:pt x="1" y="1"/>
                      </a:cubicBezTo>
                      <a:cubicBezTo>
                        <a:pt x="1" y="1"/>
                        <a:pt x="1" y="1"/>
                        <a:pt x="1" y="1"/>
                      </a:cubicBezTo>
                      <a:cubicBezTo>
                        <a:pt x="0" y="2"/>
                        <a:pt x="0" y="4"/>
                        <a:pt x="1" y="5"/>
                      </a:cubicBezTo>
                      <a:cubicBezTo>
                        <a:pt x="1" y="6"/>
                        <a:pt x="2" y="8"/>
                        <a:pt x="3" y="9"/>
                      </a:cubicBezTo>
                      <a:cubicBezTo>
                        <a:pt x="3" y="9"/>
                        <a:pt x="3" y="9"/>
                        <a:pt x="3" y="9"/>
                      </a:cubicBezTo>
                      <a:cubicBezTo>
                        <a:pt x="5" y="10"/>
                        <a:pt x="6" y="11"/>
                        <a:pt x="8" y="11"/>
                      </a:cubicBezTo>
                      <a:cubicBezTo>
                        <a:pt x="9" y="11"/>
                        <a:pt x="10" y="11"/>
                        <a:pt x="11" y="10"/>
                      </a:cubicBezTo>
                      <a:cubicBezTo>
                        <a:pt x="11" y="9"/>
                        <a:pt x="11" y="9"/>
                        <a:pt x="11" y="9"/>
                      </a:cubicBezTo>
                      <a:cubicBezTo>
                        <a:pt x="12" y="8"/>
                        <a:pt x="12" y="7"/>
                        <a:pt x="12" y="6"/>
                      </a:cubicBezTo>
                      <a:cubicBezTo>
                        <a:pt x="12" y="4"/>
                        <a:pt x="11"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3" name="Freeform 79"/>
                <p:cNvSpPr>
                  <a:spLocks/>
                </p:cNvSpPr>
                <p:nvPr/>
              </p:nvSpPr>
              <p:spPr bwMode="auto">
                <a:xfrm>
                  <a:off x="668" y="1465"/>
                  <a:ext cx="28" cy="26"/>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4" name="Freeform 80"/>
                <p:cNvSpPr>
                  <a:spLocks/>
                </p:cNvSpPr>
                <p:nvPr/>
              </p:nvSpPr>
              <p:spPr bwMode="auto">
                <a:xfrm>
                  <a:off x="668" y="1465"/>
                  <a:ext cx="28"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3"/>
                      </a:cubicBezTo>
                      <a:cubicBezTo>
                        <a:pt x="9" y="2"/>
                        <a:pt x="9" y="2"/>
                        <a:pt x="9" y="2"/>
                      </a:cubicBezTo>
                      <a:cubicBezTo>
                        <a:pt x="9" y="2"/>
                        <a:pt x="9" y="2"/>
                        <a:pt x="9" y="2"/>
                      </a:cubicBezTo>
                      <a:cubicBezTo>
                        <a:pt x="9" y="2"/>
                        <a:pt x="9" y="2"/>
                        <a:pt x="9" y="1"/>
                      </a:cubicBezTo>
                      <a:cubicBezTo>
                        <a:pt x="7" y="0"/>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5" name="Freeform 81"/>
                <p:cNvSpPr>
                  <a:spLocks/>
                </p:cNvSpPr>
                <p:nvPr/>
              </p:nvSpPr>
              <p:spPr bwMode="auto">
                <a:xfrm>
                  <a:off x="710" y="1538"/>
                  <a:ext cx="31" cy="26"/>
                </a:xfrm>
                <a:custGeom>
                  <a:avLst/>
                  <a:gdLst>
                    <a:gd name="T0" fmla="*/ 9 w 13"/>
                    <a:gd name="T1" fmla="*/ 2 h 11"/>
                    <a:gd name="T2" fmla="*/ 11 w 13"/>
                    <a:gd name="T3" fmla="*/ 9 h 11"/>
                    <a:gd name="T4" fmla="*/ 4 w 13"/>
                    <a:gd name="T5" fmla="*/ 9 h 11"/>
                    <a:gd name="T6" fmla="*/ 2 w 13"/>
                    <a:gd name="T7" fmla="*/ 1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7"/>
                        <a:pt x="11" y="9"/>
                      </a:cubicBezTo>
                      <a:cubicBezTo>
                        <a:pt x="10" y="11"/>
                        <a:pt x="6" y="11"/>
                        <a:pt x="4" y="9"/>
                      </a:cubicBezTo>
                      <a:cubicBezTo>
                        <a:pt x="1" y="6"/>
                        <a:pt x="0" y="3"/>
                        <a:pt x="2" y="1"/>
                      </a:cubicBezTo>
                      <a:cubicBezTo>
                        <a:pt x="3" y="0"/>
                        <a:pt x="7"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6" name="Freeform 82"/>
                <p:cNvSpPr>
                  <a:spLocks/>
                </p:cNvSpPr>
                <p:nvPr/>
              </p:nvSpPr>
              <p:spPr bwMode="auto">
                <a:xfrm>
                  <a:off x="710" y="1538"/>
                  <a:ext cx="31" cy="26"/>
                </a:xfrm>
                <a:custGeom>
                  <a:avLst/>
                  <a:gdLst>
                    <a:gd name="T0" fmla="*/ 9 w 13"/>
                    <a:gd name="T1" fmla="*/ 2 h 11"/>
                    <a:gd name="T2" fmla="*/ 9 w 13"/>
                    <a:gd name="T3" fmla="*/ 2 h 11"/>
                    <a:gd name="T4" fmla="*/ 11 w 13"/>
                    <a:gd name="T5" fmla="*/ 6 h 11"/>
                    <a:gd name="T6" fmla="*/ 11 w 13"/>
                    <a:gd name="T7" fmla="*/ 9 h 11"/>
                    <a:gd name="T8" fmla="*/ 11 w 13"/>
                    <a:gd name="T9" fmla="*/ 9 h 11"/>
                    <a:gd name="T10" fmla="*/ 8 w 13"/>
                    <a:gd name="T11" fmla="*/ 10 h 11"/>
                    <a:gd name="T12" fmla="*/ 4 w 13"/>
                    <a:gd name="T13" fmla="*/ 8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2 h 11"/>
                    <a:gd name="T26" fmla="*/ 9 w 13"/>
                    <a:gd name="T27" fmla="*/ 2 h 11"/>
                    <a:gd name="T28" fmla="*/ 9 w 13"/>
                    <a:gd name="T29" fmla="*/ 2 h 11"/>
                    <a:gd name="T30" fmla="*/ 10 w 13"/>
                    <a:gd name="T31" fmla="*/ 2 h 11"/>
                    <a:gd name="T32" fmla="*/ 9 w 13"/>
                    <a:gd name="T33" fmla="*/ 1 h 11"/>
                    <a:gd name="T34" fmla="*/ 5 w 13"/>
                    <a:gd name="T35" fmla="*/ 0 h 11"/>
                    <a:gd name="T36" fmla="*/ 2 w 13"/>
                    <a:gd name="T37" fmla="*/ 1 h 11"/>
                    <a:gd name="T38" fmla="*/ 1 w 13"/>
                    <a:gd name="T39" fmla="*/ 1 h 11"/>
                    <a:gd name="T40" fmla="*/ 1 w 13"/>
                    <a:gd name="T41" fmla="*/ 5 h 11"/>
                    <a:gd name="T42" fmla="*/ 3 w 13"/>
                    <a:gd name="T43" fmla="*/ 9 h 11"/>
                    <a:gd name="T44" fmla="*/ 4 w 13"/>
                    <a:gd name="T45" fmla="*/ 9 h 11"/>
                    <a:gd name="T46" fmla="*/ 8 w 13"/>
                    <a:gd name="T47" fmla="*/ 11 h 11"/>
                    <a:gd name="T48" fmla="*/ 12 w 13"/>
                    <a:gd name="T49" fmla="*/ 10 h 11"/>
                    <a:gd name="T50" fmla="*/ 12 w 13"/>
                    <a:gd name="T51" fmla="*/ 9 h 11"/>
                    <a:gd name="T52" fmla="*/ 12 w 13"/>
                    <a:gd name="T53" fmla="*/ 5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2"/>
                        <a:pt x="9" y="2"/>
                        <a:pt x="9" y="2"/>
                      </a:cubicBezTo>
                      <a:cubicBezTo>
                        <a:pt x="10" y="3"/>
                        <a:pt x="11" y="5"/>
                        <a:pt x="11" y="6"/>
                      </a:cubicBezTo>
                      <a:cubicBezTo>
                        <a:pt x="12" y="7"/>
                        <a:pt x="11" y="8"/>
                        <a:pt x="11" y="9"/>
                      </a:cubicBezTo>
                      <a:cubicBezTo>
                        <a:pt x="11" y="9"/>
                        <a:pt x="11" y="9"/>
                        <a:pt x="11" y="9"/>
                      </a:cubicBezTo>
                      <a:cubicBezTo>
                        <a:pt x="10" y="10"/>
                        <a:pt x="9" y="10"/>
                        <a:pt x="8" y="10"/>
                      </a:cubicBezTo>
                      <a:cubicBezTo>
                        <a:pt x="7" y="10"/>
                        <a:pt x="6" y="9"/>
                        <a:pt x="4" y="8"/>
                      </a:cubicBezTo>
                      <a:cubicBezTo>
                        <a:pt x="4" y="8"/>
                        <a:pt x="4" y="8"/>
                        <a:pt x="4" y="8"/>
                      </a:cubicBezTo>
                      <a:cubicBezTo>
                        <a:pt x="3" y="7"/>
                        <a:pt x="2" y="6"/>
                        <a:pt x="2" y="5"/>
                      </a:cubicBezTo>
                      <a:cubicBezTo>
                        <a:pt x="2" y="4"/>
                        <a:pt x="2" y="3"/>
                        <a:pt x="2" y="2"/>
                      </a:cubicBezTo>
                      <a:cubicBezTo>
                        <a:pt x="2" y="2"/>
                        <a:pt x="2" y="2"/>
                        <a:pt x="2" y="2"/>
                      </a:cubicBezTo>
                      <a:cubicBezTo>
                        <a:pt x="3" y="1"/>
                        <a:pt x="4" y="1"/>
                        <a:pt x="5" y="1"/>
                      </a:cubicBezTo>
                      <a:cubicBezTo>
                        <a:pt x="6" y="1"/>
                        <a:pt x="8" y="1"/>
                        <a:pt x="9" y="2"/>
                      </a:cubicBezTo>
                      <a:cubicBezTo>
                        <a:pt x="9" y="2"/>
                        <a:pt x="9" y="2"/>
                        <a:pt x="9" y="2"/>
                      </a:cubicBezTo>
                      <a:cubicBezTo>
                        <a:pt x="9" y="2"/>
                        <a:pt x="9" y="2"/>
                        <a:pt x="9" y="2"/>
                      </a:cubicBezTo>
                      <a:cubicBezTo>
                        <a:pt x="10" y="2"/>
                        <a:pt x="10" y="2"/>
                        <a:pt x="10" y="2"/>
                      </a:cubicBezTo>
                      <a:cubicBezTo>
                        <a:pt x="10" y="1"/>
                        <a:pt x="9" y="1"/>
                        <a:pt x="9" y="1"/>
                      </a:cubicBezTo>
                      <a:cubicBezTo>
                        <a:pt x="8" y="0"/>
                        <a:pt x="7" y="0"/>
                        <a:pt x="5" y="0"/>
                      </a:cubicBezTo>
                      <a:cubicBezTo>
                        <a:pt x="4" y="0"/>
                        <a:pt x="2" y="0"/>
                        <a:pt x="2" y="1"/>
                      </a:cubicBezTo>
                      <a:cubicBezTo>
                        <a:pt x="1" y="1"/>
                        <a:pt x="1" y="1"/>
                        <a:pt x="1" y="1"/>
                      </a:cubicBezTo>
                      <a:cubicBezTo>
                        <a:pt x="1" y="2"/>
                        <a:pt x="0" y="4"/>
                        <a:pt x="1" y="5"/>
                      </a:cubicBezTo>
                      <a:cubicBezTo>
                        <a:pt x="1" y="6"/>
                        <a:pt x="2" y="8"/>
                        <a:pt x="3" y="9"/>
                      </a:cubicBezTo>
                      <a:cubicBezTo>
                        <a:pt x="4" y="9"/>
                        <a:pt x="4" y="9"/>
                        <a:pt x="4" y="9"/>
                      </a:cubicBezTo>
                      <a:cubicBezTo>
                        <a:pt x="5" y="10"/>
                        <a:pt x="7" y="11"/>
                        <a:pt x="8" y="11"/>
                      </a:cubicBezTo>
                      <a:cubicBezTo>
                        <a:pt x="9" y="11"/>
                        <a:pt x="11" y="11"/>
                        <a:pt x="12" y="10"/>
                      </a:cubicBezTo>
                      <a:cubicBezTo>
                        <a:pt x="12" y="9"/>
                        <a:pt x="12" y="9"/>
                        <a:pt x="12" y="9"/>
                      </a:cubicBezTo>
                      <a:cubicBezTo>
                        <a:pt x="13" y="8"/>
                        <a:pt x="13" y="7"/>
                        <a:pt x="12" y="5"/>
                      </a:cubicBezTo>
                      <a:cubicBezTo>
                        <a:pt x="12" y="4"/>
                        <a:pt x="11" y="3"/>
                        <a:pt x="10"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7" name="Freeform 83"/>
                <p:cNvSpPr>
                  <a:spLocks/>
                </p:cNvSpPr>
                <p:nvPr/>
              </p:nvSpPr>
              <p:spPr bwMode="auto">
                <a:xfrm>
                  <a:off x="699" y="1512"/>
                  <a:ext cx="28" cy="26"/>
                </a:xfrm>
                <a:custGeom>
                  <a:avLst/>
                  <a:gdLst>
                    <a:gd name="T0" fmla="*/ 9 w 12"/>
                    <a:gd name="T1" fmla="*/ 2 h 11"/>
                    <a:gd name="T2" fmla="*/ 11 w 12"/>
                    <a:gd name="T3" fmla="*/ 9 h 11"/>
                    <a:gd name="T4" fmla="*/ 4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2" y="4"/>
                        <a:pt x="12" y="7"/>
                        <a:pt x="11" y="9"/>
                      </a:cubicBezTo>
                      <a:cubicBezTo>
                        <a:pt x="9" y="11"/>
                        <a:pt x="6" y="11"/>
                        <a:pt x="4" y="9"/>
                      </a:cubicBezTo>
                      <a:cubicBezTo>
                        <a:pt x="1" y="7"/>
                        <a:pt x="0" y="3"/>
                        <a:pt x="2" y="2"/>
                      </a:cubicBezTo>
                      <a:cubicBezTo>
                        <a:pt x="3" y="0"/>
                        <a:pt x="7"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8" name="Freeform 84"/>
                <p:cNvSpPr>
                  <a:spLocks/>
                </p:cNvSpPr>
                <p:nvPr/>
              </p:nvSpPr>
              <p:spPr bwMode="auto">
                <a:xfrm>
                  <a:off x="699" y="1512"/>
                  <a:ext cx="28" cy="26"/>
                </a:xfrm>
                <a:custGeom>
                  <a:avLst/>
                  <a:gdLst>
                    <a:gd name="T0" fmla="*/ 9 w 12"/>
                    <a:gd name="T1" fmla="*/ 2 h 11"/>
                    <a:gd name="T2" fmla="*/ 9 w 12"/>
                    <a:gd name="T3" fmla="*/ 3 h 11"/>
                    <a:gd name="T4" fmla="*/ 11 w 12"/>
                    <a:gd name="T5" fmla="*/ 6 h 11"/>
                    <a:gd name="T6" fmla="*/ 11 w 12"/>
                    <a:gd name="T7" fmla="*/ 9 h 11"/>
                    <a:gd name="T8" fmla="*/ 11 w 12"/>
                    <a:gd name="T9" fmla="*/ 9 h 11"/>
                    <a:gd name="T10" fmla="*/ 8 w 12"/>
                    <a:gd name="T11" fmla="*/ 10 h 11"/>
                    <a:gd name="T12" fmla="*/ 4 w 12"/>
                    <a:gd name="T13" fmla="*/ 8 h 11"/>
                    <a:gd name="T14" fmla="*/ 4 w 12"/>
                    <a:gd name="T15" fmla="*/ 8 h 11"/>
                    <a:gd name="T16" fmla="*/ 2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1 h 11"/>
                    <a:gd name="T34" fmla="*/ 5 w 12"/>
                    <a:gd name="T35" fmla="*/ 0 h 11"/>
                    <a:gd name="T36" fmla="*/ 1 w 12"/>
                    <a:gd name="T37" fmla="*/ 1 h 11"/>
                    <a:gd name="T38" fmla="*/ 1 w 12"/>
                    <a:gd name="T39" fmla="*/ 1 h 11"/>
                    <a:gd name="T40" fmla="*/ 1 w 12"/>
                    <a:gd name="T41" fmla="*/ 5 h 11"/>
                    <a:gd name="T42" fmla="*/ 3 w 12"/>
                    <a:gd name="T43" fmla="*/ 9 h 11"/>
                    <a:gd name="T44" fmla="*/ 4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1" y="9"/>
                      </a:cubicBezTo>
                      <a:cubicBezTo>
                        <a:pt x="11" y="9"/>
                        <a:pt x="11" y="9"/>
                        <a:pt x="11" y="9"/>
                      </a:cubicBezTo>
                      <a:cubicBezTo>
                        <a:pt x="10" y="10"/>
                        <a:pt x="9" y="10"/>
                        <a:pt x="8" y="10"/>
                      </a:cubicBezTo>
                      <a:cubicBezTo>
                        <a:pt x="7" y="10"/>
                        <a:pt x="5" y="9"/>
                        <a:pt x="4" y="8"/>
                      </a:cubicBezTo>
                      <a:cubicBezTo>
                        <a:pt x="4" y="8"/>
                        <a:pt x="4" y="8"/>
                        <a:pt x="4" y="8"/>
                      </a:cubicBezTo>
                      <a:cubicBezTo>
                        <a:pt x="3" y="7"/>
                        <a:pt x="2" y="6"/>
                        <a:pt x="2" y="5"/>
                      </a:cubicBezTo>
                      <a:cubicBezTo>
                        <a:pt x="1" y="4"/>
                        <a:pt x="1" y="3"/>
                        <a:pt x="2" y="2"/>
                      </a:cubicBezTo>
                      <a:cubicBezTo>
                        <a:pt x="2" y="2"/>
                        <a:pt x="2" y="2"/>
                        <a:pt x="2" y="2"/>
                      </a:cubicBezTo>
                      <a:cubicBezTo>
                        <a:pt x="3" y="1"/>
                        <a:pt x="4" y="1"/>
                        <a:pt x="5" y="1"/>
                      </a:cubicBezTo>
                      <a:cubicBezTo>
                        <a:pt x="6" y="1"/>
                        <a:pt x="7" y="1"/>
                        <a:pt x="8" y="2"/>
                      </a:cubicBezTo>
                      <a:cubicBezTo>
                        <a:pt x="9" y="2"/>
                        <a:pt x="9" y="2"/>
                        <a:pt x="9" y="3"/>
                      </a:cubicBezTo>
                      <a:cubicBezTo>
                        <a:pt x="9" y="2"/>
                        <a:pt x="9" y="2"/>
                        <a:pt x="9" y="2"/>
                      </a:cubicBezTo>
                      <a:cubicBezTo>
                        <a:pt x="9" y="2"/>
                        <a:pt x="9" y="2"/>
                        <a:pt x="9" y="2"/>
                      </a:cubicBezTo>
                      <a:cubicBezTo>
                        <a:pt x="9" y="2"/>
                        <a:pt x="9" y="2"/>
                        <a:pt x="9" y="1"/>
                      </a:cubicBezTo>
                      <a:cubicBezTo>
                        <a:pt x="8" y="0"/>
                        <a:pt x="6" y="0"/>
                        <a:pt x="5" y="0"/>
                      </a:cubicBezTo>
                      <a:cubicBezTo>
                        <a:pt x="3" y="0"/>
                        <a:pt x="2" y="0"/>
                        <a:pt x="1" y="1"/>
                      </a:cubicBezTo>
                      <a:cubicBezTo>
                        <a:pt x="1" y="1"/>
                        <a:pt x="1" y="1"/>
                        <a:pt x="1" y="1"/>
                      </a:cubicBezTo>
                      <a:cubicBezTo>
                        <a:pt x="0" y="2"/>
                        <a:pt x="0" y="4"/>
                        <a:pt x="1" y="5"/>
                      </a:cubicBezTo>
                      <a:cubicBezTo>
                        <a:pt x="1" y="7"/>
                        <a:pt x="2" y="8"/>
                        <a:pt x="3" y="9"/>
                      </a:cubicBezTo>
                      <a:cubicBezTo>
                        <a:pt x="3" y="9"/>
                        <a:pt x="3" y="9"/>
                        <a:pt x="4" y="9"/>
                      </a:cubicBezTo>
                      <a:cubicBezTo>
                        <a:pt x="5" y="10"/>
                        <a:pt x="6" y="11"/>
                        <a:pt x="8" y="11"/>
                      </a:cubicBezTo>
                      <a:cubicBezTo>
                        <a:pt x="9" y="11"/>
                        <a:pt x="11" y="11"/>
                        <a:pt x="11" y="10"/>
                      </a:cubicBezTo>
                      <a:cubicBezTo>
                        <a:pt x="11" y="10"/>
                        <a:pt x="11" y="10"/>
                        <a:pt x="11" y="10"/>
                      </a:cubicBezTo>
                      <a:cubicBezTo>
                        <a:pt x="12" y="8"/>
                        <a:pt x="12" y="7"/>
                        <a:pt x="12" y="6"/>
                      </a:cubicBezTo>
                      <a:cubicBezTo>
                        <a:pt x="12" y="4"/>
                        <a:pt x="11"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59" name="Freeform 85"/>
                <p:cNvSpPr>
                  <a:spLocks/>
                </p:cNvSpPr>
                <p:nvPr/>
              </p:nvSpPr>
              <p:spPr bwMode="auto">
                <a:xfrm>
                  <a:off x="684" y="1489"/>
                  <a:ext cx="29" cy="25"/>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0" name="Freeform 86"/>
                <p:cNvSpPr>
                  <a:spLocks/>
                </p:cNvSpPr>
                <p:nvPr/>
              </p:nvSpPr>
              <p:spPr bwMode="auto">
                <a:xfrm>
                  <a:off x="684" y="1489"/>
                  <a:ext cx="29" cy="25"/>
                </a:xfrm>
                <a:custGeom>
                  <a:avLst/>
                  <a:gdLst>
                    <a:gd name="T0" fmla="*/ 9 w 12"/>
                    <a:gd name="T1" fmla="*/ 2 h 11"/>
                    <a:gd name="T2" fmla="*/ 8 w 12"/>
                    <a:gd name="T3" fmla="*/ 2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2 h 11"/>
                    <a:gd name="T28" fmla="*/ 9 w 12"/>
                    <a:gd name="T29" fmla="*/ 2 h 11"/>
                    <a:gd name="T30" fmla="*/ 9 w 12"/>
                    <a:gd name="T31" fmla="*/ 2 h 11"/>
                    <a:gd name="T32" fmla="*/ 9 w 12"/>
                    <a:gd name="T33" fmla="*/ 1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2"/>
                        <a:pt x="8" y="2"/>
                        <a:pt x="8" y="2"/>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2"/>
                      </a:cubicBezTo>
                      <a:cubicBezTo>
                        <a:pt x="9" y="2"/>
                        <a:pt x="9" y="2"/>
                        <a:pt x="9" y="2"/>
                      </a:cubicBezTo>
                      <a:cubicBezTo>
                        <a:pt x="9" y="2"/>
                        <a:pt x="9" y="2"/>
                        <a:pt x="9" y="2"/>
                      </a:cubicBezTo>
                      <a:cubicBezTo>
                        <a:pt x="9" y="2"/>
                        <a:pt x="9" y="1"/>
                        <a:pt x="9" y="1"/>
                      </a:cubicBezTo>
                      <a:cubicBezTo>
                        <a:pt x="7" y="0"/>
                        <a:pt x="6" y="0"/>
                        <a:pt x="4" y="0"/>
                      </a:cubicBezTo>
                      <a:cubicBezTo>
                        <a:pt x="3" y="0"/>
                        <a:pt x="2" y="0"/>
                        <a:pt x="1" y="1"/>
                      </a:cubicBezTo>
                      <a:cubicBezTo>
                        <a:pt x="1" y="1"/>
                        <a:pt x="1" y="1"/>
                        <a:pt x="1" y="1"/>
                      </a:cubicBezTo>
                      <a:cubicBezTo>
                        <a:pt x="0" y="2"/>
                        <a:pt x="0" y="4"/>
                        <a:pt x="0" y="5"/>
                      </a:cubicBezTo>
                      <a:cubicBezTo>
                        <a:pt x="1" y="6"/>
                        <a:pt x="2" y="8"/>
                        <a:pt x="3" y="9"/>
                      </a:cubicBezTo>
                      <a:cubicBezTo>
                        <a:pt x="3" y="9"/>
                        <a:pt x="3" y="9"/>
                        <a:pt x="3" y="9"/>
                      </a:cubicBezTo>
                      <a:cubicBezTo>
                        <a:pt x="5"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1" name="Freeform 87"/>
                <p:cNvSpPr>
                  <a:spLocks/>
                </p:cNvSpPr>
                <p:nvPr/>
              </p:nvSpPr>
              <p:spPr bwMode="auto">
                <a:xfrm>
                  <a:off x="649" y="1441"/>
                  <a:ext cx="28" cy="26"/>
                </a:xfrm>
                <a:custGeom>
                  <a:avLst/>
                  <a:gdLst>
                    <a:gd name="T0" fmla="*/ 8 w 12"/>
                    <a:gd name="T1" fmla="*/ 2 h 11"/>
                    <a:gd name="T2" fmla="*/ 10 w 12"/>
                    <a:gd name="T3" fmla="*/ 10 h 11"/>
                    <a:gd name="T4" fmla="*/ 3 w 12"/>
                    <a:gd name="T5" fmla="*/ 9 h 11"/>
                    <a:gd name="T6" fmla="*/ 1 w 12"/>
                    <a:gd name="T7" fmla="*/ 2 h 11"/>
                    <a:gd name="T8" fmla="*/ 8 w 12"/>
                    <a:gd name="T9" fmla="*/ 2 h 11"/>
                  </a:gdLst>
                  <a:ahLst/>
                  <a:cxnLst>
                    <a:cxn ang="0">
                      <a:pos x="T0" y="T1"/>
                    </a:cxn>
                    <a:cxn ang="0">
                      <a:pos x="T2" y="T3"/>
                    </a:cxn>
                    <a:cxn ang="0">
                      <a:pos x="T4" y="T5"/>
                    </a:cxn>
                    <a:cxn ang="0">
                      <a:pos x="T6" y="T7"/>
                    </a:cxn>
                    <a:cxn ang="0">
                      <a:pos x="T8" y="T9"/>
                    </a:cxn>
                  </a:cxnLst>
                  <a:rect l="0" t="0" r="r" b="b"/>
                  <a:pathLst>
                    <a:path w="12" h="11">
                      <a:moveTo>
                        <a:pt x="8" y="2"/>
                      </a:moveTo>
                      <a:cubicBezTo>
                        <a:pt x="11" y="5"/>
                        <a:pt x="12" y="8"/>
                        <a:pt x="10" y="10"/>
                      </a:cubicBezTo>
                      <a:cubicBezTo>
                        <a:pt x="9" y="11"/>
                        <a:pt x="6" y="11"/>
                        <a:pt x="3" y="9"/>
                      </a:cubicBezTo>
                      <a:cubicBezTo>
                        <a:pt x="0" y="7"/>
                        <a:pt x="0" y="4"/>
                        <a:pt x="1" y="2"/>
                      </a:cubicBezTo>
                      <a:cubicBezTo>
                        <a:pt x="3" y="0"/>
                        <a:pt x="6" y="0"/>
                        <a:pt x="8"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2" name="Freeform 88"/>
                <p:cNvSpPr>
                  <a:spLocks/>
                </p:cNvSpPr>
                <p:nvPr/>
              </p:nvSpPr>
              <p:spPr bwMode="auto">
                <a:xfrm>
                  <a:off x="649" y="1441"/>
                  <a:ext cx="28" cy="26"/>
                </a:xfrm>
                <a:custGeom>
                  <a:avLst/>
                  <a:gdLst>
                    <a:gd name="T0" fmla="*/ 8 w 12"/>
                    <a:gd name="T1" fmla="*/ 2 h 11"/>
                    <a:gd name="T2" fmla="*/ 8 w 12"/>
                    <a:gd name="T3" fmla="*/ 3 h 11"/>
                    <a:gd name="T4" fmla="*/ 10 w 12"/>
                    <a:gd name="T5" fmla="*/ 6 h 11"/>
                    <a:gd name="T6" fmla="*/ 10 w 12"/>
                    <a:gd name="T7" fmla="*/ 9 h 11"/>
                    <a:gd name="T8" fmla="*/ 10 w 12"/>
                    <a:gd name="T9" fmla="*/ 9 h 11"/>
                    <a:gd name="T10" fmla="*/ 7 w 12"/>
                    <a:gd name="T11" fmla="*/ 10 h 11"/>
                    <a:gd name="T12" fmla="*/ 4 w 12"/>
                    <a:gd name="T13" fmla="*/ 9 h 11"/>
                    <a:gd name="T14" fmla="*/ 3 w 12"/>
                    <a:gd name="T15" fmla="*/ 9 h 11"/>
                    <a:gd name="T16" fmla="*/ 1 w 12"/>
                    <a:gd name="T17" fmla="*/ 5 h 11"/>
                    <a:gd name="T18" fmla="*/ 1 w 12"/>
                    <a:gd name="T19" fmla="*/ 2 h 11"/>
                    <a:gd name="T20" fmla="*/ 2 w 12"/>
                    <a:gd name="T21" fmla="*/ 2 h 11"/>
                    <a:gd name="T22" fmla="*/ 4 w 12"/>
                    <a:gd name="T23" fmla="*/ 1 h 11"/>
                    <a:gd name="T24" fmla="*/ 8 w 12"/>
                    <a:gd name="T25" fmla="*/ 3 h 11"/>
                    <a:gd name="T26" fmla="*/ 8 w 12"/>
                    <a:gd name="T27" fmla="*/ 3 h 11"/>
                    <a:gd name="T28" fmla="*/ 8 w 12"/>
                    <a:gd name="T29" fmla="*/ 2 h 11"/>
                    <a:gd name="T30" fmla="*/ 9 w 12"/>
                    <a:gd name="T31" fmla="*/ 2 h 11"/>
                    <a:gd name="T32" fmla="*/ 9 w 12"/>
                    <a:gd name="T33" fmla="*/ 2 h 11"/>
                    <a:gd name="T34" fmla="*/ 4 w 12"/>
                    <a:gd name="T35" fmla="*/ 0 h 11"/>
                    <a:gd name="T36" fmla="*/ 1 w 12"/>
                    <a:gd name="T37" fmla="*/ 2 h 11"/>
                    <a:gd name="T38" fmla="*/ 1 w 12"/>
                    <a:gd name="T39" fmla="*/ 2 h 11"/>
                    <a:gd name="T40" fmla="*/ 0 w 12"/>
                    <a:gd name="T41" fmla="*/ 6 h 11"/>
                    <a:gd name="T42" fmla="*/ 3 w 12"/>
                    <a:gd name="T43" fmla="*/ 9 h 11"/>
                    <a:gd name="T44" fmla="*/ 3 w 12"/>
                    <a:gd name="T45" fmla="*/ 10 h 11"/>
                    <a:gd name="T46" fmla="*/ 7 w 12"/>
                    <a:gd name="T47" fmla="*/ 11 h 11"/>
                    <a:gd name="T48" fmla="*/ 11 w 12"/>
                    <a:gd name="T49" fmla="*/ 10 h 11"/>
                    <a:gd name="T50" fmla="*/ 11 w 12"/>
                    <a:gd name="T51" fmla="*/ 10 h 11"/>
                    <a:gd name="T52" fmla="*/ 11 w 12"/>
                    <a:gd name="T53" fmla="*/ 6 h 11"/>
                    <a:gd name="T54" fmla="*/ 9 w 12"/>
                    <a:gd name="T55" fmla="*/ 2 h 11"/>
                    <a:gd name="T56" fmla="*/ 8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8" y="2"/>
                      </a:moveTo>
                      <a:cubicBezTo>
                        <a:pt x="8" y="3"/>
                        <a:pt x="8" y="3"/>
                        <a:pt x="8" y="3"/>
                      </a:cubicBezTo>
                      <a:cubicBezTo>
                        <a:pt x="9" y="4"/>
                        <a:pt x="10" y="5"/>
                        <a:pt x="10" y="6"/>
                      </a:cubicBezTo>
                      <a:cubicBezTo>
                        <a:pt x="11" y="7"/>
                        <a:pt x="11" y="8"/>
                        <a:pt x="10" y="9"/>
                      </a:cubicBezTo>
                      <a:cubicBezTo>
                        <a:pt x="10" y="9"/>
                        <a:pt x="10" y="9"/>
                        <a:pt x="10" y="9"/>
                      </a:cubicBezTo>
                      <a:cubicBezTo>
                        <a:pt x="9" y="10"/>
                        <a:pt x="8" y="10"/>
                        <a:pt x="7" y="10"/>
                      </a:cubicBezTo>
                      <a:cubicBezTo>
                        <a:pt x="6" y="10"/>
                        <a:pt x="5" y="10"/>
                        <a:pt x="4" y="9"/>
                      </a:cubicBezTo>
                      <a:cubicBezTo>
                        <a:pt x="4" y="9"/>
                        <a:pt x="3" y="9"/>
                        <a:pt x="3" y="9"/>
                      </a:cubicBezTo>
                      <a:cubicBezTo>
                        <a:pt x="2" y="8"/>
                        <a:pt x="1" y="6"/>
                        <a:pt x="1" y="5"/>
                      </a:cubicBezTo>
                      <a:cubicBezTo>
                        <a:pt x="1" y="4"/>
                        <a:pt x="1" y="3"/>
                        <a:pt x="1" y="2"/>
                      </a:cubicBezTo>
                      <a:cubicBezTo>
                        <a:pt x="2" y="2"/>
                        <a:pt x="2" y="2"/>
                        <a:pt x="2" y="2"/>
                      </a:cubicBezTo>
                      <a:cubicBezTo>
                        <a:pt x="2" y="1"/>
                        <a:pt x="3" y="1"/>
                        <a:pt x="4" y="1"/>
                      </a:cubicBezTo>
                      <a:cubicBezTo>
                        <a:pt x="5" y="1"/>
                        <a:pt x="7" y="2"/>
                        <a:pt x="8" y="3"/>
                      </a:cubicBezTo>
                      <a:cubicBezTo>
                        <a:pt x="8" y="3"/>
                        <a:pt x="8" y="3"/>
                        <a:pt x="8" y="3"/>
                      </a:cubicBezTo>
                      <a:cubicBezTo>
                        <a:pt x="8" y="2"/>
                        <a:pt x="8" y="2"/>
                        <a:pt x="8" y="2"/>
                      </a:cubicBezTo>
                      <a:cubicBezTo>
                        <a:pt x="9" y="2"/>
                        <a:pt x="9" y="2"/>
                        <a:pt x="9" y="2"/>
                      </a:cubicBezTo>
                      <a:cubicBezTo>
                        <a:pt x="9" y="2"/>
                        <a:pt x="9" y="2"/>
                        <a:pt x="9" y="2"/>
                      </a:cubicBezTo>
                      <a:cubicBezTo>
                        <a:pt x="7" y="1"/>
                        <a:pt x="6" y="0"/>
                        <a:pt x="4" y="0"/>
                      </a:cubicBezTo>
                      <a:cubicBezTo>
                        <a:pt x="3" y="0"/>
                        <a:pt x="2" y="0"/>
                        <a:pt x="1" y="2"/>
                      </a:cubicBezTo>
                      <a:cubicBezTo>
                        <a:pt x="1" y="2"/>
                        <a:pt x="1" y="2"/>
                        <a:pt x="1" y="2"/>
                      </a:cubicBezTo>
                      <a:cubicBezTo>
                        <a:pt x="0" y="3"/>
                        <a:pt x="0" y="4"/>
                        <a:pt x="0" y="6"/>
                      </a:cubicBezTo>
                      <a:cubicBezTo>
                        <a:pt x="0" y="7"/>
                        <a:pt x="1" y="8"/>
                        <a:pt x="3" y="9"/>
                      </a:cubicBezTo>
                      <a:cubicBezTo>
                        <a:pt x="3" y="10"/>
                        <a:pt x="3" y="10"/>
                        <a:pt x="3" y="10"/>
                      </a:cubicBezTo>
                      <a:cubicBezTo>
                        <a:pt x="4" y="11"/>
                        <a:pt x="6" y="11"/>
                        <a:pt x="7" y="11"/>
                      </a:cubicBezTo>
                      <a:cubicBezTo>
                        <a:pt x="9" y="11"/>
                        <a:pt x="10" y="11"/>
                        <a:pt x="11" y="10"/>
                      </a:cubicBezTo>
                      <a:cubicBezTo>
                        <a:pt x="11" y="10"/>
                        <a:pt x="11" y="10"/>
                        <a:pt x="11" y="10"/>
                      </a:cubicBezTo>
                      <a:cubicBezTo>
                        <a:pt x="12" y="9"/>
                        <a:pt x="12" y="7"/>
                        <a:pt x="11" y="6"/>
                      </a:cubicBezTo>
                      <a:cubicBezTo>
                        <a:pt x="11" y="5"/>
                        <a:pt x="10" y="3"/>
                        <a:pt x="9" y="2"/>
                      </a:cubicBezTo>
                      <a:cubicBezTo>
                        <a:pt x="8" y="2"/>
                        <a:pt x="8" y="2"/>
                        <a:pt x="8"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3" name="Freeform 89"/>
                <p:cNvSpPr>
                  <a:spLocks/>
                </p:cNvSpPr>
                <p:nvPr/>
              </p:nvSpPr>
              <p:spPr bwMode="auto">
                <a:xfrm>
                  <a:off x="628" y="1420"/>
                  <a:ext cx="28" cy="26"/>
                </a:xfrm>
                <a:custGeom>
                  <a:avLst/>
                  <a:gdLst>
                    <a:gd name="T0" fmla="*/ 9 w 12"/>
                    <a:gd name="T1" fmla="*/ 2 h 11"/>
                    <a:gd name="T2" fmla="*/ 11 w 12"/>
                    <a:gd name="T3" fmla="*/ 9 h 11"/>
                    <a:gd name="T4" fmla="*/ 3 w 12"/>
                    <a:gd name="T5" fmla="*/ 9 h 11"/>
                    <a:gd name="T6" fmla="*/ 1 w 12"/>
                    <a:gd name="T7" fmla="*/ 1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7"/>
                        <a:pt x="11" y="9"/>
                      </a:cubicBezTo>
                      <a:cubicBezTo>
                        <a:pt x="9" y="11"/>
                        <a:pt x="6" y="11"/>
                        <a:pt x="3" y="9"/>
                      </a:cubicBezTo>
                      <a:cubicBezTo>
                        <a:pt x="1" y="6"/>
                        <a:pt x="0" y="3"/>
                        <a:pt x="1" y="1"/>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4" name="Freeform 90"/>
                <p:cNvSpPr>
                  <a:spLocks/>
                </p:cNvSpPr>
                <p:nvPr/>
              </p:nvSpPr>
              <p:spPr bwMode="auto">
                <a:xfrm>
                  <a:off x="628" y="1420"/>
                  <a:ext cx="28" cy="26"/>
                </a:xfrm>
                <a:custGeom>
                  <a:avLst/>
                  <a:gdLst>
                    <a:gd name="T0" fmla="*/ 9 w 12"/>
                    <a:gd name="T1" fmla="*/ 2 h 11"/>
                    <a:gd name="T2" fmla="*/ 8 w 12"/>
                    <a:gd name="T3" fmla="*/ 2 h 11"/>
                    <a:gd name="T4" fmla="*/ 11 w 12"/>
                    <a:gd name="T5" fmla="*/ 6 h 11"/>
                    <a:gd name="T6" fmla="*/ 10 w 12"/>
                    <a:gd name="T7" fmla="*/ 9 h 11"/>
                    <a:gd name="T8" fmla="*/ 10 w 12"/>
                    <a:gd name="T9" fmla="*/ 9 h 11"/>
                    <a:gd name="T10" fmla="*/ 7 w 12"/>
                    <a:gd name="T11" fmla="*/ 10 h 11"/>
                    <a:gd name="T12" fmla="*/ 4 w 12"/>
                    <a:gd name="T13" fmla="*/ 8 h 11"/>
                    <a:gd name="T14" fmla="*/ 4 w 12"/>
                    <a:gd name="T15" fmla="*/ 8 h 11"/>
                    <a:gd name="T16" fmla="*/ 1 w 12"/>
                    <a:gd name="T17" fmla="*/ 5 h 11"/>
                    <a:gd name="T18" fmla="*/ 2 w 12"/>
                    <a:gd name="T19" fmla="*/ 2 h 11"/>
                    <a:gd name="T20" fmla="*/ 2 w 12"/>
                    <a:gd name="T21" fmla="*/ 2 h 11"/>
                    <a:gd name="T22" fmla="*/ 4 w 12"/>
                    <a:gd name="T23" fmla="*/ 1 h 11"/>
                    <a:gd name="T24" fmla="*/ 8 w 12"/>
                    <a:gd name="T25" fmla="*/ 2 h 11"/>
                    <a:gd name="T26" fmla="*/ 8 w 12"/>
                    <a:gd name="T27" fmla="*/ 2 h 11"/>
                    <a:gd name="T28" fmla="*/ 9 w 12"/>
                    <a:gd name="T29" fmla="*/ 2 h 11"/>
                    <a:gd name="T30" fmla="*/ 9 w 12"/>
                    <a:gd name="T31" fmla="*/ 2 h 11"/>
                    <a:gd name="T32" fmla="*/ 9 w 12"/>
                    <a:gd name="T33" fmla="*/ 1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9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2"/>
                        <a:pt x="8" y="2"/>
                        <a:pt x="8" y="2"/>
                      </a:cubicBezTo>
                      <a:cubicBezTo>
                        <a:pt x="10" y="3"/>
                        <a:pt x="10" y="5"/>
                        <a:pt x="11" y="6"/>
                      </a:cubicBezTo>
                      <a:cubicBezTo>
                        <a:pt x="11" y="7"/>
                        <a:pt x="11" y="8"/>
                        <a:pt x="10" y="9"/>
                      </a:cubicBezTo>
                      <a:cubicBezTo>
                        <a:pt x="10" y="9"/>
                        <a:pt x="10" y="9"/>
                        <a:pt x="10" y="9"/>
                      </a:cubicBezTo>
                      <a:cubicBezTo>
                        <a:pt x="10" y="10"/>
                        <a:pt x="9" y="10"/>
                        <a:pt x="7" y="10"/>
                      </a:cubicBezTo>
                      <a:cubicBezTo>
                        <a:pt x="6" y="10"/>
                        <a:pt x="5" y="9"/>
                        <a:pt x="4" y="8"/>
                      </a:cubicBezTo>
                      <a:cubicBezTo>
                        <a:pt x="4" y="8"/>
                        <a:pt x="4" y="8"/>
                        <a:pt x="4" y="8"/>
                      </a:cubicBezTo>
                      <a:cubicBezTo>
                        <a:pt x="2" y="7"/>
                        <a:pt x="2" y="6"/>
                        <a:pt x="1" y="5"/>
                      </a:cubicBezTo>
                      <a:cubicBezTo>
                        <a:pt x="1" y="4"/>
                        <a:pt x="1" y="3"/>
                        <a:pt x="2" y="2"/>
                      </a:cubicBezTo>
                      <a:cubicBezTo>
                        <a:pt x="2" y="2"/>
                        <a:pt x="2" y="2"/>
                        <a:pt x="2" y="2"/>
                      </a:cubicBezTo>
                      <a:cubicBezTo>
                        <a:pt x="2" y="1"/>
                        <a:pt x="3" y="1"/>
                        <a:pt x="4" y="1"/>
                      </a:cubicBezTo>
                      <a:cubicBezTo>
                        <a:pt x="6" y="1"/>
                        <a:pt x="7" y="1"/>
                        <a:pt x="8" y="2"/>
                      </a:cubicBezTo>
                      <a:cubicBezTo>
                        <a:pt x="8" y="2"/>
                        <a:pt x="8" y="2"/>
                        <a:pt x="8" y="2"/>
                      </a:cubicBezTo>
                      <a:cubicBezTo>
                        <a:pt x="9" y="2"/>
                        <a:pt x="9" y="2"/>
                        <a:pt x="9" y="2"/>
                      </a:cubicBezTo>
                      <a:cubicBezTo>
                        <a:pt x="9" y="2"/>
                        <a:pt x="9" y="2"/>
                        <a:pt x="9" y="2"/>
                      </a:cubicBezTo>
                      <a:cubicBezTo>
                        <a:pt x="9" y="2"/>
                        <a:pt x="9" y="1"/>
                        <a:pt x="9" y="1"/>
                      </a:cubicBezTo>
                      <a:cubicBezTo>
                        <a:pt x="7" y="0"/>
                        <a:pt x="6" y="0"/>
                        <a:pt x="4" y="0"/>
                      </a:cubicBezTo>
                      <a:cubicBezTo>
                        <a:pt x="3" y="0"/>
                        <a:pt x="2" y="0"/>
                        <a:pt x="1" y="1"/>
                      </a:cubicBezTo>
                      <a:cubicBezTo>
                        <a:pt x="1" y="1"/>
                        <a:pt x="1" y="1"/>
                        <a:pt x="1" y="1"/>
                      </a:cubicBezTo>
                      <a:cubicBezTo>
                        <a:pt x="0" y="2"/>
                        <a:pt x="0" y="4"/>
                        <a:pt x="0" y="5"/>
                      </a:cubicBezTo>
                      <a:cubicBezTo>
                        <a:pt x="1" y="6"/>
                        <a:pt x="1" y="8"/>
                        <a:pt x="3" y="9"/>
                      </a:cubicBezTo>
                      <a:cubicBezTo>
                        <a:pt x="3" y="9"/>
                        <a:pt x="3" y="9"/>
                        <a:pt x="3" y="9"/>
                      </a:cubicBezTo>
                      <a:cubicBezTo>
                        <a:pt x="4" y="10"/>
                        <a:pt x="6" y="11"/>
                        <a:pt x="7" y="11"/>
                      </a:cubicBezTo>
                      <a:cubicBezTo>
                        <a:pt x="9" y="11"/>
                        <a:pt x="10" y="11"/>
                        <a:pt x="11" y="10"/>
                      </a:cubicBezTo>
                      <a:cubicBezTo>
                        <a:pt x="11" y="9"/>
                        <a:pt x="11" y="9"/>
                        <a:pt x="11" y="9"/>
                      </a:cubicBezTo>
                      <a:cubicBezTo>
                        <a:pt x="12" y="8"/>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5" name="Freeform 91"/>
                <p:cNvSpPr>
                  <a:spLocks/>
                </p:cNvSpPr>
                <p:nvPr/>
              </p:nvSpPr>
              <p:spPr bwMode="auto">
                <a:xfrm>
                  <a:off x="741" y="1588"/>
                  <a:ext cx="29" cy="26"/>
                </a:xfrm>
                <a:custGeom>
                  <a:avLst/>
                  <a:gdLst>
                    <a:gd name="T0" fmla="*/ 9 w 12"/>
                    <a:gd name="T1" fmla="*/ 2 h 11"/>
                    <a:gd name="T2" fmla="*/ 11 w 12"/>
                    <a:gd name="T3" fmla="*/ 10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5"/>
                        <a:pt x="12" y="8"/>
                        <a:pt x="11" y="10"/>
                      </a:cubicBezTo>
                      <a:cubicBezTo>
                        <a:pt x="9" y="11"/>
                        <a:pt x="6" y="11"/>
                        <a:pt x="3" y="9"/>
                      </a:cubicBezTo>
                      <a:cubicBezTo>
                        <a:pt x="1" y="7"/>
                        <a:pt x="0" y="4"/>
                        <a:pt x="1"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6" name="Freeform 92"/>
                <p:cNvSpPr>
                  <a:spLocks/>
                </p:cNvSpPr>
                <p:nvPr/>
              </p:nvSpPr>
              <p:spPr bwMode="auto">
                <a:xfrm>
                  <a:off x="741" y="1588"/>
                  <a:ext cx="29" cy="26"/>
                </a:xfrm>
                <a:custGeom>
                  <a:avLst/>
                  <a:gdLst>
                    <a:gd name="T0" fmla="*/ 9 w 12"/>
                    <a:gd name="T1" fmla="*/ 2 h 11"/>
                    <a:gd name="T2" fmla="*/ 8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9 h 11"/>
                    <a:gd name="T16" fmla="*/ 1 w 12"/>
                    <a:gd name="T17" fmla="*/ 5 h 11"/>
                    <a:gd name="T18" fmla="*/ 2 w 12"/>
                    <a:gd name="T19" fmla="*/ 2 h 11"/>
                    <a:gd name="T20" fmla="*/ 2 w 12"/>
                    <a:gd name="T21" fmla="*/ 2 h 11"/>
                    <a:gd name="T22" fmla="*/ 5 w 12"/>
                    <a:gd name="T23" fmla="*/ 1 h 11"/>
                    <a:gd name="T24" fmla="*/ 8 w 12"/>
                    <a:gd name="T25" fmla="*/ 3 h 11"/>
                    <a:gd name="T26" fmla="*/ 8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2 h 11"/>
                    <a:gd name="T40" fmla="*/ 0 w 12"/>
                    <a:gd name="T41" fmla="*/ 5 h 11"/>
                    <a:gd name="T42" fmla="*/ 3 w 12"/>
                    <a:gd name="T43" fmla="*/ 9 h 11"/>
                    <a:gd name="T44" fmla="*/ 3 w 12"/>
                    <a:gd name="T45" fmla="*/ 10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10" y="4"/>
                        <a:pt x="10" y="5"/>
                        <a:pt x="11" y="6"/>
                      </a:cubicBezTo>
                      <a:cubicBezTo>
                        <a:pt x="11" y="7"/>
                        <a:pt x="11" y="8"/>
                        <a:pt x="10" y="9"/>
                      </a:cubicBezTo>
                      <a:cubicBezTo>
                        <a:pt x="10" y="9"/>
                        <a:pt x="10" y="9"/>
                        <a:pt x="10" y="9"/>
                      </a:cubicBezTo>
                      <a:cubicBezTo>
                        <a:pt x="10" y="10"/>
                        <a:pt x="9" y="10"/>
                        <a:pt x="8" y="10"/>
                      </a:cubicBezTo>
                      <a:cubicBezTo>
                        <a:pt x="6" y="10"/>
                        <a:pt x="5" y="10"/>
                        <a:pt x="4" y="9"/>
                      </a:cubicBezTo>
                      <a:cubicBezTo>
                        <a:pt x="4" y="9"/>
                        <a:pt x="4" y="9"/>
                        <a:pt x="4" y="9"/>
                      </a:cubicBezTo>
                      <a:cubicBezTo>
                        <a:pt x="2" y="8"/>
                        <a:pt x="2" y="6"/>
                        <a:pt x="1" y="5"/>
                      </a:cubicBezTo>
                      <a:cubicBezTo>
                        <a:pt x="1" y="4"/>
                        <a:pt x="1" y="3"/>
                        <a:pt x="2" y="2"/>
                      </a:cubicBezTo>
                      <a:cubicBezTo>
                        <a:pt x="2" y="2"/>
                        <a:pt x="2" y="2"/>
                        <a:pt x="2" y="2"/>
                      </a:cubicBezTo>
                      <a:cubicBezTo>
                        <a:pt x="2" y="1"/>
                        <a:pt x="3" y="1"/>
                        <a:pt x="5" y="1"/>
                      </a:cubicBezTo>
                      <a:cubicBezTo>
                        <a:pt x="6" y="1"/>
                        <a:pt x="7" y="2"/>
                        <a:pt x="8" y="3"/>
                      </a:cubicBezTo>
                      <a:cubicBezTo>
                        <a:pt x="8" y="3"/>
                        <a:pt x="8" y="3"/>
                        <a:pt x="8" y="3"/>
                      </a:cubicBezTo>
                      <a:cubicBezTo>
                        <a:pt x="9" y="2"/>
                        <a:pt x="9" y="2"/>
                        <a:pt x="9" y="2"/>
                      </a:cubicBezTo>
                      <a:cubicBezTo>
                        <a:pt x="9" y="2"/>
                        <a:pt x="9" y="2"/>
                        <a:pt x="9" y="2"/>
                      </a:cubicBezTo>
                      <a:cubicBezTo>
                        <a:pt x="9" y="2"/>
                        <a:pt x="9" y="2"/>
                        <a:pt x="9" y="2"/>
                      </a:cubicBezTo>
                      <a:cubicBezTo>
                        <a:pt x="7" y="1"/>
                        <a:pt x="6" y="0"/>
                        <a:pt x="5" y="0"/>
                      </a:cubicBezTo>
                      <a:cubicBezTo>
                        <a:pt x="3" y="0"/>
                        <a:pt x="2" y="0"/>
                        <a:pt x="1" y="1"/>
                      </a:cubicBezTo>
                      <a:cubicBezTo>
                        <a:pt x="1" y="2"/>
                        <a:pt x="1" y="2"/>
                        <a:pt x="1" y="2"/>
                      </a:cubicBezTo>
                      <a:cubicBezTo>
                        <a:pt x="0" y="3"/>
                        <a:pt x="0" y="4"/>
                        <a:pt x="0" y="5"/>
                      </a:cubicBezTo>
                      <a:cubicBezTo>
                        <a:pt x="1" y="7"/>
                        <a:pt x="2" y="8"/>
                        <a:pt x="3" y="9"/>
                      </a:cubicBezTo>
                      <a:cubicBezTo>
                        <a:pt x="3" y="9"/>
                        <a:pt x="3" y="10"/>
                        <a:pt x="3" y="10"/>
                      </a:cubicBezTo>
                      <a:cubicBezTo>
                        <a:pt x="5" y="11"/>
                        <a:pt x="6" y="11"/>
                        <a:pt x="7" y="11"/>
                      </a:cubicBezTo>
                      <a:cubicBezTo>
                        <a:pt x="9" y="11"/>
                        <a:pt x="10" y="11"/>
                        <a:pt x="11" y="10"/>
                      </a:cubicBezTo>
                      <a:cubicBezTo>
                        <a:pt x="11" y="10"/>
                        <a:pt x="11" y="10"/>
                        <a:pt x="11" y="10"/>
                      </a:cubicBezTo>
                      <a:cubicBezTo>
                        <a:pt x="12" y="9"/>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7" name="Freeform 93"/>
                <p:cNvSpPr>
                  <a:spLocks/>
                </p:cNvSpPr>
                <p:nvPr/>
              </p:nvSpPr>
              <p:spPr bwMode="auto">
                <a:xfrm>
                  <a:off x="732" y="1562"/>
                  <a:ext cx="30" cy="26"/>
                </a:xfrm>
                <a:custGeom>
                  <a:avLst/>
                  <a:gdLst>
                    <a:gd name="T0" fmla="*/ 9 w 13"/>
                    <a:gd name="T1" fmla="*/ 2 h 11"/>
                    <a:gd name="T2" fmla="*/ 11 w 13"/>
                    <a:gd name="T3" fmla="*/ 9 h 11"/>
                    <a:gd name="T4" fmla="*/ 4 w 13"/>
                    <a:gd name="T5" fmla="*/ 9 h 11"/>
                    <a:gd name="T6" fmla="*/ 2 w 13"/>
                    <a:gd name="T7" fmla="*/ 2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8"/>
                        <a:pt x="11" y="9"/>
                      </a:cubicBezTo>
                      <a:cubicBezTo>
                        <a:pt x="10" y="11"/>
                        <a:pt x="6" y="11"/>
                        <a:pt x="4" y="9"/>
                      </a:cubicBezTo>
                      <a:cubicBezTo>
                        <a:pt x="1" y="7"/>
                        <a:pt x="0" y="3"/>
                        <a:pt x="2" y="2"/>
                      </a:cubicBezTo>
                      <a:cubicBezTo>
                        <a:pt x="3" y="0"/>
                        <a:pt x="7"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8" name="Freeform 94"/>
                <p:cNvSpPr>
                  <a:spLocks/>
                </p:cNvSpPr>
                <p:nvPr/>
              </p:nvSpPr>
              <p:spPr bwMode="auto">
                <a:xfrm>
                  <a:off x="732" y="1562"/>
                  <a:ext cx="30" cy="26"/>
                </a:xfrm>
                <a:custGeom>
                  <a:avLst/>
                  <a:gdLst>
                    <a:gd name="T0" fmla="*/ 9 w 13"/>
                    <a:gd name="T1" fmla="*/ 2 h 11"/>
                    <a:gd name="T2" fmla="*/ 9 w 13"/>
                    <a:gd name="T3" fmla="*/ 3 h 11"/>
                    <a:gd name="T4" fmla="*/ 11 w 13"/>
                    <a:gd name="T5" fmla="*/ 6 h 11"/>
                    <a:gd name="T6" fmla="*/ 11 w 13"/>
                    <a:gd name="T7" fmla="*/ 9 h 11"/>
                    <a:gd name="T8" fmla="*/ 11 w 13"/>
                    <a:gd name="T9" fmla="*/ 9 h 11"/>
                    <a:gd name="T10" fmla="*/ 8 w 13"/>
                    <a:gd name="T11" fmla="*/ 10 h 11"/>
                    <a:gd name="T12" fmla="*/ 4 w 13"/>
                    <a:gd name="T13" fmla="*/ 9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2 h 11"/>
                    <a:gd name="T26" fmla="*/ 9 w 13"/>
                    <a:gd name="T27" fmla="*/ 3 h 11"/>
                    <a:gd name="T28" fmla="*/ 9 w 13"/>
                    <a:gd name="T29" fmla="*/ 2 h 11"/>
                    <a:gd name="T30" fmla="*/ 10 w 13"/>
                    <a:gd name="T31" fmla="*/ 2 h 11"/>
                    <a:gd name="T32" fmla="*/ 9 w 13"/>
                    <a:gd name="T33" fmla="*/ 2 h 11"/>
                    <a:gd name="T34" fmla="*/ 5 w 13"/>
                    <a:gd name="T35" fmla="*/ 0 h 11"/>
                    <a:gd name="T36" fmla="*/ 1 w 13"/>
                    <a:gd name="T37" fmla="*/ 1 h 11"/>
                    <a:gd name="T38" fmla="*/ 1 w 13"/>
                    <a:gd name="T39" fmla="*/ 1 h 11"/>
                    <a:gd name="T40" fmla="*/ 1 w 13"/>
                    <a:gd name="T41" fmla="*/ 5 h 11"/>
                    <a:gd name="T42" fmla="*/ 3 w 13"/>
                    <a:gd name="T43" fmla="*/ 9 h 11"/>
                    <a:gd name="T44" fmla="*/ 4 w 13"/>
                    <a:gd name="T45" fmla="*/ 9 h 11"/>
                    <a:gd name="T46" fmla="*/ 8 w 13"/>
                    <a:gd name="T47" fmla="*/ 11 h 11"/>
                    <a:gd name="T48" fmla="*/ 12 w 13"/>
                    <a:gd name="T49" fmla="*/ 10 h 11"/>
                    <a:gd name="T50" fmla="*/ 12 w 13"/>
                    <a:gd name="T51" fmla="*/ 10 h 11"/>
                    <a:gd name="T52" fmla="*/ 12 w 13"/>
                    <a:gd name="T53" fmla="*/ 6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3"/>
                        <a:pt x="9" y="3"/>
                        <a:pt x="9" y="3"/>
                      </a:cubicBezTo>
                      <a:cubicBezTo>
                        <a:pt x="10" y="4"/>
                        <a:pt x="11" y="5"/>
                        <a:pt x="11" y="6"/>
                      </a:cubicBezTo>
                      <a:cubicBezTo>
                        <a:pt x="11" y="7"/>
                        <a:pt x="11" y="8"/>
                        <a:pt x="11" y="9"/>
                      </a:cubicBezTo>
                      <a:cubicBezTo>
                        <a:pt x="11" y="9"/>
                        <a:pt x="11" y="9"/>
                        <a:pt x="11" y="9"/>
                      </a:cubicBezTo>
                      <a:cubicBezTo>
                        <a:pt x="10" y="10"/>
                        <a:pt x="9" y="10"/>
                        <a:pt x="8" y="10"/>
                      </a:cubicBezTo>
                      <a:cubicBezTo>
                        <a:pt x="7" y="10"/>
                        <a:pt x="6" y="10"/>
                        <a:pt x="4" y="9"/>
                      </a:cubicBezTo>
                      <a:cubicBezTo>
                        <a:pt x="4" y="9"/>
                        <a:pt x="4" y="8"/>
                        <a:pt x="4" y="8"/>
                      </a:cubicBezTo>
                      <a:cubicBezTo>
                        <a:pt x="3" y="7"/>
                        <a:pt x="2" y="6"/>
                        <a:pt x="2" y="5"/>
                      </a:cubicBezTo>
                      <a:cubicBezTo>
                        <a:pt x="1" y="4"/>
                        <a:pt x="2" y="3"/>
                        <a:pt x="2" y="2"/>
                      </a:cubicBezTo>
                      <a:cubicBezTo>
                        <a:pt x="2" y="2"/>
                        <a:pt x="2" y="2"/>
                        <a:pt x="2" y="2"/>
                      </a:cubicBezTo>
                      <a:cubicBezTo>
                        <a:pt x="3" y="1"/>
                        <a:pt x="4" y="1"/>
                        <a:pt x="5" y="1"/>
                      </a:cubicBezTo>
                      <a:cubicBezTo>
                        <a:pt x="6" y="1"/>
                        <a:pt x="7" y="2"/>
                        <a:pt x="9" y="2"/>
                      </a:cubicBezTo>
                      <a:cubicBezTo>
                        <a:pt x="9" y="3"/>
                        <a:pt x="9" y="3"/>
                        <a:pt x="9" y="3"/>
                      </a:cubicBezTo>
                      <a:cubicBezTo>
                        <a:pt x="9" y="2"/>
                        <a:pt x="9" y="2"/>
                        <a:pt x="9" y="2"/>
                      </a:cubicBezTo>
                      <a:cubicBezTo>
                        <a:pt x="10" y="2"/>
                        <a:pt x="10" y="2"/>
                        <a:pt x="10" y="2"/>
                      </a:cubicBezTo>
                      <a:cubicBezTo>
                        <a:pt x="9" y="2"/>
                        <a:pt x="9" y="2"/>
                        <a:pt x="9" y="2"/>
                      </a:cubicBezTo>
                      <a:cubicBezTo>
                        <a:pt x="8" y="1"/>
                        <a:pt x="6" y="0"/>
                        <a:pt x="5" y="0"/>
                      </a:cubicBezTo>
                      <a:cubicBezTo>
                        <a:pt x="4" y="0"/>
                        <a:pt x="2" y="0"/>
                        <a:pt x="1" y="1"/>
                      </a:cubicBezTo>
                      <a:cubicBezTo>
                        <a:pt x="1" y="1"/>
                        <a:pt x="1" y="1"/>
                        <a:pt x="1" y="1"/>
                      </a:cubicBezTo>
                      <a:cubicBezTo>
                        <a:pt x="0" y="2"/>
                        <a:pt x="0" y="4"/>
                        <a:pt x="1" y="5"/>
                      </a:cubicBezTo>
                      <a:cubicBezTo>
                        <a:pt x="1" y="7"/>
                        <a:pt x="2" y="8"/>
                        <a:pt x="3" y="9"/>
                      </a:cubicBezTo>
                      <a:cubicBezTo>
                        <a:pt x="3" y="9"/>
                        <a:pt x="4" y="9"/>
                        <a:pt x="4" y="9"/>
                      </a:cubicBezTo>
                      <a:cubicBezTo>
                        <a:pt x="5" y="10"/>
                        <a:pt x="7" y="11"/>
                        <a:pt x="8" y="11"/>
                      </a:cubicBezTo>
                      <a:cubicBezTo>
                        <a:pt x="9" y="11"/>
                        <a:pt x="11" y="11"/>
                        <a:pt x="12" y="10"/>
                      </a:cubicBezTo>
                      <a:cubicBezTo>
                        <a:pt x="12" y="10"/>
                        <a:pt x="12" y="10"/>
                        <a:pt x="12" y="10"/>
                      </a:cubicBezTo>
                      <a:cubicBezTo>
                        <a:pt x="12" y="9"/>
                        <a:pt x="13" y="7"/>
                        <a:pt x="12" y="6"/>
                      </a:cubicBezTo>
                      <a:cubicBezTo>
                        <a:pt x="12" y="4"/>
                        <a:pt x="11" y="3"/>
                        <a:pt x="10"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69" name="Freeform 95"/>
                <p:cNvSpPr>
                  <a:spLocks/>
                </p:cNvSpPr>
                <p:nvPr/>
              </p:nvSpPr>
              <p:spPr bwMode="auto">
                <a:xfrm>
                  <a:off x="680" y="1463"/>
                  <a:ext cx="28" cy="26"/>
                </a:xfrm>
                <a:custGeom>
                  <a:avLst/>
                  <a:gdLst>
                    <a:gd name="T0" fmla="*/ 9 w 12"/>
                    <a:gd name="T1" fmla="*/ 2 h 11"/>
                    <a:gd name="T2" fmla="*/ 11 w 12"/>
                    <a:gd name="T3" fmla="*/ 9 h 11"/>
                    <a:gd name="T4" fmla="*/ 3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2"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0" name="Freeform 96"/>
                <p:cNvSpPr>
                  <a:spLocks/>
                </p:cNvSpPr>
                <p:nvPr/>
              </p:nvSpPr>
              <p:spPr bwMode="auto">
                <a:xfrm>
                  <a:off x="680" y="1463"/>
                  <a:ext cx="28"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10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0" y="9"/>
                      </a:cubicBezTo>
                      <a:cubicBezTo>
                        <a:pt x="10" y="9"/>
                        <a:pt x="10" y="9"/>
                        <a:pt x="10" y="9"/>
                      </a:cubicBezTo>
                      <a:cubicBezTo>
                        <a:pt x="10" y="10"/>
                        <a:pt x="9" y="10"/>
                        <a:pt x="8" y="10"/>
                      </a:cubicBezTo>
                      <a:cubicBezTo>
                        <a:pt x="7" y="10"/>
                        <a:pt x="5" y="10"/>
                        <a:pt x="4" y="9"/>
                      </a:cubicBezTo>
                      <a:cubicBezTo>
                        <a:pt x="4" y="9"/>
                        <a:pt x="4" y="9"/>
                        <a:pt x="4" y="8"/>
                      </a:cubicBezTo>
                      <a:cubicBezTo>
                        <a:pt x="3" y="7"/>
                        <a:pt x="2" y="6"/>
                        <a:pt x="1" y="5"/>
                      </a:cubicBezTo>
                      <a:cubicBezTo>
                        <a:pt x="1" y="4"/>
                        <a:pt x="1" y="3"/>
                        <a:pt x="2" y="2"/>
                      </a:cubicBezTo>
                      <a:cubicBezTo>
                        <a:pt x="2" y="2"/>
                        <a:pt x="2" y="2"/>
                        <a:pt x="2" y="2"/>
                      </a:cubicBezTo>
                      <a:cubicBezTo>
                        <a:pt x="3" y="1"/>
                        <a:pt x="4" y="1"/>
                        <a:pt x="5" y="1"/>
                      </a:cubicBezTo>
                      <a:cubicBezTo>
                        <a:pt x="6" y="1"/>
                        <a:pt x="7" y="2"/>
                        <a:pt x="8" y="2"/>
                      </a:cubicBezTo>
                      <a:cubicBezTo>
                        <a:pt x="8" y="3"/>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3"/>
                        <a:pt x="0" y="4"/>
                        <a:pt x="0" y="5"/>
                      </a:cubicBezTo>
                      <a:cubicBezTo>
                        <a:pt x="1" y="7"/>
                        <a:pt x="2" y="8"/>
                        <a:pt x="3" y="9"/>
                      </a:cubicBezTo>
                      <a:cubicBezTo>
                        <a:pt x="3" y="9"/>
                        <a:pt x="3" y="9"/>
                        <a:pt x="3" y="10"/>
                      </a:cubicBezTo>
                      <a:cubicBezTo>
                        <a:pt x="5" y="11"/>
                        <a:pt x="6" y="11"/>
                        <a:pt x="8" y="11"/>
                      </a:cubicBezTo>
                      <a:cubicBezTo>
                        <a:pt x="9" y="11"/>
                        <a:pt x="10" y="11"/>
                        <a:pt x="11" y="10"/>
                      </a:cubicBezTo>
                      <a:cubicBezTo>
                        <a:pt x="11" y="10"/>
                        <a:pt x="11" y="10"/>
                        <a:pt x="11" y="10"/>
                      </a:cubicBezTo>
                      <a:cubicBezTo>
                        <a:pt x="12" y="9"/>
                        <a:pt x="12" y="7"/>
                        <a:pt x="12" y="6"/>
                      </a:cubicBezTo>
                      <a:cubicBezTo>
                        <a:pt x="12" y="4"/>
                        <a:pt x="11"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1" name="Freeform 97"/>
                <p:cNvSpPr>
                  <a:spLocks/>
                </p:cNvSpPr>
                <p:nvPr/>
              </p:nvSpPr>
              <p:spPr bwMode="auto">
                <a:xfrm>
                  <a:off x="725" y="1536"/>
                  <a:ext cx="28" cy="26"/>
                </a:xfrm>
                <a:custGeom>
                  <a:avLst/>
                  <a:gdLst>
                    <a:gd name="T0" fmla="*/ 9 w 12"/>
                    <a:gd name="T1" fmla="*/ 2 h 11"/>
                    <a:gd name="T2" fmla="*/ 10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0" y="9"/>
                      </a:cubicBezTo>
                      <a:cubicBezTo>
                        <a:pt x="9" y="11"/>
                        <a:pt x="6" y="11"/>
                        <a:pt x="3" y="9"/>
                      </a:cubicBezTo>
                      <a:cubicBezTo>
                        <a:pt x="0" y="7"/>
                        <a:pt x="0" y="3"/>
                        <a:pt x="1"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2" name="Freeform 98"/>
                <p:cNvSpPr>
                  <a:spLocks/>
                </p:cNvSpPr>
                <p:nvPr/>
              </p:nvSpPr>
              <p:spPr bwMode="auto">
                <a:xfrm>
                  <a:off x="725" y="1536"/>
                  <a:ext cx="28" cy="26"/>
                </a:xfrm>
                <a:custGeom>
                  <a:avLst/>
                  <a:gdLst>
                    <a:gd name="T0" fmla="*/ 9 w 12"/>
                    <a:gd name="T1" fmla="*/ 2 h 11"/>
                    <a:gd name="T2" fmla="*/ 8 w 12"/>
                    <a:gd name="T3" fmla="*/ 3 h 11"/>
                    <a:gd name="T4" fmla="*/ 10 w 12"/>
                    <a:gd name="T5" fmla="*/ 6 h 11"/>
                    <a:gd name="T6" fmla="*/ 10 w 12"/>
                    <a:gd name="T7" fmla="*/ 9 h 11"/>
                    <a:gd name="T8" fmla="*/ 10 w 12"/>
                    <a:gd name="T9" fmla="*/ 9 h 11"/>
                    <a:gd name="T10" fmla="*/ 7 w 12"/>
                    <a:gd name="T11" fmla="*/ 10 h 11"/>
                    <a:gd name="T12" fmla="*/ 4 w 12"/>
                    <a:gd name="T13" fmla="*/ 9 h 11"/>
                    <a:gd name="T14" fmla="*/ 3 w 12"/>
                    <a:gd name="T15" fmla="*/ 8 h 11"/>
                    <a:gd name="T16" fmla="*/ 1 w 12"/>
                    <a:gd name="T17" fmla="*/ 5 h 11"/>
                    <a:gd name="T18" fmla="*/ 1 w 12"/>
                    <a:gd name="T19" fmla="*/ 2 h 11"/>
                    <a:gd name="T20" fmla="*/ 2 w 12"/>
                    <a:gd name="T21" fmla="*/ 2 h 11"/>
                    <a:gd name="T22" fmla="*/ 4 w 12"/>
                    <a:gd name="T23" fmla="*/ 1 h 11"/>
                    <a:gd name="T24" fmla="*/ 8 w 12"/>
                    <a:gd name="T25" fmla="*/ 2 h 11"/>
                    <a:gd name="T26" fmla="*/ 8 w 12"/>
                    <a:gd name="T27" fmla="*/ 3 h 11"/>
                    <a:gd name="T28" fmla="*/ 9 w 12"/>
                    <a:gd name="T29" fmla="*/ 2 h 11"/>
                    <a:gd name="T30" fmla="*/ 9 w 12"/>
                    <a:gd name="T31" fmla="*/ 2 h 11"/>
                    <a:gd name="T32" fmla="*/ 9 w 12"/>
                    <a:gd name="T33" fmla="*/ 2 h 11"/>
                    <a:gd name="T34" fmla="*/ 4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7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8" y="3"/>
                        <a:pt x="8" y="3"/>
                        <a:pt x="8" y="3"/>
                      </a:cubicBezTo>
                      <a:cubicBezTo>
                        <a:pt x="9" y="4"/>
                        <a:pt x="10" y="5"/>
                        <a:pt x="10" y="6"/>
                      </a:cubicBezTo>
                      <a:cubicBezTo>
                        <a:pt x="11" y="7"/>
                        <a:pt x="11" y="8"/>
                        <a:pt x="10" y="9"/>
                      </a:cubicBezTo>
                      <a:cubicBezTo>
                        <a:pt x="10" y="9"/>
                        <a:pt x="10" y="9"/>
                        <a:pt x="10" y="9"/>
                      </a:cubicBezTo>
                      <a:cubicBezTo>
                        <a:pt x="9" y="10"/>
                        <a:pt x="8" y="10"/>
                        <a:pt x="7" y="10"/>
                      </a:cubicBezTo>
                      <a:cubicBezTo>
                        <a:pt x="6" y="10"/>
                        <a:pt x="5" y="9"/>
                        <a:pt x="4" y="9"/>
                      </a:cubicBezTo>
                      <a:cubicBezTo>
                        <a:pt x="4" y="8"/>
                        <a:pt x="3" y="8"/>
                        <a:pt x="3" y="8"/>
                      </a:cubicBezTo>
                      <a:cubicBezTo>
                        <a:pt x="2" y="7"/>
                        <a:pt x="1" y="6"/>
                        <a:pt x="1" y="5"/>
                      </a:cubicBezTo>
                      <a:cubicBezTo>
                        <a:pt x="1" y="4"/>
                        <a:pt x="1" y="3"/>
                        <a:pt x="1" y="2"/>
                      </a:cubicBezTo>
                      <a:cubicBezTo>
                        <a:pt x="2" y="2"/>
                        <a:pt x="2" y="2"/>
                        <a:pt x="2" y="2"/>
                      </a:cubicBezTo>
                      <a:cubicBezTo>
                        <a:pt x="2" y="1"/>
                        <a:pt x="3" y="1"/>
                        <a:pt x="4" y="1"/>
                      </a:cubicBezTo>
                      <a:cubicBezTo>
                        <a:pt x="5" y="1"/>
                        <a:pt x="7" y="1"/>
                        <a:pt x="8" y="2"/>
                      </a:cubicBezTo>
                      <a:cubicBezTo>
                        <a:pt x="8" y="2"/>
                        <a:pt x="8" y="3"/>
                        <a:pt x="8" y="3"/>
                      </a:cubicBezTo>
                      <a:cubicBezTo>
                        <a:pt x="9" y="2"/>
                        <a:pt x="9" y="2"/>
                        <a:pt x="9" y="2"/>
                      </a:cubicBezTo>
                      <a:cubicBezTo>
                        <a:pt x="9" y="2"/>
                        <a:pt x="9" y="2"/>
                        <a:pt x="9" y="2"/>
                      </a:cubicBezTo>
                      <a:cubicBezTo>
                        <a:pt x="9" y="2"/>
                        <a:pt x="9" y="2"/>
                        <a:pt x="9" y="2"/>
                      </a:cubicBezTo>
                      <a:cubicBezTo>
                        <a:pt x="7" y="1"/>
                        <a:pt x="6" y="0"/>
                        <a:pt x="4" y="0"/>
                      </a:cubicBezTo>
                      <a:cubicBezTo>
                        <a:pt x="3" y="0"/>
                        <a:pt x="2" y="0"/>
                        <a:pt x="1" y="1"/>
                      </a:cubicBezTo>
                      <a:cubicBezTo>
                        <a:pt x="1" y="1"/>
                        <a:pt x="1" y="1"/>
                        <a:pt x="1" y="1"/>
                      </a:cubicBezTo>
                      <a:cubicBezTo>
                        <a:pt x="0" y="2"/>
                        <a:pt x="0" y="4"/>
                        <a:pt x="0" y="5"/>
                      </a:cubicBezTo>
                      <a:cubicBezTo>
                        <a:pt x="0" y="7"/>
                        <a:pt x="1" y="8"/>
                        <a:pt x="3" y="9"/>
                      </a:cubicBezTo>
                      <a:cubicBezTo>
                        <a:pt x="3" y="9"/>
                        <a:pt x="3" y="9"/>
                        <a:pt x="3" y="9"/>
                      </a:cubicBezTo>
                      <a:cubicBezTo>
                        <a:pt x="4" y="10"/>
                        <a:pt x="6" y="11"/>
                        <a:pt x="7" y="11"/>
                      </a:cubicBezTo>
                      <a:cubicBezTo>
                        <a:pt x="9" y="11"/>
                        <a:pt x="10" y="11"/>
                        <a:pt x="11" y="10"/>
                      </a:cubicBezTo>
                      <a:cubicBezTo>
                        <a:pt x="11" y="10"/>
                        <a:pt x="11" y="10"/>
                        <a:pt x="11" y="10"/>
                      </a:cubicBezTo>
                      <a:cubicBezTo>
                        <a:pt x="12" y="9"/>
                        <a:pt x="12" y="7"/>
                        <a:pt x="12" y="6"/>
                      </a:cubicBezTo>
                      <a:cubicBezTo>
                        <a:pt x="11" y="4"/>
                        <a:pt x="10"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3" name="Freeform 99"/>
                <p:cNvSpPr>
                  <a:spLocks/>
                </p:cNvSpPr>
                <p:nvPr/>
              </p:nvSpPr>
              <p:spPr bwMode="auto">
                <a:xfrm>
                  <a:off x="710" y="1510"/>
                  <a:ext cx="31" cy="26"/>
                </a:xfrm>
                <a:custGeom>
                  <a:avLst/>
                  <a:gdLst>
                    <a:gd name="T0" fmla="*/ 9 w 13"/>
                    <a:gd name="T1" fmla="*/ 2 h 11"/>
                    <a:gd name="T2" fmla="*/ 11 w 13"/>
                    <a:gd name="T3" fmla="*/ 10 h 11"/>
                    <a:gd name="T4" fmla="*/ 4 w 13"/>
                    <a:gd name="T5" fmla="*/ 9 h 11"/>
                    <a:gd name="T6" fmla="*/ 2 w 13"/>
                    <a:gd name="T7" fmla="*/ 2 h 11"/>
                    <a:gd name="T8" fmla="*/ 9 w 13"/>
                    <a:gd name="T9" fmla="*/ 2 h 11"/>
                  </a:gdLst>
                  <a:ahLst/>
                  <a:cxnLst>
                    <a:cxn ang="0">
                      <a:pos x="T0" y="T1"/>
                    </a:cxn>
                    <a:cxn ang="0">
                      <a:pos x="T2" y="T3"/>
                    </a:cxn>
                    <a:cxn ang="0">
                      <a:pos x="T4" y="T5"/>
                    </a:cxn>
                    <a:cxn ang="0">
                      <a:pos x="T6" y="T7"/>
                    </a:cxn>
                    <a:cxn ang="0">
                      <a:pos x="T8" y="T9"/>
                    </a:cxn>
                  </a:cxnLst>
                  <a:rect l="0" t="0" r="r" b="b"/>
                  <a:pathLst>
                    <a:path w="13" h="11">
                      <a:moveTo>
                        <a:pt x="9" y="2"/>
                      </a:moveTo>
                      <a:cubicBezTo>
                        <a:pt x="12" y="4"/>
                        <a:pt x="13" y="8"/>
                        <a:pt x="11" y="10"/>
                      </a:cubicBezTo>
                      <a:cubicBezTo>
                        <a:pt x="10" y="11"/>
                        <a:pt x="6" y="11"/>
                        <a:pt x="4" y="9"/>
                      </a:cubicBezTo>
                      <a:cubicBezTo>
                        <a:pt x="1" y="7"/>
                        <a:pt x="0" y="4"/>
                        <a:pt x="2" y="2"/>
                      </a:cubicBezTo>
                      <a:cubicBezTo>
                        <a:pt x="3" y="0"/>
                        <a:pt x="7"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4" name="Freeform 100"/>
                <p:cNvSpPr>
                  <a:spLocks/>
                </p:cNvSpPr>
                <p:nvPr/>
              </p:nvSpPr>
              <p:spPr bwMode="auto">
                <a:xfrm>
                  <a:off x="710" y="1510"/>
                  <a:ext cx="31" cy="26"/>
                </a:xfrm>
                <a:custGeom>
                  <a:avLst/>
                  <a:gdLst>
                    <a:gd name="T0" fmla="*/ 9 w 13"/>
                    <a:gd name="T1" fmla="*/ 2 h 11"/>
                    <a:gd name="T2" fmla="*/ 9 w 13"/>
                    <a:gd name="T3" fmla="*/ 3 h 11"/>
                    <a:gd name="T4" fmla="*/ 11 w 13"/>
                    <a:gd name="T5" fmla="*/ 6 h 11"/>
                    <a:gd name="T6" fmla="*/ 11 w 13"/>
                    <a:gd name="T7" fmla="*/ 9 h 11"/>
                    <a:gd name="T8" fmla="*/ 11 w 13"/>
                    <a:gd name="T9" fmla="*/ 9 h 11"/>
                    <a:gd name="T10" fmla="*/ 8 w 13"/>
                    <a:gd name="T11" fmla="*/ 10 h 11"/>
                    <a:gd name="T12" fmla="*/ 4 w 13"/>
                    <a:gd name="T13" fmla="*/ 9 h 11"/>
                    <a:gd name="T14" fmla="*/ 4 w 13"/>
                    <a:gd name="T15" fmla="*/ 8 h 11"/>
                    <a:gd name="T16" fmla="*/ 2 w 13"/>
                    <a:gd name="T17" fmla="*/ 5 h 11"/>
                    <a:gd name="T18" fmla="*/ 2 w 13"/>
                    <a:gd name="T19" fmla="*/ 2 h 11"/>
                    <a:gd name="T20" fmla="*/ 2 w 13"/>
                    <a:gd name="T21" fmla="*/ 2 h 11"/>
                    <a:gd name="T22" fmla="*/ 5 w 13"/>
                    <a:gd name="T23" fmla="*/ 1 h 11"/>
                    <a:gd name="T24" fmla="*/ 9 w 13"/>
                    <a:gd name="T25" fmla="*/ 3 h 11"/>
                    <a:gd name="T26" fmla="*/ 9 w 13"/>
                    <a:gd name="T27" fmla="*/ 3 h 11"/>
                    <a:gd name="T28" fmla="*/ 9 w 13"/>
                    <a:gd name="T29" fmla="*/ 2 h 11"/>
                    <a:gd name="T30" fmla="*/ 10 w 13"/>
                    <a:gd name="T31" fmla="*/ 2 h 11"/>
                    <a:gd name="T32" fmla="*/ 9 w 13"/>
                    <a:gd name="T33" fmla="*/ 2 h 11"/>
                    <a:gd name="T34" fmla="*/ 5 w 13"/>
                    <a:gd name="T35" fmla="*/ 0 h 11"/>
                    <a:gd name="T36" fmla="*/ 1 w 13"/>
                    <a:gd name="T37" fmla="*/ 1 h 11"/>
                    <a:gd name="T38" fmla="*/ 1 w 13"/>
                    <a:gd name="T39" fmla="*/ 2 h 11"/>
                    <a:gd name="T40" fmla="*/ 1 w 13"/>
                    <a:gd name="T41" fmla="*/ 5 h 11"/>
                    <a:gd name="T42" fmla="*/ 3 w 13"/>
                    <a:gd name="T43" fmla="*/ 9 h 11"/>
                    <a:gd name="T44" fmla="*/ 4 w 13"/>
                    <a:gd name="T45" fmla="*/ 10 h 11"/>
                    <a:gd name="T46" fmla="*/ 8 w 13"/>
                    <a:gd name="T47" fmla="*/ 11 h 11"/>
                    <a:gd name="T48" fmla="*/ 12 w 13"/>
                    <a:gd name="T49" fmla="*/ 10 h 11"/>
                    <a:gd name="T50" fmla="*/ 12 w 13"/>
                    <a:gd name="T51" fmla="*/ 10 h 11"/>
                    <a:gd name="T52" fmla="*/ 12 w 13"/>
                    <a:gd name="T53" fmla="*/ 6 h 11"/>
                    <a:gd name="T54" fmla="*/ 10 w 13"/>
                    <a:gd name="T55" fmla="*/ 2 h 11"/>
                    <a:gd name="T56" fmla="*/ 9 w 13"/>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9" y="2"/>
                      </a:moveTo>
                      <a:cubicBezTo>
                        <a:pt x="9" y="3"/>
                        <a:pt x="9" y="3"/>
                        <a:pt x="9" y="3"/>
                      </a:cubicBezTo>
                      <a:cubicBezTo>
                        <a:pt x="10" y="4"/>
                        <a:pt x="11" y="5"/>
                        <a:pt x="11" y="6"/>
                      </a:cubicBezTo>
                      <a:cubicBezTo>
                        <a:pt x="12" y="7"/>
                        <a:pt x="11" y="8"/>
                        <a:pt x="11" y="9"/>
                      </a:cubicBezTo>
                      <a:cubicBezTo>
                        <a:pt x="11" y="9"/>
                        <a:pt x="11" y="9"/>
                        <a:pt x="11" y="9"/>
                      </a:cubicBezTo>
                      <a:cubicBezTo>
                        <a:pt x="10" y="10"/>
                        <a:pt x="9" y="10"/>
                        <a:pt x="8" y="10"/>
                      </a:cubicBezTo>
                      <a:cubicBezTo>
                        <a:pt x="7" y="10"/>
                        <a:pt x="6" y="10"/>
                        <a:pt x="4" y="9"/>
                      </a:cubicBezTo>
                      <a:cubicBezTo>
                        <a:pt x="4" y="9"/>
                        <a:pt x="4" y="9"/>
                        <a:pt x="4" y="8"/>
                      </a:cubicBezTo>
                      <a:cubicBezTo>
                        <a:pt x="3" y="7"/>
                        <a:pt x="2" y="6"/>
                        <a:pt x="2" y="5"/>
                      </a:cubicBezTo>
                      <a:cubicBezTo>
                        <a:pt x="2" y="4"/>
                        <a:pt x="2" y="3"/>
                        <a:pt x="2" y="2"/>
                      </a:cubicBezTo>
                      <a:cubicBezTo>
                        <a:pt x="2" y="2"/>
                        <a:pt x="2" y="2"/>
                        <a:pt x="2" y="2"/>
                      </a:cubicBezTo>
                      <a:cubicBezTo>
                        <a:pt x="3" y="1"/>
                        <a:pt x="4" y="1"/>
                        <a:pt x="5" y="1"/>
                      </a:cubicBezTo>
                      <a:cubicBezTo>
                        <a:pt x="6" y="1"/>
                        <a:pt x="7" y="2"/>
                        <a:pt x="9" y="3"/>
                      </a:cubicBezTo>
                      <a:cubicBezTo>
                        <a:pt x="9" y="3"/>
                        <a:pt x="9" y="3"/>
                        <a:pt x="9" y="3"/>
                      </a:cubicBezTo>
                      <a:cubicBezTo>
                        <a:pt x="9" y="2"/>
                        <a:pt x="9" y="2"/>
                        <a:pt x="9" y="2"/>
                      </a:cubicBezTo>
                      <a:cubicBezTo>
                        <a:pt x="10" y="2"/>
                        <a:pt x="10" y="2"/>
                        <a:pt x="10" y="2"/>
                      </a:cubicBezTo>
                      <a:cubicBezTo>
                        <a:pt x="10" y="2"/>
                        <a:pt x="9" y="2"/>
                        <a:pt x="9" y="2"/>
                      </a:cubicBezTo>
                      <a:cubicBezTo>
                        <a:pt x="8" y="1"/>
                        <a:pt x="6" y="0"/>
                        <a:pt x="5" y="0"/>
                      </a:cubicBezTo>
                      <a:cubicBezTo>
                        <a:pt x="4" y="0"/>
                        <a:pt x="2" y="0"/>
                        <a:pt x="1" y="1"/>
                      </a:cubicBezTo>
                      <a:cubicBezTo>
                        <a:pt x="1" y="2"/>
                        <a:pt x="1" y="2"/>
                        <a:pt x="1" y="2"/>
                      </a:cubicBezTo>
                      <a:cubicBezTo>
                        <a:pt x="1" y="3"/>
                        <a:pt x="0" y="4"/>
                        <a:pt x="1" y="5"/>
                      </a:cubicBezTo>
                      <a:cubicBezTo>
                        <a:pt x="1" y="7"/>
                        <a:pt x="2" y="8"/>
                        <a:pt x="3" y="9"/>
                      </a:cubicBezTo>
                      <a:cubicBezTo>
                        <a:pt x="4" y="9"/>
                        <a:pt x="4" y="9"/>
                        <a:pt x="4" y="10"/>
                      </a:cubicBezTo>
                      <a:cubicBezTo>
                        <a:pt x="5" y="11"/>
                        <a:pt x="7" y="11"/>
                        <a:pt x="8" y="11"/>
                      </a:cubicBezTo>
                      <a:cubicBezTo>
                        <a:pt x="9" y="11"/>
                        <a:pt x="11" y="11"/>
                        <a:pt x="12" y="10"/>
                      </a:cubicBezTo>
                      <a:cubicBezTo>
                        <a:pt x="12" y="10"/>
                        <a:pt x="12" y="10"/>
                        <a:pt x="12" y="10"/>
                      </a:cubicBezTo>
                      <a:cubicBezTo>
                        <a:pt x="13" y="9"/>
                        <a:pt x="13" y="7"/>
                        <a:pt x="12" y="6"/>
                      </a:cubicBezTo>
                      <a:cubicBezTo>
                        <a:pt x="12" y="4"/>
                        <a:pt x="11" y="3"/>
                        <a:pt x="10"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5" name="Freeform 101"/>
                <p:cNvSpPr>
                  <a:spLocks/>
                </p:cNvSpPr>
                <p:nvPr/>
              </p:nvSpPr>
              <p:spPr bwMode="auto">
                <a:xfrm>
                  <a:off x="696" y="1486"/>
                  <a:ext cx="29" cy="26"/>
                </a:xfrm>
                <a:custGeom>
                  <a:avLst/>
                  <a:gdLst>
                    <a:gd name="T0" fmla="*/ 9 w 12"/>
                    <a:gd name="T1" fmla="*/ 2 h 11"/>
                    <a:gd name="T2" fmla="*/ 11 w 12"/>
                    <a:gd name="T3" fmla="*/ 9 h 11"/>
                    <a:gd name="T4" fmla="*/ 3 w 12"/>
                    <a:gd name="T5" fmla="*/ 9 h 11"/>
                    <a:gd name="T6" fmla="*/ 2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2"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6" name="Freeform 102"/>
                <p:cNvSpPr>
                  <a:spLocks/>
                </p:cNvSpPr>
                <p:nvPr/>
              </p:nvSpPr>
              <p:spPr bwMode="auto">
                <a:xfrm>
                  <a:off x="696" y="1486"/>
                  <a:ext cx="29"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1" y="5"/>
                        <a:pt x="11" y="6"/>
                      </a:cubicBezTo>
                      <a:cubicBezTo>
                        <a:pt x="11" y="7"/>
                        <a:pt x="11" y="8"/>
                        <a:pt x="10" y="9"/>
                      </a:cubicBezTo>
                      <a:cubicBezTo>
                        <a:pt x="10" y="9"/>
                        <a:pt x="10" y="9"/>
                        <a:pt x="10" y="9"/>
                      </a:cubicBezTo>
                      <a:cubicBezTo>
                        <a:pt x="10" y="10"/>
                        <a:pt x="9" y="10"/>
                        <a:pt x="8" y="10"/>
                      </a:cubicBezTo>
                      <a:cubicBezTo>
                        <a:pt x="7" y="10"/>
                        <a:pt x="5" y="10"/>
                        <a:pt x="4" y="9"/>
                      </a:cubicBezTo>
                      <a:cubicBezTo>
                        <a:pt x="4" y="9"/>
                        <a:pt x="4" y="8"/>
                        <a:pt x="4" y="8"/>
                      </a:cubicBezTo>
                      <a:cubicBezTo>
                        <a:pt x="3" y="7"/>
                        <a:pt x="2" y="6"/>
                        <a:pt x="1" y="5"/>
                      </a:cubicBezTo>
                      <a:cubicBezTo>
                        <a:pt x="1" y="4"/>
                        <a:pt x="1" y="3"/>
                        <a:pt x="2" y="2"/>
                      </a:cubicBezTo>
                      <a:cubicBezTo>
                        <a:pt x="2" y="2"/>
                        <a:pt x="2" y="2"/>
                        <a:pt x="2" y="2"/>
                      </a:cubicBezTo>
                      <a:cubicBezTo>
                        <a:pt x="3" y="1"/>
                        <a:pt x="3" y="1"/>
                        <a:pt x="5" y="1"/>
                      </a:cubicBezTo>
                      <a:cubicBezTo>
                        <a:pt x="6" y="1"/>
                        <a:pt x="7" y="2"/>
                        <a:pt x="8" y="2"/>
                      </a:cubicBezTo>
                      <a:cubicBezTo>
                        <a:pt x="8" y="3"/>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8" y="11"/>
                      </a:cubicBezTo>
                      <a:cubicBezTo>
                        <a:pt x="9" y="11"/>
                        <a:pt x="10" y="11"/>
                        <a:pt x="11" y="10"/>
                      </a:cubicBezTo>
                      <a:cubicBezTo>
                        <a:pt x="11" y="10"/>
                        <a:pt x="11" y="10"/>
                        <a:pt x="11" y="10"/>
                      </a:cubicBezTo>
                      <a:cubicBezTo>
                        <a:pt x="12" y="9"/>
                        <a:pt x="12" y="7"/>
                        <a:pt x="12" y="6"/>
                      </a:cubicBezTo>
                      <a:cubicBezTo>
                        <a:pt x="12" y="4"/>
                        <a:pt x="11"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7" name="Freeform 103"/>
                <p:cNvSpPr>
                  <a:spLocks/>
                </p:cNvSpPr>
                <p:nvPr/>
              </p:nvSpPr>
              <p:spPr bwMode="auto">
                <a:xfrm>
                  <a:off x="661" y="1439"/>
                  <a:ext cx="28" cy="28"/>
                </a:xfrm>
                <a:custGeom>
                  <a:avLst/>
                  <a:gdLst>
                    <a:gd name="T0" fmla="*/ 9 w 12"/>
                    <a:gd name="T1" fmla="*/ 3 h 12"/>
                    <a:gd name="T2" fmla="*/ 11 w 12"/>
                    <a:gd name="T3" fmla="*/ 10 h 12"/>
                    <a:gd name="T4" fmla="*/ 3 w 12"/>
                    <a:gd name="T5" fmla="*/ 9 h 12"/>
                    <a:gd name="T6" fmla="*/ 1 w 12"/>
                    <a:gd name="T7" fmla="*/ 2 h 12"/>
                    <a:gd name="T8" fmla="*/ 9 w 12"/>
                    <a:gd name="T9" fmla="*/ 3 h 12"/>
                  </a:gdLst>
                  <a:ahLst/>
                  <a:cxnLst>
                    <a:cxn ang="0">
                      <a:pos x="T0" y="T1"/>
                    </a:cxn>
                    <a:cxn ang="0">
                      <a:pos x="T2" y="T3"/>
                    </a:cxn>
                    <a:cxn ang="0">
                      <a:pos x="T4" y="T5"/>
                    </a:cxn>
                    <a:cxn ang="0">
                      <a:pos x="T6" y="T7"/>
                    </a:cxn>
                    <a:cxn ang="0">
                      <a:pos x="T8" y="T9"/>
                    </a:cxn>
                  </a:cxnLst>
                  <a:rect l="0" t="0" r="r" b="b"/>
                  <a:pathLst>
                    <a:path w="12" h="12">
                      <a:moveTo>
                        <a:pt x="9" y="3"/>
                      </a:moveTo>
                      <a:cubicBezTo>
                        <a:pt x="11" y="5"/>
                        <a:pt x="12" y="8"/>
                        <a:pt x="11" y="10"/>
                      </a:cubicBezTo>
                      <a:cubicBezTo>
                        <a:pt x="9" y="12"/>
                        <a:pt x="6" y="11"/>
                        <a:pt x="3" y="9"/>
                      </a:cubicBezTo>
                      <a:cubicBezTo>
                        <a:pt x="1" y="7"/>
                        <a:pt x="0" y="4"/>
                        <a:pt x="1" y="2"/>
                      </a:cubicBezTo>
                      <a:cubicBezTo>
                        <a:pt x="3" y="0"/>
                        <a:pt x="6" y="1"/>
                        <a:pt x="9"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8" name="Freeform 104"/>
                <p:cNvSpPr>
                  <a:spLocks/>
                </p:cNvSpPr>
                <p:nvPr/>
              </p:nvSpPr>
              <p:spPr bwMode="auto">
                <a:xfrm>
                  <a:off x="661" y="1439"/>
                  <a:ext cx="28" cy="28"/>
                </a:xfrm>
                <a:custGeom>
                  <a:avLst/>
                  <a:gdLst>
                    <a:gd name="T0" fmla="*/ 9 w 12"/>
                    <a:gd name="T1" fmla="*/ 3 h 12"/>
                    <a:gd name="T2" fmla="*/ 8 w 12"/>
                    <a:gd name="T3" fmla="*/ 3 h 12"/>
                    <a:gd name="T4" fmla="*/ 11 w 12"/>
                    <a:gd name="T5" fmla="*/ 6 h 12"/>
                    <a:gd name="T6" fmla="*/ 10 w 12"/>
                    <a:gd name="T7" fmla="*/ 9 h 12"/>
                    <a:gd name="T8" fmla="*/ 10 w 12"/>
                    <a:gd name="T9" fmla="*/ 10 h 12"/>
                    <a:gd name="T10" fmla="*/ 7 w 12"/>
                    <a:gd name="T11" fmla="*/ 11 h 12"/>
                    <a:gd name="T12" fmla="*/ 4 w 12"/>
                    <a:gd name="T13" fmla="*/ 9 h 12"/>
                    <a:gd name="T14" fmla="*/ 4 w 12"/>
                    <a:gd name="T15" fmla="*/ 9 h 12"/>
                    <a:gd name="T16" fmla="*/ 1 w 12"/>
                    <a:gd name="T17" fmla="*/ 5 h 12"/>
                    <a:gd name="T18" fmla="*/ 2 w 12"/>
                    <a:gd name="T19" fmla="*/ 3 h 12"/>
                    <a:gd name="T20" fmla="*/ 2 w 12"/>
                    <a:gd name="T21" fmla="*/ 2 h 12"/>
                    <a:gd name="T22" fmla="*/ 4 w 12"/>
                    <a:gd name="T23" fmla="*/ 1 h 12"/>
                    <a:gd name="T24" fmla="*/ 8 w 12"/>
                    <a:gd name="T25" fmla="*/ 3 h 12"/>
                    <a:gd name="T26" fmla="*/ 8 w 12"/>
                    <a:gd name="T27" fmla="*/ 3 h 12"/>
                    <a:gd name="T28" fmla="*/ 9 w 12"/>
                    <a:gd name="T29" fmla="*/ 3 h 12"/>
                    <a:gd name="T30" fmla="*/ 9 w 12"/>
                    <a:gd name="T31" fmla="*/ 2 h 12"/>
                    <a:gd name="T32" fmla="*/ 9 w 12"/>
                    <a:gd name="T33" fmla="*/ 2 h 12"/>
                    <a:gd name="T34" fmla="*/ 4 w 12"/>
                    <a:gd name="T35" fmla="*/ 0 h 12"/>
                    <a:gd name="T36" fmla="*/ 1 w 12"/>
                    <a:gd name="T37" fmla="*/ 2 h 12"/>
                    <a:gd name="T38" fmla="*/ 1 w 12"/>
                    <a:gd name="T39" fmla="*/ 2 h 12"/>
                    <a:gd name="T40" fmla="*/ 0 w 12"/>
                    <a:gd name="T41" fmla="*/ 6 h 12"/>
                    <a:gd name="T42" fmla="*/ 3 w 12"/>
                    <a:gd name="T43" fmla="*/ 10 h 12"/>
                    <a:gd name="T44" fmla="*/ 3 w 12"/>
                    <a:gd name="T45" fmla="*/ 10 h 12"/>
                    <a:gd name="T46" fmla="*/ 7 w 12"/>
                    <a:gd name="T47" fmla="*/ 12 h 12"/>
                    <a:gd name="T48" fmla="*/ 11 w 12"/>
                    <a:gd name="T49" fmla="*/ 10 h 12"/>
                    <a:gd name="T50" fmla="*/ 11 w 12"/>
                    <a:gd name="T51" fmla="*/ 10 h 12"/>
                    <a:gd name="T52" fmla="*/ 12 w 12"/>
                    <a:gd name="T53" fmla="*/ 6 h 12"/>
                    <a:gd name="T54" fmla="*/ 9 w 12"/>
                    <a:gd name="T55" fmla="*/ 2 h 12"/>
                    <a:gd name="T56" fmla="*/ 9 w 12"/>
                    <a:gd name="T5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2">
                      <a:moveTo>
                        <a:pt x="9" y="3"/>
                      </a:moveTo>
                      <a:cubicBezTo>
                        <a:pt x="8" y="3"/>
                        <a:pt x="8" y="3"/>
                        <a:pt x="8" y="3"/>
                      </a:cubicBezTo>
                      <a:cubicBezTo>
                        <a:pt x="10" y="4"/>
                        <a:pt x="10" y="5"/>
                        <a:pt x="11" y="6"/>
                      </a:cubicBezTo>
                      <a:cubicBezTo>
                        <a:pt x="11" y="8"/>
                        <a:pt x="11" y="9"/>
                        <a:pt x="10" y="9"/>
                      </a:cubicBezTo>
                      <a:cubicBezTo>
                        <a:pt x="10" y="10"/>
                        <a:pt x="10" y="10"/>
                        <a:pt x="10" y="10"/>
                      </a:cubicBezTo>
                      <a:cubicBezTo>
                        <a:pt x="10" y="10"/>
                        <a:pt x="9" y="11"/>
                        <a:pt x="7" y="11"/>
                      </a:cubicBezTo>
                      <a:cubicBezTo>
                        <a:pt x="6" y="10"/>
                        <a:pt x="5" y="10"/>
                        <a:pt x="4" y="9"/>
                      </a:cubicBezTo>
                      <a:cubicBezTo>
                        <a:pt x="4" y="9"/>
                        <a:pt x="4" y="9"/>
                        <a:pt x="4" y="9"/>
                      </a:cubicBezTo>
                      <a:cubicBezTo>
                        <a:pt x="2" y="8"/>
                        <a:pt x="2" y="7"/>
                        <a:pt x="1" y="5"/>
                      </a:cubicBezTo>
                      <a:cubicBezTo>
                        <a:pt x="1" y="4"/>
                        <a:pt x="1" y="3"/>
                        <a:pt x="2" y="3"/>
                      </a:cubicBezTo>
                      <a:cubicBezTo>
                        <a:pt x="2" y="2"/>
                        <a:pt x="2" y="2"/>
                        <a:pt x="2" y="2"/>
                      </a:cubicBezTo>
                      <a:cubicBezTo>
                        <a:pt x="2" y="2"/>
                        <a:pt x="3" y="1"/>
                        <a:pt x="4" y="1"/>
                      </a:cubicBezTo>
                      <a:cubicBezTo>
                        <a:pt x="6" y="1"/>
                        <a:pt x="7" y="2"/>
                        <a:pt x="8" y="3"/>
                      </a:cubicBezTo>
                      <a:cubicBezTo>
                        <a:pt x="8" y="3"/>
                        <a:pt x="8" y="3"/>
                        <a:pt x="8" y="3"/>
                      </a:cubicBezTo>
                      <a:cubicBezTo>
                        <a:pt x="9" y="3"/>
                        <a:pt x="9" y="3"/>
                        <a:pt x="9" y="3"/>
                      </a:cubicBezTo>
                      <a:cubicBezTo>
                        <a:pt x="9" y="2"/>
                        <a:pt x="9" y="2"/>
                        <a:pt x="9" y="2"/>
                      </a:cubicBezTo>
                      <a:cubicBezTo>
                        <a:pt x="9" y="2"/>
                        <a:pt x="9" y="2"/>
                        <a:pt x="9" y="2"/>
                      </a:cubicBezTo>
                      <a:cubicBezTo>
                        <a:pt x="7" y="1"/>
                        <a:pt x="6" y="0"/>
                        <a:pt x="4" y="0"/>
                      </a:cubicBezTo>
                      <a:cubicBezTo>
                        <a:pt x="3" y="0"/>
                        <a:pt x="2" y="1"/>
                        <a:pt x="1" y="2"/>
                      </a:cubicBezTo>
                      <a:cubicBezTo>
                        <a:pt x="1" y="2"/>
                        <a:pt x="1" y="2"/>
                        <a:pt x="1" y="2"/>
                      </a:cubicBezTo>
                      <a:cubicBezTo>
                        <a:pt x="0" y="3"/>
                        <a:pt x="0" y="4"/>
                        <a:pt x="0" y="6"/>
                      </a:cubicBezTo>
                      <a:cubicBezTo>
                        <a:pt x="1" y="7"/>
                        <a:pt x="2" y="9"/>
                        <a:pt x="3" y="10"/>
                      </a:cubicBezTo>
                      <a:cubicBezTo>
                        <a:pt x="3" y="10"/>
                        <a:pt x="3" y="10"/>
                        <a:pt x="3" y="10"/>
                      </a:cubicBezTo>
                      <a:cubicBezTo>
                        <a:pt x="5" y="11"/>
                        <a:pt x="6" y="12"/>
                        <a:pt x="7" y="12"/>
                      </a:cubicBezTo>
                      <a:cubicBezTo>
                        <a:pt x="9" y="12"/>
                        <a:pt x="10" y="11"/>
                        <a:pt x="11" y="10"/>
                      </a:cubicBezTo>
                      <a:cubicBezTo>
                        <a:pt x="11" y="10"/>
                        <a:pt x="11" y="10"/>
                        <a:pt x="11" y="10"/>
                      </a:cubicBezTo>
                      <a:cubicBezTo>
                        <a:pt x="12" y="9"/>
                        <a:pt x="12" y="8"/>
                        <a:pt x="12" y="6"/>
                      </a:cubicBezTo>
                      <a:cubicBezTo>
                        <a:pt x="11" y="5"/>
                        <a:pt x="10" y="3"/>
                        <a:pt x="9" y="2"/>
                      </a:cubicBezTo>
                      <a:cubicBezTo>
                        <a:pt x="9" y="3"/>
                        <a:pt x="9" y="3"/>
                        <a:pt x="9"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79" name="Freeform 105"/>
                <p:cNvSpPr>
                  <a:spLocks/>
                </p:cNvSpPr>
                <p:nvPr/>
              </p:nvSpPr>
              <p:spPr bwMode="auto">
                <a:xfrm>
                  <a:off x="640" y="1418"/>
                  <a:ext cx="28" cy="26"/>
                </a:xfrm>
                <a:custGeom>
                  <a:avLst/>
                  <a:gdLst>
                    <a:gd name="T0" fmla="*/ 9 w 12"/>
                    <a:gd name="T1" fmla="*/ 2 h 11"/>
                    <a:gd name="T2" fmla="*/ 11 w 12"/>
                    <a:gd name="T3" fmla="*/ 9 h 11"/>
                    <a:gd name="T4" fmla="*/ 3 w 12"/>
                    <a:gd name="T5" fmla="*/ 9 h 11"/>
                    <a:gd name="T6" fmla="*/ 1 w 12"/>
                    <a:gd name="T7" fmla="*/ 2 h 11"/>
                    <a:gd name="T8" fmla="*/ 9 w 12"/>
                    <a:gd name="T9" fmla="*/ 2 h 11"/>
                  </a:gdLst>
                  <a:ahLst/>
                  <a:cxnLst>
                    <a:cxn ang="0">
                      <a:pos x="T0" y="T1"/>
                    </a:cxn>
                    <a:cxn ang="0">
                      <a:pos x="T2" y="T3"/>
                    </a:cxn>
                    <a:cxn ang="0">
                      <a:pos x="T4" y="T5"/>
                    </a:cxn>
                    <a:cxn ang="0">
                      <a:pos x="T6" y="T7"/>
                    </a:cxn>
                    <a:cxn ang="0">
                      <a:pos x="T8" y="T9"/>
                    </a:cxn>
                  </a:cxnLst>
                  <a:rect l="0" t="0" r="r" b="b"/>
                  <a:pathLst>
                    <a:path w="12" h="11">
                      <a:moveTo>
                        <a:pt x="9" y="2"/>
                      </a:moveTo>
                      <a:cubicBezTo>
                        <a:pt x="11" y="4"/>
                        <a:pt x="12" y="8"/>
                        <a:pt x="11" y="9"/>
                      </a:cubicBezTo>
                      <a:cubicBezTo>
                        <a:pt x="9" y="11"/>
                        <a:pt x="6" y="11"/>
                        <a:pt x="3" y="9"/>
                      </a:cubicBezTo>
                      <a:cubicBezTo>
                        <a:pt x="1" y="7"/>
                        <a:pt x="0" y="3"/>
                        <a:pt x="1" y="2"/>
                      </a:cubicBezTo>
                      <a:cubicBezTo>
                        <a:pt x="3" y="0"/>
                        <a:pt x="6" y="0"/>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0" name="Freeform 106"/>
                <p:cNvSpPr>
                  <a:spLocks/>
                </p:cNvSpPr>
                <p:nvPr/>
              </p:nvSpPr>
              <p:spPr bwMode="auto">
                <a:xfrm>
                  <a:off x="640" y="1418"/>
                  <a:ext cx="28" cy="26"/>
                </a:xfrm>
                <a:custGeom>
                  <a:avLst/>
                  <a:gdLst>
                    <a:gd name="T0" fmla="*/ 9 w 12"/>
                    <a:gd name="T1" fmla="*/ 2 h 11"/>
                    <a:gd name="T2" fmla="*/ 9 w 12"/>
                    <a:gd name="T3" fmla="*/ 3 h 11"/>
                    <a:gd name="T4" fmla="*/ 11 w 12"/>
                    <a:gd name="T5" fmla="*/ 6 h 11"/>
                    <a:gd name="T6" fmla="*/ 10 w 12"/>
                    <a:gd name="T7" fmla="*/ 9 h 11"/>
                    <a:gd name="T8" fmla="*/ 10 w 12"/>
                    <a:gd name="T9" fmla="*/ 9 h 11"/>
                    <a:gd name="T10" fmla="*/ 8 w 12"/>
                    <a:gd name="T11" fmla="*/ 10 h 11"/>
                    <a:gd name="T12" fmla="*/ 4 w 12"/>
                    <a:gd name="T13" fmla="*/ 9 h 11"/>
                    <a:gd name="T14" fmla="*/ 4 w 12"/>
                    <a:gd name="T15" fmla="*/ 8 h 11"/>
                    <a:gd name="T16" fmla="*/ 1 w 12"/>
                    <a:gd name="T17" fmla="*/ 5 h 11"/>
                    <a:gd name="T18" fmla="*/ 2 w 12"/>
                    <a:gd name="T19" fmla="*/ 2 h 11"/>
                    <a:gd name="T20" fmla="*/ 2 w 12"/>
                    <a:gd name="T21" fmla="*/ 2 h 11"/>
                    <a:gd name="T22" fmla="*/ 5 w 12"/>
                    <a:gd name="T23" fmla="*/ 1 h 11"/>
                    <a:gd name="T24" fmla="*/ 8 w 12"/>
                    <a:gd name="T25" fmla="*/ 2 h 11"/>
                    <a:gd name="T26" fmla="*/ 9 w 12"/>
                    <a:gd name="T27" fmla="*/ 3 h 11"/>
                    <a:gd name="T28" fmla="*/ 9 w 12"/>
                    <a:gd name="T29" fmla="*/ 2 h 11"/>
                    <a:gd name="T30" fmla="*/ 9 w 12"/>
                    <a:gd name="T31" fmla="*/ 2 h 11"/>
                    <a:gd name="T32" fmla="*/ 9 w 12"/>
                    <a:gd name="T33" fmla="*/ 2 h 11"/>
                    <a:gd name="T34" fmla="*/ 5 w 12"/>
                    <a:gd name="T35" fmla="*/ 0 h 11"/>
                    <a:gd name="T36" fmla="*/ 1 w 12"/>
                    <a:gd name="T37" fmla="*/ 1 h 11"/>
                    <a:gd name="T38" fmla="*/ 1 w 12"/>
                    <a:gd name="T39" fmla="*/ 1 h 11"/>
                    <a:gd name="T40" fmla="*/ 0 w 12"/>
                    <a:gd name="T41" fmla="*/ 5 h 11"/>
                    <a:gd name="T42" fmla="*/ 3 w 12"/>
                    <a:gd name="T43" fmla="*/ 9 h 11"/>
                    <a:gd name="T44" fmla="*/ 3 w 12"/>
                    <a:gd name="T45" fmla="*/ 9 h 11"/>
                    <a:gd name="T46" fmla="*/ 8 w 12"/>
                    <a:gd name="T47" fmla="*/ 11 h 11"/>
                    <a:gd name="T48" fmla="*/ 11 w 12"/>
                    <a:gd name="T49" fmla="*/ 10 h 11"/>
                    <a:gd name="T50" fmla="*/ 11 w 12"/>
                    <a:gd name="T51" fmla="*/ 10 h 11"/>
                    <a:gd name="T52" fmla="*/ 12 w 12"/>
                    <a:gd name="T53" fmla="*/ 6 h 11"/>
                    <a:gd name="T54" fmla="*/ 9 w 12"/>
                    <a:gd name="T55" fmla="*/ 2 h 11"/>
                    <a:gd name="T56" fmla="*/ 9 w 12"/>
                    <a:gd name="T5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1">
                      <a:moveTo>
                        <a:pt x="9" y="2"/>
                      </a:moveTo>
                      <a:cubicBezTo>
                        <a:pt x="9" y="3"/>
                        <a:pt x="9" y="3"/>
                        <a:pt x="9" y="3"/>
                      </a:cubicBezTo>
                      <a:cubicBezTo>
                        <a:pt x="10" y="4"/>
                        <a:pt x="10" y="5"/>
                        <a:pt x="11" y="6"/>
                      </a:cubicBezTo>
                      <a:cubicBezTo>
                        <a:pt x="11" y="7"/>
                        <a:pt x="11" y="8"/>
                        <a:pt x="10" y="9"/>
                      </a:cubicBezTo>
                      <a:cubicBezTo>
                        <a:pt x="10" y="9"/>
                        <a:pt x="10" y="9"/>
                        <a:pt x="10" y="9"/>
                      </a:cubicBezTo>
                      <a:cubicBezTo>
                        <a:pt x="10" y="10"/>
                        <a:pt x="9" y="10"/>
                        <a:pt x="8" y="10"/>
                      </a:cubicBezTo>
                      <a:cubicBezTo>
                        <a:pt x="6" y="10"/>
                        <a:pt x="5" y="10"/>
                        <a:pt x="4" y="9"/>
                      </a:cubicBezTo>
                      <a:cubicBezTo>
                        <a:pt x="4" y="9"/>
                        <a:pt x="4" y="8"/>
                        <a:pt x="4" y="8"/>
                      </a:cubicBezTo>
                      <a:cubicBezTo>
                        <a:pt x="3" y="7"/>
                        <a:pt x="2" y="6"/>
                        <a:pt x="1" y="5"/>
                      </a:cubicBezTo>
                      <a:cubicBezTo>
                        <a:pt x="1" y="4"/>
                        <a:pt x="1" y="3"/>
                        <a:pt x="2" y="2"/>
                      </a:cubicBezTo>
                      <a:cubicBezTo>
                        <a:pt x="2" y="2"/>
                        <a:pt x="2" y="2"/>
                        <a:pt x="2" y="2"/>
                      </a:cubicBezTo>
                      <a:cubicBezTo>
                        <a:pt x="2" y="1"/>
                        <a:pt x="3" y="1"/>
                        <a:pt x="5" y="1"/>
                      </a:cubicBezTo>
                      <a:cubicBezTo>
                        <a:pt x="6" y="1"/>
                        <a:pt x="7" y="2"/>
                        <a:pt x="8" y="2"/>
                      </a:cubicBezTo>
                      <a:cubicBezTo>
                        <a:pt x="8" y="2"/>
                        <a:pt x="8" y="3"/>
                        <a:pt x="9" y="3"/>
                      </a:cubicBezTo>
                      <a:cubicBezTo>
                        <a:pt x="9" y="2"/>
                        <a:pt x="9" y="2"/>
                        <a:pt x="9" y="2"/>
                      </a:cubicBezTo>
                      <a:cubicBezTo>
                        <a:pt x="9" y="2"/>
                        <a:pt x="9" y="2"/>
                        <a:pt x="9" y="2"/>
                      </a:cubicBezTo>
                      <a:cubicBezTo>
                        <a:pt x="9" y="2"/>
                        <a:pt x="9" y="2"/>
                        <a:pt x="9" y="2"/>
                      </a:cubicBezTo>
                      <a:cubicBezTo>
                        <a:pt x="8" y="1"/>
                        <a:pt x="6" y="0"/>
                        <a:pt x="5" y="0"/>
                      </a:cubicBezTo>
                      <a:cubicBezTo>
                        <a:pt x="3" y="0"/>
                        <a:pt x="2" y="0"/>
                        <a:pt x="1" y="1"/>
                      </a:cubicBezTo>
                      <a:cubicBezTo>
                        <a:pt x="1" y="1"/>
                        <a:pt x="1" y="1"/>
                        <a:pt x="1" y="1"/>
                      </a:cubicBezTo>
                      <a:cubicBezTo>
                        <a:pt x="0" y="2"/>
                        <a:pt x="0" y="4"/>
                        <a:pt x="0" y="5"/>
                      </a:cubicBezTo>
                      <a:cubicBezTo>
                        <a:pt x="1" y="7"/>
                        <a:pt x="2" y="8"/>
                        <a:pt x="3" y="9"/>
                      </a:cubicBezTo>
                      <a:cubicBezTo>
                        <a:pt x="3" y="9"/>
                        <a:pt x="3" y="9"/>
                        <a:pt x="3" y="9"/>
                      </a:cubicBezTo>
                      <a:cubicBezTo>
                        <a:pt x="5" y="10"/>
                        <a:pt x="6" y="11"/>
                        <a:pt x="8" y="11"/>
                      </a:cubicBezTo>
                      <a:cubicBezTo>
                        <a:pt x="9" y="11"/>
                        <a:pt x="10" y="11"/>
                        <a:pt x="11" y="10"/>
                      </a:cubicBezTo>
                      <a:cubicBezTo>
                        <a:pt x="11" y="10"/>
                        <a:pt x="11" y="10"/>
                        <a:pt x="11" y="10"/>
                      </a:cubicBezTo>
                      <a:cubicBezTo>
                        <a:pt x="12" y="9"/>
                        <a:pt x="12" y="7"/>
                        <a:pt x="12" y="6"/>
                      </a:cubicBezTo>
                      <a:cubicBezTo>
                        <a:pt x="11" y="4"/>
                        <a:pt x="11" y="3"/>
                        <a:pt x="9" y="2"/>
                      </a:cubicBezTo>
                      <a:cubicBezTo>
                        <a:pt x="9" y="2"/>
                        <a:pt x="9" y="2"/>
                        <a:pt x="9"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1" name="Freeform 107"/>
                <p:cNvSpPr>
                  <a:spLocks/>
                </p:cNvSpPr>
                <p:nvPr/>
              </p:nvSpPr>
              <p:spPr bwMode="auto">
                <a:xfrm>
                  <a:off x="753" y="1656"/>
                  <a:ext cx="26" cy="26"/>
                </a:xfrm>
                <a:custGeom>
                  <a:avLst/>
                  <a:gdLst>
                    <a:gd name="T0" fmla="*/ 7 w 11"/>
                    <a:gd name="T1" fmla="*/ 0 h 11"/>
                    <a:gd name="T2" fmla="*/ 10 w 11"/>
                    <a:gd name="T3" fmla="*/ 7 h 11"/>
                    <a:gd name="T4" fmla="*/ 4 w 11"/>
                    <a:gd name="T5" fmla="*/ 11 h 11"/>
                    <a:gd name="T6" fmla="*/ 1 w 11"/>
                    <a:gd name="T7" fmla="*/ 4 h 11"/>
                    <a:gd name="T8" fmla="*/ 7 w 11"/>
                    <a:gd name="T9" fmla="*/ 0 h 11"/>
                  </a:gdLst>
                  <a:ahLst/>
                  <a:cxnLst>
                    <a:cxn ang="0">
                      <a:pos x="T0" y="T1"/>
                    </a:cxn>
                    <a:cxn ang="0">
                      <a:pos x="T2" y="T3"/>
                    </a:cxn>
                    <a:cxn ang="0">
                      <a:pos x="T4" y="T5"/>
                    </a:cxn>
                    <a:cxn ang="0">
                      <a:pos x="T6" y="T7"/>
                    </a:cxn>
                    <a:cxn ang="0">
                      <a:pos x="T8" y="T9"/>
                    </a:cxn>
                  </a:cxnLst>
                  <a:rect l="0" t="0" r="r" b="b"/>
                  <a:pathLst>
                    <a:path w="11" h="11">
                      <a:moveTo>
                        <a:pt x="7" y="0"/>
                      </a:moveTo>
                      <a:cubicBezTo>
                        <a:pt x="10" y="1"/>
                        <a:pt x="11" y="4"/>
                        <a:pt x="10" y="7"/>
                      </a:cubicBezTo>
                      <a:cubicBezTo>
                        <a:pt x="10" y="10"/>
                        <a:pt x="7" y="11"/>
                        <a:pt x="4" y="11"/>
                      </a:cubicBezTo>
                      <a:cubicBezTo>
                        <a:pt x="2" y="10"/>
                        <a:pt x="0" y="7"/>
                        <a:pt x="1" y="4"/>
                      </a:cubicBezTo>
                      <a:cubicBezTo>
                        <a:pt x="2" y="1"/>
                        <a:pt x="5" y="0"/>
                        <a:pt x="7"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2" name="Freeform 108"/>
                <p:cNvSpPr>
                  <a:spLocks/>
                </p:cNvSpPr>
                <p:nvPr/>
              </p:nvSpPr>
              <p:spPr bwMode="auto">
                <a:xfrm>
                  <a:off x="753" y="1654"/>
                  <a:ext cx="28" cy="31"/>
                </a:xfrm>
                <a:custGeom>
                  <a:avLst/>
                  <a:gdLst>
                    <a:gd name="T0" fmla="*/ 7 w 12"/>
                    <a:gd name="T1" fmla="*/ 1 h 13"/>
                    <a:gd name="T2" fmla="*/ 7 w 12"/>
                    <a:gd name="T3" fmla="*/ 2 h 13"/>
                    <a:gd name="T4" fmla="*/ 8 w 12"/>
                    <a:gd name="T5" fmla="*/ 2 h 13"/>
                    <a:gd name="T6" fmla="*/ 10 w 12"/>
                    <a:gd name="T7" fmla="*/ 8 h 13"/>
                    <a:gd name="T8" fmla="*/ 9 w 12"/>
                    <a:gd name="T9" fmla="*/ 10 h 13"/>
                    <a:gd name="T10" fmla="*/ 4 w 12"/>
                    <a:gd name="T11" fmla="*/ 11 h 13"/>
                    <a:gd name="T12" fmla="*/ 3 w 12"/>
                    <a:gd name="T13" fmla="*/ 11 h 13"/>
                    <a:gd name="T14" fmla="*/ 2 w 12"/>
                    <a:gd name="T15" fmla="*/ 5 h 13"/>
                    <a:gd name="T16" fmla="*/ 3 w 12"/>
                    <a:gd name="T17" fmla="*/ 3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1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2"/>
                      </a:cubicBezTo>
                      <a:cubicBezTo>
                        <a:pt x="10" y="3"/>
                        <a:pt x="10" y="6"/>
                        <a:pt x="10" y="8"/>
                      </a:cubicBezTo>
                      <a:cubicBezTo>
                        <a:pt x="10" y="8"/>
                        <a:pt x="9" y="9"/>
                        <a:pt x="9" y="10"/>
                      </a:cubicBezTo>
                      <a:cubicBezTo>
                        <a:pt x="8" y="11"/>
                        <a:pt x="6" y="12"/>
                        <a:pt x="4" y="11"/>
                      </a:cubicBezTo>
                      <a:cubicBezTo>
                        <a:pt x="4" y="11"/>
                        <a:pt x="4" y="11"/>
                        <a:pt x="3" y="11"/>
                      </a:cubicBezTo>
                      <a:cubicBezTo>
                        <a:pt x="2" y="10"/>
                        <a:pt x="1" y="7"/>
                        <a:pt x="2" y="5"/>
                      </a:cubicBezTo>
                      <a:cubicBezTo>
                        <a:pt x="2" y="5"/>
                        <a:pt x="2" y="4"/>
                        <a:pt x="3" y="3"/>
                      </a:cubicBezTo>
                      <a:cubicBezTo>
                        <a:pt x="4" y="2"/>
                        <a:pt x="6" y="1"/>
                        <a:pt x="7" y="2"/>
                      </a:cubicBezTo>
                      <a:cubicBezTo>
                        <a:pt x="7" y="1"/>
                        <a:pt x="7" y="1"/>
                        <a:pt x="7" y="1"/>
                      </a:cubicBezTo>
                      <a:cubicBezTo>
                        <a:pt x="8" y="1"/>
                        <a:pt x="8" y="1"/>
                        <a:pt x="8" y="1"/>
                      </a:cubicBezTo>
                      <a:cubicBezTo>
                        <a:pt x="5" y="0"/>
                        <a:pt x="3" y="1"/>
                        <a:pt x="2" y="3"/>
                      </a:cubicBezTo>
                      <a:cubicBezTo>
                        <a:pt x="1" y="3"/>
                        <a:pt x="1" y="4"/>
                        <a:pt x="1" y="5"/>
                      </a:cubicBezTo>
                      <a:cubicBezTo>
                        <a:pt x="0" y="8"/>
                        <a:pt x="1" y="10"/>
                        <a:pt x="3" y="11"/>
                      </a:cubicBezTo>
                      <a:cubicBezTo>
                        <a:pt x="3" y="12"/>
                        <a:pt x="4" y="12"/>
                        <a:pt x="4" y="12"/>
                      </a:cubicBezTo>
                      <a:cubicBezTo>
                        <a:pt x="6" y="13"/>
                        <a:pt x="8" y="12"/>
                        <a:pt x="10" y="10"/>
                      </a:cubicBezTo>
                      <a:cubicBezTo>
                        <a:pt x="10" y="10"/>
                        <a:pt x="11" y="9"/>
                        <a:pt x="11" y="8"/>
                      </a:cubicBezTo>
                      <a:cubicBezTo>
                        <a:pt x="12" y="5"/>
                        <a:pt x="11" y="3"/>
                        <a:pt x="9" y="2"/>
                      </a:cubicBezTo>
                      <a:cubicBezTo>
                        <a:pt x="9" y="1"/>
                        <a:pt x="8" y="1"/>
                        <a:pt x="8"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3" name="Freeform 109"/>
                <p:cNvSpPr>
                  <a:spLocks/>
                </p:cNvSpPr>
                <p:nvPr/>
              </p:nvSpPr>
              <p:spPr bwMode="auto">
                <a:xfrm>
                  <a:off x="741" y="1633"/>
                  <a:ext cx="26" cy="28"/>
                </a:xfrm>
                <a:custGeom>
                  <a:avLst/>
                  <a:gdLst>
                    <a:gd name="T0" fmla="*/ 7 w 11"/>
                    <a:gd name="T1" fmla="*/ 0 h 12"/>
                    <a:gd name="T2" fmla="*/ 10 w 11"/>
                    <a:gd name="T3" fmla="*/ 7 h 12"/>
                    <a:gd name="T4" fmla="*/ 4 w 11"/>
                    <a:gd name="T5" fmla="*/ 11 h 12"/>
                    <a:gd name="T6" fmla="*/ 1 w 11"/>
                    <a:gd name="T7" fmla="*/ 4 h 12"/>
                    <a:gd name="T8" fmla="*/ 7 w 11"/>
                    <a:gd name="T9" fmla="*/ 0 h 12"/>
                  </a:gdLst>
                  <a:ahLst/>
                  <a:cxnLst>
                    <a:cxn ang="0">
                      <a:pos x="T0" y="T1"/>
                    </a:cxn>
                    <a:cxn ang="0">
                      <a:pos x="T2" y="T3"/>
                    </a:cxn>
                    <a:cxn ang="0">
                      <a:pos x="T4" y="T5"/>
                    </a:cxn>
                    <a:cxn ang="0">
                      <a:pos x="T6" y="T7"/>
                    </a:cxn>
                    <a:cxn ang="0">
                      <a:pos x="T8" y="T9"/>
                    </a:cxn>
                  </a:cxnLst>
                  <a:rect l="0" t="0" r="r" b="b"/>
                  <a:pathLst>
                    <a:path w="11" h="12">
                      <a:moveTo>
                        <a:pt x="7" y="0"/>
                      </a:moveTo>
                      <a:cubicBezTo>
                        <a:pt x="10" y="1"/>
                        <a:pt x="11" y="4"/>
                        <a:pt x="10" y="7"/>
                      </a:cubicBezTo>
                      <a:cubicBezTo>
                        <a:pt x="9" y="10"/>
                        <a:pt x="7" y="12"/>
                        <a:pt x="4" y="11"/>
                      </a:cubicBezTo>
                      <a:cubicBezTo>
                        <a:pt x="2" y="10"/>
                        <a:pt x="0" y="7"/>
                        <a:pt x="1" y="4"/>
                      </a:cubicBezTo>
                      <a:cubicBezTo>
                        <a:pt x="2" y="1"/>
                        <a:pt x="5" y="0"/>
                        <a:pt x="7"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4" name="Freeform 110"/>
                <p:cNvSpPr>
                  <a:spLocks/>
                </p:cNvSpPr>
                <p:nvPr/>
              </p:nvSpPr>
              <p:spPr bwMode="auto">
                <a:xfrm>
                  <a:off x="741" y="1630"/>
                  <a:ext cx="26" cy="31"/>
                </a:xfrm>
                <a:custGeom>
                  <a:avLst/>
                  <a:gdLst>
                    <a:gd name="T0" fmla="*/ 7 w 11"/>
                    <a:gd name="T1" fmla="*/ 1 h 13"/>
                    <a:gd name="T2" fmla="*/ 7 w 11"/>
                    <a:gd name="T3" fmla="*/ 2 h 13"/>
                    <a:gd name="T4" fmla="*/ 8 w 11"/>
                    <a:gd name="T5" fmla="*/ 3 h 13"/>
                    <a:gd name="T6" fmla="*/ 10 w 11"/>
                    <a:gd name="T7" fmla="*/ 8 h 13"/>
                    <a:gd name="T8" fmla="*/ 9 w 11"/>
                    <a:gd name="T9" fmla="*/ 10 h 13"/>
                    <a:gd name="T10" fmla="*/ 4 w 11"/>
                    <a:gd name="T11" fmla="*/ 11 h 13"/>
                    <a:gd name="T12" fmla="*/ 3 w 11"/>
                    <a:gd name="T13" fmla="*/ 11 h 13"/>
                    <a:gd name="T14" fmla="*/ 2 w 11"/>
                    <a:gd name="T15" fmla="*/ 6 h 13"/>
                    <a:gd name="T16" fmla="*/ 3 w 11"/>
                    <a:gd name="T17" fmla="*/ 4 h 13"/>
                    <a:gd name="T18" fmla="*/ 7 w 11"/>
                    <a:gd name="T19" fmla="*/ 2 h 13"/>
                    <a:gd name="T20" fmla="*/ 7 w 11"/>
                    <a:gd name="T21" fmla="*/ 1 h 13"/>
                    <a:gd name="T22" fmla="*/ 7 w 11"/>
                    <a:gd name="T23" fmla="*/ 1 h 13"/>
                    <a:gd name="T24" fmla="*/ 2 w 11"/>
                    <a:gd name="T25" fmla="*/ 3 h 13"/>
                    <a:gd name="T26" fmla="*/ 1 w 11"/>
                    <a:gd name="T27" fmla="*/ 5 h 13"/>
                    <a:gd name="T28" fmla="*/ 2 w 11"/>
                    <a:gd name="T29" fmla="*/ 12 h 13"/>
                    <a:gd name="T30" fmla="*/ 4 w 11"/>
                    <a:gd name="T31" fmla="*/ 12 h 13"/>
                    <a:gd name="T32" fmla="*/ 10 w 11"/>
                    <a:gd name="T33" fmla="*/ 10 h 13"/>
                    <a:gd name="T34" fmla="*/ 11 w 11"/>
                    <a:gd name="T35" fmla="*/ 8 h 13"/>
                    <a:gd name="T36" fmla="*/ 9 w 11"/>
                    <a:gd name="T37" fmla="*/ 2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8" y="2"/>
                        <a:pt x="8" y="2"/>
                        <a:pt x="8" y="3"/>
                      </a:cubicBezTo>
                      <a:cubicBezTo>
                        <a:pt x="10" y="4"/>
                        <a:pt x="10" y="6"/>
                        <a:pt x="10" y="8"/>
                      </a:cubicBezTo>
                      <a:cubicBezTo>
                        <a:pt x="10" y="9"/>
                        <a:pt x="9" y="9"/>
                        <a:pt x="9" y="10"/>
                      </a:cubicBezTo>
                      <a:cubicBezTo>
                        <a:pt x="8" y="11"/>
                        <a:pt x="6" y="12"/>
                        <a:pt x="4" y="11"/>
                      </a:cubicBezTo>
                      <a:cubicBezTo>
                        <a:pt x="4" y="11"/>
                        <a:pt x="3" y="11"/>
                        <a:pt x="3" y="11"/>
                      </a:cubicBezTo>
                      <a:cubicBezTo>
                        <a:pt x="2" y="10"/>
                        <a:pt x="1" y="8"/>
                        <a:pt x="2" y="6"/>
                      </a:cubicBezTo>
                      <a:cubicBezTo>
                        <a:pt x="2" y="5"/>
                        <a:pt x="2" y="4"/>
                        <a:pt x="3" y="4"/>
                      </a:cubicBezTo>
                      <a:cubicBezTo>
                        <a:pt x="4" y="2"/>
                        <a:pt x="6" y="2"/>
                        <a:pt x="7" y="2"/>
                      </a:cubicBezTo>
                      <a:cubicBezTo>
                        <a:pt x="7" y="1"/>
                        <a:pt x="7" y="1"/>
                        <a:pt x="7" y="1"/>
                      </a:cubicBezTo>
                      <a:cubicBezTo>
                        <a:pt x="7" y="1"/>
                        <a:pt x="7" y="1"/>
                        <a:pt x="7" y="1"/>
                      </a:cubicBezTo>
                      <a:cubicBezTo>
                        <a:pt x="5" y="0"/>
                        <a:pt x="3" y="1"/>
                        <a:pt x="2" y="3"/>
                      </a:cubicBezTo>
                      <a:cubicBezTo>
                        <a:pt x="1" y="4"/>
                        <a:pt x="1" y="4"/>
                        <a:pt x="1" y="5"/>
                      </a:cubicBezTo>
                      <a:cubicBezTo>
                        <a:pt x="0" y="8"/>
                        <a:pt x="1" y="10"/>
                        <a:pt x="2" y="12"/>
                      </a:cubicBezTo>
                      <a:cubicBezTo>
                        <a:pt x="3" y="12"/>
                        <a:pt x="3" y="12"/>
                        <a:pt x="4" y="12"/>
                      </a:cubicBezTo>
                      <a:cubicBezTo>
                        <a:pt x="6" y="13"/>
                        <a:pt x="8" y="12"/>
                        <a:pt x="10" y="10"/>
                      </a:cubicBezTo>
                      <a:cubicBezTo>
                        <a:pt x="10" y="10"/>
                        <a:pt x="10" y="9"/>
                        <a:pt x="11" y="8"/>
                      </a:cubicBezTo>
                      <a:cubicBezTo>
                        <a:pt x="11" y="6"/>
                        <a:pt x="11" y="3"/>
                        <a:pt x="9" y="2"/>
                      </a:cubicBezTo>
                      <a:cubicBezTo>
                        <a:pt x="8" y="1"/>
                        <a:pt x="8" y="1"/>
                        <a:pt x="7"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5" name="Freeform 111"/>
                <p:cNvSpPr>
                  <a:spLocks/>
                </p:cNvSpPr>
                <p:nvPr/>
              </p:nvSpPr>
              <p:spPr bwMode="auto">
                <a:xfrm>
                  <a:off x="680" y="1557"/>
                  <a:ext cx="26" cy="28"/>
                </a:xfrm>
                <a:custGeom>
                  <a:avLst/>
                  <a:gdLst>
                    <a:gd name="T0" fmla="*/ 7 w 11"/>
                    <a:gd name="T1" fmla="*/ 1 h 12"/>
                    <a:gd name="T2" fmla="*/ 10 w 11"/>
                    <a:gd name="T3" fmla="*/ 8 h 12"/>
                    <a:gd name="T4" fmla="*/ 4 w 11"/>
                    <a:gd name="T5" fmla="*/ 12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9" y="2"/>
                        <a:pt x="11" y="5"/>
                        <a:pt x="10" y="8"/>
                      </a:cubicBezTo>
                      <a:cubicBezTo>
                        <a:pt x="9" y="11"/>
                        <a:pt x="6" y="12"/>
                        <a:pt x="4" y="12"/>
                      </a:cubicBezTo>
                      <a:cubicBezTo>
                        <a:pt x="1" y="11"/>
                        <a:pt x="0" y="8"/>
                        <a:pt x="1" y="5"/>
                      </a:cubicBezTo>
                      <a:cubicBezTo>
                        <a:pt x="2" y="2"/>
                        <a:pt x="4"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6" name="Freeform 112"/>
                <p:cNvSpPr>
                  <a:spLocks/>
                </p:cNvSpPr>
                <p:nvPr/>
              </p:nvSpPr>
              <p:spPr bwMode="auto">
                <a:xfrm>
                  <a:off x="680" y="1557"/>
                  <a:ext cx="26" cy="31"/>
                </a:xfrm>
                <a:custGeom>
                  <a:avLst/>
                  <a:gdLst>
                    <a:gd name="T0" fmla="*/ 7 w 11"/>
                    <a:gd name="T1" fmla="*/ 1 h 13"/>
                    <a:gd name="T2" fmla="*/ 7 w 11"/>
                    <a:gd name="T3" fmla="*/ 2 h 13"/>
                    <a:gd name="T4" fmla="*/ 8 w 11"/>
                    <a:gd name="T5" fmla="*/ 2 h 13"/>
                    <a:gd name="T6" fmla="*/ 9 w 11"/>
                    <a:gd name="T7" fmla="*/ 7 h 13"/>
                    <a:gd name="T8" fmla="*/ 8 w 11"/>
                    <a:gd name="T9" fmla="*/ 9 h 13"/>
                    <a:gd name="T10" fmla="*/ 4 w 11"/>
                    <a:gd name="T11" fmla="*/ 11 h 13"/>
                    <a:gd name="T12" fmla="*/ 3 w 11"/>
                    <a:gd name="T13" fmla="*/ 10 h 13"/>
                    <a:gd name="T14" fmla="*/ 1 w 11"/>
                    <a:gd name="T15" fmla="*/ 5 h 13"/>
                    <a:gd name="T16" fmla="*/ 2 w 11"/>
                    <a:gd name="T17" fmla="*/ 3 h 13"/>
                    <a:gd name="T18" fmla="*/ 7 w 11"/>
                    <a:gd name="T19" fmla="*/ 2 h 13"/>
                    <a:gd name="T20" fmla="*/ 7 w 11"/>
                    <a:gd name="T21" fmla="*/ 1 h 13"/>
                    <a:gd name="T22" fmla="*/ 7 w 11"/>
                    <a:gd name="T23" fmla="*/ 1 h 13"/>
                    <a:gd name="T24" fmla="*/ 1 w 11"/>
                    <a:gd name="T25" fmla="*/ 3 h 13"/>
                    <a:gd name="T26" fmla="*/ 0 w 11"/>
                    <a:gd name="T27" fmla="*/ 5 h 13"/>
                    <a:gd name="T28" fmla="*/ 2 w 11"/>
                    <a:gd name="T29" fmla="*/ 11 h 13"/>
                    <a:gd name="T30" fmla="*/ 4 w 11"/>
                    <a:gd name="T31" fmla="*/ 12 h 13"/>
                    <a:gd name="T32" fmla="*/ 9 w 11"/>
                    <a:gd name="T33" fmla="*/ 10 h 13"/>
                    <a:gd name="T34" fmla="*/ 10 w 11"/>
                    <a:gd name="T35" fmla="*/ 8 h 13"/>
                    <a:gd name="T36" fmla="*/ 8 w 11"/>
                    <a:gd name="T37" fmla="*/ 1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7" y="2"/>
                        <a:pt x="7" y="2"/>
                        <a:pt x="8" y="2"/>
                      </a:cubicBezTo>
                      <a:cubicBezTo>
                        <a:pt x="9" y="3"/>
                        <a:pt x="10" y="5"/>
                        <a:pt x="9" y="7"/>
                      </a:cubicBezTo>
                      <a:cubicBezTo>
                        <a:pt x="9" y="8"/>
                        <a:pt x="9" y="9"/>
                        <a:pt x="8" y="9"/>
                      </a:cubicBezTo>
                      <a:cubicBezTo>
                        <a:pt x="7" y="11"/>
                        <a:pt x="5" y="11"/>
                        <a:pt x="4" y="11"/>
                      </a:cubicBezTo>
                      <a:cubicBezTo>
                        <a:pt x="3" y="11"/>
                        <a:pt x="3" y="11"/>
                        <a:pt x="3" y="10"/>
                      </a:cubicBezTo>
                      <a:cubicBezTo>
                        <a:pt x="1" y="9"/>
                        <a:pt x="1" y="7"/>
                        <a:pt x="1" y="5"/>
                      </a:cubicBezTo>
                      <a:cubicBezTo>
                        <a:pt x="1" y="4"/>
                        <a:pt x="2" y="4"/>
                        <a:pt x="2" y="3"/>
                      </a:cubicBezTo>
                      <a:cubicBezTo>
                        <a:pt x="3" y="2"/>
                        <a:pt x="5" y="1"/>
                        <a:pt x="7" y="2"/>
                      </a:cubicBezTo>
                      <a:cubicBezTo>
                        <a:pt x="7" y="1"/>
                        <a:pt x="7" y="1"/>
                        <a:pt x="7" y="1"/>
                      </a:cubicBezTo>
                      <a:cubicBezTo>
                        <a:pt x="7" y="1"/>
                        <a:pt x="7" y="1"/>
                        <a:pt x="7" y="1"/>
                      </a:cubicBezTo>
                      <a:cubicBezTo>
                        <a:pt x="5" y="0"/>
                        <a:pt x="3" y="1"/>
                        <a:pt x="1" y="3"/>
                      </a:cubicBezTo>
                      <a:cubicBezTo>
                        <a:pt x="1" y="3"/>
                        <a:pt x="0" y="4"/>
                        <a:pt x="0" y="5"/>
                      </a:cubicBezTo>
                      <a:cubicBezTo>
                        <a:pt x="0" y="7"/>
                        <a:pt x="0" y="10"/>
                        <a:pt x="2" y="11"/>
                      </a:cubicBezTo>
                      <a:cubicBezTo>
                        <a:pt x="3" y="12"/>
                        <a:pt x="3" y="12"/>
                        <a:pt x="4" y="12"/>
                      </a:cubicBezTo>
                      <a:cubicBezTo>
                        <a:pt x="6" y="13"/>
                        <a:pt x="8" y="12"/>
                        <a:pt x="9" y="10"/>
                      </a:cubicBezTo>
                      <a:cubicBezTo>
                        <a:pt x="10" y="9"/>
                        <a:pt x="10" y="9"/>
                        <a:pt x="10" y="8"/>
                      </a:cubicBezTo>
                      <a:cubicBezTo>
                        <a:pt x="11" y="5"/>
                        <a:pt x="10" y="3"/>
                        <a:pt x="8" y="1"/>
                      </a:cubicBezTo>
                      <a:cubicBezTo>
                        <a:pt x="8" y="1"/>
                        <a:pt x="8" y="1"/>
                        <a:pt x="7"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7" name="Freeform 113"/>
                <p:cNvSpPr>
                  <a:spLocks/>
                </p:cNvSpPr>
                <p:nvPr/>
              </p:nvSpPr>
              <p:spPr bwMode="auto">
                <a:xfrm>
                  <a:off x="729" y="1609"/>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7"/>
                      </a:cubicBezTo>
                      <a:cubicBezTo>
                        <a:pt x="9" y="10"/>
                        <a:pt x="6" y="12"/>
                        <a:pt x="4" y="11"/>
                      </a:cubicBezTo>
                      <a:cubicBezTo>
                        <a:pt x="1" y="11"/>
                        <a:pt x="0" y="8"/>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8" name="Freeform 114"/>
                <p:cNvSpPr>
                  <a:spLocks/>
                </p:cNvSpPr>
                <p:nvPr/>
              </p:nvSpPr>
              <p:spPr bwMode="auto">
                <a:xfrm>
                  <a:off x="729" y="1609"/>
                  <a:ext cx="26" cy="28"/>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2 w 11"/>
                    <a:gd name="T17" fmla="*/ 3 h 12"/>
                    <a:gd name="T18" fmla="*/ 7 w 11"/>
                    <a:gd name="T19" fmla="*/ 1 h 12"/>
                    <a:gd name="T20" fmla="*/ 7 w 11"/>
                    <a:gd name="T21" fmla="*/ 1 h 12"/>
                    <a:gd name="T22" fmla="*/ 7 w 11"/>
                    <a:gd name="T23" fmla="*/ 0 h 12"/>
                    <a:gd name="T24" fmla="*/ 2 w 11"/>
                    <a:gd name="T25" fmla="*/ 2 h 12"/>
                    <a:gd name="T26" fmla="*/ 0 w 11"/>
                    <a:gd name="T27" fmla="*/ 5 h 12"/>
                    <a:gd name="T28" fmla="*/ 2 w 11"/>
                    <a:gd name="T29" fmla="*/ 11 h 12"/>
                    <a:gd name="T30" fmla="*/ 4 w 11"/>
                    <a:gd name="T31" fmla="*/ 12 h 12"/>
                    <a:gd name="T32" fmla="*/ 9 w 11"/>
                    <a:gd name="T33" fmla="*/ 10 h 12"/>
                    <a:gd name="T34" fmla="*/ 11 w 11"/>
                    <a:gd name="T35" fmla="*/ 8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7" y="1"/>
                        <a:pt x="8" y="2"/>
                        <a:pt x="8" y="2"/>
                      </a:cubicBezTo>
                      <a:cubicBezTo>
                        <a:pt x="9" y="3"/>
                        <a:pt x="10" y="5"/>
                        <a:pt x="10" y="7"/>
                      </a:cubicBezTo>
                      <a:cubicBezTo>
                        <a:pt x="9" y="8"/>
                        <a:pt x="9" y="9"/>
                        <a:pt x="9" y="9"/>
                      </a:cubicBezTo>
                      <a:cubicBezTo>
                        <a:pt x="7" y="11"/>
                        <a:pt x="6" y="11"/>
                        <a:pt x="4" y="11"/>
                      </a:cubicBezTo>
                      <a:cubicBezTo>
                        <a:pt x="4" y="11"/>
                        <a:pt x="3" y="10"/>
                        <a:pt x="3" y="10"/>
                      </a:cubicBezTo>
                      <a:cubicBezTo>
                        <a:pt x="2" y="9"/>
                        <a:pt x="1" y="7"/>
                        <a:pt x="2" y="5"/>
                      </a:cubicBezTo>
                      <a:cubicBezTo>
                        <a:pt x="2" y="4"/>
                        <a:pt x="2" y="4"/>
                        <a:pt x="2" y="3"/>
                      </a:cubicBezTo>
                      <a:cubicBezTo>
                        <a:pt x="4" y="2"/>
                        <a:pt x="5" y="1"/>
                        <a:pt x="7" y="1"/>
                      </a:cubicBezTo>
                      <a:cubicBezTo>
                        <a:pt x="7" y="1"/>
                        <a:pt x="7" y="1"/>
                        <a:pt x="7" y="1"/>
                      </a:cubicBezTo>
                      <a:cubicBezTo>
                        <a:pt x="7" y="0"/>
                        <a:pt x="7" y="0"/>
                        <a:pt x="7" y="0"/>
                      </a:cubicBezTo>
                      <a:cubicBezTo>
                        <a:pt x="5" y="0"/>
                        <a:pt x="3" y="1"/>
                        <a:pt x="2" y="2"/>
                      </a:cubicBezTo>
                      <a:cubicBezTo>
                        <a:pt x="1" y="3"/>
                        <a:pt x="1" y="4"/>
                        <a:pt x="0" y="5"/>
                      </a:cubicBezTo>
                      <a:cubicBezTo>
                        <a:pt x="0" y="7"/>
                        <a:pt x="1" y="10"/>
                        <a:pt x="2" y="11"/>
                      </a:cubicBezTo>
                      <a:cubicBezTo>
                        <a:pt x="3" y="11"/>
                        <a:pt x="3" y="12"/>
                        <a:pt x="4" y="12"/>
                      </a:cubicBezTo>
                      <a:cubicBezTo>
                        <a:pt x="6" y="12"/>
                        <a:pt x="8" y="12"/>
                        <a:pt x="9" y="10"/>
                      </a:cubicBezTo>
                      <a:cubicBezTo>
                        <a:pt x="10" y="9"/>
                        <a:pt x="10" y="8"/>
                        <a:pt x="11" y="8"/>
                      </a:cubicBezTo>
                      <a:cubicBezTo>
                        <a:pt x="11" y="5"/>
                        <a:pt x="11" y="2"/>
                        <a:pt x="9" y="1"/>
                      </a:cubicBezTo>
                      <a:cubicBezTo>
                        <a:pt x="8" y="1"/>
                        <a:pt x="8" y="0"/>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89" name="Freeform 115"/>
                <p:cNvSpPr>
                  <a:spLocks/>
                </p:cNvSpPr>
                <p:nvPr/>
              </p:nvSpPr>
              <p:spPr bwMode="auto">
                <a:xfrm>
                  <a:off x="715" y="1590"/>
                  <a:ext cx="24" cy="28"/>
                </a:xfrm>
                <a:custGeom>
                  <a:avLst/>
                  <a:gdLst>
                    <a:gd name="T0" fmla="*/ 7 w 10"/>
                    <a:gd name="T1" fmla="*/ 0 h 12"/>
                    <a:gd name="T2" fmla="*/ 10 w 10"/>
                    <a:gd name="T3" fmla="*/ 7 h 12"/>
                    <a:gd name="T4" fmla="*/ 4 w 10"/>
                    <a:gd name="T5" fmla="*/ 11 h 12"/>
                    <a:gd name="T6" fmla="*/ 1 w 10"/>
                    <a:gd name="T7" fmla="*/ 4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9" y="1"/>
                        <a:pt x="10" y="4"/>
                        <a:pt x="10" y="7"/>
                      </a:cubicBezTo>
                      <a:cubicBezTo>
                        <a:pt x="9" y="10"/>
                        <a:pt x="6" y="12"/>
                        <a:pt x="4" y="11"/>
                      </a:cubicBezTo>
                      <a:cubicBezTo>
                        <a:pt x="1" y="10"/>
                        <a:pt x="0" y="7"/>
                        <a:pt x="1" y="4"/>
                      </a:cubicBezTo>
                      <a:cubicBezTo>
                        <a:pt x="1" y="1"/>
                        <a:pt x="4" y="0"/>
                        <a:pt x="7"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0" name="Freeform 116"/>
                <p:cNvSpPr>
                  <a:spLocks/>
                </p:cNvSpPr>
                <p:nvPr/>
              </p:nvSpPr>
              <p:spPr bwMode="auto">
                <a:xfrm>
                  <a:off x="713" y="1588"/>
                  <a:ext cx="28" cy="30"/>
                </a:xfrm>
                <a:custGeom>
                  <a:avLst/>
                  <a:gdLst>
                    <a:gd name="T0" fmla="*/ 8 w 12"/>
                    <a:gd name="T1" fmla="*/ 1 h 13"/>
                    <a:gd name="T2" fmla="*/ 7 w 12"/>
                    <a:gd name="T3" fmla="*/ 2 h 13"/>
                    <a:gd name="T4" fmla="*/ 9 w 12"/>
                    <a:gd name="T5" fmla="*/ 3 h 13"/>
                    <a:gd name="T6" fmla="*/ 10 w 12"/>
                    <a:gd name="T7" fmla="*/ 8 h 13"/>
                    <a:gd name="T8" fmla="*/ 9 w 12"/>
                    <a:gd name="T9" fmla="*/ 10 h 13"/>
                    <a:gd name="T10" fmla="*/ 5 w 12"/>
                    <a:gd name="T11" fmla="*/ 11 h 13"/>
                    <a:gd name="T12" fmla="*/ 4 w 12"/>
                    <a:gd name="T13" fmla="*/ 11 h 13"/>
                    <a:gd name="T14" fmla="*/ 2 w 12"/>
                    <a:gd name="T15" fmla="*/ 5 h 13"/>
                    <a:gd name="T16" fmla="*/ 3 w 12"/>
                    <a:gd name="T17" fmla="*/ 4 h 13"/>
                    <a:gd name="T18" fmla="*/ 7 w 12"/>
                    <a:gd name="T19" fmla="*/ 2 h 13"/>
                    <a:gd name="T20" fmla="*/ 8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8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8" y="1"/>
                      </a:moveTo>
                      <a:cubicBezTo>
                        <a:pt x="7" y="2"/>
                        <a:pt x="7" y="2"/>
                        <a:pt x="7" y="2"/>
                      </a:cubicBezTo>
                      <a:cubicBezTo>
                        <a:pt x="8" y="2"/>
                        <a:pt x="8" y="2"/>
                        <a:pt x="9" y="3"/>
                      </a:cubicBezTo>
                      <a:cubicBezTo>
                        <a:pt x="10" y="4"/>
                        <a:pt x="11" y="6"/>
                        <a:pt x="10" y="8"/>
                      </a:cubicBezTo>
                      <a:cubicBezTo>
                        <a:pt x="10" y="9"/>
                        <a:pt x="10" y="9"/>
                        <a:pt x="9" y="10"/>
                      </a:cubicBezTo>
                      <a:cubicBezTo>
                        <a:pt x="8" y="11"/>
                        <a:pt x="6" y="12"/>
                        <a:pt x="5" y="11"/>
                      </a:cubicBezTo>
                      <a:cubicBezTo>
                        <a:pt x="4" y="11"/>
                        <a:pt x="4" y="11"/>
                        <a:pt x="4" y="11"/>
                      </a:cubicBezTo>
                      <a:cubicBezTo>
                        <a:pt x="2" y="10"/>
                        <a:pt x="1" y="8"/>
                        <a:pt x="2" y="5"/>
                      </a:cubicBezTo>
                      <a:cubicBezTo>
                        <a:pt x="2" y="5"/>
                        <a:pt x="3" y="4"/>
                        <a:pt x="3" y="4"/>
                      </a:cubicBezTo>
                      <a:cubicBezTo>
                        <a:pt x="4" y="2"/>
                        <a:pt x="6" y="1"/>
                        <a:pt x="7" y="2"/>
                      </a:cubicBezTo>
                      <a:cubicBezTo>
                        <a:pt x="8" y="1"/>
                        <a:pt x="8" y="1"/>
                        <a:pt x="8" y="1"/>
                      </a:cubicBezTo>
                      <a:cubicBezTo>
                        <a:pt x="8" y="1"/>
                        <a:pt x="8" y="1"/>
                        <a:pt x="8" y="1"/>
                      </a:cubicBezTo>
                      <a:cubicBezTo>
                        <a:pt x="6" y="0"/>
                        <a:pt x="4" y="1"/>
                        <a:pt x="2" y="3"/>
                      </a:cubicBezTo>
                      <a:cubicBezTo>
                        <a:pt x="2" y="4"/>
                        <a:pt x="1" y="4"/>
                        <a:pt x="1" y="5"/>
                      </a:cubicBezTo>
                      <a:cubicBezTo>
                        <a:pt x="0" y="8"/>
                        <a:pt x="1" y="10"/>
                        <a:pt x="3" y="12"/>
                      </a:cubicBezTo>
                      <a:cubicBezTo>
                        <a:pt x="3" y="12"/>
                        <a:pt x="4" y="12"/>
                        <a:pt x="4" y="12"/>
                      </a:cubicBezTo>
                      <a:cubicBezTo>
                        <a:pt x="6" y="13"/>
                        <a:pt x="9" y="12"/>
                        <a:pt x="10" y="10"/>
                      </a:cubicBezTo>
                      <a:cubicBezTo>
                        <a:pt x="10" y="10"/>
                        <a:pt x="11" y="9"/>
                        <a:pt x="11" y="8"/>
                      </a:cubicBezTo>
                      <a:cubicBezTo>
                        <a:pt x="12" y="6"/>
                        <a:pt x="11" y="3"/>
                        <a:pt x="9" y="2"/>
                      </a:cubicBezTo>
                      <a:cubicBezTo>
                        <a:pt x="9" y="1"/>
                        <a:pt x="8" y="1"/>
                        <a:pt x="8" y="1"/>
                      </a:cubicBezTo>
                      <a:cubicBezTo>
                        <a:pt x="8" y="1"/>
                        <a:pt x="8" y="1"/>
                        <a:pt x="8"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1" name="Freeform 117"/>
                <p:cNvSpPr>
                  <a:spLocks/>
                </p:cNvSpPr>
                <p:nvPr/>
              </p:nvSpPr>
              <p:spPr bwMode="auto">
                <a:xfrm>
                  <a:off x="699" y="1574"/>
                  <a:ext cx="23" cy="28"/>
                </a:xfrm>
                <a:custGeom>
                  <a:avLst/>
                  <a:gdLst>
                    <a:gd name="T0" fmla="*/ 6 w 10"/>
                    <a:gd name="T1" fmla="*/ 0 h 12"/>
                    <a:gd name="T2" fmla="*/ 9 w 10"/>
                    <a:gd name="T3" fmla="*/ 7 h 12"/>
                    <a:gd name="T4" fmla="*/ 3 w 10"/>
                    <a:gd name="T5" fmla="*/ 11 h 12"/>
                    <a:gd name="T6" fmla="*/ 0 w 10"/>
                    <a:gd name="T7" fmla="*/ 4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cubicBezTo>
                        <a:pt x="9" y="1"/>
                        <a:pt x="10" y="4"/>
                        <a:pt x="9" y="7"/>
                      </a:cubicBezTo>
                      <a:cubicBezTo>
                        <a:pt x="9" y="10"/>
                        <a:pt x="6" y="12"/>
                        <a:pt x="3" y="11"/>
                      </a:cubicBezTo>
                      <a:cubicBezTo>
                        <a:pt x="1" y="10"/>
                        <a:pt x="0" y="7"/>
                        <a:pt x="0" y="4"/>
                      </a:cubicBezTo>
                      <a:cubicBezTo>
                        <a:pt x="1" y="1"/>
                        <a:pt x="4" y="0"/>
                        <a:pt x="6"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2" name="Freeform 118"/>
                <p:cNvSpPr>
                  <a:spLocks/>
                </p:cNvSpPr>
                <p:nvPr/>
              </p:nvSpPr>
              <p:spPr bwMode="auto">
                <a:xfrm>
                  <a:off x="696" y="1571"/>
                  <a:ext cx="29" cy="31"/>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5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1" y="6"/>
                        <a:pt x="10" y="8"/>
                      </a:cubicBezTo>
                      <a:cubicBezTo>
                        <a:pt x="10" y="9"/>
                        <a:pt x="9" y="9"/>
                        <a:pt x="9" y="10"/>
                      </a:cubicBezTo>
                      <a:cubicBezTo>
                        <a:pt x="8" y="11"/>
                        <a:pt x="6" y="12"/>
                        <a:pt x="5"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8" y="1"/>
                        <a:pt x="8" y="1"/>
                        <a:pt x="8" y="1"/>
                      </a:cubicBezTo>
                      <a:cubicBezTo>
                        <a:pt x="6" y="0"/>
                        <a:pt x="3" y="1"/>
                        <a:pt x="2" y="3"/>
                      </a:cubicBezTo>
                      <a:cubicBezTo>
                        <a:pt x="1" y="4"/>
                        <a:pt x="1" y="4"/>
                        <a:pt x="1" y="5"/>
                      </a:cubicBezTo>
                      <a:cubicBezTo>
                        <a:pt x="0" y="8"/>
                        <a:pt x="1" y="10"/>
                        <a:pt x="3" y="12"/>
                      </a:cubicBezTo>
                      <a:cubicBezTo>
                        <a:pt x="3" y="12"/>
                        <a:pt x="4" y="12"/>
                        <a:pt x="4" y="12"/>
                      </a:cubicBezTo>
                      <a:cubicBezTo>
                        <a:pt x="6" y="13"/>
                        <a:pt x="8" y="12"/>
                        <a:pt x="10" y="10"/>
                      </a:cubicBezTo>
                      <a:cubicBezTo>
                        <a:pt x="10" y="10"/>
                        <a:pt x="11" y="9"/>
                        <a:pt x="11" y="8"/>
                      </a:cubicBezTo>
                      <a:cubicBezTo>
                        <a:pt x="12" y="6"/>
                        <a:pt x="11" y="3"/>
                        <a:pt x="9" y="2"/>
                      </a:cubicBezTo>
                      <a:cubicBezTo>
                        <a:pt x="9" y="1"/>
                        <a:pt x="8" y="1"/>
                        <a:pt x="8"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3" name="Freeform 119"/>
                <p:cNvSpPr>
                  <a:spLocks/>
                </p:cNvSpPr>
                <p:nvPr/>
              </p:nvSpPr>
              <p:spPr bwMode="auto">
                <a:xfrm>
                  <a:off x="659" y="1545"/>
                  <a:ext cx="25" cy="29"/>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4"/>
                        <a:pt x="10" y="7"/>
                      </a:cubicBezTo>
                      <a:cubicBezTo>
                        <a:pt x="9" y="10"/>
                        <a:pt x="7" y="12"/>
                        <a:pt x="4" y="11"/>
                      </a:cubicBezTo>
                      <a:cubicBezTo>
                        <a:pt x="2" y="10"/>
                        <a:pt x="0" y="8"/>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4" name="Freeform 120"/>
                <p:cNvSpPr>
                  <a:spLocks/>
                </p:cNvSpPr>
                <p:nvPr/>
              </p:nvSpPr>
              <p:spPr bwMode="auto">
                <a:xfrm>
                  <a:off x="659" y="1545"/>
                  <a:ext cx="25" cy="29"/>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3 w 11"/>
                    <a:gd name="T17" fmla="*/ 3 h 12"/>
                    <a:gd name="T18" fmla="*/ 7 w 11"/>
                    <a:gd name="T19" fmla="*/ 1 h 12"/>
                    <a:gd name="T20" fmla="*/ 7 w 11"/>
                    <a:gd name="T21" fmla="*/ 1 h 12"/>
                    <a:gd name="T22" fmla="*/ 7 w 11"/>
                    <a:gd name="T23" fmla="*/ 0 h 12"/>
                    <a:gd name="T24" fmla="*/ 2 w 11"/>
                    <a:gd name="T25" fmla="*/ 2 h 12"/>
                    <a:gd name="T26" fmla="*/ 1 w 11"/>
                    <a:gd name="T27" fmla="*/ 5 h 12"/>
                    <a:gd name="T28" fmla="*/ 2 w 11"/>
                    <a:gd name="T29" fmla="*/ 11 h 12"/>
                    <a:gd name="T30" fmla="*/ 4 w 11"/>
                    <a:gd name="T31" fmla="*/ 12 h 12"/>
                    <a:gd name="T32" fmla="*/ 10 w 11"/>
                    <a:gd name="T33" fmla="*/ 10 h 12"/>
                    <a:gd name="T34" fmla="*/ 11 w 11"/>
                    <a:gd name="T35" fmla="*/ 7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8" y="1"/>
                        <a:pt x="8" y="2"/>
                        <a:pt x="8" y="2"/>
                      </a:cubicBezTo>
                      <a:cubicBezTo>
                        <a:pt x="10" y="3"/>
                        <a:pt x="10" y="5"/>
                        <a:pt x="10" y="7"/>
                      </a:cubicBezTo>
                      <a:cubicBezTo>
                        <a:pt x="10" y="8"/>
                        <a:pt x="9" y="9"/>
                        <a:pt x="9" y="9"/>
                      </a:cubicBezTo>
                      <a:cubicBezTo>
                        <a:pt x="8" y="10"/>
                        <a:pt x="6" y="11"/>
                        <a:pt x="4" y="11"/>
                      </a:cubicBezTo>
                      <a:cubicBezTo>
                        <a:pt x="4" y="11"/>
                        <a:pt x="4" y="10"/>
                        <a:pt x="3" y="10"/>
                      </a:cubicBezTo>
                      <a:cubicBezTo>
                        <a:pt x="2" y="9"/>
                        <a:pt x="1" y="7"/>
                        <a:pt x="2" y="5"/>
                      </a:cubicBezTo>
                      <a:cubicBezTo>
                        <a:pt x="2" y="4"/>
                        <a:pt x="2" y="4"/>
                        <a:pt x="3" y="3"/>
                      </a:cubicBezTo>
                      <a:cubicBezTo>
                        <a:pt x="4" y="1"/>
                        <a:pt x="6" y="1"/>
                        <a:pt x="7" y="1"/>
                      </a:cubicBezTo>
                      <a:cubicBezTo>
                        <a:pt x="7" y="1"/>
                        <a:pt x="7" y="1"/>
                        <a:pt x="7" y="1"/>
                      </a:cubicBezTo>
                      <a:cubicBezTo>
                        <a:pt x="7" y="0"/>
                        <a:pt x="7" y="0"/>
                        <a:pt x="7" y="0"/>
                      </a:cubicBezTo>
                      <a:cubicBezTo>
                        <a:pt x="5" y="0"/>
                        <a:pt x="3" y="1"/>
                        <a:pt x="2" y="2"/>
                      </a:cubicBezTo>
                      <a:cubicBezTo>
                        <a:pt x="1" y="3"/>
                        <a:pt x="1" y="4"/>
                        <a:pt x="1" y="5"/>
                      </a:cubicBezTo>
                      <a:cubicBezTo>
                        <a:pt x="0" y="7"/>
                        <a:pt x="1" y="10"/>
                        <a:pt x="2" y="11"/>
                      </a:cubicBezTo>
                      <a:cubicBezTo>
                        <a:pt x="3" y="11"/>
                        <a:pt x="3" y="12"/>
                        <a:pt x="4" y="12"/>
                      </a:cubicBezTo>
                      <a:cubicBezTo>
                        <a:pt x="6" y="12"/>
                        <a:pt x="8" y="11"/>
                        <a:pt x="10" y="10"/>
                      </a:cubicBezTo>
                      <a:cubicBezTo>
                        <a:pt x="10" y="9"/>
                        <a:pt x="11" y="8"/>
                        <a:pt x="11" y="7"/>
                      </a:cubicBezTo>
                      <a:cubicBezTo>
                        <a:pt x="11" y="5"/>
                        <a:pt x="11" y="2"/>
                        <a:pt x="9" y="1"/>
                      </a:cubicBezTo>
                      <a:cubicBezTo>
                        <a:pt x="8" y="1"/>
                        <a:pt x="8" y="0"/>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5" name="Freeform 121"/>
                <p:cNvSpPr>
                  <a:spLocks/>
                </p:cNvSpPr>
                <p:nvPr/>
              </p:nvSpPr>
              <p:spPr bwMode="auto">
                <a:xfrm>
                  <a:off x="637" y="1533"/>
                  <a:ext cx="26" cy="29"/>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8"/>
                      </a:cubicBezTo>
                      <a:cubicBezTo>
                        <a:pt x="9" y="10"/>
                        <a:pt x="7" y="12"/>
                        <a:pt x="4" y="11"/>
                      </a:cubicBezTo>
                      <a:cubicBezTo>
                        <a:pt x="2" y="11"/>
                        <a:pt x="0" y="8"/>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6" name="Freeform 122"/>
                <p:cNvSpPr>
                  <a:spLocks/>
                </p:cNvSpPr>
                <p:nvPr/>
              </p:nvSpPr>
              <p:spPr bwMode="auto">
                <a:xfrm>
                  <a:off x="637" y="1533"/>
                  <a:ext cx="26" cy="31"/>
                </a:xfrm>
                <a:custGeom>
                  <a:avLst/>
                  <a:gdLst>
                    <a:gd name="T0" fmla="*/ 7 w 11"/>
                    <a:gd name="T1" fmla="*/ 1 h 13"/>
                    <a:gd name="T2" fmla="*/ 7 w 11"/>
                    <a:gd name="T3" fmla="*/ 2 h 13"/>
                    <a:gd name="T4" fmla="*/ 8 w 11"/>
                    <a:gd name="T5" fmla="*/ 2 h 13"/>
                    <a:gd name="T6" fmla="*/ 10 w 11"/>
                    <a:gd name="T7" fmla="*/ 7 h 13"/>
                    <a:gd name="T8" fmla="*/ 9 w 11"/>
                    <a:gd name="T9" fmla="*/ 9 h 13"/>
                    <a:gd name="T10" fmla="*/ 4 w 11"/>
                    <a:gd name="T11" fmla="*/ 11 h 13"/>
                    <a:gd name="T12" fmla="*/ 3 w 11"/>
                    <a:gd name="T13" fmla="*/ 10 h 13"/>
                    <a:gd name="T14" fmla="*/ 2 w 11"/>
                    <a:gd name="T15" fmla="*/ 5 h 13"/>
                    <a:gd name="T16" fmla="*/ 3 w 11"/>
                    <a:gd name="T17" fmla="*/ 3 h 13"/>
                    <a:gd name="T18" fmla="*/ 7 w 11"/>
                    <a:gd name="T19" fmla="*/ 2 h 13"/>
                    <a:gd name="T20" fmla="*/ 7 w 11"/>
                    <a:gd name="T21" fmla="*/ 1 h 13"/>
                    <a:gd name="T22" fmla="*/ 7 w 11"/>
                    <a:gd name="T23" fmla="*/ 1 h 13"/>
                    <a:gd name="T24" fmla="*/ 2 w 11"/>
                    <a:gd name="T25" fmla="*/ 3 h 13"/>
                    <a:gd name="T26" fmla="*/ 1 w 11"/>
                    <a:gd name="T27" fmla="*/ 5 h 13"/>
                    <a:gd name="T28" fmla="*/ 2 w 11"/>
                    <a:gd name="T29" fmla="*/ 11 h 13"/>
                    <a:gd name="T30" fmla="*/ 4 w 11"/>
                    <a:gd name="T31" fmla="*/ 12 h 13"/>
                    <a:gd name="T32" fmla="*/ 10 w 11"/>
                    <a:gd name="T33" fmla="*/ 10 h 13"/>
                    <a:gd name="T34" fmla="*/ 11 w 11"/>
                    <a:gd name="T35" fmla="*/ 8 h 13"/>
                    <a:gd name="T36" fmla="*/ 9 w 11"/>
                    <a:gd name="T37" fmla="*/ 1 h 13"/>
                    <a:gd name="T38" fmla="*/ 7 w 11"/>
                    <a:gd name="T39" fmla="*/ 1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8" y="2"/>
                        <a:pt x="8" y="2"/>
                        <a:pt x="8" y="2"/>
                      </a:cubicBezTo>
                      <a:cubicBezTo>
                        <a:pt x="10" y="3"/>
                        <a:pt x="10" y="5"/>
                        <a:pt x="10" y="7"/>
                      </a:cubicBezTo>
                      <a:cubicBezTo>
                        <a:pt x="9" y="8"/>
                        <a:pt x="9" y="9"/>
                        <a:pt x="9" y="9"/>
                      </a:cubicBezTo>
                      <a:cubicBezTo>
                        <a:pt x="8" y="11"/>
                        <a:pt x="6" y="11"/>
                        <a:pt x="4" y="11"/>
                      </a:cubicBezTo>
                      <a:cubicBezTo>
                        <a:pt x="4" y="11"/>
                        <a:pt x="3" y="11"/>
                        <a:pt x="3" y="10"/>
                      </a:cubicBezTo>
                      <a:cubicBezTo>
                        <a:pt x="2" y="9"/>
                        <a:pt x="1" y="7"/>
                        <a:pt x="2" y="5"/>
                      </a:cubicBezTo>
                      <a:cubicBezTo>
                        <a:pt x="2" y="4"/>
                        <a:pt x="2" y="4"/>
                        <a:pt x="3" y="3"/>
                      </a:cubicBezTo>
                      <a:cubicBezTo>
                        <a:pt x="4" y="2"/>
                        <a:pt x="6" y="1"/>
                        <a:pt x="7" y="2"/>
                      </a:cubicBezTo>
                      <a:cubicBezTo>
                        <a:pt x="7" y="1"/>
                        <a:pt x="7" y="1"/>
                        <a:pt x="7" y="1"/>
                      </a:cubicBezTo>
                      <a:cubicBezTo>
                        <a:pt x="7" y="1"/>
                        <a:pt x="7" y="1"/>
                        <a:pt x="7" y="1"/>
                      </a:cubicBezTo>
                      <a:cubicBezTo>
                        <a:pt x="5" y="0"/>
                        <a:pt x="3" y="1"/>
                        <a:pt x="2" y="3"/>
                      </a:cubicBezTo>
                      <a:cubicBezTo>
                        <a:pt x="1" y="3"/>
                        <a:pt x="1" y="4"/>
                        <a:pt x="1" y="5"/>
                      </a:cubicBezTo>
                      <a:cubicBezTo>
                        <a:pt x="0" y="7"/>
                        <a:pt x="1" y="10"/>
                        <a:pt x="2" y="11"/>
                      </a:cubicBezTo>
                      <a:cubicBezTo>
                        <a:pt x="3" y="12"/>
                        <a:pt x="3" y="12"/>
                        <a:pt x="4" y="12"/>
                      </a:cubicBezTo>
                      <a:cubicBezTo>
                        <a:pt x="6" y="13"/>
                        <a:pt x="8" y="12"/>
                        <a:pt x="10" y="10"/>
                      </a:cubicBezTo>
                      <a:cubicBezTo>
                        <a:pt x="10" y="9"/>
                        <a:pt x="10" y="9"/>
                        <a:pt x="11" y="8"/>
                      </a:cubicBezTo>
                      <a:cubicBezTo>
                        <a:pt x="11" y="5"/>
                        <a:pt x="11" y="3"/>
                        <a:pt x="9" y="1"/>
                      </a:cubicBezTo>
                      <a:cubicBezTo>
                        <a:pt x="8" y="1"/>
                        <a:pt x="8" y="1"/>
                        <a:pt x="7"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7" name="Freeform 123"/>
                <p:cNvSpPr>
                  <a:spLocks/>
                </p:cNvSpPr>
                <p:nvPr/>
              </p:nvSpPr>
              <p:spPr bwMode="auto">
                <a:xfrm>
                  <a:off x="765" y="1644"/>
                  <a:ext cx="23" cy="29"/>
                </a:xfrm>
                <a:custGeom>
                  <a:avLst/>
                  <a:gdLst>
                    <a:gd name="T0" fmla="*/ 6 w 10"/>
                    <a:gd name="T1" fmla="*/ 1 h 12"/>
                    <a:gd name="T2" fmla="*/ 9 w 10"/>
                    <a:gd name="T3" fmla="*/ 8 h 12"/>
                    <a:gd name="T4" fmla="*/ 3 w 10"/>
                    <a:gd name="T5" fmla="*/ 12 h 12"/>
                    <a:gd name="T6" fmla="*/ 0 w 10"/>
                    <a:gd name="T7" fmla="*/ 5 h 12"/>
                    <a:gd name="T8" fmla="*/ 6 w 10"/>
                    <a:gd name="T9" fmla="*/ 1 h 12"/>
                  </a:gdLst>
                  <a:ahLst/>
                  <a:cxnLst>
                    <a:cxn ang="0">
                      <a:pos x="T0" y="T1"/>
                    </a:cxn>
                    <a:cxn ang="0">
                      <a:pos x="T2" y="T3"/>
                    </a:cxn>
                    <a:cxn ang="0">
                      <a:pos x="T4" y="T5"/>
                    </a:cxn>
                    <a:cxn ang="0">
                      <a:pos x="T6" y="T7"/>
                    </a:cxn>
                    <a:cxn ang="0">
                      <a:pos x="T8" y="T9"/>
                    </a:cxn>
                  </a:cxnLst>
                  <a:rect l="0" t="0" r="r" b="b"/>
                  <a:pathLst>
                    <a:path w="10" h="12">
                      <a:moveTo>
                        <a:pt x="6" y="1"/>
                      </a:moveTo>
                      <a:cubicBezTo>
                        <a:pt x="9" y="2"/>
                        <a:pt x="10" y="5"/>
                        <a:pt x="9" y="8"/>
                      </a:cubicBezTo>
                      <a:cubicBezTo>
                        <a:pt x="9" y="11"/>
                        <a:pt x="6" y="12"/>
                        <a:pt x="3" y="12"/>
                      </a:cubicBezTo>
                      <a:cubicBezTo>
                        <a:pt x="1" y="11"/>
                        <a:pt x="0" y="8"/>
                        <a:pt x="0" y="5"/>
                      </a:cubicBezTo>
                      <a:cubicBezTo>
                        <a:pt x="1" y="2"/>
                        <a:pt x="4" y="0"/>
                        <a:pt x="6"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8" name="Freeform 124"/>
                <p:cNvSpPr>
                  <a:spLocks/>
                </p:cNvSpPr>
                <p:nvPr/>
              </p:nvSpPr>
              <p:spPr bwMode="auto">
                <a:xfrm>
                  <a:off x="762" y="1644"/>
                  <a:ext cx="29" cy="31"/>
                </a:xfrm>
                <a:custGeom>
                  <a:avLst/>
                  <a:gdLst>
                    <a:gd name="T0" fmla="*/ 7 w 12"/>
                    <a:gd name="T1" fmla="*/ 1 h 13"/>
                    <a:gd name="T2" fmla="*/ 7 w 12"/>
                    <a:gd name="T3" fmla="*/ 2 h 13"/>
                    <a:gd name="T4" fmla="*/ 8 w 12"/>
                    <a:gd name="T5" fmla="*/ 2 h 13"/>
                    <a:gd name="T6" fmla="*/ 10 w 12"/>
                    <a:gd name="T7" fmla="*/ 8 h 13"/>
                    <a:gd name="T8" fmla="*/ 9 w 12"/>
                    <a:gd name="T9" fmla="*/ 9 h 13"/>
                    <a:gd name="T10" fmla="*/ 4 w 12"/>
                    <a:gd name="T11" fmla="*/ 11 h 13"/>
                    <a:gd name="T12" fmla="*/ 3 w 12"/>
                    <a:gd name="T13" fmla="*/ 11 h 13"/>
                    <a:gd name="T14" fmla="*/ 2 w 12"/>
                    <a:gd name="T15" fmla="*/ 5 h 13"/>
                    <a:gd name="T16" fmla="*/ 3 w 12"/>
                    <a:gd name="T17" fmla="*/ 3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1 h 13"/>
                    <a:gd name="T30" fmla="*/ 4 w 12"/>
                    <a:gd name="T31" fmla="*/ 12 h 13"/>
                    <a:gd name="T32" fmla="*/ 10 w 12"/>
                    <a:gd name="T33" fmla="*/ 10 h 13"/>
                    <a:gd name="T34" fmla="*/ 11 w 12"/>
                    <a:gd name="T35" fmla="*/ 8 h 13"/>
                    <a:gd name="T36" fmla="*/ 9 w 12"/>
                    <a:gd name="T37" fmla="*/ 1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2"/>
                      </a:cubicBezTo>
                      <a:cubicBezTo>
                        <a:pt x="10" y="3"/>
                        <a:pt x="10" y="6"/>
                        <a:pt x="10" y="8"/>
                      </a:cubicBezTo>
                      <a:cubicBezTo>
                        <a:pt x="10" y="8"/>
                        <a:pt x="9" y="9"/>
                        <a:pt x="9" y="9"/>
                      </a:cubicBezTo>
                      <a:cubicBezTo>
                        <a:pt x="8" y="11"/>
                        <a:pt x="6" y="12"/>
                        <a:pt x="4" y="11"/>
                      </a:cubicBezTo>
                      <a:cubicBezTo>
                        <a:pt x="4" y="11"/>
                        <a:pt x="4" y="11"/>
                        <a:pt x="3" y="11"/>
                      </a:cubicBezTo>
                      <a:cubicBezTo>
                        <a:pt x="2" y="9"/>
                        <a:pt x="1" y="7"/>
                        <a:pt x="2" y="5"/>
                      </a:cubicBezTo>
                      <a:cubicBezTo>
                        <a:pt x="2" y="5"/>
                        <a:pt x="2" y="4"/>
                        <a:pt x="3" y="3"/>
                      </a:cubicBezTo>
                      <a:cubicBezTo>
                        <a:pt x="4" y="2"/>
                        <a:pt x="6" y="1"/>
                        <a:pt x="7" y="2"/>
                      </a:cubicBezTo>
                      <a:cubicBezTo>
                        <a:pt x="7" y="1"/>
                        <a:pt x="7" y="1"/>
                        <a:pt x="7" y="1"/>
                      </a:cubicBezTo>
                      <a:cubicBezTo>
                        <a:pt x="8" y="1"/>
                        <a:pt x="8" y="1"/>
                        <a:pt x="8" y="1"/>
                      </a:cubicBezTo>
                      <a:cubicBezTo>
                        <a:pt x="5" y="0"/>
                        <a:pt x="3" y="1"/>
                        <a:pt x="2" y="3"/>
                      </a:cubicBezTo>
                      <a:cubicBezTo>
                        <a:pt x="1" y="3"/>
                        <a:pt x="1" y="4"/>
                        <a:pt x="1" y="5"/>
                      </a:cubicBezTo>
                      <a:cubicBezTo>
                        <a:pt x="0" y="7"/>
                        <a:pt x="1" y="10"/>
                        <a:pt x="3" y="11"/>
                      </a:cubicBezTo>
                      <a:cubicBezTo>
                        <a:pt x="3" y="12"/>
                        <a:pt x="4" y="12"/>
                        <a:pt x="4" y="12"/>
                      </a:cubicBezTo>
                      <a:cubicBezTo>
                        <a:pt x="6" y="13"/>
                        <a:pt x="8" y="12"/>
                        <a:pt x="10" y="10"/>
                      </a:cubicBezTo>
                      <a:cubicBezTo>
                        <a:pt x="10" y="9"/>
                        <a:pt x="11" y="9"/>
                        <a:pt x="11" y="8"/>
                      </a:cubicBezTo>
                      <a:cubicBezTo>
                        <a:pt x="12" y="5"/>
                        <a:pt x="11" y="3"/>
                        <a:pt x="9" y="1"/>
                      </a:cubicBezTo>
                      <a:cubicBezTo>
                        <a:pt x="9" y="1"/>
                        <a:pt x="8" y="1"/>
                        <a:pt x="8"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99" name="Freeform 125"/>
                <p:cNvSpPr>
                  <a:spLocks/>
                </p:cNvSpPr>
                <p:nvPr/>
              </p:nvSpPr>
              <p:spPr bwMode="auto">
                <a:xfrm>
                  <a:off x="751" y="1623"/>
                  <a:ext cx="26" cy="28"/>
                </a:xfrm>
                <a:custGeom>
                  <a:avLst/>
                  <a:gdLst>
                    <a:gd name="T0" fmla="*/ 7 w 11"/>
                    <a:gd name="T1" fmla="*/ 0 h 12"/>
                    <a:gd name="T2" fmla="*/ 10 w 11"/>
                    <a:gd name="T3" fmla="*/ 7 h 12"/>
                    <a:gd name="T4" fmla="*/ 4 w 11"/>
                    <a:gd name="T5" fmla="*/ 11 h 12"/>
                    <a:gd name="T6" fmla="*/ 1 w 11"/>
                    <a:gd name="T7" fmla="*/ 4 h 12"/>
                    <a:gd name="T8" fmla="*/ 7 w 11"/>
                    <a:gd name="T9" fmla="*/ 0 h 12"/>
                  </a:gdLst>
                  <a:ahLst/>
                  <a:cxnLst>
                    <a:cxn ang="0">
                      <a:pos x="T0" y="T1"/>
                    </a:cxn>
                    <a:cxn ang="0">
                      <a:pos x="T2" y="T3"/>
                    </a:cxn>
                    <a:cxn ang="0">
                      <a:pos x="T4" y="T5"/>
                    </a:cxn>
                    <a:cxn ang="0">
                      <a:pos x="T6" y="T7"/>
                    </a:cxn>
                    <a:cxn ang="0">
                      <a:pos x="T8" y="T9"/>
                    </a:cxn>
                  </a:cxnLst>
                  <a:rect l="0" t="0" r="r" b="b"/>
                  <a:pathLst>
                    <a:path w="11" h="12">
                      <a:moveTo>
                        <a:pt x="7" y="0"/>
                      </a:moveTo>
                      <a:cubicBezTo>
                        <a:pt x="10" y="1"/>
                        <a:pt x="11" y="4"/>
                        <a:pt x="10" y="7"/>
                      </a:cubicBezTo>
                      <a:cubicBezTo>
                        <a:pt x="9" y="10"/>
                        <a:pt x="7" y="12"/>
                        <a:pt x="4" y="11"/>
                      </a:cubicBezTo>
                      <a:cubicBezTo>
                        <a:pt x="2" y="10"/>
                        <a:pt x="0" y="7"/>
                        <a:pt x="1" y="4"/>
                      </a:cubicBezTo>
                      <a:cubicBezTo>
                        <a:pt x="2" y="1"/>
                        <a:pt x="5" y="0"/>
                        <a:pt x="7"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0" name="Freeform 126"/>
                <p:cNvSpPr>
                  <a:spLocks/>
                </p:cNvSpPr>
                <p:nvPr/>
              </p:nvSpPr>
              <p:spPr bwMode="auto">
                <a:xfrm>
                  <a:off x="751" y="1621"/>
                  <a:ext cx="28" cy="30"/>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4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7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7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0" y="6"/>
                        <a:pt x="10" y="8"/>
                      </a:cubicBezTo>
                      <a:cubicBezTo>
                        <a:pt x="10" y="9"/>
                        <a:pt x="9" y="9"/>
                        <a:pt x="9" y="10"/>
                      </a:cubicBezTo>
                      <a:cubicBezTo>
                        <a:pt x="8" y="11"/>
                        <a:pt x="6" y="12"/>
                        <a:pt x="4"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7" y="1"/>
                        <a:pt x="7" y="1"/>
                        <a:pt x="7" y="1"/>
                      </a:cubicBezTo>
                      <a:cubicBezTo>
                        <a:pt x="5" y="0"/>
                        <a:pt x="3" y="1"/>
                        <a:pt x="2" y="3"/>
                      </a:cubicBezTo>
                      <a:cubicBezTo>
                        <a:pt x="1" y="4"/>
                        <a:pt x="1" y="4"/>
                        <a:pt x="1" y="5"/>
                      </a:cubicBezTo>
                      <a:cubicBezTo>
                        <a:pt x="0" y="8"/>
                        <a:pt x="1" y="10"/>
                        <a:pt x="3" y="12"/>
                      </a:cubicBezTo>
                      <a:cubicBezTo>
                        <a:pt x="3" y="12"/>
                        <a:pt x="3" y="12"/>
                        <a:pt x="4" y="12"/>
                      </a:cubicBezTo>
                      <a:cubicBezTo>
                        <a:pt x="6" y="13"/>
                        <a:pt x="8" y="12"/>
                        <a:pt x="10" y="10"/>
                      </a:cubicBezTo>
                      <a:cubicBezTo>
                        <a:pt x="10" y="10"/>
                        <a:pt x="11" y="9"/>
                        <a:pt x="11" y="8"/>
                      </a:cubicBezTo>
                      <a:cubicBezTo>
                        <a:pt x="12" y="6"/>
                        <a:pt x="11" y="3"/>
                        <a:pt x="9" y="2"/>
                      </a:cubicBezTo>
                      <a:cubicBezTo>
                        <a:pt x="9" y="1"/>
                        <a:pt x="8" y="1"/>
                        <a:pt x="7"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1" name="Freeform 127"/>
                <p:cNvSpPr>
                  <a:spLocks/>
                </p:cNvSpPr>
                <p:nvPr/>
              </p:nvSpPr>
              <p:spPr bwMode="auto">
                <a:xfrm>
                  <a:off x="689" y="1548"/>
                  <a:ext cx="26" cy="28"/>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9" y="2"/>
                        <a:pt x="11" y="5"/>
                        <a:pt x="10" y="8"/>
                      </a:cubicBezTo>
                      <a:cubicBezTo>
                        <a:pt x="9" y="10"/>
                        <a:pt x="6" y="12"/>
                        <a:pt x="4" y="11"/>
                      </a:cubicBezTo>
                      <a:cubicBezTo>
                        <a:pt x="1" y="11"/>
                        <a:pt x="0" y="8"/>
                        <a:pt x="1" y="5"/>
                      </a:cubicBezTo>
                      <a:cubicBezTo>
                        <a:pt x="2" y="2"/>
                        <a:pt x="4"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2" name="Freeform 128"/>
                <p:cNvSpPr>
                  <a:spLocks/>
                </p:cNvSpPr>
                <p:nvPr/>
              </p:nvSpPr>
              <p:spPr bwMode="auto">
                <a:xfrm>
                  <a:off x="689" y="1548"/>
                  <a:ext cx="26" cy="30"/>
                </a:xfrm>
                <a:custGeom>
                  <a:avLst/>
                  <a:gdLst>
                    <a:gd name="T0" fmla="*/ 7 w 11"/>
                    <a:gd name="T1" fmla="*/ 1 h 13"/>
                    <a:gd name="T2" fmla="*/ 7 w 11"/>
                    <a:gd name="T3" fmla="*/ 2 h 13"/>
                    <a:gd name="T4" fmla="*/ 8 w 11"/>
                    <a:gd name="T5" fmla="*/ 2 h 13"/>
                    <a:gd name="T6" fmla="*/ 9 w 11"/>
                    <a:gd name="T7" fmla="*/ 7 h 13"/>
                    <a:gd name="T8" fmla="*/ 8 w 11"/>
                    <a:gd name="T9" fmla="*/ 9 h 13"/>
                    <a:gd name="T10" fmla="*/ 4 w 11"/>
                    <a:gd name="T11" fmla="*/ 11 h 13"/>
                    <a:gd name="T12" fmla="*/ 3 w 11"/>
                    <a:gd name="T13" fmla="*/ 10 h 13"/>
                    <a:gd name="T14" fmla="*/ 1 w 11"/>
                    <a:gd name="T15" fmla="*/ 5 h 13"/>
                    <a:gd name="T16" fmla="*/ 2 w 11"/>
                    <a:gd name="T17" fmla="*/ 3 h 13"/>
                    <a:gd name="T18" fmla="*/ 7 w 11"/>
                    <a:gd name="T19" fmla="*/ 2 h 13"/>
                    <a:gd name="T20" fmla="*/ 7 w 11"/>
                    <a:gd name="T21" fmla="*/ 1 h 13"/>
                    <a:gd name="T22" fmla="*/ 7 w 11"/>
                    <a:gd name="T23" fmla="*/ 0 h 13"/>
                    <a:gd name="T24" fmla="*/ 1 w 11"/>
                    <a:gd name="T25" fmla="*/ 3 h 13"/>
                    <a:gd name="T26" fmla="*/ 0 w 11"/>
                    <a:gd name="T27" fmla="*/ 5 h 13"/>
                    <a:gd name="T28" fmla="*/ 2 w 11"/>
                    <a:gd name="T29" fmla="*/ 11 h 13"/>
                    <a:gd name="T30" fmla="*/ 4 w 11"/>
                    <a:gd name="T31" fmla="*/ 12 h 13"/>
                    <a:gd name="T32" fmla="*/ 9 w 11"/>
                    <a:gd name="T33" fmla="*/ 10 h 13"/>
                    <a:gd name="T34" fmla="*/ 10 w 11"/>
                    <a:gd name="T35" fmla="*/ 8 h 13"/>
                    <a:gd name="T36" fmla="*/ 9 w 11"/>
                    <a:gd name="T37" fmla="*/ 1 h 13"/>
                    <a:gd name="T38" fmla="*/ 7 w 11"/>
                    <a:gd name="T39" fmla="*/ 0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2"/>
                        <a:pt x="7" y="2"/>
                        <a:pt x="7" y="2"/>
                      </a:cubicBezTo>
                      <a:cubicBezTo>
                        <a:pt x="7" y="2"/>
                        <a:pt x="8" y="2"/>
                        <a:pt x="8" y="2"/>
                      </a:cubicBezTo>
                      <a:cubicBezTo>
                        <a:pt x="9" y="3"/>
                        <a:pt x="10" y="5"/>
                        <a:pt x="9" y="7"/>
                      </a:cubicBezTo>
                      <a:cubicBezTo>
                        <a:pt x="9" y="8"/>
                        <a:pt x="9" y="9"/>
                        <a:pt x="8" y="9"/>
                      </a:cubicBezTo>
                      <a:cubicBezTo>
                        <a:pt x="7" y="11"/>
                        <a:pt x="6" y="11"/>
                        <a:pt x="4" y="11"/>
                      </a:cubicBezTo>
                      <a:cubicBezTo>
                        <a:pt x="3" y="11"/>
                        <a:pt x="3" y="11"/>
                        <a:pt x="3" y="10"/>
                      </a:cubicBezTo>
                      <a:cubicBezTo>
                        <a:pt x="1" y="9"/>
                        <a:pt x="1" y="7"/>
                        <a:pt x="1" y="5"/>
                      </a:cubicBezTo>
                      <a:cubicBezTo>
                        <a:pt x="2" y="4"/>
                        <a:pt x="2" y="4"/>
                        <a:pt x="2" y="3"/>
                      </a:cubicBezTo>
                      <a:cubicBezTo>
                        <a:pt x="3" y="2"/>
                        <a:pt x="5" y="1"/>
                        <a:pt x="7" y="2"/>
                      </a:cubicBezTo>
                      <a:cubicBezTo>
                        <a:pt x="7" y="1"/>
                        <a:pt x="7" y="1"/>
                        <a:pt x="7" y="1"/>
                      </a:cubicBezTo>
                      <a:cubicBezTo>
                        <a:pt x="7" y="0"/>
                        <a:pt x="7" y="0"/>
                        <a:pt x="7" y="0"/>
                      </a:cubicBezTo>
                      <a:cubicBezTo>
                        <a:pt x="5" y="0"/>
                        <a:pt x="3" y="1"/>
                        <a:pt x="1" y="3"/>
                      </a:cubicBezTo>
                      <a:cubicBezTo>
                        <a:pt x="1" y="3"/>
                        <a:pt x="1" y="4"/>
                        <a:pt x="0" y="5"/>
                      </a:cubicBezTo>
                      <a:cubicBezTo>
                        <a:pt x="0" y="7"/>
                        <a:pt x="0" y="10"/>
                        <a:pt x="2" y="11"/>
                      </a:cubicBezTo>
                      <a:cubicBezTo>
                        <a:pt x="3" y="12"/>
                        <a:pt x="3" y="12"/>
                        <a:pt x="4" y="12"/>
                      </a:cubicBezTo>
                      <a:cubicBezTo>
                        <a:pt x="6" y="13"/>
                        <a:pt x="8" y="12"/>
                        <a:pt x="9" y="10"/>
                      </a:cubicBezTo>
                      <a:cubicBezTo>
                        <a:pt x="10" y="9"/>
                        <a:pt x="10" y="9"/>
                        <a:pt x="10" y="8"/>
                      </a:cubicBezTo>
                      <a:cubicBezTo>
                        <a:pt x="11" y="5"/>
                        <a:pt x="10" y="3"/>
                        <a:pt x="9" y="1"/>
                      </a:cubicBezTo>
                      <a:cubicBezTo>
                        <a:pt x="8" y="1"/>
                        <a:pt x="8" y="1"/>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3" name="Freeform 129"/>
                <p:cNvSpPr>
                  <a:spLocks/>
                </p:cNvSpPr>
                <p:nvPr/>
              </p:nvSpPr>
              <p:spPr bwMode="auto">
                <a:xfrm>
                  <a:off x="739" y="1600"/>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4"/>
                        <a:pt x="10" y="7"/>
                      </a:cubicBezTo>
                      <a:cubicBezTo>
                        <a:pt x="9" y="10"/>
                        <a:pt x="6" y="12"/>
                        <a:pt x="4" y="11"/>
                      </a:cubicBezTo>
                      <a:cubicBezTo>
                        <a:pt x="2" y="11"/>
                        <a:pt x="0" y="8"/>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4" name="Freeform 130"/>
                <p:cNvSpPr>
                  <a:spLocks/>
                </p:cNvSpPr>
                <p:nvPr/>
              </p:nvSpPr>
              <p:spPr bwMode="auto">
                <a:xfrm>
                  <a:off x="739" y="1600"/>
                  <a:ext cx="26" cy="28"/>
                </a:xfrm>
                <a:custGeom>
                  <a:avLst/>
                  <a:gdLst>
                    <a:gd name="T0" fmla="*/ 7 w 11"/>
                    <a:gd name="T1" fmla="*/ 1 h 12"/>
                    <a:gd name="T2" fmla="*/ 7 w 11"/>
                    <a:gd name="T3" fmla="*/ 1 h 12"/>
                    <a:gd name="T4" fmla="*/ 8 w 11"/>
                    <a:gd name="T5" fmla="*/ 2 h 12"/>
                    <a:gd name="T6" fmla="*/ 10 w 11"/>
                    <a:gd name="T7" fmla="*/ 7 h 12"/>
                    <a:gd name="T8" fmla="*/ 9 w 11"/>
                    <a:gd name="T9" fmla="*/ 9 h 12"/>
                    <a:gd name="T10" fmla="*/ 4 w 11"/>
                    <a:gd name="T11" fmla="*/ 11 h 12"/>
                    <a:gd name="T12" fmla="*/ 3 w 11"/>
                    <a:gd name="T13" fmla="*/ 10 h 12"/>
                    <a:gd name="T14" fmla="*/ 2 w 11"/>
                    <a:gd name="T15" fmla="*/ 5 h 12"/>
                    <a:gd name="T16" fmla="*/ 2 w 11"/>
                    <a:gd name="T17" fmla="*/ 3 h 12"/>
                    <a:gd name="T18" fmla="*/ 7 w 11"/>
                    <a:gd name="T19" fmla="*/ 1 h 12"/>
                    <a:gd name="T20" fmla="*/ 7 w 11"/>
                    <a:gd name="T21" fmla="*/ 1 h 12"/>
                    <a:gd name="T22" fmla="*/ 7 w 11"/>
                    <a:gd name="T23" fmla="*/ 0 h 12"/>
                    <a:gd name="T24" fmla="*/ 2 w 11"/>
                    <a:gd name="T25" fmla="*/ 2 h 12"/>
                    <a:gd name="T26" fmla="*/ 1 w 11"/>
                    <a:gd name="T27" fmla="*/ 5 h 12"/>
                    <a:gd name="T28" fmla="*/ 2 w 11"/>
                    <a:gd name="T29" fmla="*/ 11 h 12"/>
                    <a:gd name="T30" fmla="*/ 4 w 11"/>
                    <a:gd name="T31" fmla="*/ 12 h 12"/>
                    <a:gd name="T32" fmla="*/ 9 w 11"/>
                    <a:gd name="T33" fmla="*/ 10 h 12"/>
                    <a:gd name="T34" fmla="*/ 11 w 11"/>
                    <a:gd name="T35" fmla="*/ 7 h 12"/>
                    <a:gd name="T36" fmla="*/ 9 w 11"/>
                    <a:gd name="T37" fmla="*/ 1 h 12"/>
                    <a:gd name="T38" fmla="*/ 7 w 11"/>
                    <a:gd name="T39" fmla="*/ 0 h 12"/>
                    <a:gd name="T40" fmla="*/ 7 w 11"/>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7" y="1"/>
                      </a:moveTo>
                      <a:cubicBezTo>
                        <a:pt x="7" y="1"/>
                        <a:pt x="7" y="1"/>
                        <a:pt x="7" y="1"/>
                      </a:cubicBezTo>
                      <a:cubicBezTo>
                        <a:pt x="7" y="1"/>
                        <a:pt x="8" y="2"/>
                        <a:pt x="8" y="2"/>
                      </a:cubicBezTo>
                      <a:cubicBezTo>
                        <a:pt x="9" y="3"/>
                        <a:pt x="10" y="5"/>
                        <a:pt x="10" y="7"/>
                      </a:cubicBezTo>
                      <a:cubicBezTo>
                        <a:pt x="9" y="8"/>
                        <a:pt x="9" y="9"/>
                        <a:pt x="9" y="9"/>
                      </a:cubicBezTo>
                      <a:cubicBezTo>
                        <a:pt x="7" y="11"/>
                        <a:pt x="6" y="11"/>
                        <a:pt x="4" y="11"/>
                      </a:cubicBezTo>
                      <a:cubicBezTo>
                        <a:pt x="4" y="11"/>
                        <a:pt x="3" y="10"/>
                        <a:pt x="3" y="10"/>
                      </a:cubicBezTo>
                      <a:cubicBezTo>
                        <a:pt x="2" y="9"/>
                        <a:pt x="1" y="7"/>
                        <a:pt x="2" y="5"/>
                      </a:cubicBezTo>
                      <a:cubicBezTo>
                        <a:pt x="2" y="4"/>
                        <a:pt x="2" y="4"/>
                        <a:pt x="2" y="3"/>
                      </a:cubicBezTo>
                      <a:cubicBezTo>
                        <a:pt x="4" y="2"/>
                        <a:pt x="5" y="1"/>
                        <a:pt x="7" y="1"/>
                      </a:cubicBezTo>
                      <a:cubicBezTo>
                        <a:pt x="7" y="1"/>
                        <a:pt x="7" y="1"/>
                        <a:pt x="7" y="1"/>
                      </a:cubicBezTo>
                      <a:cubicBezTo>
                        <a:pt x="7" y="0"/>
                        <a:pt x="7" y="0"/>
                        <a:pt x="7" y="0"/>
                      </a:cubicBezTo>
                      <a:cubicBezTo>
                        <a:pt x="5" y="0"/>
                        <a:pt x="3" y="1"/>
                        <a:pt x="2" y="2"/>
                      </a:cubicBezTo>
                      <a:cubicBezTo>
                        <a:pt x="1" y="3"/>
                        <a:pt x="1" y="4"/>
                        <a:pt x="1" y="5"/>
                      </a:cubicBezTo>
                      <a:cubicBezTo>
                        <a:pt x="0" y="7"/>
                        <a:pt x="1" y="10"/>
                        <a:pt x="2" y="11"/>
                      </a:cubicBezTo>
                      <a:cubicBezTo>
                        <a:pt x="3" y="11"/>
                        <a:pt x="3" y="12"/>
                        <a:pt x="4" y="12"/>
                      </a:cubicBezTo>
                      <a:cubicBezTo>
                        <a:pt x="6" y="12"/>
                        <a:pt x="8" y="11"/>
                        <a:pt x="9" y="10"/>
                      </a:cubicBezTo>
                      <a:cubicBezTo>
                        <a:pt x="10" y="9"/>
                        <a:pt x="10" y="8"/>
                        <a:pt x="11" y="7"/>
                      </a:cubicBezTo>
                      <a:cubicBezTo>
                        <a:pt x="11" y="5"/>
                        <a:pt x="11" y="2"/>
                        <a:pt x="9" y="1"/>
                      </a:cubicBezTo>
                      <a:cubicBezTo>
                        <a:pt x="8" y="1"/>
                        <a:pt x="8" y="0"/>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5" name="Freeform 131"/>
                <p:cNvSpPr>
                  <a:spLocks/>
                </p:cNvSpPr>
                <p:nvPr/>
              </p:nvSpPr>
              <p:spPr bwMode="auto">
                <a:xfrm>
                  <a:off x="725" y="1581"/>
                  <a:ext cx="23" cy="28"/>
                </a:xfrm>
                <a:custGeom>
                  <a:avLst/>
                  <a:gdLst>
                    <a:gd name="T0" fmla="*/ 7 w 10"/>
                    <a:gd name="T1" fmla="*/ 0 h 12"/>
                    <a:gd name="T2" fmla="*/ 10 w 10"/>
                    <a:gd name="T3" fmla="*/ 7 h 12"/>
                    <a:gd name="T4" fmla="*/ 4 w 10"/>
                    <a:gd name="T5" fmla="*/ 11 h 12"/>
                    <a:gd name="T6" fmla="*/ 1 w 10"/>
                    <a:gd name="T7" fmla="*/ 4 h 12"/>
                    <a:gd name="T8" fmla="*/ 7 w 10"/>
                    <a:gd name="T9" fmla="*/ 0 h 12"/>
                  </a:gdLst>
                  <a:ahLst/>
                  <a:cxnLst>
                    <a:cxn ang="0">
                      <a:pos x="T0" y="T1"/>
                    </a:cxn>
                    <a:cxn ang="0">
                      <a:pos x="T2" y="T3"/>
                    </a:cxn>
                    <a:cxn ang="0">
                      <a:pos x="T4" y="T5"/>
                    </a:cxn>
                    <a:cxn ang="0">
                      <a:pos x="T6" y="T7"/>
                    </a:cxn>
                    <a:cxn ang="0">
                      <a:pos x="T8" y="T9"/>
                    </a:cxn>
                  </a:cxnLst>
                  <a:rect l="0" t="0" r="r" b="b"/>
                  <a:pathLst>
                    <a:path w="10" h="12">
                      <a:moveTo>
                        <a:pt x="7" y="0"/>
                      </a:moveTo>
                      <a:cubicBezTo>
                        <a:pt x="9" y="1"/>
                        <a:pt x="10" y="4"/>
                        <a:pt x="10" y="7"/>
                      </a:cubicBezTo>
                      <a:cubicBezTo>
                        <a:pt x="9" y="10"/>
                        <a:pt x="6" y="12"/>
                        <a:pt x="4" y="11"/>
                      </a:cubicBezTo>
                      <a:cubicBezTo>
                        <a:pt x="1" y="10"/>
                        <a:pt x="0" y="7"/>
                        <a:pt x="1" y="4"/>
                      </a:cubicBezTo>
                      <a:cubicBezTo>
                        <a:pt x="1" y="1"/>
                        <a:pt x="4" y="0"/>
                        <a:pt x="7"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6" name="Freeform 132"/>
                <p:cNvSpPr>
                  <a:spLocks/>
                </p:cNvSpPr>
                <p:nvPr/>
              </p:nvSpPr>
              <p:spPr bwMode="auto">
                <a:xfrm>
                  <a:off x="722" y="1578"/>
                  <a:ext cx="29" cy="31"/>
                </a:xfrm>
                <a:custGeom>
                  <a:avLst/>
                  <a:gdLst>
                    <a:gd name="T0" fmla="*/ 8 w 12"/>
                    <a:gd name="T1" fmla="*/ 1 h 13"/>
                    <a:gd name="T2" fmla="*/ 8 w 12"/>
                    <a:gd name="T3" fmla="*/ 2 h 13"/>
                    <a:gd name="T4" fmla="*/ 9 w 12"/>
                    <a:gd name="T5" fmla="*/ 2 h 13"/>
                    <a:gd name="T6" fmla="*/ 10 w 12"/>
                    <a:gd name="T7" fmla="*/ 8 h 13"/>
                    <a:gd name="T8" fmla="*/ 9 w 12"/>
                    <a:gd name="T9" fmla="*/ 10 h 13"/>
                    <a:gd name="T10" fmla="*/ 5 w 12"/>
                    <a:gd name="T11" fmla="*/ 11 h 13"/>
                    <a:gd name="T12" fmla="*/ 4 w 12"/>
                    <a:gd name="T13" fmla="*/ 11 h 13"/>
                    <a:gd name="T14" fmla="*/ 2 w 12"/>
                    <a:gd name="T15" fmla="*/ 5 h 13"/>
                    <a:gd name="T16" fmla="*/ 3 w 12"/>
                    <a:gd name="T17" fmla="*/ 4 h 13"/>
                    <a:gd name="T18" fmla="*/ 8 w 12"/>
                    <a:gd name="T19" fmla="*/ 2 h 13"/>
                    <a:gd name="T20" fmla="*/ 8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8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8" y="1"/>
                      </a:moveTo>
                      <a:cubicBezTo>
                        <a:pt x="8" y="2"/>
                        <a:pt x="8" y="2"/>
                        <a:pt x="8" y="2"/>
                      </a:cubicBezTo>
                      <a:cubicBezTo>
                        <a:pt x="8" y="2"/>
                        <a:pt x="8" y="2"/>
                        <a:pt x="9" y="2"/>
                      </a:cubicBezTo>
                      <a:cubicBezTo>
                        <a:pt x="10" y="4"/>
                        <a:pt x="11" y="6"/>
                        <a:pt x="10" y="8"/>
                      </a:cubicBezTo>
                      <a:cubicBezTo>
                        <a:pt x="10" y="8"/>
                        <a:pt x="10" y="9"/>
                        <a:pt x="9" y="10"/>
                      </a:cubicBezTo>
                      <a:cubicBezTo>
                        <a:pt x="8" y="11"/>
                        <a:pt x="6" y="12"/>
                        <a:pt x="5" y="11"/>
                      </a:cubicBezTo>
                      <a:cubicBezTo>
                        <a:pt x="4" y="11"/>
                        <a:pt x="4" y="11"/>
                        <a:pt x="4" y="11"/>
                      </a:cubicBezTo>
                      <a:cubicBezTo>
                        <a:pt x="2" y="10"/>
                        <a:pt x="1" y="7"/>
                        <a:pt x="2" y="5"/>
                      </a:cubicBezTo>
                      <a:cubicBezTo>
                        <a:pt x="2" y="5"/>
                        <a:pt x="3" y="4"/>
                        <a:pt x="3" y="4"/>
                      </a:cubicBezTo>
                      <a:cubicBezTo>
                        <a:pt x="4" y="2"/>
                        <a:pt x="6" y="1"/>
                        <a:pt x="8" y="2"/>
                      </a:cubicBezTo>
                      <a:cubicBezTo>
                        <a:pt x="8" y="1"/>
                        <a:pt x="8" y="1"/>
                        <a:pt x="8" y="1"/>
                      </a:cubicBezTo>
                      <a:cubicBezTo>
                        <a:pt x="8" y="1"/>
                        <a:pt x="8" y="1"/>
                        <a:pt x="8" y="1"/>
                      </a:cubicBezTo>
                      <a:cubicBezTo>
                        <a:pt x="6" y="0"/>
                        <a:pt x="4" y="1"/>
                        <a:pt x="2" y="3"/>
                      </a:cubicBezTo>
                      <a:cubicBezTo>
                        <a:pt x="2" y="4"/>
                        <a:pt x="1" y="4"/>
                        <a:pt x="1" y="5"/>
                      </a:cubicBezTo>
                      <a:cubicBezTo>
                        <a:pt x="0" y="8"/>
                        <a:pt x="1" y="10"/>
                        <a:pt x="3" y="12"/>
                      </a:cubicBezTo>
                      <a:cubicBezTo>
                        <a:pt x="3" y="12"/>
                        <a:pt x="4" y="12"/>
                        <a:pt x="4" y="12"/>
                      </a:cubicBezTo>
                      <a:cubicBezTo>
                        <a:pt x="6" y="13"/>
                        <a:pt x="9" y="12"/>
                        <a:pt x="10" y="10"/>
                      </a:cubicBezTo>
                      <a:cubicBezTo>
                        <a:pt x="11" y="10"/>
                        <a:pt x="11" y="9"/>
                        <a:pt x="11" y="8"/>
                      </a:cubicBezTo>
                      <a:cubicBezTo>
                        <a:pt x="12" y="6"/>
                        <a:pt x="11" y="3"/>
                        <a:pt x="9" y="2"/>
                      </a:cubicBezTo>
                      <a:cubicBezTo>
                        <a:pt x="9" y="1"/>
                        <a:pt x="8" y="1"/>
                        <a:pt x="8" y="1"/>
                      </a:cubicBezTo>
                      <a:cubicBezTo>
                        <a:pt x="8" y="1"/>
                        <a:pt x="8" y="1"/>
                        <a:pt x="8"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7" name="Freeform 133"/>
                <p:cNvSpPr>
                  <a:spLocks/>
                </p:cNvSpPr>
                <p:nvPr/>
              </p:nvSpPr>
              <p:spPr bwMode="auto">
                <a:xfrm>
                  <a:off x="708" y="1564"/>
                  <a:ext cx="24" cy="28"/>
                </a:xfrm>
                <a:custGeom>
                  <a:avLst/>
                  <a:gdLst>
                    <a:gd name="T0" fmla="*/ 6 w 10"/>
                    <a:gd name="T1" fmla="*/ 0 h 12"/>
                    <a:gd name="T2" fmla="*/ 9 w 10"/>
                    <a:gd name="T3" fmla="*/ 7 h 12"/>
                    <a:gd name="T4" fmla="*/ 3 w 10"/>
                    <a:gd name="T5" fmla="*/ 11 h 12"/>
                    <a:gd name="T6" fmla="*/ 0 w 10"/>
                    <a:gd name="T7" fmla="*/ 4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cubicBezTo>
                        <a:pt x="9" y="1"/>
                        <a:pt x="10" y="4"/>
                        <a:pt x="9" y="7"/>
                      </a:cubicBezTo>
                      <a:cubicBezTo>
                        <a:pt x="9" y="10"/>
                        <a:pt x="6" y="12"/>
                        <a:pt x="3" y="11"/>
                      </a:cubicBezTo>
                      <a:cubicBezTo>
                        <a:pt x="1" y="10"/>
                        <a:pt x="0" y="7"/>
                        <a:pt x="0" y="4"/>
                      </a:cubicBezTo>
                      <a:cubicBezTo>
                        <a:pt x="1" y="1"/>
                        <a:pt x="4" y="0"/>
                        <a:pt x="6"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8" name="Freeform 134"/>
                <p:cNvSpPr>
                  <a:spLocks/>
                </p:cNvSpPr>
                <p:nvPr/>
              </p:nvSpPr>
              <p:spPr bwMode="auto">
                <a:xfrm>
                  <a:off x="706" y="1562"/>
                  <a:ext cx="28" cy="30"/>
                </a:xfrm>
                <a:custGeom>
                  <a:avLst/>
                  <a:gdLst>
                    <a:gd name="T0" fmla="*/ 7 w 12"/>
                    <a:gd name="T1" fmla="*/ 1 h 13"/>
                    <a:gd name="T2" fmla="*/ 7 w 12"/>
                    <a:gd name="T3" fmla="*/ 2 h 13"/>
                    <a:gd name="T4" fmla="*/ 8 w 12"/>
                    <a:gd name="T5" fmla="*/ 3 h 13"/>
                    <a:gd name="T6" fmla="*/ 10 w 12"/>
                    <a:gd name="T7" fmla="*/ 8 h 13"/>
                    <a:gd name="T8" fmla="*/ 9 w 12"/>
                    <a:gd name="T9" fmla="*/ 10 h 13"/>
                    <a:gd name="T10" fmla="*/ 5 w 12"/>
                    <a:gd name="T11" fmla="*/ 11 h 13"/>
                    <a:gd name="T12" fmla="*/ 3 w 12"/>
                    <a:gd name="T13" fmla="*/ 11 h 13"/>
                    <a:gd name="T14" fmla="*/ 2 w 12"/>
                    <a:gd name="T15" fmla="*/ 5 h 13"/>
                    <a:gd name="T16" fmla="*/ 3 w 12"/>
                    <a:gd name="T17" fmla="*/ 4 h 13"/>
                    <a:gd name="T18" fmla="*/ 7 w 12"/>
                    <a:gd name="T19" fmla="*/ 2 h 13"/>
                    <a:gd name="T20" fmla="*/ 7 w 12"/>
                    <a:gd name="T21" fmla="*/ 1 h 13"/>
                    <a:gd name="T22" fmla="*/ 8 w 12"/>
                    <a:gd name="T23" fmla="*/ 1 h 13"/>
                    <a:gd name="T24" fmla="*/ 2 w 12"/>
                    <a:gd name="T25" fmla="*/ 3 h 13"/>
                    <a:gd name="T26" fmla="*/ 1 w 12"/>
                    <a:gd name="T27" fmla="*/ 5 h 13"/>
                    <a:gd name="T28" fmla="*/ 3 w 12"/>
                    <a:gd name="T29" fmla="*/ 12 h 13"/>
                    <a:gd name="T30" fmla="*/ 4 w 12"/>
                    <a:gd name="T31" fmla="*/ 12 h 13"/>
                    <a:gd name="T32" fmla="*/ 10 w 12"/>
                    <a:gd name="T33" fmla="*/ 10 h 13"/>
                    <a:gd name="T34" fmla="*/ 11 w 12"/>
                    <a:gd name="T35" fmla="*/ 8 h 13"/>
                    <a:gd name="T36" fmla="*/ 9 w 12"/>
                    <a:gd name="T37" fmla="*/ 2 h 13"/>
                    <a:gd name="T38" fmla="*/ 8 w 12"/>
                    <a:gd name="T39" fmla="*/ 1 h 13"/>
                    <a:gd name="T40" fmla="*/ 7 w 12"/>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3">
                      <a:moveTo>
                        <a:pt x="7" y="1"/>
                      </a:moveTo>
                      <a:cubicBezTo>
                        <a:pt x="7" y="2"/>
                        <a:pt x="7" y="2"/>
                        <a:pt x="7" y="2"/>
                      </a:cubicBezTo>
                      <a:cubicBezTo>
                        <a:pt x="8" y="2"/>
                        <a:pt x="8" y="2"/>
                        <a:pt x="8" y="3"/>
                      </a:cubicBezTo>
                      <a:cubicBezTo>
                        <a:pt x="10" y="4"/>
                        <a:pt x="11" y="6"/>
                        <a:pt x="10" y="8"/>
                      </a:cubicBezTo>
                      <a:cubicBezTo>
                        <a:pt x="10" y="8"/>
                        <a:pt x="9" y="9"/>
                        <a:pt x="9" y="10"/>
                      </a:cubicBezTo>
                      <a:cubicBezTo>
                        <a:pt x="8" y="11"/>
                        <a:pt x="6" y="12"/>
                        <a:pt x="5" y="11"/>
                      </a:cubicBezTo>
                      <a:cubicBezTo>
                        <a:pt x="4" y="11"/>
                        <a:pt x="4" y="11"/>
                        <a:pt x="3" y="11"/>
                      </a:cubicBezTo>
                      <a:cubicBezTo>
                        <a:pt x="2" y="10"/>
                        <a:pt x="1" y="8"/>
                        <a:pt x="2" y="5"/>
                      </a:cubicBezTo>
                      <a:cubicBezTo>
                        <a:pt x="2" y="5"/>
                        <a:pt x="2" y="4"/>
                        <a:pt x="3" y="4"/>
                      </a:cubicBezTo>
                      <a:cubicBezTo>
                        <a:pt x="4" y="2"/>
                        <a:pt x="6" y="1"/>
                        <a:pt x="7" y="2"/>
                      </a:cubicBezTo>
                      <a:cubicBezTo>
                        <a:pt x="7" y="1"/>
                        <a:pt x="7" y="1"/>
                        <a:pt x="7" y="1"/>
                      </a:cubicBezTo>
                      <a:cubicBezTo>
                        <a:pt x="8" y="1"/>
                        <a:pt x="8" y="1"/>
                        <a:pt x="8" y="1"/>
                      </a:cubicBezTo>
                      <a:cubicBezTo>
                        <a:pt x="6" y="0"/>
                        <a:pt x="3" y="1"/>
                        <a:pt x="2" y="3"/>
                      </a:cubicBezTo>
                      <a:cubicBezTo>
                        <a:pt x="2" y="4"/>
                        <a:pt x="1" y="4"/>
                        <a:pt x="1" y="5"/>
                      </a:cubicBezTo>
                      <a:cubicBezTo>
                        <a:pt x="0" y="8"/>
                        <a:pt x="1" y="10"/>
                        <a:pt x="3" y="12"/>
                      </a:cubicBezTo>
                      <a:cubicBezTo>
                        <a:pt x="3" y="12"/>
                        <a:pt x="4" y="12"/>
                        <a:pt x="4" y="12"/>
                      </a:cubicBezTo>
                      <a:cubicBezTo>
                        <a:pt x="6" y="13"/>
                        <a:pt x="9" y="12"/>
                        <a:pt x="10" y="10"/>
                      </a:cubicBezTo>
                      <a:cubicBezTo>
                        <a:pt x="10" y="10"/>
                        <a:pt x="11" y="9"/>
                        <a:pt x="11" y="8"/>
                      </a:cubicBezTo>
                      <a:cubicBezTo>
                        <a:pt x="12" y="6"/>
                        <a:pt x="11" y="3"/>
                        <a:pt x="9" y="2"/>
                      </a:cubicBezTo>
                      <a:cubicBezTo>
                        <a:pt x="9" y="1"/>
                        <a:pt x="8" y="1"/>
                        <a:pt x="8" y="1"/>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09" name="Freeform 135"/>
                <p:cNvSpPr>
                  <a:spLocks/>
                </p:cNvSpPr>
                <p:nvPr/>
              </p:nvSpPr>
              <p:spPr bwMode="auto">
                <a:xfrm>
                  <a:off x="668" y="1536"/>
                  <a:ext cx="26" cy="28"/>
                </a:xfrm>
                <a:custGeom>
                  <a:avLst/>
                  <a:gdLst>
                    <a:gd name="T0" fmla="*/ 7 w 11"/>
                    <a:gd name="T1" fmla="*/ 1 h 12"/>
                    <a:gd name="T2" fmla="*/ 10 w 11"/>
                    <a:gd name="T3" fmla="*/ 7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1"/>
                        <a:pt x="11" y="4"/>
                        <a:pt x="10" y="7"/>
                      </a:cubicBezTo>
                      <a:cubicBezTo>
                        <a:pt x="9" y="10"/>
                        <a:pt x="7" y="12"/>
                        <a:pt x="4" y="11"/>
                      </a:cubicBezTo>
                      <a:cubicBezTo>
                        <a:pt x="2" y="10"/>
                        <a:pt x="0" y="7"/>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0" name="Freeform 136"/>
                <p:cNvSpPr>
                  <a:spLocks/>
                </p:cNvSpPr>
                <p:nvPr/>
              </p:nvSpPr>
              <p:spPr bwMode="auto">
                <a:xfrm>
                  <a:off x="668" y="1536"/>
                  <a:ext cx="28" cy="28"/>
                </a:xfrm>
                <a:custGeom>
                  <a:avLst/>
                  <a:gdLst>
                    <a:gd name="T0" fmla="*/ 7 w 12"/>
                    <a:gd name="T1" fmla="*/ 1 h 12"/>
                    <a:gd name="T2" fmla="*/ 7 w 12"/>
                    <a:gd name="T3" fmla="*/ 1 h 12"/>
                    <a:gd name="T4" fmla="*/ 8 w 12"/>
                    <a:gd name="T5" fmla="*/ 2 h 12"/>
                    <a:gd name="T6" fmla="*/ 10 w 12"/>
                    <a:gd name="T7" fmla="*/ 7 h 12"/>
                    <a:gd name="T8" fmla="*/ 9 w 12"/>
                    <a:gd name="T9" fmla="*/ 9 h 12"/>
                    <a:gd name="T10" fmla="*/ 4 w 12"/>
                    <a:gd name="T11" fmla="*/ 11 h 12"/>
                    <a:gd name="T12" fmla="*/ 3 w 12"/>
                    <a:gd name="T13" fmla="*/ 10 h 12"/>
                    <a:gd name="T14" fmla="*/ 2 w 12"/>
                    <a:gd name="T15" fmla="*/ 5 h 12"/>
                    <a:gd name="T16" fmla="*/ 3 w 12"/>
                    <a:gd name="T17" fmla="*/ 3 h 12"/>
                    <a:gd name="T18" fmla="*/ 7 w 12"/>
                    <a:gd name="T19" fmla="*/ 1 h 12"/>
                    <a:gd name="T20" fmla="*/ 7 w 12"/>
                    <a:gd name="T21" fmla="*/ 1 h 12"/>
                    <a:gd name="T22" fmla="*/ 7 w 12"/>
                    <a:gd name="T23" fmla="*/ 0 h 12"/>
                    <a:gd name="T24" fmla="*/ 2 w 12"/>
                    <a:gd name="T25" fmla="*/ 2 h 12"/>
                    <a:gd name="T26" fmla="*/ 1 w 12"/>
                    <a:gd name="T27" fmla="*/ 4 h 12"/>
                    <a:gd name="T28" fmla="*/ 3 w 12"/>
                    <a:gd name="T29" fmla="*/ 11 h 12"/>
                    <a:gd name="T30" fmla="*/ 4 w 12"/>
                    <a:gd name="T31" fmla="*/ 12 h 12"/>
                    <a:gd name="T32" fmla="*/ 10 w 12"/>
                    <a:gd name="T33" fmla="*/ 10 h 12"/>
                    <a:gd name="T34" fmla="*/ 11 w 12"/>
                    <a:gd name="T35" fmla="*/ 7 h 12"/>
                    <a:gd name="T36" fmla="*/ 9 w 12"/>
                    <a:gd name="T37" fmla="*/ 1 h 12"/>
                    <a:gd name="T38" fmla="*/ 7 w 12"/>
                    <a:gd name="T39" fmla="*/ 0 h 12"/>
                    <a:gd name="T40" fmla="*/ 7 w 12"/>
                    <a:gd name="T4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2">
                      <a:moveTo>
                        <a:pt x="7" y="1"/>
                      </a:moveTo>
                      <a:cubicBezTo>
                        <a:pt x="7" y="1"/>
                        <a:pt x="7" y="1"/>
                        <a:pt x="7" y="1"/>
                      </a:cubicBezTo>
                      <a:cubicBezTo>
                        <a:pt x="8" y="1"/>
                        <a:pt x="8" y="2"/>
                        <a:pt x="8" y="2"/>
                      </a:cubicBezTo>
                      <a:cubicBezTo>
                        <a:pt x="10" y="3"/>
                        <a:pt x="10" y="5"/>
                        <a:pt x="10" y="7"/>
                      </a:cubicBezTo>
                      <a:cubicBezTo>
                        <a:pt x="10" y="8"/>
                        <a:pt x="9" y="8"/>
                        <a:pt x="9" y="9"/>
                      </a:cubicBezTo>
                      <a:cubicBezTo>
                        <a:pt x="8" y="10"/>
                        <a:pt x="6" y="11"/>
                        <a:pt x="4" y="11"/>
                      </a:cubicBezTo>
                      <a:cubicBezTo>
                        <a:pt x="4" y="11"/>
                        <a:pt x="4" y="10"/>
                        <a:pt x="3" y="10"/>
                      </a:cubicBezTo>
                      <a:cubicBezTo>
                        <a:pt x="2" y="9"/>
                        <a:pt x="1" y="7"/>
                        <a:pt x="2" y="5"/>
                      </a:cubicBezTo>
                      <a:cubicBezTo>
                        <a:pt x="2" y="4"/>
                        <a:pt x="2" y="3"/>
                        <a:pt x="3" y="3"/>
                      </a:cubicBezTo>
                      <a:cubicBezTo>
                        <a:pt x="4" y="1"/>
                        <a:pt x="6" y="1"/>
                        <a:pt x="7" y="1"/>
                      </a:cubicBezTo>
                      <a:cubicBezTo>
                        <a:pt x="7" y="1"/>
                        <a:pt x="7" y="1"/>
                        <a:pt x="7" y="1"/>
                      </a:cubicBezTo>
                      <a:cubicBezTo>
                        <a:pt x="7" y="0"/>
                        <a:pt x="7" y="0"/>
                        <a:pt x="7" y="0"/>
                      </a:cubicBezTo>
                      <a:cubicBezTo>
                        <a:pt x="5" y="0"/>
                        <a:pt x="3" y="0"/>
                        <a:pt x="2" y="2"/>
                      </a:cubicBezTo>
                      <a:cubicBezTo>
                        <a:pt x="1" y="3"/>
                        <a:pt x="1" y="4"/>
                        <a:pt x="1" y="4"/>
                      </a:cubicBezTo>
                      <a:cubicBezTo>
                        <a:pt x="0" y="7"/>
                        <a:pt x="1" y="10"/>
                        <a:pt x="3" y="11"/>
                      </a:cubicBezTo>
                      <a:cubicBezTo>
                        <a:pt x="3" y="11"/>
                        <a:pt x="3" y="12"/>
                        <a:pt x="4" y="12"/>
                      </a:cubicBezTo>
                      <a:cubicBezTo>
                        <a:pt x="6" y="12"/>
                        <a:pt x="8" y="11"/>
                        <a:pt x="10" y="10"/>
                      </a:cubicBezTo>
                      <a:cubicBezTo>
                        <a:pt x="10" y="9"/>
                        <a:pt x="11" y="8"/>
                        <a:pt x="11" y="7"/>
                      </a:cubicBezTo>
                      <a:cubicBezTo>
                        <a:pt x="12" y="5"/>
                        <a:pt x="11" y="2"/>
                        <a:pt x="9" y="1"/>
                      </a:cubicBezTo>
                      <a:cubicBezTo>
                        <a:pt x="9" y="1"/>
                        <a:pt x="8" y="0"/>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1" name="Freeform 137"/>
                <p:cNvSpPr>
                  <a:spLocks/>
                </p:cNvSpPr>
                <p:nvPr/>
              </p:nvSpPr>
              <p:spPr bwMode="auto">
                <a:xfrm>
                  <a:off x="647" y="1524"/>
                  <a:ext cx="26" cy="28"/>
                </a:xfrm>
                <a:custGeom>
                  <a:avLst/>
                  <a:gdLst>
                    <a:gd name="T0" fmla="*/ 7 w 11"/>
                    <a:gd name="T1" fmla="*/ 1 h 12"/>
                    <a:gd name="T2" fmla="*/ 10 w 11"/>
                    <a:gd name="T3" fmla="*/ 8 h 12"/>
                    <a:gd name="T4" fmla="*/ 4 w 11"/>
                    <a:gd name="T5" fmla="*/ 11 h 12"/>
                    <a:gd name="T6" fmla="*/ 1 w 11"/>
                    <a:gd name="T7" fmla="*/ 5 h 12"/>
                    <a:gd name="T8" fmla="*/ 7 w 11"/>
                    <a:gd name="T9" fmla="*/ 1 h 12"/>
                  </a:gdLst>
                  <a:ahLst/>
                  <a:cxnLst>
                    <a:cxn ang="0">
                      <a:pos x="T0" y="T1"/>
                    </a:cxn>
                    <a:cxn ang="0">
                      <a:pos x="T2" y="T3"/>
                    </a:cxn>
                    <a:cxn ang="0">
                      <a:pos x="T4" y="T5"/>
                    </a:cxn>
                    <a:cxn ang="0">
                      <a:pos x="T6" y="T7"/>
                    </a:cxn>
                    <a:cxn ang="0">
                      <a:pos x="T8" y="T9"/>
                    </a:cxn>
                  </a:cxnLst>
                  <a:rect l="0" t="0" r="r" b="b"/>
                  <a:pathLst>
                    <a:path w="11" h="12">
                      <a:moveTo>
                        <a:pt x="7" y="1"/>
                      </a:moveTo>
                      <a:cubicBezTo>
                        <a:pt x="10" y="2"/>
                        <a:pt x="11" y="5"/>
                        <a:pt x="10" y="8"/>
                      </a:cubicBezTo>
                      <a:cubicBezTo>
                        <a:pt x="9" y="10"/>
                        <a:pt x="7" y="12"/>
                        <a:pt x="4" y="11"/>
                      </a:cubicBezTo>
                      <a:cubicBezTo>
                        <a:pt x="2" y="11"/>
                        <a:pt x="0" y="8"/>
                        <a:pt x="1" y="5"/>
                      </a:cubicBezTo>
                      <a:cubicBezTo>
                        <a:pt x="2" y="2"/>
                        <a:pt x="5" y="0"/>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2" name="Freeform 138"/>
                <p:cNvSpPr>
                  <a:spLocks/>
                </p:cNvSpPr>
                <p:nvPr/>
              </p:nvSpPr>
              <p:spPr bwMode="auto">
                <a:xfrm>
                  <a:off x="647" y="1524"/>
                  <a:ext cx="26" cy="31"/>
                </a:xfrm>
                <a:custGeom>
                  <a:avLst/>
                  <a:gdLst>
                    <a:gd name="T0" fmla="*/ 7 w 11"/>
                    <a:gd name="T1" fmla="*/ 1 h 13"/>
                    <a:gd name="T2" fmla="*/ 7 w 11"/>
                    <a:gd name="T3" fmla="*/ 1 h 13"/>
                    <a:gd name="T4" fmla="*/ 8 w 11"/>
                    <a:gd name="T5" fmla="*/ 2 h 13"/>
                    <a:gd name="T6" fmla="*/ 10 w 11"/>
                    <a:gd name="T7" fmla="*/ 7 h 13"/>
                    <a:gd name="T8" fmla="*/ 9 w 11"/>
                    <a:gd name="T9" fmla="*/ 9 h 13"/>
                    <a:gd name="T10" fmla="*/ 4 w 11"/>
                    <a:gd name="T11" fmla="*/ 11 h 13"/>
                    <a:gd name="T12" fmla="*/ 3 w 11"/>
                    <a:gd name="T13" fmla="*/ 10 h 13"/>
                    <a:gd name="T14" fmla="*/ 2 w 11"/>
                    <a:gd name="T15" fmla="*/ 5 h 13"/>
                    <a:gd name="T16" fmla="*/ 3 w 11"/>
                    <a:gd name="T17" fmla="*/ 3 h 13"/>
                    <a:gd name="T18" fmla="*/ 7 w 11"/>
                    <a:gd name="T19" fmla="*/ 1 h 13"/>
                    <a:gd name="T20" fmla="*/ 7 w 11"/>
                    <a:gd name="T21" fmla="*/ 1 h 13"/>
                    <a:gd name="T22" fmla="*/ 7 w 11"/>
                    <a:gd name="T23" fmla="*/ 0 h 13"/>
                    <a:gd name="T24" fmla="*/ 2 w 11"/>
                    <a:gd name="T25" fmla="*/ 3 h 13"/>
                    <a:gd name="T26" fmla="*/ 1 w 11"/>
                    <a:gd name="T27" fmla="*/ 5 h 13"/>
                    <a:gd name="T28" fmla="*/ 3 w 11"/>
                    <a:gd name="T29" fmla="*/ 11 h 13"/>
                    <a:gd name="T30" fmla="*/ 4 w 11"/>
                    <a:gd name="T31" fmla="*/ 12 h 13"/>
                    <a:gd name="T32" fmla="*/ 10 w 11"/>
                    <a:gd name="T33" fmla="*/ 10 h 13"/>
                    <a:gd name="T34" fmla="*/ 11 w 11"/>
                    <a:gd name="T35" fmla="*/ 8 h 13"/>
                    <a:gd name="T36" fmla="*/ 9 w 11"/>
                    <a:gd name="T37" fmla="*/ 1 h 13"/>
                    <a:gd name="T38" fmla="*/ 7 w 11"/>
                    <a:gd name="T39" fmla="*/ 0 h 13"/>
                    <a:gd name="T40" fmla="*/ 7 w 11"/>
                    <a:gd name="T41"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3">
                      <a:moveTo>
                        <a:pt x="7" y="1"/>
                      </a:moveTo>
                      <a:cubicBezTo>
                        <a:pt x="7" y="1"/>
                        <a:pt x="7" y="1"/>
                        <a:pt x="7" y="1"/>
                      </a:cubicBezTo>
                      <a:cubicBezTo>
                        <a:pt x="8" y="2"/>
                        <a:pt x="8" y="2"/>
                        <a:pt x="8" y="2"/>
                      </a:cubicBezTo>
                      <a:cubicBezTo>
                        <a:pt x="10" y="3"/>
                        <a:pt x="10" y="5"/>
                        <a:pt x="10" y="7"/>
                      </a:cubicBezTo>
                      <a:cubicBezTo>
                        <a:pt x="10" y="8"/>
                        <a:pt x="9" y="9"/>
                        <a:pt x="9" y="9"/>
                      </a:cubicBezTo>
                      <a:cubicBezTo>
                        <a:pt x="8" y="11"/>
                        <a:pt x="6" y="11"/>
                        <a:pt x="4" y="11"/>
                      </a:cubicBezTo>
                      <a:cubicBezTo>
                        <a:pt x="4" y="11"/>
                        <a:pt x="4" y="11"/>
                        <a:pt x="3" y="10"/>
                      </a:cubicBezTo>
                      <a:cubicBezTo>
                        <a:pt x="2" y="9"/>
                        <a:pt x="1" y="7"/>
                        <a:pt x="2" y="5"/>
                      </a:cubicBezTo>
                      <a:cubicBezTo>
                        <a:pt x="2" y="4"/>
                        <a:pt x="2" y="4"/>
                        <a:pt x="3" y="3"/>
                      </a:cubicBezTo>
                      <a:cubicBezTo>
                        <a:pt x="4" y="2"/>
                        <a:pt x="6" y="1"/>
                        <a:pt x="7" y="1"/>
                      </a:cubicBezTo>
                      <a:cubicBezTo>
                        <a:pt x="7" y="1"/>
                        <a:pt x="7" y="1"/>
                        <a:pt x="7" y="1"/>
                      </a:cubicBezTo>
                      <a:cubicBezTo>
                        <a:pt x="7" y="0"/>
                        <a:pt x="7" y="0"/>
                        <a:pt x="7" y="0"/>
                      </a:cubicBezTo>
                      <a:cubicBezTo>
                        <a:pt x="5" y="0"/>
                        <a:pt x="3" y="1"/>
                        <a:pt x="2" y="3"/>
                      </a:cubicBezTo>
                      <a:cubicBezTo>
                        <a:pt x="1" y="3"/>
                        <a:pt x="1" y="4"/>
                        <a:pt x="1" y="5"/>
                      </a:cubicBezTo>
                      <a:cubicBezTo>
                        <a:pt x="0" y="7"/>
                        <a:pt x="1" y="10"/>
                        <a:pt x="3" y="11"/>
                      </a:cubicBezTo>
                      <a:cubicBezTo>
                        <a:pt x="3" y="12"/>
                        <a:pt x="3" y="12"/>
                        <a:pt x="4" y="12"/>
                      </a:cubicBezTo>
                      <a:cubicBezTo>
                        <a:pt x="6" y="13"/>
                        <a:pt x="8" y="12"/>
                        <a:pt x="10" y="10"/>
                      </a:cubicBezTo>
                      <a:cubicBezTo>
                        <a:pt x="10" y="9"/>
                        <a:pt x="11" y="9"/>
                        <a:pt x="11" y="8"/>
                      </a:cubicBezTo>
                      <a:cubicBezTo>
                        <a:pt x="11" y="5"/>
                        <a:pt x="11" y="3"/>
                        <a:pt x="9" y="1"/>
                      </a:cubicBezTo>
                      <a:cubicBezTo>
                        <a:pt x="9" y="1"/>
                        <a:pt x="8" y="1"/>
                        <a:pt x="7" y="0"/>
                      </a:cubicBezTo>
                      <a:cubicBezTo>
                        <a:pt x="7" y="1"/>
                        <a:pt x="7" y="1"/>
                        <a:pt x="7"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3" name="Freeform 139"/>
                <p:cNvSpPr>
                  <a:spLocks/>
                </p:cNvSpPr>
                <p:nvPr/>
              </p:nvSpPr>
              <p:spPr bwMode="auto">
                <a:xfrm>
                  <a:off x="1180" y="1061"/>
                  <a:ext cx="154" cy="163"/>
                </a:xfrm>
                <a:custGeom>
                  <a:avLst/>
                  <a:gdLst>
                    <a:gd name="T0" fmla="*/ 62 w 65"/>
                    <a:gd name="T1" fmla="*/ 69 h 69"/>
                    <a:gd name="T2" fmla="*/ 45 w 65"/>
                    <a:gd name="T3" fmla="*/ 49 h 69"/>
                    <a:gd name="T4" fmla="*/ 57 w 65"/>
                    <a:gd name="T5" fmla="*/ 50 h 69"/>
                    <a:gd name="T6" fmla="*/ 34 w 65"/>
                    <a:gd name="T7" fmla="*/ 33 h 69"/>
                    <a:gd name="T8" fmla="*/ 50 w 65"/>
                    <a:gd name="T9" fmla="*/ 36 h 69"/>
                    <a:gd name="T10" fmla="*/ 16 w 65"/>
                    <a:gd name="T11" fmla="*/ 18 h 69"/>
                    <a:gd name="T12" fmla="*/ 1 w 65"/>
                    <a:gd name="T13" fmla="*/ 0 h 69"/>
                    <a:gd name="T14" fmla="*/ 39 w 65"/>
                    <a:gd name="T15" fmla="*/ 15 h 69"/>
                    <a:gd name="T16" fmla="*/ 62 w 65"/>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9">
                      <a:moveTo>
                        <a:pt x="62" y="69"/>
                      </a:moveTo>
                      <a:cubicBezTo>
                        <a:pt x="63" y="61"/>
                        <a:pt x="51" y="43"/>
                        <a:pt x="45" y="49"/>
                      </a:cubicBezTo>
                      <a:cubicBezTo>
                        <a:pt x="44" y="45"/>
                        <a:pt x="52" y="42"/>
                        <a:pt x="57" y="50"/>
                      </a:cubicBezTo>
                      <a:cubicBezTo>
                        <a:pt x="60" y="43"/>
                        <a:pt x="40" y="35"/>
                        <a:pt x="34" y="33"/>
                      </a:cubicBezTo>
                      <a:cubicBezTo>
                        <a:pt x="37" y="31"/>
                        <a:pt x="45" y="33"/>
                        <a:pt x="50" y="36"/>
                      </a:cubicBezTo>
                      <a:cubicBezTo>
                        <a:pt x="47" y="26"/>
                        <a:pt x="24" y="26"/>
                        <a:pt x="16" y="18"/>
                      </a:cubicBezTo>
                      <a:cubicBezTo>
                        <a:pt x="43" y="15"/>
                        <a:pt x="0" y="10"/>
                        <a:pt x="1" y="0"/>
                      </a:cubicBezTo>
                      <a:cubicBezTo>
                        <a:pt x="5" y="8"/>
                        <a:pt x="24" y="6"/>
                        <a:pt x="39" y="15"/>
                      </a:cubicBezTo>
                      <a:cubicBezTo>
                        <a:pt x="64" y="31"/>
                        <a:pt x="65" y="52"/>
                        <a:pt x="62" y="6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4" name="Freeform 140"/>
                <p:cNvSpPr>
                  <a:spLocks/>
                </p:cNvSpPr>
                <p:nvPr/>
              </p:nvSpPr>
              <p:spPr bwMode="auto">
                <a:xfrm>
                  <a:off x="1124" y="1014"/>
                  <a:ext cx="130" cy="73"/>
                </a:xfrm>
                <a:custGeom>
                  <a:avLst/>
                  <a:gdLst>
                    <a:gd name="T0" fmla="*/ 40 w 55"/>
                    <a:gd name="T1" fmla="*/ 11 h 31"/>
                    <a:gd name="T2" fmla="*/ 44 w 55"/>
                    <a:gd name="T3" fmla="*/ 16 h 31"/>
                    <a:gd name="T4" fmla="*/ 55 w 55"/>
                    <a:gd name="T5" fmla="*/ 31 h 31"/>
                    <a:gd name="T6" fmla="*/ 0 w 55"/>
                    <a:gd name="T7" fmla="*/ 3 h 31"/>
                    <a:gd name="T8" fmla="*/ 17 w 55"/>
                    <a:gd name="T9" fmla="*/ 10 h 31"/>
                    <a:gd name="T10" fmla="*/ 8 w 55"/>
                    <a:gd name="T11" fmla="*/ 0 h 31"/>
                    <a:gd name="T12" fmla="*/ 26 w 55"/>
                    <a:gd name="T13" fmla="*/ 12 h 31"/>
                    <a:gd name="T14" fmla="*/ 19 w 55"/>
                    <a:gd name="T15" fmla="*/ 2 h 31"/>
                    <a:gd name="T16" fmla="*/ 38 w 55"/>
                    <a:gd name="T17" fmla="*/ 15 h 31"/>
                    <a:gd name="T18" fmla="*/ 40 w 55"/>
                    <a:gd name="T1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31">
                      <a:moveTo>
                        <a:pt x="40" y="11"/>
                      </a:moveTo>
                      <a:cubicBezTo>
                        <a:pt x="40" y="11"/>
                        <a:pt x="44" y="16"/>
                        <a:pt x="44" y="16"/>
                      </a:cubicBezTo>
                      <a:cubicBezTo>
                        <a:pt x="53" y="26"/>
                        <a:pt x="43" y="22"/>
                        <a:pt x="55" y="31"/>
                      </a:cubicBezTo>
                      <a:cubicBezTo>
                        <a:pt x="29" y="16"/>
                        <a:pt x="33" y="26"/>
                        <a:pt x="0" y="3"/>
                      </a:cubicBezTo>
                      <a:cubicBezTo>
                        <a:pt x="10" y="9"/>
                        <a:pt x="9" y="5"/>
                        <a:pt x="17" y="10"/>
                      </a:cubicBezTo>
                      <a:cubicBezTo>
                        <a:pt x="15" y="6"/>
                        <a:pt x="13" y="5"/>
                        <a:pt x="8" y="0"/>
                      </a:cubicBezTo>
                      <a:cubicBezTo>
                        <a:pt x="13" y="2"/>
                        <a:pt x="21" y="6"/>
                        <a:pt x="26" y="12"/>
                      </a:cubicBezTo>
                      <a:cubicBezTo>
                        <a:pt x="29" y="12"/>
                        <a:pt x="18" y="1"/>
                        <a:pt x="19" y="2"/>
                      </a:cubicBezTo>
                      <a:cubicBezTo>
                        <a:pt x="36" y="11"/>
                        <a:pt x="33" y="11"/>
                        <a:pt x="38" y="15"/>
                      </a:cubicBezTo>
                      <a:cubicBezTo>
                        <a:pt x="39" y="14"/>
                        <a:pt x="40" y="14"/>
                        <a:pt x="40"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5" name="Freeform 141"/>
                <p:cNvSpPr>
                  <a:spLocks/>
                </p:cNvSpPr>
                <p:nvPr/>
              </p:nvSpPr>
              <p:spPr bwMode="auto">
                <a:xfrm>
                  <a:off x="1247" y="1047"/>
                  <a:ext cx="96" cy="101"/>
                </a:xfrm>
                <a:custGeom>
                  <a:avLst/>
                  <a:gdLst>
                    <a:gd name="T0" fmla="*/ 26 w 41"/>
                    <a:gd name="T1" fmla="*/ 0 h 43"/>
                    <a:gd name="T2" fmla="*/ 30 w 41"/>
                    <a:gd name="T3" fmla="*/ 43 h 43"/>
                    <a:gd name="T4" fmla="*/ 0 w 41"/>
                    <a:gd name="T5" fmla="*/ 0 h 43"/>
                    <a:gd name="T6" fmla="*/ 15 w 41"/>
                    <a:gd name="T7" fmla="*/ 13 h 43"/>
                    <a:gd name="T8" fmla="*/ 26 w 41"/>
                    <a:gd name="T9" fmla="*/ 0 h 43"/>
                  </a:gdLst>
                  <a:ahLst/>
                  <a:cxnLst>
                    <a:cxn ang="0">
                      <a:pos x="T0" y="T1"/>
                    </a:cxn>
                    <a:cxn ang="0">
                      <a:pos x="T2" y="T3"/>
                    </a:cxn>
                    <a:cxn ang="0">
                      <a:pos x="T4" y="T5"/>
                    </a:cxn>
                    <a:cxn ang="0">
                      <a:pos x="T6" y="T7"/>
                    </a:cxn>
                    <a:cxn ang="0">
                      <a:pos x="T8" y="T9"/>
                    </a:cxn>
                  </a:cxnLst>
                  <a:rect l="0" t="0" r="r" b="b"/>
                  <a:pathLst>
                    <a:path w="41" h="43">
                      <a:moveTo>
                        <a:pt x="26" y="0"/>
                      </a:moveTo>
                      <a:cubicBezTo>
                        <a:pt x="16" y="17"/>
                        <a:pt x="41" y="31"/>
                        <a:pt x="30" y="43"/>
                      </a:cubicBezTo>
                      <a:cubicBezTo>
                        <a:pt x="37" y="26"/>
                        <a:pt x="0" y="15"/>
                        <a:pt x="0" y="0"/>
                      </a:cubicBezTo>
                      <a:cubicBezTo>
                        <a:pt x="3" y="6"/>
                        <a:pt x="8" y="10"/>
                        <a:pt x="15" y="13"/>
                      </a:cubicBezTo>
                      <a:cubicBezTo>
                        <a:pt x="19" y="12"/>
                        <a:pt x="16" y="5"/>
                        <a:pt x="26"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6" name="Freeform 142"/>
                <p:cNvSpPr>
                  <a:spLocks/>
                </p:cNvSpPr>
                <p:nvPr/>
              </p:nvSpPr>
              <p:spPr bwMode="auto">
                <a:xfrm>
                  <a:off x="1464" y="943"/>
                  <a:ext cx="198" cy="92"/>
                </a:xfrm>
                <a:custGeom>
                  <a:avLst/>
                  <a:gdLst>
                    <a:gd name="T0" fmla="*/ 0 w 84"/>
                    <a:gd name="T1" fmla="*/ 16 h 39"/>
                    <a:gd name="T2" fmla="*/ 24 w 84"/>
                    <a:gd name="T3" fmla="*/ 21 h 39"/>
                    <a:gd name="T4" fmla="*/ 19 w 84"/>
                    <a:gd name="T5" fmla="*/ 12 h 39"/>
                    <a:gd name="T6" fmla="*/ 42 w 84"/>
                    <a:gd name="T7" fmla="*/ 23 h 39"/>
                    <a:gd name="T8" fmla="*/ 35 w 84"/>
                    <a:gd name="T9" fmla="*/ 12 h 39"/>
                    <a:gd name="T10" fmla="*/ 62 w 84"/>
                    <a:gd name="T11" fmla="*/ 30 h 39"/>
                    <a:gd name="T12" fmla="*/ 84 w 84"/>
                    <a:gd name="T13" fmla="*/ 35 h 39"/>
                    <a:gd name="T14" fmla="*/ 58 w 84"/>
                    <a:gd name="T15" fmla="*/ 12 h 39"/>
                    <a:gd name="T16" fmla="*/ 0 w 84"/>
                    <a:gd name="T17"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9">
                      <a:moveTo>
                        <a:pt x="0" y="16"/>
                      </a:moveTo>
                      <a:cubicBezTo>
                        <a:pt x="7" y="13"/>
                        <a:pt x="28" y="14"/>
                        <a:pt x="24" y="21"/>
                      </a:cubicBezTo>
                      <a:cubicBezTo>
                        <a:pt x="28" y="20"/>
                        <a:pt x="28" y="13"/>
                        <a:pt x="19" y="12"/>
                      </a:cubicBezTo>
                      <a:cubicBezTo>
                        <a:pt x="25" y="7"/>
                        <a:pt x="38" y="19"/>
                        <a:pt x="42" y="23"/>
                      </a:cubicBezTo>
                      <a:cubicBezTo>
                        <a:pt x="43" y="20"/>
                        <a:pt x="39" y="14"/>
                        <a:pt x="35" y="12"/>
                      </a:cubicBezTo>
                      <a:cubicBezTo>
                        <a:pt x="45" y="10"/>
                        <a:pt x="52" y="28"/>
                        <a:pt x="62" y="30"/>
                      </a:cubicBezTo>
                      <a:cubicBezTo>
                        <a:pt x="56" y="9"/>
                        <a:pt x="74" y="39"/>
                        <a:pt x="84" y="35"/>
                      </a:cubicBezTo>
                      <a:cubicBezTo>
                        <a:pt x="74" y="35"/>
                        <a:pt x="70" y="19"/>
                        <a:pt x="58" y="12"/>
                      </a:cubicBezTo>
                      <a:cubicBezTo>
                        <a:pt x="35" y="0"/>
                        <a:pt x="15" y="7"/>
                        <a:pt x="0" y="16"/>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7" name="Freeform 143"/>
                <p:cNvSpPr>
                  <a:spLocks/>
                </p:cNvSpPr>
                <p:nvPr/>
              </p:nvSpPr>
              <p:spPr bwMode="auto">
                <a:xfrm>
                  <a:off x="1615" y="981"/>
                  <a:ext cx="102" cy="73"/>
                </a:xfrm>
                <a:custGeom>
                  <a:avLst/>
                  <a:gdLst>
                    <a:gd name="T0" fmla="*/ 23 w 43"/>
                    <a:gd name="T1" fmla="*/ 4 h 31"/>
                    <a:gd name="T2" fmla="*/ 17 w 43"/>
                    <a:gd name="T3" fmla="*/ 2 h 31"/>
                    <a:gd name="T4" fmla="*/ 0 w 43"/>
                    <a:gd name="T5" fmla="*/ 0 h 31"/>
                    <a:gd name="T6" fmla="*/ 42 w 43"/>
                    <a:gd name="T7" fmla="*/ 31 h 31"/>
                    <a:gd name="T8" fmla="*/ 31 w 43"/>
                    <a:gd name="T9" fmla="*/ 20 h 31"/>
                    <a:gd name="T10" fmla="*/ 43 w 43"/>
                    <a:gd name="T11" fmla="*/ 23 h 31"/>
                    <a:gd name="T12" fmla="*/ 27 w 43"/>
                    <a:gd name="T13" fmla="*/ 14 h 31"/>
                    <a:gd name="T14" fmla="*/ 38 w 43"/>
                    <a:gd name="T15" fmla="*/ 15 h 31"/>
                    <a:gd name="T16" fmla="*/ 19 w 43"/>
                    <a:gd name="T17" fmla="*/ 7 h 31"/>
                    <a:gd name="T18" fmla="*/ 23 w 43"/>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1">
                      <a:moveTo>
                        <a:pt x="23" y="4"/>
                      </a:moveTo>
                      <a:cubicBezTo>
                        <a:pt x="23" y="3"/>
                        <a:pt x="17" y="2"/>
                        <a:pt x="17" y="2"/>
                      </a:cubicBezTo>
                      <a:cubicBezTo>
                        <a:pt x="5" y="0"/>
                        <a:pt x="12" y="5"/>
                        <a:pt x="0" y="0"/>
                      </a:cubicBezTo>
                      <a:cubicBezTo>
                        <a:pt x="22" y="14"/>
                        <a:pt x="11" y="15"/>
                        <a:pt x="42" y="31"/>
                      </a:cubicBezTo>
                      <a:cubicBezTo>
                        <a:pt x="34" y="26"/>
                        <a:pt x="38" y="24"/>
                        <a:pt x="31" y="20"/>
                      </a:cubicBezTo>
                      <a:cubicBezTo>
                        <a:pt x="36" y="20"/>
                        <a:pt x="37" y="21"/>
                        <a:pt x="43" y="23"/>
                      </a:cubicBezTo>
                      <a:cubicBezTo>
                        <a:pt x="40" y="20"/>
                        <a:pt x="33" y="16"/>
                        <a:pt x="27" y="14"/>
                      </a:cubicBezTo>
                      <a:cubicBezTo>
                        <a:pt x="25" y="12"/>
                        <a:pt x="39" y="16"/>
                        <a:pt x="38" y="15"/>
                      </a:cubicBezTo>
                      <a:cubicBezTo>
                        <a:pt x="24" y="6"/>
                        <a:pt x="25" y="9"/>
                        <a:pt x="19" y="7"/>
                      </a:cubicBezTo>
                      <a:cubicBezTo>
                        <a:pt x="21" y="5"/>
                        <a:pt x="20" y="5"/>
                        <a:pt x="23"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8" name="Freeform 144"/>
                <p:cNvSpPr>
                  <a:spLocks/>
                </p:cNvSpPr>
                <p:nvPr/>
              </p:nvSpPr>
              <p:spPr bwMode="auto">
                <a:xfrm>
                  <a:off x="1537" y="922"/>
                  <a:ext cx="118" cy="63"/>
                </a:xfrm>
                <a:custGeom>
                  <a:avLst/>
                  <a:gdLst>
                    <a:gd name="T0" fmla="*/ 41 w 50"/>
                    <a:gd name="T1" fmla="*/ 0 h 27"/>
                    <a:gd name="T2" fmla="*/ 0 w 50"/>
                    <a:gd name="T3" fmla="*/ 15 h 27"/>
                    <a:gd name="T4" fmla="*/ 50 w 50"/>
                    <a:gd name="T5" fmla="*/ 20 h 27"/>
                    <a:gd name="T6" fmla="*/ 33 w 50"/>
                    <a:gd name="T7" fmla="*/ 14 h 27"/>
                    <a:gd name="T8" fmla="*/ 41 w 50"/>
                    <a:gd name="T9" fmla="*/ 0 h 27"/>
                  </a:gdLst>
                  <a:ahLst/>
                  <a:cxnLst>
                    <a:cxn ang="0">
                      <a:pos x="T0" y="T1"/>
                    </a:cxn>
                    <a:cxn ang="0">
                      <a:pos x="T2" y="T3"/>
                    </a:cxn>
                    <a:cxn ang="0">
                      <a:pos x="T4" y="T5"/>
                    </a:cxn>
                    <a:cxn ang="0">
                      <a:pos x="T6" y="T7"/>
                    </a:cxn>
                    <a:cxn ang="0">
                      <a:pos x="T8" y="T9"/>
                    </a:cxn>
                  </a:cxnLst>
                  <a:rect l="0" t="0" r="r" b="b"/>
                  <a:pathLst>
                    <a:path w="50" h="27">
                      <a:moveTo>
                        <a:pt x="41" y="0"/>
                      </a:moveTo>
                      <a:cubicBezTo>
                        <a:pt x="29" y="15"/>
                        <a:pt x="8" y="2"/>
                        <a:pt x="0" y="15"/>
                      </a:cubicBezTo>
                      <a:cubicBezTo>
                        <a:pt x="13" y="3"/>
                        <a:pt x="35" y="27"/>
                        <a:pt x="50" y="20"/>
                      </a:cubicBezTo>
                      <a:cubicBezTo>
                        <a:pt x="42" y="20"/>
                        <a:pt x="38" y="18"/>
                        <a:pt x="33" y="14"/>
                      </a:cubicBezTo>
                      <a:cubicBezTo>
                        <a:pt x="32" y="11"/>
                        <a:pt x="40" y="10"/>
                        <a:pt x="4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19" name="Freeform 145"/>
                <p:cNvSpPr>
                  <a:spLocks/>
                </p:cNvSpPr>
                <p:nvPr/>
              </p:nvSpPr>
              <p:spPr bwMode="auto">
                <a:xfrm>
                  <a:off x="1490" y="1115"/>
                  <a:ext cx="127" cy="156"/>
                </a:xfrm>
                <a:custGeom>
                  <a:avLst/>
                  <a:gdLst>
                    <a:gd name="T0" fmla="*/ 13 w 54"/>
                    <a:gd name="T1" fmla="*/ 1 h 66"/>
                    <a:gd name="T2" fmla="*/ 46 w 54"/>
                    <a:gd name="T3" fmla="*/ 18 h 66"/>
                    <a:gd name="T4" fmla="*/ 38 w 54"/>
                    <a:gd name="T5" fmla="*/ 57 h 66"/>
                    <a:gd name="T6" fmla="*/ 15 w 54"/>
                    <a:gd name="T7" fmla="*/ 59 h 66"/>
                    <a:gd name="T8" fmla="*/ 4 w 54"/>
                    <a:gd name="T9" fmla="*/ 49 h 66"/>
                    <a:gd name="T10" fmla="*/ 4 w 54"/>
                    <a:gd name="T11" fmla="*/ 29 h 66"/>
                    <a:gd name="T12" fmla="*/ 25 w 54"/>
                    <a:gd name="T13" fmla="*/ 24 h 66"/>
                    <a:gd name="T14" fmla="*/ 30 w 54"/>
                    <a:gd name="T15" fmla="*/ 44 h 66"/>
                    <a:gd name="T16" fmla="*/ 12 w 54"/>
                    <a:gd name="T17" fmla="*/ 38 h 66"/>
                    <a:gd name="T18" fmla="*/ 13 w 54"/>
                    <a:gd name="T19" fmla="*/ 39 h 66"/>
                    <a:gd name="T20" fmla="*/ 31 w 54"/>
                    <a:gd name="T21" fmla="*/ 41 h 66"/>
                    <a:gd name="T22" fmla="*/ 20 w 54"/>
                    <a:gd name="T23" fmla="*/ 23 h 66"/>
                    <a:gd name="T24" fmla="*/ 2 w 54"/>
                    <a:gd name="T25" fmla="*/ 36 h 66"/>
                    <a:gd name="T26" fmla="*/ 12 w 54"/>
                    <a:gd name="T27" fmla="*/ 57 h 66"/>
                    <a:gd name="T28" fmla="*/ 50 w 54"/>
                    <a:gd name="T29" fmla="*/ 39 h 66"/>
                    <a:gd name="T30" fmla="*/ 23 w 54"/>
                    <a:gd name="T31" fmla="*/ 3 h 66"/>
                    <a:gd name="T32" fmla="*/ 14 w 54"/>
                    <a:gd name="T33" fmla="*/ 2 h 66"/>
                    <a:gd name="T34" fmla="*/ 13 w 54"/>
                    <a:gd name="T35"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66">
                      <a:moveTo>
                        <a:pt x="13" y="1"/>
                      </a:moveTo>
                      <a:cubicBezTo>
                        <a:pt x="26" y="0"/>
                        <a:pt x="39" y="7"/>
                        <a:pt x="46" y="18"/>
                      </a:cubicBezTo>
                      <a:cubicBezTo>
                        <a:pt x="54" y="31"/>
                        <a:pt x="52" y="48"/>
                        <a:pt x="38" y="57"/>
                      </a:cubicBezTo>
                      <a:cubicBezTo>
                        <a:pt x="31" y="61"/>
                        <a:pt x="23" y="62"/>
                        <a:pt x="15" y="59"/>
                      </a:cubicBezTo>
                      <a:cubicBezTo>
                        <a:pt x="10" y="57"/>
                        <a:pt x="6" y="53"/>
                        <a:pt x="4" y="49"/>
                      </a:cubicBezTo>
                      <a:cubicBezTo>
                        <a:pt x="0" y="43"/>
                        <a:pt x="0" y="35"/>
                        <a:pt x="4" y="29"/>
                      </a:cubicBezTo>
                      <a:cubicBezTo>
                        <a:pt x="9" y="22"/>
                        <a:pt x="18" y="20"/>
                        <a:pt x="25" y="24"/>
                      </a:cubicBezTo>
                      <a:cubicBezTo>
                        <a:pt x="33" y="28"/>
                        <a:pt x="36" y="38"/>
                        <a:pt x="30" y="44"/>
                      </a:cubicBezTo>
                      <a:cubicBezTo>
                        <a:pt x="24" y="51"/>
                        <a:pt x="13" y="46"/>
                        <a:pt x="12" y="38"/>
                      </a:cubicBezTo>
                      <a:cubicBezTo>
                        <a:pt x="12" y="39"/>
                        <a:pt x="13" y="39"/>
                        <a:pt x="13" y="39"/>
                      </a:cubicBezTo>
                      <a:cubicBezTo>
                        <a:pt x="14" y="49"/>
                        <a:pt x="27" y="47"/>
                        <a:pt x="31" y="41"/>
                      </a:cubicBezTo>
                      <a:cubicBezTo>
                        <a:pt x="36" y="33"/>
                        <a:pt x="28" y="24"/>
                        <a:pt x="20" y="23"/>
                      </a:cubicBezTo>
                      <a:cubicBezTo>
                        <a:pt x="12" y="22"/>
                        <a:pt x="4" y="28"/>
                        <a:pt x="2" y="36"/>
                      </a:cubicBezTo>
                      <a:cubicBezTo>
                        <a:pt x="0" y="44"/>
                        <a:pt x="5" y="53"/>
                        <a:pt x="12" y="57"/>
                      </a:cubicBezTo>
                      <a:cubicBezTo>
                        <a:pt x="28" y="66"/>
                        <a:pt x="46" y="54"/>
                        <a:pt x="50" y="39"/>
                      </a:cubicBezTo>
                      <a:cubicBezTo>
                        <a:pt x="54" y="23"/>
                        <a:pt x="40" y="7"/>
                        <a:pt x="23" y="3"/>
                      </a:cubicBezTo>
                      <a:cubicBezTo>
                        <a:pt x="20" y="2"/>
                        <a:pt x="17" y="2"/>
                        <a:pt x="14" y="2"/>
                      </a:cubicBezTo>
                      <a:cubicBezTo>
                        <a:pt x="13" y="2"/>
                        <a:pt x="13" y="1"/>
                        <a:pt x="13"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0" name="Freeform 146"/>
                <p:cNvSpPr>
                  <a:spLocks/>
                </p:cNvSpPr>
                <p:nvPr/>
              </p:nvSpPr>
              <p:spPr bwMode="auto">
                <a:xfrm>
                  <a:off x="1700" y="830"/>
                  <a:ext cx="423" cy="155"/>
                </a:xfrm>
                <a:custGeom>
                  <a:avLst/>
                  <a:gdLst>
                    <a:gd name="T0" fmla="*/ 179 w 179"/>
                    <a:gd name="T1" fmla="*/ 24 h 66"/>
                    <a:gd name="T2" fmla="*/ 142 w 179"/>
                    <a:gd name="T3" fmla="*/ 5 h 66"/>
                    <a:gd name="T4" fmla="*/ 93 w 179"/>
                    <a:gd name="T5" fmla="*/ 24 h 66"/>
                    <a:gd name="T6" fmla="*/ 0 w 179"/>
                    <a:gd name="T7" fmla="*/ 47 h 66"/>
                    <a:gd name="T8" fmla="*/ 0 w 179"/>
                    <a:gd name="T9" fmla="*/ 47 h 66"/>
                    <a:gd name="T10" fmla="*/ 90 w 179"/>
                    <a:gd name="T11" fmla="*/ 23 h 66"/>
                    <a:gd name="T12" fmla="*/ 139 w 179"/>
                    <a:gd name="T13" fmla="*/ 1 h 66"/>
                    <a:gd name="T14" fmla="*/ 178 w 179"/>
                    <a:gd name="T15" fmla="*/ 20 h 66"/>
                    <a:gd name="T16" fmla="*/ 179 w 179"/>
                    <a:gd name="T17"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66">
                      <a:moveTo>
                        <a:pt x="179" y="24"/>
                      </a:moveTo>
                      <a:cubicBezTo>
                        <a:pt x="173" y="9"/>
                        <a:pt x="157" y="5"/>
                        <a:pt x="142" y="5"/>
                      </a:cubicBezTo>
                      <a:cubicBezTo>
                        <a:pt x="124" y="5"/>
                        <a:pt x="108" y="14"/>
                        <a:pt x="93" y="24"/>
                      </a:cubicBezTo>
                      <a:cubicBezTo>
                        <a:pt x="69" y="42"/>
                        <a:pt x="32" y="66"/>
                        <a:pt x="0" y="47"/>
                      </a:cubicBezTo>
                      <a:cubicBezTo>
                        <a:pt x="0" y="46"/>
                        <a:pt x="1" y="47"/>
                        <a:pt x="0" y="47"/>
                      </a:cubicBezTo>
                      <a:cubicBezTo>
                        <a:pt x="30" y="65"/>
                        <a:pt x="67" y="40"/>
                        <a:pt x="90" y="23"/>
                      </a:cubicBezTo>
                      <a:cubicBezTo>
                        <a:pt x="105" y="12"/>
                        <a:pt x="121" y="2"/>
                        <a:pt x="139" y="1"/>
                      </a:cubicBezTo>
                      <a:cubicBezTo>
                        <a:pt x="155" y="0"/>
                        <a:pt x="173" y="4"/>
                        <a:pt x="178" y="20"/>
                      </a:cubicBezTo>
                      <a:cubicBezTo>
                        <a:pt x="179" y="22"/>
                        <a:pt x="178" y="23"/>
                        <a:pt x="179" y="2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1" name="Freeform 147"/>
                <p:cNvSpPr>
                  <a:spLocks/>
                </p:cNvSpPr>
                <p:nvPr/>
              </p:nvSpPr>
              <p:spPr bwMode="auto">
                <a:xfrm>
                  <a:off x="2163" y="992"/>
                  <a:ext cx="19" cy="64"/>
                </a:xfrm>
                <a:custGeom>
                  <a:avLst/>
                  <a:gdLst>
                    <a:gd name="T0" fmla="*/ 8 w 8"/>
                    <a:gd name="T1" fmla="*/ 27 h 27"/>
                    <a:gd name="T2" fmla="*/ 5 w 8"/>
                    <a:gd name="T3" fmla="*/ 26 h 27"/>
                    <a:gd name="T4" fmla="*/ 1 w 8"/>
                    <a:gd name="T5" fmla="*/ 21 h 27"/>
                    <a:gd name="T6" fmla="*/ 3 w 8"/>
                    <a:gd name="T7" fmla="*/ 11 h 27"/>
                    <a:gd name="T8" fmla="*/ 4 w 8"/>
                    <a:gd name="T9" fmla="*/ 7 h 27"/>
                    <a:gd name="T10" fmla="*/ 4 w 8"/>
                    <a:gd name="T11" fmla="*/ 4 h 27"/>
                    <a:gd name="T12" fmla="*/ 2 w 8"/>
                    <a:gd name="T13" fmla="*/ 2 h 27"/>
                    <a:gd name="T14" fmla="*/ 0 w 8"/>
                    <a:gd name="T15" fmla="*/ 1 h 27"/>
                    <a:gd name="T16" fmla="*/ 2 w 8"/>
                    <a:gd name="T17" fmla="*/ 1 h 27"/>
                    <a:gd name="T18" fmla="*/ 4 w 8"/>
                    <a:gd name="T19" fmla="*/ 6 h 27"/>
                    <a:gd name="T20" fmla="*/ 2 w 8"/>
                    <a:gd name="T21" fmla="*/ 16 h 27"/>
                    <a:gd name="T22" fmla="*/ 2 w 8"/>
                    <a:gd name="T23" fmla="*/ 22 h 27"/>
                    <a:gd name="T24" fmla="*/ 4 w 8"/>
                    <a:gd name="T25" fmla="*/ 25 h 27"/>
                    <a:gd name="T26" fmla="*/ 8 w 8"/>
                    <a:gd name="T2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7">
                      <a:moveTo>
                        <a:pt x="8" y="27"/>
                      </a:moveTo>
                      <a:cubicBezTo>
                        <a:pt x="8" y="27"/>
                        <a:pt x="7" y="27"/>
                        <a:pt x="5" y="26"/>
                      </a:cubicBezTo>
                      <a:cubicBezTo>
                        <a:pt x="4" y="25"/>
                        <a:pt x="2" y="24"/>
                        <a:pt x="1" y="21"/>
                      </a:cubicBezTo>
                      <a:cubicBezTo>
                        <a:pt x="1" y="19"/>
                        <a:pt x="1" y="15"/>
                        <a:pt x="3" y="11"/>
                      </a:cubicBezTo>
                      <a:cubicBezTo>
                        <a:pt x="3" y="10"/>
                        <a:pt x="4" y="8"/>
                        <a:pt x="4" y="7"/>
                      </a:cubicBezTo>
                      <a:cubicBezTo>
                        <a:pt x="4" y="6"/>
                        <a:pt x="4" y="5"/>
                        <a:pt x="4" y="4"/>
                      </a:cubicBezTo>
                      <a:cubicBezTo>
                        <a:pt x="3" y="3"/>
                        <a:pt x="2" y="2"/>
                        <a:pt x="2" y="2"/>
                      </a:cubicBezTo>
                      <a:cubicBezTo>
                        <a:pt x="1" y="1"/>
                        <a:pt x="0" y="1"/>
                        <a:pt x="0" y="1"/>
                      </a:cubicBezTo>
                      <a:cubicBezTo>
                        <a:pt x="0" y="1"/>
                        <a:pt x="0" y="0"/>
                        <a:pt x="2" y="1"/>
                      </a:cubicBezTo>
                      <a:cubicBezTo>
                        <a:pt x="3" y="2"/>
                        <a:pt x="5" y="3"/>
                        <a:pt x="4" y="6"/>
                      </a:cubicBezTo>
                      <a:cubicBezTo>
                        <a:pt x="5" y="8"/>
                        <a:pt x="3" y="12"/>
                        <a:pt x="2" y="16"/>
                      </a:cubicBezTo>
                      <a:cubicBezTo>
                        <a:pt x="1" y="19"/>
                        <a:pt x="1" y="21"/>
                        <a:pt x="2" y="22"/>
                      </a:cubicBezTo>
                      <a:cubicBezTo>
                        <a:pt x="2" y="23"/>
                        <a:pt x="2" y="24"/>
                        <a:pt x="4" y="25"/>
                      </a:cubicBezTo>
                      <a:cubicBezTo>
                        <a:pt x="5" y="26"/>
                        <a:pt x="6" y="27"/>
                        <a:pt x="8" y="27"/>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2" name="Freeform 148"/>
                <p:cNvSpPr>
                  <a:spLocks/>
                </p:cNvSpPr>
                <p:nvPr/>
              </p:nvSpPr>
              <p:spPr bwMode="auto">
                <a:xfrm>
                  <a:off x="2163" y="992"/>
                  <a:ext cx="19" cy="64"/>
                </a:xfrm>
                <a:custGeom>
                  <a:avLst/>
                  <a:gdLst>
                    <a:gd name="T0" fmla="*/ 8 w 8"/>
                    <a:gd name="T1" fmla="*/ 27 h 27"/>
                    <a:gd name="T2" fmla="*/ 8 w 8"/>
                    <a:gd name="T3" fmla="*/ 27 h 27"/>
                    <a:gd name="T4" fmla="*/ 7 w 8"/>
                    <a:gd name="T5" fmla="*/ 27 h 27"/>
                    <a:gd name="T6" fmla="*/ 1 w 8"/>
                    <a:gd name="T7" fmla="*/ 22 h 27"/>
                    <a:gd name="T8" fmla="*/ 3 w 8"/>
                    <a:gd name="T9" fmla="*/ 11 h 27"/>
                    <a:gd name="T10" fmla="*/ 4 w 8"/>
                    <a:gd name="T11" fmla="*/ 4 h 27"/>
                    <a:gd name="T12" fmla="*/ 2 w 8"/>
                    <a:gd name="T13" fmla="*/ 2 h 27"/>
                    <a:gd name="T14" fmla="*/ 1 w 8"/>
                    <a:gd name="T15" fmla="*/ 1 h 27"/>
                    <a:gd name="T16" fmla="*/ 0 w 8"/>
                    <a:gd name="T17" fmla="*/ 1 h 27"/>
                    <a:gd name="T18" fmla="*/ 0 w 8"/>
                    <a:gd name="T19" fmla="*/ 1 h 27"/>
                    <a:gd name="T20" fmla="*/ 0 w 8"/>
                    <a:gd name="T21" fmla="*/ 1 h 27"/>
                    <a:gd name="T22" fmla="*/ 0 w 8"/>
                    <a:gd name="T23" fmla="*/ 1 h 27"/>
                    <a:gd name="T24" fmla="*/ 0 w 8"/>
                    <a:gd name="T25" fmla="*/ 1 h 27"/>
                    <a:gd name="T26" fmla="*/ 0 w 8"/>
                    <a:gd name="T27" fmla="*/ 1 h 27"/>
                    <a:gd name="T28" fmla="*/ 0 w 8"/>
                    <a:gd name="T29" fmla="*/ 1 h 27"/>
                    <a:gd name="T30" fmla="*/ 0 w 8"/>
                    <a:gd name="T31" fmla="*/ 1 h 27"/>
                    <a:gd name="T32" fmla="*/ 0 w 8"/>
                    <a:gd name="T33" fmla="*/ 1 h 27"/>
                    <a:gd name="T34" fmla="*/ 0 w 8"/>
                    <a:gd name="T35" fmla="*/ 1 h 27"/>
                    <a:gd name="T36" fmla="*/ 0 w 8"/>
                    <a:gd name="T37" fmla="*/ 1 h 27"/>
                    <a:gd name="T38" fmla="*/ 0 w 8"/>
                    <a:gd name="T39" fmla="*/ 1 h 27"/>
                    <a:gd name="T40" fmla="*/ 0 w 8"/>
                    <a:gd name="T41" fmla="*/ 1 h 27"/>
                    <a:gd name="T42" fmla="*/ 0 w 8"/>
                    <a:gd name="T43" fmla="*/ 1 h 27"/>
                    <a:gd name="T44" fmla="*/ 0 w 8"/>
                    <a:gd name="T45" fmla="*/ 1 h 27"/>
                    <a:gd name="T46" fmla="*/ 0 w 8"/>
                    <a:gd name="T47" fmla="*/ 1 h 27"/>
                    <a:gd name="T48" fmla="*/ 0 w 8"/>
                    <a:gd name="T49" fmla="*/ 1 h 27"/>
                    <a:gd name="T50" fmla="*/ 0 w 8"/>
                    <a:gd name="T51" fmla="*/ 1 h 27"/>
                    <a:gd name="T52" fmla="*/ 0 w 8"/>
                    <a:gd name="T53" fmla="*/ 1 h 27"/>
                    <a:gd name="T54" fmla="*/ 0 w 8"/>
                    <a:gd name="T55" fmla="*/ 1 h 27"/>
                    <a:gd name="T56" fmla="*/ 1 w 8"/>
                    <a:gd name="T57" fmla="*/ 1 h 27"/>
                    <a:gd name="T58" fmla="*/ 4 w 8"/>
                    <a:gd name="T59" fmla="*/ 4 h 27"/>
                    <a:gd name="T60" fmla="*/ 2 w 8"/>
                    <a:gd name="T61" fmla="*/ 16 h 27"/>
                    <a:gd name="T62" fmla="*/ 2 w 8"/>
                    <a:gd name="T63" fmla="*/ 22 h 27"/>
                    <a:gd name="T64" fmla="*/ 2 w 8"/>
                    <a:gd name="T65" fmla="*/ 22 h 27"/>
                    <a:gd name="T66" fmla="*/ 8 w 8"/>
                    <a:gd name="T67" fmla="*/ 27 h 27"/>
                    <a:gd name="T68" fmla="*/ 8 w 8"/>
                    <a:gd name="T69" fmla="*/ 27 h 27"/>
                    <a:gd name="T70" fmla="*/ 8 w 8"/>
                    <a:gd name="T71" fmla="*/ 27 h 27"/>
                    <a:gd name="T72" fmla="*/ 2 w 8"/>
                    <a:gd name="T73" fmla="*/ 22 h 27"/>
                    <a:gd name="T74" fmla="*/ 2 w 8"/>
                    <a:gd name="T75" fmla="*/ 22 h 27"/>
                    <a:gd name="T76" fmla="*/ 2 w 8"/>
                    <a:gd name="T77" fmla="*/ 16 h 27"/>
                    <a:gd name="T78" fmla="*/ 4 w 8"/>
                    <a:gd name="T79" fmla="*/ 4 h 27"/>
                    <a:gd name="T80" fmla="*/ 1 w 8"/>
                    <a:gd name="T81" fmla="*/ 1 h 27"/>
                    <a:gd name="T82" fmla="*/ 0 w 8"/>
                    <a:gd name="T83" fmla="*/ 0 h 27"/>
                    <a:gd name="T84" fmla="*/ 0 w 8"/>
                    <a:gd name="T85" fmla="*/ 1 h 27"/>
                    <a:gd name="T86" fmla="*/ 0 w 8"/>
                    <a:gd name="T87" fmla="*/ 1 h 27"/>
                    <a:gd name="T88" fmla="*/ 0 w 8"/>
                    <a:gd name="T89" fmla="*/ 1 h 27"/>
                    <a:gd name="T90" fmla="*/ 0 w 8"/>
                    <a:gd name="T91" fmla="*/ 1 h 27"/>
                    <a:gd name="T92" fmla="*/ 2 w 8"/>
                    <a:gd name="T93" fmla="*/ 2 h 27"/>
                    <a:gd name="T94" fmla="*/ 4 w 8"/>
                    <a:gd name="T95" fmla="*/ 4 h 27"/>
                    <a:gd name="T96" fmla="*/ 3 w 8"/>
                    <a:gd name="T97" fmla="*/ 11 h 27"/>
                    <a:gd name="T98" fmla="*/ 1 w 8"/>
                    <a:gd name="T99" fmla="*/ 22 h 27"/>
                    <a:gd name="T100" fmla="*/ 7 w 8"/>
                    <a:gd name="T101" fmla="*/ 27 h 27"/>
                    <a:gd name="T102" fmla="*/ 8 w 8"/>
                    <a:gd name="T103" fmla="*/ 27 h 27"/>
                    <a:gd name="T104" fmla="*/ 8 w 8"/>
                    <a:gd name="T105" fmla="*/ 27 h 27"/>
                    <a:gd name="T106" fmla="*/ 8 w 8"/>
                    <a:gd name="T107" fmla="*/ 27 h 27"/>
                    <a:gd name="T108" fmla="*/ 8 w 8"/>
                    <a:gd name="T109" fmla="*/ 27 h 27"/>
                    <a:gd name="T110" fmla="*/ 8 w 8"/>
                    <a:gd name="T111" fmla="*/ 27 h 27"/>
                    <a:gd name="T112" fmla="*/ 8 w 8"/>
                    <a:gd name="T113" fmla="*/ 27 h 27"/>
                    <a:gd name="T114" fmla="*/ 8 w 8"/>
                    <a:gd name="T115" fmla="*/ 27 h 27"/>
                    <a:gd name="T116" fmla="*/ 8 w 8"/>
                    <a:gd name="T117" fmla="*/ 27 h 27"/>
                    <a:gd name="T118" fmla="*/ 8 w 8"/>
                    <a:gd name="T119" fmla="*/ 27 h 27"/>
                    <a:gd name="T120" fmla="*/ 8 w 8"/>
                    <a:gd name="T1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 h="27">
                      <a:moveTo>
                        <a:pt x="8" y="27"/>
                      </a:moveTo>
                      <a:cubicBezTo>
                        <a:pt x="8" y="27"/>
                        <a:pt x="8" y="27"/>
                        <a:pt x="8" y="27"/>
                      </a:cubicBezTo>
                      <a:cubicBezTo>
                        <a:pt x="8" y="27"/>
                        <a:pt x="8" y="27"/>
                        <a:pt x="8" y="27"/>
                      </a:cubicBezTo>
                      <a:cubicBezTo>
                        <a:pt x="8" y="27"/>
                        <a:pt x="8" y="27"/>
                        <a:pt x="8" y="27"/>
                      </a:cubicBezTo>
                      <a:cubicBezTo>
                        <a:pt x="8" y="27"/>
                        <a:pt x="8" y="27"/>
                        <a:pt x="8" y="27"/>
                      </a:cubicBezTo>
                      <a:cubicBezTo>
                        <a:pt x="8" y="27"/>
                        <a:pt x="7" y="27"/>
                        <a:pt x="7" y="27"/>
                      </a:cubicBezTo>
                      <a:cubicBezTo>
                        <a:pt x="6" y="27"/>
                        <a:pt x="6" y="26"/>
                        <a:pt x="5" y="26"/>
                      </a:cubicBezTo>
                      <a:cubicBezTo>
                        <a:pt x="4" y="25"/>
                        <a:pt x="2" y="24"/>
                        <a:pt x="1" y="22"/>
                      </a:cubicBezTo>
                      <a:cubicBezTo>
                        <a:pt x="1" y="21"/>
                        <a:pt x="1" y="21"/>
                        <a:pt x="1" y="21"/>
                      </a:cubicBezTo>
                      <a:cubicBezTo>
                        <a:pt x="1" y="19"/>
                        <a:pt x="1" y="15"/>
                        <a:pt x="3" y="11"/>
                      </a:cubicBezTo>
                      <a:cubicBezTo>
                        <a:pt x="3" y="10"/>
                        <a:pt x="4" y="8"/>
                        <a:pt x="4" y="7"/>
                      </a:cubicBezTo>
                      <a:cubicBezTo>
                        <a:pt x="4" y="6"/>
                        <a:pt x="4" y="5"/>
                        <a:pt x="4" y="4"/>
                      </a:cubicBezTo>
                      <a:cubicBezTo>
                        <a:pt x="4" y="4"/>
                        <a:pt x="4" y="4"/>
                        <a:pt x="4" y="4"/>
                      </a:cubicBezTo>
                      <a:cubicBezTo>
                        <a:pt x="3" y="3"/>
                        <a:pt x="2" y="2"/>
                        <a:pt x="2" y="2"/>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2" y="1"/>
                      </a:cubicBezTo>
                      <a:cubicBezTo>
                        <a:pt x="3" y="2"/>
                        <a:pt x="4" y="3"/>
                        <a:pt x="4" y="4"/>
                      </a:cubicBezTo>
                      <a:cubicBezTo>
                        <a:pt x="4" y="5"/>
                        <a:pt x="4" y="5"/>
                        <a:pt x="4" y="6"/>
                      </a:cubicBezTo>
                      <a:cubicBezTo>
                        <a:pt x="5" y="8"/>
                        <a:pt x="3" y="12"/>
                        <a:pt x="2" y="16"/>
                      </a:cubicBezTo>
                      <a:cubicBezTo>
                        <a:pt x="1" y="19"/>
                        <a:pt x="1" y="21"/>
                        <a:pt x="2" y="22"/>
                      </a:cubicBezTo>
                      <a:cubicBezTo>
                        <a:pt x="2" y="22"/>
                        <a:pt x="2" y="22"/>
                        <a:pt x="2" y="22"/>
                      </a:cubicBezTo>
                      <a:cubicBezTo>
                        <a:pt x="2" y="22"/>
                        <a:pt x="2" y="22"/>
                        <a:pt x="2" y="22"/>
                      </a:cubicBezTo>
                      <a:cubicBezTo>
                        <a:pt x="2" y="22"/>
                        <a:pt x="2" y="22"/>
                        <a:pt x="2" y="22"/>
                      </a:cubicBezTo>
                      <a:cubicBezTo>
                        <a:pt x="2" y="23"/>
                        <a:pt x="2" y="24"/>
                        <a:pt x="4" y="25"/>
                      </a:cubicBezTo>
                      <a:cubicBezTo>
                        <a:pt x="5" y="26"/>
                        <a:pt x="6" y="27"/>
                        <a:pt x="8" y="27"/>
                      </a:cubicBezTo>
                      <a:cubicBezTo>
                        <a:pt x="8" y="27"/>
                        <a:pt x="8" y="27"/>
                        <a:pt x="8" y="27"/>
                      </a:cubicBezTo>
                      <a:cubicBezTo>
                        <a:pt x="8" y="27"/>
                        <a:pt x="8" y="27"/>
                        <a:pt x="8" y="27"/>
                      </a:cubicBezTo>
                      <a:cubicBezTo>
                        <a:pt x="8" y="27"/>
                        <a:pt x="8" y="27"/>
                        <a:pt x="8" y="27"/>
                      </a:cubicBezTo>
                      <a:cubicBezTo>
                        <a:pt x="8" y="27"/>
                        <a:pt x="8" y="27"/>
                        <a:pt x="8" y="27"/>
                      </a:cubicBezTo>
                      <a:cubicBezTo>
                        <a:pt x="6" y="27"/>
                        <a:pt x="5" y="26"/>
                        <a:pt x="4" y="25"/>
                      </a:cubicBezTo>
                      <a:cubicBezTo>
                        <a:pt x="2" y="24"/>
                        <a:pt x="2" y="23"/>
                        <a:pt x="2" y="22"/>
                      </a:cubicBezTo>
                      <a:cubicBezTo>
                        <a:pt x="2" y="22"/>
                        <a:pt x="2" y="22"/>
                        <a:pt x="2" y="22"/>
                      </a:cubicBezTo>
                      <a:cubicBezTo>
                        <a:pt x="2" y="22"/>
                        <a:pt x="2" y="22"/>
                        <a:pt x="2" y="22"/>
                      </a:cubicBezTo>
                      <a:cubicBezTo>
                        <a:pt x="2" y="22"/>
                        <a:pt x="2" y="22"/>
                        <a:pt x="2" y="22"/>
                      </a:cubicBezTo>
                      <a:cubicBezTo>
                        <a:pt x="1" y="21"/>
                        <a:pt x="1" y="19"/>
                        <a:pt x="2" y="16"/>
                      </a:cubicBezTo>
                      <a:cubicBezTo>
                        <a:pt x="3" y="12"/>
                        <a:pt x="5" y="8"/>
                        <a:pt x="5" y="6"/>
                      </a:cubicBezTo>
                      <a:cubicBezTo>
                        <a:pt x="5" y="5"/>
                        <a:pt x="4" y="5"/>
                        <a:pt x="4" y="4"/>
                      </a:cubicBezTo>
                      <a:cubicBezTo>
                        <a:pt x="4" y="3"/>
                        <a:pt x="3" y="2"/>
                        <a:pt x="2" y="1"/>
                      </a:cubicBezTo>
                      <a:cubicBezTo>
                        <a:pt x="2" y="1"/>
                        <a:pt x="1" y="1"/>
                        <a:pt x="1" y="1"/>
                      </a:cubicBezTo>
                      <a:cubicBezTo>
                        <a:pt x="1" y="1"/>
                        <a:pt x="1" y="1"/>
                        <a:pt x="1" y="1"/>
                      </a:cubicBezTo>
                      <a:cubicBezTo>
                        <a:pt x="1"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2" y="2"/>
                      </a:cubicBezTo>
                      <a:cubicBezTo>
                        <a:pt x="2" y="2"/>
                        <a:pt x="3" y="3"/>
                        <a:pt x="4" y="4"/>
                      </a:cubicBezTo>
                      <a:cubicBezTo>
                        <a:pt x="4" y="4"/>
                        <a:pt x="4" y="4"/>
                        <a:pt x="4" y="4"/>
                      </a:cubicBezTo>
                      <a:cubicBezTo>
                        <a:pt x="4" y="5"/>
                        <a:pt x="4" y="6"/>
                        <a:pt x="4" y="7"/>
                      </a:cubicBezTo>
                      <a:cubicBezTo>
                        <a:pt x="4" y="8"/>
                        <a:pt x="3" y="10"/>
                        <a:pt x="3" y="11"/>
                      </a:cubicBezTo>
                      <a:cubicBezTo>
                        <a:pt x="1" y="15"/>
                        <a:pt x="1" y="19"/>
                        <a:pt x="1" y="21"/>
                      </a:cubicBezTo>
                      <a:cubicBezTo>
                        <a:pt x="1" y="21"/>
                        <a:pt x="1" y="22"/>
                        <a:pt x="1" y="22"/>
                      </a:cubicBezTo>
                      <a:cubicBezTo>
                        <a:pt x="2" y="24"/>
                        <a:pt x="4" y="25"/>
                        <a:pt x="5" y="26"/>
                      </a:cubicBezTo>
                      <a:cubicBezTo>
                        <a:pt x="6" y="27"/>
                        <a:pt x="7" y="27"/>
                        <a:pt x="7" y="27"/>
                      </a:cubicBezTo>
                      <a:cubicBezTo>
                        <a:pt x="7"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ubicBezTo>
                        <a:pt x="8" y="27"/>
                        <a:pt x="8" y="27"/>
                        <a:pt x="8" y="27"/>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3" name="Freeform 149"/>
                <p:cNvSpPr>
                  <a:spLocks/>
                </p:cNvSpPr>
                <p:nvPr/>
              </p:nvSpPr>
              <p:spPr bwMode="auto">
                <a:xfrm>
                  <a:off x="2168" y="1028"/>
                  <a:ext cx="4" cy="5"/>
                </a:xfrm>
                <a:custGeom>
                  <a:avLst/>
                  <a:gdLst>
                    <a:gd name="T0" fmla="*/ 0 w 2"/>
                    <a:gd name="T1" fmla="*/ 2 h 2"/>
                    <a:gd name="T2" fmla="*/ 1 w 2"/>
                    <a:gd name="T3" fmla="*/ 1 h 2"/>
                    <a:gd name="T4" fmla="*/ 2 w 2"/>
                    <a:gd name="T5" fmla="*/ 1 h 2"/>
                    <a:gd name="T6" fmla="*/ 1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0" y="1"/>
                        <a:pt x="1" y="1"/>
                      </a:cubicBezTo>
                      <a:cubicBezTo>
                        <a:pt x="1" y="0"/>
                        <a:pt x="2" y="0"/>
                        <a:pt x="2" y="1"/>
                      </a:cubicBezTo>
                      <a:cubicBezTo>
                        <a:pt x="2" y="1"/>
                        <a:pt x="2" y="2"/>
                        <a:pt x="1" y="2"/>
                      </a:cubicBezTo>
                      <a:cubicBezTo>
                        <a:pt x="1" y="2"/>
                        <a:pt x="0" y="2"/>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4" name="Freeform 150"/>
                <p:cNvSpPr>
                  <a:spLocks/>
                </p:cNvSpPr>
                <p:nvPr/>
              </p:nvSpPr>
              <p:spPr bwMode="auto">
                <a:xfrm>
                  <a:off x="2168" y="1028"/>
                  <a:ext cx="4" cy="5"/>
                </a:xfrm>
                <a:custGeom>
                  <a:avLst/>
                  <a:gdLst>
                    <a:gd name="T0" fmla="*/ 0 w 2"/>
                    <a:gd name="T1" fmla="*/ 2 h 2"/>
                    <a:gd name="T2" fmla="*/ 0 w 2"/>
                    <a:gd name="T3" fmla="*/ 2 h 2"/>
                    <a:gd name="T4" fmla="*/ 0 w 2"/>
                    <a:gd name="T5" fmla="*/ 1 h 2"/>
                    <a:gd name="T6" fmla="*/ 1 w 2"/>
                    <a:gd name="T7" fmla="*/ 1 h 2"/>
                    <a:gd name="T8" fmla="*/ 1 w 2"/>
                    <a:gd name="T9" fmla="*/ 0 h 2"/>
                    <a:gd name="T10" fmla="*/ 2 w 2"/>
                    <a:gd name="T11" fmla="*/ 1 h 2"/>
                    <a:gd name="T12" fmla="*/ 2 w 2"/>
                    <a:gd name="T13" fmla="*/ 1 h 2"/>
                    <a:gd name="T14" fmla="*/ 1 w 2"/>
                    <a:gd name="T15" fmla="*/ 2 h 2"/>
                    <a:gd name="T16" fmla="*/ 1 w 2"/>
                    <a:gd name="T17" fmla="*/ 2 h 2"/>
                    <a:gd name="T18" fmla="*/ 0 w 2"/>
                    <a:gd name="T19" fmla="*/ 2 h 2"/>
                    <a:gd name="T20" fmla="*/ 0 w 2"/>
                    <a:gd name="T21" fmla="*/ 2 h 2"/>
                    <a:gd name="T22" fmla="*/ 0 w 2"/>
                    <a:gd name="T23" fmla="*/ 2 h 2"/>
                    <a:gd name="T24" fmla="*/ 1 w 2"/>
                    <a:gd name="T25" fmla="*/ 2 h 2"/>
                    <a:gd name="T26" fmla="*/ 1 w 2"/>
                    <a:gd name="T27" fmla="*/ 2 h 2"/>
                    <a:gd name="T28" fmla="*/ 2 w 2"/>
                    <a:gd name="T29" fmla="*/ 1 h 2"/>
                    <a:gd name="T30" fmla="*/ 2 w 2"/>
                    <a:gd name="T31" fmla="*/ 1 h 2"/>
                    <a:gd name="T32" fmla="*/ 1 w 2"/>
                    <a:gd name="T33" fmla="*/ 0 h 2"/>
                    <a:gd name="T34" fmla="*/ 1 w 2"/>
                    <a:gd name="T35" fmla="*/ 1 h 2"/>
                    <a:gd name="T36" fmla="*/ 0 w 2"/>
                    <a:gd name="T37" fmla="*/ 1 h 2"/>
                    <a:gd name="T38" fmla="*/ 0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2"/>
                      </a:moveTo>
                      <a:cubicBezTo>
                        <a:pt x="0" y="2"/>
                        <a:pt x="0" y="2"/>
                        <a:pt x="0" y="2"/>
                      </a:cubicBezTo>
                      <a:cubicBezTo>
                        <a:pt x="0" y="2"/>
                        <a:pt x="0" y="1"/>
                        <a:pt x="0" y="1"/>
                      </a:cubicBezTo>
                      <a:cubicBezTo>
                        <a:pt x="0" y="1"/>
                        <a:pt x="0" y="1"/>
                        <a:pt x="1" y="1"/>
                      </a:cubicBezTo>
                      <a:cubicBezTo>
                        <a:pt x="1" y="1"/>
                        <a:pt x="1" y="0"/>
                        <a:pt x="1" y="0"/>
                      </a:cubicBezTo>
                      <a:cubicBezTo>
                        <a:pt x="1" y="1"/>
                        <a:pt x="2" y="1"/>
                        <a:pt x="2" y="1"/>
                      </a:cubicBezTo>
                      <a:cubicBezTo>
                        <a:pt x="2" y="1"/>
                        <a:pt x="2" y="1"/>
                        <a:pt x="2" y="1"/>
                      </a:cubicBezTo>
                      <a:cubicBezTo>
                        <a:pt x="2" y="2"/>
                        <a:pt x="2" y="2"/>
                        <a:pt x="1" y="2"/>
                      </a:cubicBezTo>
                      <a:cubicBezTo>
                        <a:pt x="1" y="2"/>
                        <a:pt x="1" y="2"/>
                        <a:pt x="1" y="2"/>
                      </a:cubicBezTo>
                      <a:cubicBezTo>
                        <a:pt x="1" y="2"/>
                        <a:pt x="0" y="2"/>
                        <a:pt x="0" y="2"/>
                      </a:cubicBezTo>
                      <a:cubicBezTo>
                        <a:pt x="0" y="2"/>
                        <a:pt x="0" y="2"/>
                        <a:pt x="0" y="2"/>
                      </a:cubicBezTo>
                      <a:cubicBezTo>
                        <a:pt x="0" y="2"/>
                        <a:pt x="0" y="2"/>
                        <a:pt x="0" y="2"/>
                      </a:cubicBezTo>
                      <a:cubicBezTo>
                        <a:pt x="0" y="2"/>
                        <a:pt x="1" y="2"/>
                        <a:pt x="1" y="2"/>
                      </a:cubicBezTo>
                      <a:cubicBezTo>
                        <a:pt x="1" y="2"/>
                        <a:pt x="1" y="2"/>
                        <a:pt x="1" y="2"/>
                      </a:cubicBezTo>
                      <a:cubicBezTo>
                        <a:pt x="2" y="2"/>
                        <a:pt x="2" y="2"/>
                        <a:pt x="2" y="1"/>
                      </a:cubicBezTo>
                      <a:cubicBezTo>
                        <a:pt x="2" y="1"/>
                        <a:pt x="2" y="1"/>
                        <a:pt x="2" y="1"/>
                      </a:cubicBezTo>
                      <a:cubicBezTo>
                        <a:pt x="2" y="1"/>
                        <a:pt x="1" y="0"/>
                        <a:pt x="1" y="0"/>
                      </a:cubicBezTo>
                      <a:cubicBezTo>
                        <a:pt x="1" y="0"/>
                        <a:pt x="1" y="1"/>
                        <a:pt x="1" y="1"/>
                      </a:cubicBezTo>
                      <a:cubicBezTo>
                        <a:pt x="0" y="1"/>
                        <a:pt x="0" y="1"/>
                        <a:pt x="0" y="1"/>
                      </a:cubicBezTo>
                      <a:cubicBezTo>
                        <a:pt x="0" y="1"/>
                        <a:pt x="0" y="2"/>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5" name="Freeform 151"/>
                <p:cNvSpPr>
                  <a:spLocks/>
                </p:cNvSpPr>
                <p:nvPr/>
              </p:nvSpPr>
              <p:spPr bwMode="auto">
                <a:xfrm>
                  <a:off x="2168" y="1035"/>
                  <a:ext cx="4" cy="5"/>
                </a:xfrm>
                <a:custGeom>
                  <a:avLst/>
                  <a:gdLst>
                    <a:gd name="T0" fmla="*/ 0 w 2"/>
                    <a:gd name="T1" fmla="*/ 1 h 2"/>
                    <a:gd name="T2" fmla="*/ 0 w 2"/>
                    <a:gd name="T3" fmla="*/ 0 h 2"/>
                    <a:gd name="T4" fmla="*/ 2 w 2"/>
                    <a:gd name="T5" fmla="*/ 0 h 2"/>
                    <a:gd name="T6" fmla="*/ 1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0"/>
                        <a:pt x="0" y="0"/>
                      </a:cubicBezTo>
                      <a:cubicBezTo>
                        <a:pt x="1" y="0"/>
                        <a:pt x="1" y="0"/>
                        <a:pt x="2" y="0"/>
                      </a:cubicBezTo>
                      <a:cubicBezTo>
                        <a:pt x="2" y="1"/>
                        <a:pt x="2" y="1"/>
                        <a:pt x="1" y="1"/>
                      </a:cubicBezTo>
                      <a:cubicBezTo>
                        <a:pt x="1" y="2"/>
                        <a:pt x="0"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6" name="Freeform 152"/>
                <p:cNvSpPr>
                  <a:spLocks/>
                </p:cNvSpPr>
                <p:nvPr/>
              </p:nvSpPr>
              <p:spPr bwMode="auto">
                <a:xfrm>
                  <a:off x="2168" y="1035"/>
                  <a:ext cx="4" cy="5"/>
                </a:xfrm>
                <a:custGeom>
                  <a:avLst/>
                  <a:gdLst>
                    <a:gd name="T0" fmla="*/ 0 w 2"/>
                    <a:gd name="T1" fmla="*/ 1 h 2"/>
                    <a:gd name="T2" fmla="*/ 0 w 2"/>
                    <a:gd name="T3" fmla="*/ 1 h 2"/>
                    <a:gd name="T4" fmla="*/ 0 w 2"/>
                    <a:gd name="T5" fmla="*/ 1 h 2"/>
                    <a:gd name="T6" fmla="*/ 0 w 2"/>
                    <a:gd name="T7" fmla="*/ 0 h 2"/>
                    <a:gd name="T8" fmla="*/ 1 w 2"/>
                    <a:gd name="T9" fmla="*/ 0 h 2"/>
                    <a:gd name="T10" fmla="*/ 2 w 2"/>
                    <a:gd name="T11" fmla="*/ 0 h 2"/>
                    <a:gd name="T12" fmla="*/ 2 w 2"/>
                    <a:gd name="T13" fmla="*/ 1 h 2"/>
                    <a:gd name="T14" fmla="*/ 1 w 2"/>
                    <a:gd name="T15" fmla="*/ 1 h 2"/>
                    <a:gd name="T16" fmla="*/ 1 w 2"/>
                    <a:gd name="T17" fmla="*/ 1 h 2"/>
                    <a:gd name="T18" fmla="*/ 0 w 2"/>
                    <a:gd name="T19" fmla="*/ 1 h 2"/>
                    <a:gd name="T20" fmla="*/ 0 w 2"/>
                    <a:gd name="T21" fmla="*/ 1 h 2"/>
                    <a:gd name="T22" fmla="*/ 0 w 2"/>
                    <a:gd name="T23" fmla="*/ 1 h 2"/>
                    <a:gd name="T24" fmla="*/ 1 w 2"/>
                    <a:gd name="T25" fmla="*/ 1 h 2"/>
                    <a:gd name="T26" fmla="*/ 1 w 2"/>
                    <a:gd name="T27" fmla="*/ 1 h 2"/>
                    <a:gd name="T28" fmla="*/ 2 w 2"/>
                    <a:gd name="T29" fmla="*/ 1 h 2"/>
                    <a:gd name="T30" fmla="*/ 2 w 2"/>
                    <a:gd name="T31" fmla="*/ 0 h 2"/>
                    <a:gd name="T32" fmla="*/ 1 w 2"/>
                    <a:gd name="T33" fmla="*/ 0 h 2"/>
                    <a:gd name="T34" fmla="*/ 0 w 2"/>
                    <a:gd name="T35" fmla="*/ 0 h 2"/>
                    <a:gd name="T36" fmla="*/ 0 w 2"/>
                    <a:gd name="T37" fmla="*/ 1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2" y="0"/>
                      </a:cubicBezTo>
                      <a:cubicBezTo>
                        <a:pt x="2" y="0"/>
                        <a:pt x="2" y="1"/>
                        <a:pt x="2" y="1"/>
                      </a:cubicBezTo>
                      <a:cubicBezTo>
                        <a:pt x="2"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2"/>
                        <a:pt x="1" y="1"/>
                        <a:pt x="1" y="1"/>
                      </a:cubicBezTo>
                      <a:cubicBezTo>
                        <a:pt x="1" y="1"/>
                        <a:pt x="2" y="1"/>
                        <a:pt x="2" y="1"/>
                      </a:cubicBezTo>
                      <a:cubicBezTo>
                        <a:pt x="2" y="1"/>
                        <a:pt x="2" y="0"/>
                        <a:pt x="2" y="0"/>
                      </a:cubicBezTo>
                      <a:cubicBezTo>
                        <a:pt x="1" y="0"/>
                        <a:pt x="1" y="0"/>
                        <a:pt x="1" y="0"/>
                      </a:cubicBezTo>
                      <a:cubicBezTo>
                        <a:pt x="1" y="0"/>
                        <a:pt x="1" y="0"/>
                        <a:pt x="0" y="0"/>
                      </a:cubicBezTo>
                      <a:cubicBezTo>
                        <a:pt x="0" y="0"/>
                        <a:pt x="0" y="0"/>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7" name="Freeform 153"/>
                <p:cNvSpPr>
                  <a:spLocks/>
                </p:cNvSpPr>
                <p:nvPr/>
              </p:nvSpPr>
              <p:spPr bwMode="auto">
                <a:xfrm>
                  <a:off x="2170" y="1044"/>
                  <a:ext cx="2" cy="3"/>
                </a:xfrm>
                <a:custGeom>
                  <a:avLst/>
                  <a:gdLst>
                    <a:gd name="T0" fmla="*/ 0 w 1"/>
                    <a:gd name="T1" fmla="*/ 1 h 1"/>
                    <a:gd name="T2" fmla="*/ 0 w 1"/>
                    <a:gd name="T3" fmla="*/ 0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0"/>
                        <a:pt x="0" y="0"/>
                      </a:cubicBezTo>
                      <a:cubicBezTo>
                        <a:pt x="1" y="0"/>
                        <a:pt x="1" y="0"/>
                        <a:pt x="1" y="0"/>
                      </a:cubicBezTo>
                      <a:cubicBezTo>
                        <a:pt x="1"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8" name="Freeform 154"/>
                <p:cNvSpPr>
                  <a:spLocks/>
                </p:cNvSpPr>
                <p:nvPr/>
              </p:nvSpPr>
              <p:spPr bwMode="auto">
                <a:xfrm>
                  <a:off x="2170" y="1044"/>
                  <a:ext cx="2"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1 w 1"/>
                    <a:gd name="T13" fmla="*/ 1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1 h 1"/>
                    <a:gd name="T30" fmla="*/ 1 w 1"/>
                    <a:gd name="T31" fmla="*/ 0 h 1"/>
                    <a:gd name="T32" fmla="*/ 1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0"/>
                        <a:pt x="0" y="0"/>
                        <a:pt x="0" y="0"/>
                      </a:cubicBezTo>
                      <a:cubicBezTo>
                        <a:pt x="0" y="0"/>
                        <a:pt x="1" y="0"/>
                        <a:pt x="1" y="0"/>
                      </a:cubicBezTo>
                      <a:cubicBezTo>
                        <a:pt x="1" y="0"/>
                        <a:pt x="1" y="0"/>
                        <a:pt x="1" y="0"/>
                      </a:cubicBezTo>
                      <a:cubicBezTo>
                        <a:pt x="1" y="0"/>
                        <a:pt x="1" y="1"/>
                        <a:pt x="1" y="1"/>
                      </a:cubicBezTo>
                      <a:cubicBezTo>
                        <a:pt x="1" y="1"/>
                        <a:pt x="1" y="1"/>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0"/>
                        <a:pt x="1" y="0"/>
                      </a:cubicBezTo>
                      <a:cubicBezTo>
                        <a:pt x="1" y="0"/>
                        <a:pt x="1" y="0"/>
                        <a:pt x="1" y="0"/>
                      </a:cubicBezTo>
                      <a:cubicBezTo>
                        <a:pt x="1" y="0"/>
                        <a:pt x="0" y="0"/>
                        <a:pt x="0" y="0"/>
                      </a:cubicBezTo>
                      <a:cubicBezTo>
                        <a:pt x="0" y="0"/>
                        <a:pt x="0" y="0"/>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29" name="Freeform 155"/>
                <p:cNvSpPr>
                  <a:spLocks/>
                </p:cNvSpPr>
                <p:nvPr/>
              </p:nvSpPr>
              <p:spPr bwMode="auto">
                <a:xfrm>
                  <a:off x="2168" y="1040"/>
                  <a:ext cx="4" cy="4"/>
                </a:xfrm>
                <a:custGeom>
                  <a:avLst/>
                  <a:gdLst>
                    <a:gd name="T0" fmla="*/ 0 w 2"/>
                    <a:gd name="T1" fmla="*/ 1 h 2"/>
                    <a:gd name="T2" fmla="*/ 1 w 2"/>
                    <a:gd name="T3" fmla="*/ 0 h 2"/>
                    <a:gd name="T4" fmla="*/ 2 w 2"/>
                    <a:gd name="T5" fmla="*/ 0 h 2"/>
                    <a:gd name="T6" fmla="*/ 1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1" y="0"/>
                      </a:cubicBezTo>
                      <a:cubicBezTo>
                        <a:pt x="1" y="0"/>
                        <a:pt x="1" y="0"/>
                        <a:pt x="2" y="0"/>
                      </a:cubicBezTo>
                      <a:cubicBezTo>
                        <a:pt x="2" y="1"/>
                        <a:pt x="2" y="1"/>
                        <a:pt x="1" y="1"/>
                      </a:cubicBezTo>
                      <a:cubicBezTo>
                        <a:pt x="1" y="2"/>
                        <a:pt x="0"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0" name="Freeform 156"/>
                <p:cNvSpPr>
                  <a:spLocks/>
                </p:cNvSpPr>
                <p:nvPr/>
              </p:nvSpPr>
              <p:spPr bwMode="auto">
                <a:xfrm>
                  <a:off x="2168" y="1040"/>
                  <a:ext cx="4" cy="4"/>
                </a:xfrm>
                <a:custGeom>
                  <a:avLst/>
                  <a:gdLst>
                    <a:gd name="T0" fmla="*/ 0 w 2"/>
                    <a:gd name="T1" fmla="*/ 1 h 2"/>
                    <a:gd name="T2" fmla="*/ 0 w 2"/>
                    <a:gd name="T3" fmla="*/ 1 h 2"/>
                    <a:gd name="T4" fmla="*/ 0 w 2"/>
                    <a:gd name="T5" fmla="*/ 1 h 2"/>
                    <a:gd name="T6" fmla="*/ 1 w 2"/>
                    <a:gd name="T7" fmla="*/ 0 h 2"/>
                    <a:gd name="T8" fmla="*/ 1 w 2"/>
                    <a:gd name="T9" fmla="*/ 0 h 2"/>
                    <a:gd name="T10" fmla="*/ 2 w 2"/>
                    <a:gd name="T11" fmla="*/ 0 h 2"/>
                    <a:gd name="T12" fmla="*/ 2 w 2"/>
                    <a:gd name="T13" fmla="*/ 1 h 2"/>
                    <a:gd name="T14" fmla="*/ 1 w 2"/>
                    <a:gd name="T15" fmla="*/ 1 h 2"/>
                    <a:gd name="T16" fmla="*/ 1 w 2"/>
                    <a:gd name="T17" fmla="*/ 1 h 2"/>
                    <a:gd name="T18" fmla="*/ 0 w 2"/>
                    <a:gd name="T19" fmla="*/ 1 h 2"/>
                    <a:gd name="T20" fmla="*/ 0 w 2"/>
                    <a:gd name="T21" fmla="*/ 1 h 2"/>
                    <a:gd name="T22" fmla="*/ 0 w 2"/>
                    <a:gd name="T23" fmla="*/ 1 h 2"/>
                    <a:gd name="T24" fmla="*/ 1 w 2"/>
                    <a:gd name="T25" fmla="*/ 1 h 2"/>
                    <a:gd name="T26" fmla="*/ 1 w 2"/>
                    <a:gd name="T27" fmla="*/ 1 h 2"/>
                    <a:gd name="T28" fmla="*/ 2 w 2"/>
                    <a:gd name="T29" fmla="*/ 1 h 2"/>
                    <a:gd name="T30" fmla="*/ 2 w 2"/>
                    <a:gd name="T31" fmla="*/ 0 h 2"/>
                    <a:gd name="T32" fmla="*/ 1 w 2"/>
                    <a:gd name="T33" fmla="*/ 0 h 2"/>
                    <a:gd name="T34" fmla="*/ 1 w 2"/>
                    <a:gd name="T35" fmla="*/ 0 h 2"/>
                    <a:gd name="T36" fmla="*/ 0 w 2"/>
                    <a:gd name="T37" fmla="*/ 1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1"/>
                        <a:pt x="0" y="1"/>
                        <a:pt x="0" y="1"/>
                      </a:cubicBezTo>
                      <a:cubicBezTo>
                        <a:pt x="0" y="1"/>
                        <a:pt x="0" y="0"/>
                        <a:pt x="1" y="0"/>
                      </a:cubicBezTo>
                      <a:cubicBezTo>
                        <a:pt x="1" y="0"/>
                        <a:pt x="1" y="0"/>
                        <a:pt x="1" y="0"/>
                      </a:cubicBezTo>
                      <a:cubicBezTo>
                        <a:pt x="1" y="0"/>
                        <a:pt x="2" y="0"/>
                        <a:pt x="2" y="0"/>
                      </a:cubicBezTo>
                      <a:cubicBezTo>
                        <a:pt x="2" y="1"/>
                        <a:pt x="2" y="1"/>
                        <a:pt x="2" y="1"/>
                      </a:cubicBezTo>
                      <a:cubicBezTo>
                        <a:pt x="2" y="1"/>
                        <a:pt x="2" y="1"/>
                        <a:pt x="1" y="1"/>
                      </a:cubicBezTo>
                      <a:cubicBezTo>
                        <a:pt x="1" y="1"/>
                        <a:pt x="1" y="1"/>
                        <a:pt x="1" y="1"/>
                      </a:cubicBezTo>
                      <a:cubicBezTo>
                        <a:pt x="1" y="1"/>
                        <a:pt x="0" y="1"/>
                        <a:pt x="0" y="1"/>
                      </a:cubicBezTo>
                      <a:cubicBezTo>
                        <a:pt x="0" y="1"/>
                        <a:pt x="0" y="1"/>
                        <a:pt x="0" y="1"/>
                      </a:cubicBezTo>
                      <a:cubicBezTo>
                        <a:pt x="0" y="1"/>
                        <a:pt x="0" y="1"/>
                        <a:pt x="0" y="1"/>
                      </a:cubicBezTo>
                      <a:cubicBezTo>
                        <a:pt x="0" y="1"/>
                        <a:pt x="1" y="1"/>
                        <a:pt x="1" y="1"/>
                      </a:cubicBezTo>
                      <a:cubicBezTo>
                        <a:pt x="1" y="2"/>
                        <a:pt x="1" y="1"/>
                        <a:pt x="1" y="1"/>
                      </a:cubicBezTo>
                      <a:cubicBezTo>
                        <a:pt x="2" y="1"/>
                        <a:pt x="2" y="1"/>
                        <a:pt x="2" y="1"/>
                      </a:cubicBezTo>
                      <a:cubicBezTo>
                        <a:pt x="2" y="1"/>
                        <a:pt x="2" y="1"/>
                        <a:pt x="2" y="0"/>
                      </a:cubicBezTo>
                      <a:cubicBezTo>
                        <a:pt x="2" y="0"/>
                        <a:pt x="1" y="0"/>
                        <a:pt x="1" y="0"/>
                      </a:cubicBezTo>
                      <a:cubicBezTo>
                        <a:pt x="1" y="0"/>
                        <a:pt x="1" y="0"/>
                        <a:pt x="1" y="0"/>
                      </a:cubicBezTo>
                      <a:cubicBezTo>
                        <a:pt x="0" y="0"/>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1" name="Freeform 157"/>
                <p:cNvSpPr>
                  <a:spLocks/>
                </p:cNvSpPr>
                <p:nvPr/>
              </p:nvSpPr>
              <p:spPr bwMode="auto">
                <a:xfrm>
                  <a:off x="2172" y="1047"/>
                  <a:ext cx="3" cy="2"/>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1"/>
                        <a:pt x="1" y="1"/>
                      </a:cubicBezTo>
                      <a:cubicBezTo>
                        <a:pt x="1"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2" name="Freeform 158"/>
                <p:cNvSpPr>
                  <a:spLocks/>
                </p:cNvSpPr>
                <p:nvPr/>
              </p:nvSpPr>
              <p:spPr bwMode="auto">
                <a:xfrm>
                  <a:off x="2172" y="1049"/>
                  <a:ext cx="3" cy="0"/>
                </a:xfrm>
                <a:custGeom>
                  <a:avLst/>
                  <a:gdLst>
                    <a:gd name="T0" fmla="*/ 0 w 1"/>
                    <a:gd name="T1" fmla="*/ 0 w 1"/>
                    <a:gd name="T2" fmla="*/ 0 w 1"/>
                    <a:gd name="T3" fmla="*/ 0 w 1"/>
                    <a:gd name="T4" fmla="*/ 1 w 1"/>
                    <a:gd name="T5" fmla="*/ 1 w 1"/>
                    <a:gd name="T6" fmla="*/ 1 w 1"/>
                    <a:gd name="T7" fmla="*/ 1 w 1"/>
                    <a:gd name="T8" fmla="*/ 0 w 1"/>
                    <a:gd name="T9" fmla="*/ 0 w 1"/>
                    <a:gd name="T10" fmla="*/ 0 w 1"/>
                    <a:gd name="T11" fmla="*/ 0 w 1"/>
                    <a:gd name="T12" fmla="*/ 0 w 1"/>
                    <a:gd name="T13" fmla="*/ 1 w 1"/>
                    <a:gd name="T14" fmla="*/ 1 w 1"/>
                    <a:gd name="T15" fmla="*/ 1 w 1"/>
                    <a:gd name="T16" fmla="*/ 1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3" name="Freeform 159"/>
                <p:cNvSpPr>
                  <a:spLocks/>
                </p:cNvSpPr>
                <p:nvPr/>
              </p:nvSpPr>
              <p:spPr bwMode="auto">
                <a:xfrm>
                  <a:off x="2175" y="1049"/>
                  <a:ext cx="2" cy="3"/>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0"/>
                        <a:pt x="1" y="1"/>
                      </a:cubicBezTo>
                      <a:cubicBezTo>
                        <a:pt x="1"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4" name="Freeform 160"/>
                <p:cNvSpPr>
                  <a:spLocks/>
                </p:cNvSpPr>
                <p:nvPr/>
              </p:nvSpPr>
              <p:spPr bwMode="auto">
                <a:xfrm>
                  <a:off x="2175" y="1049"/>
                  <a:ext cx="2" cy="3"/>
                </a:xfrm>
                <a:custGeom>
                  <a:avLst/>
                  <a:gdLst>
                    <a:gd name="T0" fmla="*/ 0 w 1"/>
                    <a:gd name="T1" fmla="*/ 1 h 1"/>
                    <a:gd name="T2" fmla="*/ 0 w 1"/>
                    <a:gd name="T3" fmla="*/ 1 h 1"/>
                    <a:gd name="T4" fmla="*/ 0 w 1"/>
                    <a:gd name="T5" fmla="*/ 1 h 1"/>
                    <a:gd name="T6" fmla="*/ 0 w 1"/>
                    <a:gd name="T7" fmla="*/ 1 h 1"/>
                    <a:gd name="T8" fmla="*/ 1 w 1"/>
                    <a:gd name="T9" fmla="*/ 0 h 1"/>
                    <a:gd name="T10" fmla="*/ 1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1"/>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5" name="Freeform 161"/>
                <p:cNvSpPr>
                  <a:spLocks/>
                </p:cNvSpPr>
                <p:nvPr/>
              </p:nvSpPr>
              <p:spPr bwMode="auto">
                <a:xfrm>
                  <a:off x="2177" y="1052"/>
                  <a:ext cx="2" cy="2"/>
                </a:xfrm>
                <a:custGeom>
                  <a:avLst/>
                  <a:gdLst>
                    <a:gd name="T0" fmla="*/ 0 w 1"/>
                    <a:gd name="T1" fmla="*/ 1 h 1"/>
                    <a:gd name="T2" fmla="*/ 1 w 1"/>
                    <a:gd name="T3" fmla="*/ 0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0" y="0"/>
                        <a:pt x="1" y="0"/>
                      </a:cubicBezTo>
                      <a:cubicBezTo>
                        <a:pt x="1" y="0"/>
                        <a:pt x="1" y="0"/>
                        <a:pt x="1" y="0"/>
                      </a:cubicBezTo>
                      <a:cubicBezTo>
                        <a:pt x="1" y="0"/>
                        <a:pt x="1" y="0"/>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6" name="Freeform 162"/>
                <p:cNvSpPr>
                  <a:spLocks/>
                </p:cNvSpPr>
                <p:nvPr/>
              </p:nvSpPr>
              <p:spPr bwMode="auto">
                <a:xfrm>
                  <a:off x="2177" y="1052"/>
                  <a:ext cx="2" cy="2"/>
                </a:xfrm>
                <a:custGeom>
                  <a:avLst/>
                  <a:gdLst>
                    <a:gd name="T0" fmla="*/ 0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0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0 h 1"/>
                    <a:gd name="T30" fmla="*/ 1 w 1"/>
                    <a:gd name="T31" fmla="*/ 0 h 1"/>
                    <a:gd name="T32" fmla="*/ 1 w 1"/>
                    <a:gd name="T33" fmla="*/ 0 h 1"/>
                    <a:gd name="T34" fmla="*/ 1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7" name="Freeform 163"/>
                <p:cNvSpPr>
                  <a:spLocks/>
                </p:cNvSpPr>
                <p:nvPr/>
              </p:nvSpPr>
              <p:spPr bwMode="auto">
                <a:xfrm>
                  <a:off x="2170" y="1023"/>
                  <a:ext cx="5" cy="5"/>
                </a:xfrm>
                <a:custGeom>
                  <a:avLst/>
                  <a:gdLst>
                    <a:gd name="T0" fmla="*/ 0 w 2"/>
                    <a:gd name="T1" fmla="*/ 1 h 2"/>
                    <a:gd name="T2" fmla="*/ 0 w 2"/>
                    <a:gd name="T3" fmla="*/ 0 h 2"/>
                    <a:gd name="T4" fmla="*/ 1 w 2"/>
                    <a:gd name="T5" fmla="*/ 1 h 2"/>
                    <a:gd name="T6" fmla="*/ 1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0"/>
                        <a:pt x="0" y="0"/>
                      </a:cubicBezTo>
                      <a:cubicBezTo>
                        <a:pt x="1" y="0"/>
                        <a:pt x="1" y="0"/>
                        <a:pt x="1" y="1"/>
                      </a:cubicBezTo>
                      <a:cubicBezTo>
                        <a:pt x="2" y="1"/>
                        <a:pt x="1" y="1"/>
                        <a:pt x="1" y="2"/>
                      </a:cubicBezTo>
                      <a:cubicBezTo>
                        <a:pt x="0" y="2"/>
                        <a:pt x="0"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8" name="Freeform 164"/>
                <p:cNvSpPr>
                  <a:spLocks/>
                </p:cNvSpPr>
                <p:nvPr/>
              </p:nvSpPr>
              <p:spPr bwMode="auto">
                <a:xfrm>
                  <a:off x="2170" y="1023"/>
                  <a:ext cx="2" cy="5"/>
                </a:xfrm>
                <a:custGeom>
                  <a:avLst/>
                  <a:gdLst>
                    <a:gd name="T0" fmla="*/ 0 w 1"/>
                    <a:gd name="T1" fmla="*/ 1 h 2"/>
                    <a:gd name="T2" fmla="*/ 0 w 1"/>
                    <a:gd name="T3" fmla="*/ 1 h 2"/>
                    <a:gd name="T4" fmla="*/ 0 w 1"/>
                    <a:gd name="T5" fmla="*/ 1 h 2"/>
                    <a:gd name="T6" fmla="*/ 0 w 1"/>
                    <a:gd name="T7" fmla="*/ 0 h 2"/>
                    <a:gd name="T8" fmla="*/ 1 w 1"/>
                    <a:gd name="T9" fmla="*/ 0 h 2"/>
                    <a:gd name="T10" fmla="*/ 1 w 1"/>
                    <a:gd name="T11" fmla="*/ 1 h 2"/>
                    <a:gd name="T12" fmla="*/ 1 w 1"/>
                    <a:gd name="T13" fmla="*/ 1 h 2"/>
                    <a:gd name="T14" fmla="*/ 1 w 1"/>
                    <a:gd name="T15" fmla="*/ 2 h 2"/>
                    <a:gd name="T16" fmla="*/ 0 w 1"/>
                    <a:gd name="T17" fmla="*/ 2 h 2"/>
                    <a:gd name="T18" fmla="*/ 0 w 1"/>
                    <a:gd name="T19" fmla="*/ 1 h 2"/>
                    <a:gd name="T20" fmla="*/ 0 w 1"/>
                    <a:gd name="T21" fmla="*/ 1 h 2"/>
                    <a:gd name="T22" fmla="*/ 0 w 1"/>
                    <a:gd name="T23" fmla="*/ 1 h 2"/>
                    <a:gd name="T24" fmla="*/ 0 w 1"/>
                    <a:gd name="T25" fmla="*/ 2 h 2"/>
                    <a:gd name="T26" fmla="*/ 1 w 1"/>
                    <a:gd name="T27" fmla="*/ 2 h 2"/>
                    <a:gd name="T28" fmla="*/ 1 w 1"/>
                    <a:gd name="T29" fmla="*/ 1 h 2"/>
                    <a:gd name="T30" fmla="*/ 1 w 1"/>
                    <a:gd name="T31" fmla="*/ 1 h 2"/>
                    <a:gd name="T32" fmla="*/ 1 w 1"/>
                    <a:gd name="T33" fmla="*/ 0 h 2"/>
                    <a:gd name="T34" fmla="*/ 0 w 1"/>
                    <a:gd name="T35" fmla="*/ 0 h 2"/>
                    <a:gd name="T36" fmla="*/ 0 w 1"/>
                    <a:gd name="T37" fmla="*/ 1 h 2"/>
                    <a:gd name="T38" fmla="*/ 0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0" y="1"/>
                      </a:moveTo>
                      <a:cubicBezTo>
                        <a:pt x="0" y="1"/>
                        <a:pt x="0" y="1"/>
                        <a:pt x="0" y="1"/>
                      </a:cubicBezTo>
                      <a:cubicBezTo>
                        <a:pt x="0" y="1"/>
                        <a:pt x="0" y="1"/>
                        <a:pt x="0" y="1"/>
                      </a:cubicBezTo>
                      <a:cubicBezTo>
                        <a:pt x="0" y="1"/>
                        <a:pt x="0" y="0"/>
                        <a:pt x="0" y="0"/>
                      </a:cubicBezTo>
                      <a:cubicBezTo>
                        <a:pt x="1" y="0"/>
                        <a:pt x="1" y="0"/>
                        <a:pt x="1" y="0"/>
                      </a:cubicBezTo>
                      <a:cubicBezTo>
                        <a:pt x="1" y="0"/>
                        <a:pt x="1" y="0"/>
                        <a:pt x="1" y="1"/>
                      </a:cubicBezTo>
                      <a:cubicBezTo>
                        <a:pt x="1" y="1"/>
                        <a:pt x="1" y="1"/>
                        <a:pt x="1" y="1"/>
                      </a:cubicBezTo>
                      <a:cubicBezTo>
                        <a:pt x="1" y="1"/>
                        <a:pt x="1" y="1"/>
                        <a:pt x="1" y="2"/>
                      </a:cubicBezTo>
                      <a:cubicBezTo>
                        <a:pt x="1" y="2"/>
                        <a:pt x="0" y="2"/>
                        <a:pt x="0" y="2"/>
                      </a:cubicBezTo>
                      <a:cubicBezTo>
                        <a:pt x="0" y="2"/>
                        <a:pt x="0" y="1"/>
                        <a:pt x="0" y="1"/>
                      </a:cubicBezTo>
                      <a:cubicBezTo>
                        <a:pt x="0" y="1"/>
                        <a:pt x="0" y="1"/>
                        <a:pt x="0" y="1"/>
                      </a:cubicBezTo>
                      <a:cubicBezTo>
                        <a:pt x="0" y="1"/>
                        <a:pt x="0" y="1"/>
                        <a:pt x="0" y="1"/>
                      </a:cubicBezTo>
                      <a:cubicBezTo>
                        <a:pt x="0" y="1"/>
                        <a:pt x="0" y="2"/>
                        <a:pt x="0" y="2"/>
                      </a:cubicBezTo>
                      <a:cubicBezTo>
                        <a:pt x="0" y="2"/>
                        <a:pt x="1" y="2"/>
                        <a:pt x="1" y="2"/>
                      </a:cubicBezTo>
                      <a:cubicBezTo>
                        <a:pt x="1" y="2"/>
                        <a:pt x="1" y="1"/>
                        <a:pt x="1" y="1"/>
                      </a:cubicBezTo>
                      <a:cubicBezTo>
                        <a:pt x="1" y="1"/>
                        <a:pt x="1" y="1"/>
                        <a:pt x="1" y="1"/>
                      </a:cubicBezTo>
                      <a:cubicBezTo>
                        <a:pt x="1" y="0"/>
                        <a:pt x="1" y="0"/>
                        <a:pt x="1" y="0"/>
                      </a:cubicBezTo>
                      <a:cubicBezTo>
                        <a:pt x="1" y="0"/>
                        <a:pt x="0" y="0"/>
                        <a:pt x="0" y="0"/>
                      </a:cubicBezTo>
                      <a:cubicBezTo>
                        <a:pt x="0" y="0"/>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39" name="Freeform 165"/>
                <p:cNvSpPr>
                  <a:spLocks/>
                </p:cNvSpPr>
                <p:nvPr/>
              </p:nvSpPr>
              <p:spPr bwMode="auto">
                <a:xfrm>
                  <a:off x="2179" y="1052"/>
                  <a:ext cx="3" cy="2"/>
                </a:xfrm>
                <a:custGeom>
                  <a:avLst/>
                  <a:gdLst>
                    <a:gd name="T0" fmla="*/ 0 w 1"/>
                    <a:gd name="T1" fmla="*/ 1 h 1"/>
                    <a:gd name="T2" fmla="*/ 0 w 1"/>
                    <a:gd name="T3" fmla="*/ 1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0"/>
                        <a:pt x="1" y="0"/>
                        <a:pt x="1" y="1"/>
                      </a:cubicBezTo>
                      <a:cubicBezTo>
                        <a:pt x="1"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0" name="Freeform 166"/>
                <p:cNvSpPr>
                  <a:spLocks/>
                </p:cNvSpPr>
                <p:nvPr/>
              </p:nvSpPr>
              <p:spPr bwMode="auto">
                <a:xfrm>
                  <a:off x="2179" y="1054"/>
                  <a:ext cx="3" cy="0"/>
                </a:xfrm>
                <a:custGeom>
                  <a:avLst/>
                  <a:gdLst>
                    <a:gd name="T0" fmla="*/ 0 w 1"/>
                    <a:gd name="T1" fmla="*/ 0 w 1"/>
                    <a:gd name="T2" fmla="*/ 0 w 1"/>
                    <a:gd name="T3" fmla="*/ 1 w 1"/>
                    <a:gd name="T4" fmla="*/ 1 w 1"/>
                    <a:gd name="T5" fmla="*/ 1 w 1"/>
                    <a:gd name="T6" fmla="*/ 1 w 1"/>
                    <a:gd name="T7" fmla="*/ 1 w 1"/>
                    <a:gd name="T8" fmla="*/ 1 w 1"/>
                    <a:gd name="T9" fmla="*/ 0 w 1"/>
                    <a:gd name="T10" fmla="*/ 0 w 1"/>
                    <a:gd name="T11" fmla="*/ 0 w 1"/>
                    <a:gd name="T12" fmla="*/ 1 w 1"/>
                    <a:gd name="T13" fmla="*/ 1 w 1"/>
                    <a:gd name="T14" fmla="*/ 1 w 1"/>
                    <a:gd name="T15" fmla="*/ 1 w 1"/>
                    <a:gd name="T16" fmla="*/ 1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1" name="Freeform 167"/>
                <p:cNvSpPr>
                  <a:spLocks/>
                </p:cNvSpPr>
                <p:nvPr/>
              </p:nvSpPr>
              <p:spPr bwMode="auto">
                <a:xfrm>
                  <a:off x="2172" y="1014"/>
                  <a:ext cx="5" cy="4"/>
                </a:xfrm>
                <a:custGeom>
                  <a:avLst/>
                  <a:gdLst>
                    <a:gd name="T0" fmla="*/ 2 w 2"/>
                    <a:gd name="T1" fmla="*/ 0 h 2"/>
                    <a:gd name="T2" fmla="*/ 1 w 2"/>
                    <a:gd name="T3" fmla="*/ 1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2" y="1"/>
                        <a:pt x="1" y="1"/>
                      </a:cubicBezTo>
                      <a:cubicBezTo>
                        <a:pt x="1" y="2"/>
                        <a:pt x="0" y="1"/>
                        <a:pt x="0" y="1"/>
                      </a:cubicBezTo>
                      <a:cubicBezTo>
                        <a:pt x="0" y="1"/>
                        <a:pt x="0" y="0"/>
                        <a:pt x="1" y="0"/>
                      </a:cubicBezTo>
                      <a:cubicBezTo>
                        <a:pt x="1" y="0"/>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2" name="Freeform 168"/>
                <p:cNvSpPr>
                  <a:spLocks/>
                </p:cNvSpPr>
                <p:nvPr/>
              </p:nvSpPr>
              <p:spPr bwMode="auto">
                <a:xfrm>
                  <a:off x="2172" y="1014"/>
                  <a:ext cx="5" cy="2"/>
                </a:xfrm>
                <a:custGeom>
                  <a:avLst/>
                  <a:gdLst>
                    <a:gd name="T0" fmla="*/ 2 w 2"/>
                    <a:gd name="T1" fmla="*/ 0 h 1"/>
                    <a:gd name="T2" fmla="*/ 2 w 2"/>
                    <a:gd name="T3" fmla="*/ 0 h 1"/>
                    <a:gd name="T4" fmla="*/ 2 w 2"/>
                    <a:gd name="T5" fmla="*/ 1 h 1"/>
                    <a:gd name="T6" fmla="*/ 1 w 2"/>
                    <a:gd name="T7" fmla="*/ 1 h 1"/>
                    <a:gd name="T8" fmla="*/ 1 w 2"/>
                    <a:gd name="T9" fmla="*/ 1 h 1"/>
                    <a:gd name="T10" fmla="*/ 0 w 2"/>
                    <a:gd name="T11" fmla="*/ 1 h 1"/>
                    <a:gd name="T12" fmla="*/ 0 w 2"/>
                    <a:gd name="T13" fmla="*/ 0 h 1"/>
                    <a:gd name="T14" fmla="*/ 1 w 2"/>
                    <a:gd name="T15" fmla="*/ 0 h 1"/>
                    <a:gd name="T16" fmla="*/ 1 w 2"/>
                    <a:gd name="T17" fmla="*/ 0 h 1"/>
                    <a:gd name="T18" fmla="*/ 2 w 2"/>
                    <a:gd name="T19" fmla="*/ 0 h 1"/>
                    <a:gd name="T20" fmla="*/ 2 w 2"/>
                    <a:gd name="T21" fmla="*/ 0 h 1"/>
                    <a:gd name="T22" fmla="*/ 2 w 2"/>
                    <a:gd name="T23" fmla="*/ 0 h 1"/>
                    <a:gd name="T24" fmla="*/ 1 w 2"/>
                    <a:gd name="T25" fmla="*/ 0 h 1"/>
                    <a:gd name="T26" fmla="*/ 1 w 2"/>
                    <a:gd name="T27" fmla="*/ 0 h 1"/>
                    <a:gd name="T28" fmla="*/ 0 w 2"/>
                    <a:gd name="T29" fmla="*/ 0 h 1"/>
                    <a:gd name="T30" fmla="*/ 0 w 2"/>
                    <a:gd name="T31" fmla="*/ 1 h 1"/>
                    <a:gd name="T32" fmla="*/ 1 w 2"/>
                    <a:gd name="T33" fmla="*/ 1 h 1"/>
                    <a:gd name="T34" fmla="*/ 1 w 2"/>
                    <a:gd name="T35" fmla="*/ 1 h 1"/>
                    <a:gd name="T36" fmla="*/ 2 w 2"/>
                    <a:gd name="T37" fmla="*/ 1 h 1"/>
                    <a:gd name="T38" fmla="*/ 2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2" y="0"/>
                      </a:moveTo>
                      <a:cubicBezTo>
                        <a:pt x="2" y="0"/>
                        <a:pt x="2" y="0"/>
                        <a:pt x="2" y="0"/>
                      </a:cubicBezTo>
                      <a:cubicBezTo>
                        <a:pt x="2" y="0"/>
                        <a:pt x="2" y="1"/>
                        <a:pt x="2" y="1"/>
                      </a:cubicBezTo>
                      <a:cubicBezTo>
                        <a:pt x="2" y="1"/>
                        <a:pt x="2" y="1"/>
                        <a:pt x="1" y="1"/>
                      </a:cubicBezTo>
                      <a:cubicBezTo>
                        <a:pt x="1" y="1"/>
                        <a:pt x="1" y="1"/>
                        <a:pt x="1" y="1"/>
                      </a:cubicBezTo>
                      <a:cubicBezTo>
                        <a:pt x="1" y="1"/>
                        <a:pt x="0" y="1"/>
                        <a:pt x="0" y="1"/>
                      </a:cubicBezTo>
                      <a:cubicBezTo>
                        <a:pt x="0" y="1"/>
                        <a:pt x="0" y="1"/>
                        <a:pt x="0" y="0"/>
                      </a:cubicBezTo>
                      <a:cubicBezTo>
                        <a:pt x="0"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1" y="0"/>
                      </a:cubicBezTo>
                      <a:cubicBezTo>
                        <a:pt x="1" y="0"/>
                        <a:pt x="1" y="0"/>
                        <a:pt x="1" y="0"/>
                      </a:cubicBezTo>
                      <a:cubicBezTo>
                        <a:pt x="1" y="0"/>
                        <a:pt x="0" y="0"/>
                        <a:pt x="0" y="0"/>
                      </a:cubicBezTo>
                      <a:cubicBezTo>
                        <a:pt x="0" y="1"/>
                        <a:pt x="0" y="1"/>
                        <a:pt x="0" y="1"/>
                      </a:cubicBezTo>
                      <a:cubicBezTo>
                        <a:pt x="0" y="1"/>
                        <a:pt x="1" y="1"/>
                        <a:pt x="1" y="1"/>
                      </a:cubicBezTo>
                      <a:cubicBezTo>
                        <a:pt x="1" y="1"/>
                        <a:pt x="1" y="1"/>
                        <a:pt x="1" y="1"/>
                      </a:cubicBezTo>
                      <a:cubicBezTo>
                        <a:pt x="2" y="1"/>
                        <a:pt x="2" y="1"/>
                        <a:pt x="2" y="1"/>
                      </a:cubicBezTo>
                      <a:cubicBezTo>
                        <a:pt x="2" y="1"/>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3" name="Freeform 169"/>
                <p:cNvSpPr>
                  <a:spLocks/>
                </p:cNvSpPr>
                <p:nvPr/>
              </p:nvSpPr>
              <p:spPr bwMode="auto">
                <a:xfrm>
                  <a:off x="2175" y="1009"/>
                  <a:ext cx="2" cy="2"/>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0" y="1"/>
                        <a:pt x="0" y="1"/>
                        <a:pt x="0" y="1"/>
                      </a:cubicBezTo>
                      <a:cubicBezTo>
                        <a:pt x="0" y="0"/>
                        <a:pt x="0" y="0"/>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4" name="Freeform 170"/>
                <p:cNvSpPr>
                  <a:spLocks/>
                </p:cNvSpPr>
                <p:nvPr/>
              </p:nvSpPr>
              <p:spPr bwMode="auto">
                <a:xfrm>
                  <a:off x="2175" y="1009"/>
                  <a:ext cx="2" cy="2"/>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1"/>
                      </a:cubicBezTo>
                      <a:cubicBezTo>
                        <a:pt x="1" y="1"/>
                        <a:pt x="1" y="1"/>
                        <a:pt x="1" y="1"/>
                      </a:cubicBezTo>
                      <a:cubicBezTo>
                        <a:pt x="1" y="1"/>
                        <a:pt x="0" y="1"/>
                        <a:pt x="0" y="1"/>
                      </a:cubicBezTo>
                      <a:cubicBezTo>
                        <a:pt x="0" y="1"/>
                        <a:pt x="0" y="1"/>
                        <a:pt x="0" y="1"/>
                      </a:cubicBezTo>
                      <a:cubicBezTo>
                        <a:pt x="0" y="1"/>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1"/>
                        <a:pt x="0" y="1"/>
                      </a:cubicBezTo>
                      <a:cubicBezTo>
                        <a:pt x="0" y="1"/>
                        <a:pt x="0" y="1"/>
                        <a:pt x="0" y="1"/>
                      </a:cubicBezTo>
                      <a:cubicBezTo>
                        <a:pt x="0" y="1"/>
                        <a:pt x="1" y="1"/>
                        <a:pt x="1" y="1"/>
                      </a:cubicBezTo>
                      <a:cubicBezTo>
                        <a:pt x="1" y="1"/>
                        <a:pt x="1" y="1"/>
                        <a:pt x="1" y="1"/>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5" name="Freeform 171"/>
                <p:cNvSpPr>
                  <a:spLocks/>
                </p:cNvSpPr>
                <p:nvPr/>
              </p:nvSpPr>
              <p:spPr bwMode="auto">
                <a:xfrm>
                  <a:off x="2172" y="1000"/>
                  <a:ext cx="5" cy="2"/>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1"/>
                        <a:pt x="2" y="1"/>
                        <a:pt x="2" y="1"/>
                      </a:cubicBezTo>
                      <a:cubicBezTo>
                        <a:pt x="1" y="1"/>
                        <a:pt x="1" y="1"/>
                        <a:pt x="1" y="1"/>
                      </a:cubicBezTo>
                      <a:cubicBezTo>
                        <a:pt x="0" y="1"/>
                        <a:pt x="1" y="0"/>
                        <a:pt x="1" y="0"/>
                      </a:cubicBezTo>
                      <a:cubicBezTo>
                        <a:pt x="1" y="0"/>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6" name="Freeform 172"/>
                <p:cNvSpPr>
                  <a:spLocks/>
                </p:cNvSpPr>
                <p:nvPr/>
              </p:nvSpPr>
              <p:spPr bwMode="auto">
                <a:xfrm>
                  <a:off x="2175" y="1000"/>
                  <a:ext cx="2" cy="2"/>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1"/>
                        <a:pt x="1" y="1"/>
                        <a:pt x="1" y="1"/>
                      </a:cubicBezTo>
                      <a:cubicBezTo>
                        <a:pt x="1" y="1"/>
                        <a:pt x="1" y="1"/>
                        <a:pt x="1"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1"/>
                        <a:pt x="0" y="1"/>
                        <a:pt x="0" y="1"/>
                      </a:cubicBezTo>
                      <a:cubicBezTo>
                        <a:pt x="0" y="1"/>
                        <a:pt x="0" y="1"/>
                        <a:pt x="0" y="1"/>
                      </a:cubicBezTo>
                      <a:cubicBezTo>
                        <a:pt x="0" y="1"/>
                        <a:pt x="0" y="1"/>
                        <a:pt x="1" y="1"/>
                      </a:cubicBezTo>
                      <a:cubicBezTo>
                        <a:pt x="1" y="1"/>
                        <a:pt x="1" y="1"/>
                        <a:pt x="1" y="1"/>
                      </a:cubicBezTo>
                      <a:cubicBezTo>
                        <a:pt x="1" y="1"/>
                        <a:pt x="1" y="1"/>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7" name="Freeform 173"/>
                <p:cNvSpPr>
                  <a:spLocks/>
                </p:cNvSpPr>
                <p:nvPr/>
              </p:nvSpPr>
              <p:spPr bwMode="auto">
                <a:xfrm>
                  <a:off x="2175" y="1004"/>
                  <a:ext cx="4" cy="3"/>
                </a:xfrm>
                <a:custGeom>
                  <a:avLst/>
                  <a:gdLst>
                    <a:gd name="T0" fmla="*/ 1 w 2"/>
                    <a:gd name="T1" fmla="*/ 0 h 1"/>
                    <a:gd name="T2" fmla="*/ 1 w 2"/>
                    <a:gd name="T3" fmla="*/ 1 h 1"/>
                    <a:gd name="T4" fmla="*/ 0 w 2"/>
                    <a:gd name="T5" fmla="*/ 1 h 1"/>
                    <a:gd name="T6" fmla="*/ 0 w 2"/>
                    <a:gd name="T7" fmla="*/ 0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2" y="0"/>
                        <a:pt x="1" y="1"/>
                        <a:pt x="1" y="1"/>
                      </a:cubicBezTo>
                      <a:cubicBezTo>
                        <a:pt x="1" y="1"/>
                        <a:pt x="0" y="1"/>
                        <a:pt x="0" y="1"/>
                      </a:cubicBezTo>
                      <a:cubicBezTo>
                        <a:pt x="0" y="0"/>
                        <a:pt x="0" y="0"/>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8" name="Freeform 174"/>
                <p:cNvSpPr>
                  <a:spLocks/>
                </p:cNvSpPr>
                <p:nvPr/>
              </p:nvSpPr>
              <p:spPr bwMode="auto">
                <a:xfrm>
                  <a:off x="2175" y="1004"/>
                  <a:ext cx="2" cy="3"/>
                </a:xfrm>
                <a:custGeom>
                  <a:avLst/>
                  <a:gdLst>
                    <a:gd name="T0" fmla="*/ 1 w 1"/>
                    <a:gd name="T1" fmla="*/ 0 h 1"/>
                    <a:gd name="T2" fmla="*/ 1 w 1"/>
                    <a:gd name="T3" fmla="*/ 0 h 1"/>
                    <a:gd name="T4" fmla="*/ 1 w 1"/>
                    <a:gd name="T5" fmla="*/ 1 h 1"/>
                    <a:gd name="T6" fmla="*/ 1 w 1"/>
                    <a:gd name="T7" fmla="*/ 1 h 1"/>
                    <a:gd name="T8" fmla="*/ 0 w 1"/>
                    <a:gd name="T9" fmla="*/ 1 h 1"/>
                    <a:gd name="T10" fmla="*/ 0 w 1"/>
                    <a:gd name="T11" fmla="*/ 1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1 h 1"/>
                    <a:gd name="T32" fmla="*/ 0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1"/>
                      </a:cubicBezTo>
                      <a:cubicBezTo>
                        <a:pt x="1" y="1"/>
                        <a:pt x="1" y="1"/>
                        <a:pt x="1" y="1"/>
                      </a:cubicBezTo>
                      <a:cubicBezTo>
                        <a:pt x="1" y="1"/>
                        <a:pt x="1" y="1"/>
                        <a:pt x="0" y="1"/>
                      </a:cubicBez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1"/>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49" name="Freeform 175"/>
                <p:cNvSpPr>
                  <a:spLocks/>
                </p:cNvSpPr>
                <p:nvPr/>
              </p:nvSpPr>
              <p:spPr bwMode="auto">
                <a:xfrm>
                  <a:off x="2172" y="997"/>
                  <a:ext cx="3" cy="3"/>
                </a:xfrm>
                <a:custGeom>
                  <a:avLst/>
                  <a:gdLst>
                    <a:gd name="T0" fmla="*/ 1 w 1"/>
                    <a:gd name="T1" fmla="*/ 0 h 1"/>
                    <a:gd name="T2" fmla="*/ 1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1"/>
                        <a:pt x="0" y="0"/>
                      </a:cubicBezTo>
                      <a:cubicBezTo>
                        <a:pt x="0" y="0"/>
                        <a:pt x="0" y="0"/>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0" name="Freeform 176"/>
                <p:cNvSpPr>
                  <a:spLocks/>
                </p:cNvSpPr>
                <p:nvPr/>
              </p:nvSpPr>
              <p:spPr bwMode="auto">
                <a:xfrm>
                  <a:off x="2172" y="997"/>
                  <a:ext cx="3" cy="3"/>
                </a:xfrm>
                <a:custGeom>
                  <a:avLst/>
                  <a:gdLst>
                    <a:gd name="T0" fmla="*/ 1 w 1"/>
                    <a:gd name="T1" fmla="*/ 0 h 1"/>
                    <a:gd name="T2" fmla="*/ 1 w 1"/>
                    <a:gd name="T3" fmla="*/ 0 h 1"/>
                    <a:gd name="T4" fmla="*/ 1 w 1"/>
                    <a:gd name="T5" fmla="*/ 0 h 1"/>
                    <a:gd name="T6" fmla="*/ 1 w 1"/>
                    <a:gd name="T7" fmla="*/ 1 h 1"/>
                    <a:gd name="T8" fmla="*/ 0 w 1"/>
                    <a:gd name="T9" fmla="*/ 1 h 1"/>
                    <a:gd name="T10" fmla="*/ 0 w 1"/>
                    <a:gd name="T11" fmla="*/ 0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0 h 1"/>
                    <a:gd name="T32" fmla="*/ 0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0" y="1"/>
                        <a:pt x="0" y="1"/>
                      </a:cubicBezTo>
                      <a:cubicBezTo>
                        <a:pt x="0" y="1"/>
                        <a:pt x="0" y="1"/>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1"/>
                        <a:pt x="0" y="1"/>
                        <a:pt x="0" y="1"/>
                      </a:cubicBezTo>
                      <a:cubicBezTo>
                        <a:pt x="0" y="1"/>
                        <a:pt x="1" y="1"/>
                        <a:pt x="1" y="1"/>
                      </a:cubicBezTo>
                      <a:cubicBezTo>
                        <a:pt x="1" y="1"/>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1" name="Freeform 177"/>
                <p:cNvSpPr>
                  <a:spLocks/>
                </p:cNvSpPr>
                <p:nvPr/>
              </p:nvSpPr>
              <p:spPr bwMode="auto">
                <a:xfrm>
                  <a:off x="2170" y="995"/>
                  <a:ext cx="2" cy="2"/>
                </a:xfrm>
                <a:custGeom>
                  <a:avLst/>
                  <a:gdLst>
                    <a:gd name="T0" fmla="*/ 1 w 1"/>
                    <a:gd name="T1" fmla="*/ 0 h 1"/>
                    <a:gd name="T2" fmla="*/ 1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0" y="1"/>
                        <a:pt x="0" y="0"/>
                      </a:cubicBezTo>
                      <a:cubicBezTo>
                        <a:pt x="0" y="0"/>
                        <a:pt x="0" y="0"/>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2" name="Freeform 178"/>
                <p:cNvSpPr>
                  <a:spLocks/>
                </p:cNvSpPr>
                <p:nvPr/>
              </p:nvSpPr>
              <p:spPr bwMode="auto">
                <a:xfrm>
                  <a:off x="2170" y="995"/>
                  <a:ext cx="2" cy="2"/>
                </a:xfrm>
                <a:custGeom>
                  <a:avLst/>
                  <a:gdLst>
                    <a:gd name="T0" fmla="*/ 1 w 1"/>
                    <a:gd name="T1" fmla="*/ 0 h 1"/>
                    <a:gd name="T2" fmla="*/ 1 w 1"/>
                    <a:gd name="T3" fmla="*/ 0 h 1"/>
                    <a:gd name="T4" fmla="*/ 1 w 1"/>
                    <a:gd name="T5" fmla="*/ 0 h 1"/>
                    <a:gd name="T6" fmla="*/ 1 w 1"/>
                    <a:gd name="T7" fmla="*/ 1 h 1"/>
                    <a:gd name="T8" fmla="*/ 0 w 1"/>
                    <a:gd name="T9" fmla="*/ 1 h 1"/>
                    <a:gd name="T10" fmla="*/ 0 w 1"/>
                    <a:gd name="T11" fmla="*/ 0 h 1"/>
                    <a:gd name="T12" fmla="*/ 0 w 1"/>
                    <a:gd name="T13" fmla="*/ 0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0 h 1"/>
                    <a:gd name="T32" fmla="*/ 0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1"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1" y="1"/>
                        <a:pt x="1" y="1"/>
                        <a:pt x="1" y="1"/>
                      </a:cubicBezTo>
                      <a:cubicBezTo>
                        <a:pt x="1" y="1"/>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3" name="Freeform 179"/>
                <p:cNvSpPr>
                  <a:spLocks/>
                </p:cNvSpPr>
                <p:nvPr/>
              </p:nvSpPr>
              <p:spPr bwMode="auto">
                <a:xfrm>
                  <a:off x="2168" y="992"/>
                  <a:ext cx="2" cy="3"/>
                </a:xfrm>
                <a:custGeom>
                  <a:avLst/>
                  <a:gdLst>
                    <a:gd name="T0" fmla="*/ 1 w 1"/>
                    <a:gd name="T1" fmla="*/ 0 h 1"/>
                    <a:gd name="T2" fmla="*/ 1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1" y="1"/>
                      </a:cubicBezTo>
                      <a:cubicBezTo>
                        <a:pt x="1" y="1"/>
                        <a:pt x="1" y="1"/>
                        <a:pt x="0" y="1"/>
                      </a:cubicBezTo>
                      <a:cubicBezTo>
                        <a:pt x="0" y="1"/>
                        <a:pt x="0"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4" name="Freeform 180"/>
                <p:cNvSpPr>
                  <a:spLocks/>
                </p:cNvSpPr>
                <p:nvPr/>
              </p:nvSpPr>
              <p:spPr bwMode="auto">
                <a:xfrm>
                  <a:off x="2168" y="992"/>
                  <a:ext cx="2" cy="3"/>
                </a:xfrm>
                <a:custGeom>
                  <a:avLst/>
                  <a:gdLst>
                    <a:gd name="T0" fmla="*/ 1 w 1"/>
                    <a:gd name="T1" fmla="*/ 0 h 1"/>
                    <a:gd name="T2" fmla="*/ 1 w 1"/>
                    <a:gd name="T3" fmla="*/ 0 h 1"/>
                    <a:gd name="T4" fmla="*/ 1 w 1"/>
                    <a:gd name="T5" fmla="*/ 1 h 1"/>
                    <a:gd name="T6" fmla="*/ 1 w 1"/>
                    <a:gd name="T7" fmla="*/ 1 h 1"/>
                    <a:gd name="T8" fmla="*/ 1 w 1"/>
                    <a:gd name="T9" fmla="*/ 1 h 1"/>
                    <a:gd name="T10" fmla="*/ 0 w 1"/>
                    <a:gd name="T11" fmla="*/ 1 h 1"/>
                    <a:gd name="T12" fmla="*/ 0 w 1"/>
                    <a:gd name="T13" fmla="*/ 1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1 h 1"/>
                    <a:gd name="T30" fmla="*/ 0 w 1"/>
                    <a:gd name="T31" fmla="*/ 1 h 1"/>
                    <a:gd name="T32" fmla="*/ 1 w 1"/>
                    <a:gd name="T33" fmla="*/ 1 h 1"/>
                    <a:gd name="T34" fmla="*/ 1 w 1"/>
                    <a:gd name="T35" fmla="*/ 1 h 1"/>
                    <a:gd name="T36" fmla="*/ 1 w 1"/>
                    <a:gd name="T37" fmla="*/ 1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1"/>
                        <a:pt x="1" y="1"/>
                        <a:pt x="1" y="1"/>
                      </a:cubicBezTo>
                      <a:cubicBezTo>
                        <a:pt x="1" y="1"/>
                        <a:pt x="1" y="1"/>
                        <a:pt x="1" y="1"/>
                      </a:cubicBezTo>
                      <a:cubicBezTo>
                        <a:pt x="1" y="1"/>
                        <a:pt x="1" y="1"/>
                        <a:pt x="1" y="1"/>
                      </a:cubicBezTo>
                      <a:cubicBezTo>
                        <a:pt x="1"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1"/>
                        <a:pt x="0" y="1"/>
                        <a:pt x="0" y="1"/>
                      </a:cubicBezTo>
                      <a:cubicBezTo>
                        <a:pt x="0" y="1"/>
                        <a:pt x="1" y="1"/>
                        <a:pt x="1" y="1"/>
                      </a:cubicBezTo>
                      <a:cubicBezTo>
                        <a:pt x="1" y="1"/>
                        <a:pt x="1" y="1"/>
                        <a:pt x="1" y="1"/>
                      </a:cubicBezTo>
                      <a:cubicBezTo>
                        <a:pt x="1" y="1"/>
                        <a:pt x="1" y="1"/>
                        <a:pt x="1" y="1"/>
                      </a:cubicBezTo>
                      <a:cubicBezTo>
                        <a:pt x="1" y="1"/>
                        <a:pt x="1" y="1"/>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5" name="Freeform 181"/>
                <p:cNvSpPr>
                  <a:spLocks/>
                </p:cNvSpPr>
                <p:nvPr/>
              </p:nvSpPr>
              <p:spPr bwMode="auto">
                <a:xfrm>
                  <a:off x="2170" y="1018"/>
                  <a:ext cx="5" cy="5"/>
                </a:xfrm>
                <a:custGeom>
                  <a:avLst/>
                  <a:gdLst>
                    <a:gd name="T0" fmla="*/ 2 w 2"/>
                    <a:gd name="T1" fmla="*/ 1 h 2"/>
                    <a:gd name="T2" fmla="*/ 1 w 2"/>
                    <a:gd name="T3" fmla="*/ 1 h 2"/>
                    <a:gd name="T4" fmla="*/ 0 w 2"/>
                    <a:gd name="T5" fmla="*/ 1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1"/>
                        <a:pt x="2" y="1"/>
                        <a:pt x="1" y="1"/>
                      </a:cubicBezTo>
                      <a:cubicBezTo>
                        <a:pt x="1" y="2"/>
                        <a:pt x="1" y="1"/>
                        <a:pt x="0" y="1"/>
                      </a:cubicBezTo>
                      <a:cubicBezTo>
                        <a:pt x="0" y="1"/>
                        <a:pt x="1" y="0"/>
                        <a:pt x="1" y="0"/>
                      </a:cubicBezTo>
                      <a:cubicBezTo>
                        <a:pt x="1" y="0"/>
                        <a:pt x="2" y="0"/>
                        <a:pt x="2"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6" name="Freeform 182"/>
                <p:cNvSpPr>
                  <a:spLocks/>
                </p:cNvSpPr>
                <p:nvPr/>
              </p:nvSpPr>
              <p:spPr bwMode="auto">
                <a:xfrm>
                  <a:off x="2170" y="1018"/>
                  <a:ext cx="5" cy="5"/>
                </a:xfrm>
                <a:custGeom>
                  <a:avLst/>
                  <a:gdLst>
                    <a:gd name="T0" fmla="*/ 2 w 2"/>
                    <a:gd name="T1" fmla="*/ 1 h 2"/>
                    <a:gd name="T2" fmla="*/ 2 w 2"/>
                    <a:gd name="T3" fmla="*/ 1 h 2"/>
                    <a:gd name="T4" fmla="*/ 2 w 2"/>
                    <a:gd name="T5" fmla="*/ 1 h 2"/>
                    <a:gd name="T6" fmla="*/ 1 w 2"/>
                    <a:gd name="T7" fmla="*/ 1 h 2"/>
                    <a:gd name="T8" fmla="*/ 1 w 2"/>
                    <a:gd name="T9" fmla="*/ 1 h 2"/>
                    <a:gd name="T10" fmla="*/ 0 w 2"/>
                    <a:gd name="T11" fmla="*/ 1 h 2"/>
                    <a:gd name="T12" fmla="*/ 1 w 2"/>
                    <a:gd name="T13" fmla="*/ 0 h 2"/>
                    <a:gd name="T14" fmla="*/ 1 w 2"/>
                    <a:gd name="T15" fmla="*/ 0 h 2"/>
                    <a:gd name="T16" fmla="*/ 2 w 2"/>
                    <a:gd name="T17" fmla="*/ 0 h 2"/>
                    <a:gd name="T18" fmla="*/ 2 w 2"/>
                    <a:gd name="T19" fmla="*/ 1 h 2"/>
                    <a:gd name="T20" fmla="*/ 2 w 2"/>
                    <a:gd name="T21" fmla="*/ 1 h 2"/>
                    <a:gd name="T22" fmla="*/ 2 w 2"/>
                    <a:gd name="T23" fmla="*/ 1 h 2"/>
                    <a:gd name="T24" fmla="*/ 2 w 2"/>
                    <a:gd name="T25" fmla="*/ 0 h 2"/>
                    <a:gd name="T26" fmla="*/ 1 w 2"/>
                    <a:gd name="T27" fmla="*/ 0 h 2"/>
                    <a:gd name="T28" fmla="*/ 0 w 2"/>
                    <a:gd name="T29" fmla="*/ 0 h 2"/>
                    <a:gd name="T30" fmla="*/ 0 w 2"/>
                    <a:gd name="T31" fmla="*/ 1 h 2"/>
                    <a:gd name="T32" fmla="*/ 1 w 2"/>
                    <a:gd name="T33" fmla="*/ 1 h 2"/>
                    <a:gd name="T34" fmla="*/ 1 w 2"/>
                    <a:gd name="T35" fmla="*/ 1 h 2"/>
                    <a:gd name="T36" fmla="*/ 2 w 2"/>
                    <a:gd name="T37" fmla="*/ 1 h 2"/>
                    <a:gd name="T38" fmla="*/ 2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1"/>
                      </a:moveTo>
                      <a:cubicBezTo>
                        <a:pt x="2" y="1"/>
                        <a:pt x="2" y="1"/>
                        <a:pt x="2" y="1"/>
                      </a:cubicBezTo>
                      <a:cubicBezTo>
                        <a:pt x="2" y="1"/>
                        <a:pt x="2" y="1"/>
                        <a:pt x="2" y="1"/>
                      </a:cubicBezTo>
                      <a:cubicBezTo>
                        <a:pt x="2" y="1"/>
                        <a:pt x="2" y="1"/>
                        <a:pt x="1" y="1"/>
                      </a:cubicBezTo>
                      <a:cubicBezTo>
                        <a:pt x="1" y="2"/>
                        <a:pt x="1" y="1"/>
                        <a:pt x="1" y="1"/>
                      </a:cubicBezTo>
                      <a:cubicBezTo>
                        <a:pt x="1" y="1"/>
                        <a:pt x="0" y="1"/>
                        <a:pt x="0" y="1"/>
                      </a:cubicBezTo>
                      <a:cubicBezTo>
                        <a:pt x="0" y="1"/>
                        <a:pt x="0" y="1"/>
                        <a:pt x="1" y="0"/>
                      </a:cubicBezTo>
                      <a:cubicBezTo>
                        <a:pt x="1" y="0"/>
                        <a:pt x="1" y="0"/>
                        <a:pt x="1" y="0"/>
                      </a:cubicBezTo>
                      <a:cubicBezTo>
                        <a:pt x="1" y="0"/>
                        <a:pt x="1" y="0"/>
                        <a:pt x="2" y="0"/>
                      </a:cubicBezTo>
                      <a:cubicBezTo>
                        <a:pt x="2" y="0"/>
                        <a:pt x="2" y="0"/>
                        <a:pt x="2" y="1"/>
                      </a:cubicBezTo>
                      <a:cubicBezTo>
                        <a:pt x="2" y="1"/>
                        <a:pt x="2" y="1"/>
                        <a:pt x="2" y="1"/>
                      </a:cubicBezTo>
                      <a:cubicBezTo>
                        <a:pt x="2" y="1"/>
                        <a:pt x="2" y="1"/>
                        <a:pt x="2" y="1"/>
                      </a:cubicBezTo>
                      <a:cubicBezTo>
                        <a:pt x="2" y="0"/>
                        <a:pt x="2" y="0"/>
                        <a:pt x="2" y="0"/>
                      </a:cubicBezTo>
                      <a:cubicBezTo>
                        <a:pt x="1" y="0"/>
                        <a:pt x="1" y="0"/>
                        <a:pt x="1" y="0"/>
                      </a:cubicBezTo>
                      <a:cubicBezTo>
                        <a:pt x="1" y="0"/>
                        <a:pt x="1" y="0"/>
                        <a:pt x="0" y="0"/>
                      </a:cubicBezTo>
                      <a:cubicBezTo>
                        <a:pt x="0" y="1"/>
                        <a:pt x="0" y="1"/>
                        <a:pt x="0" y="1"/>
                      </a:cubicBezTo>
                      <a:cubicBezTo>
                        <a:pt x="0" y="1"/>
                        <a:pt x="1" y="1"/>
                        <a:pt x="1" y="1"/>
                      </a:cubicBezTo>
                      <a:cubicBezTo>
                        <a:pt x="1" y="2"/>
                        <a:pt x="1" y="2"/>
                        <a:pt x="1" y="1"/>
                      </a:cubicBezTo>
                      <a:cubicBezTo>
                        <a:pt x="2" y="1"/>
                        <a:pt x="2" y="1"/>
                        <a:pt x="2" y="1"/>
                      </a:cubicBezTo>
                      <a:cubicBezTo>
                        <a:pt x="2" y="1"/>
                        <a:pt x="2" y="1"/>
                        <a:pt x="2"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7" name="Oval 183"/>
                <p:cNvSpPr>
                  <a:spLocks noChangeArrowheads="1"/>
                </p:cNvSpPr>
                <p:nvPr/>
              </p:nvSpPr>
              <p:spPr bwMode="auto">
                <a:xfrm>
                  <a:off x="2168" y="992"/>
                  <a:ext cx="1" cy="1"/>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8" name="Freeform 184"/>
                <p:cNvSpPr>
                  <a:spLocks/>
                </p:cNvSpPr>
                <p:nvPr/>
              </p:nvSpPr>
              <p:spPr bwMode="auto">
                <a:xfrm>
                  <a:off x="2168" y="99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59" name="Freeform 185"/>
                <p:cNvSpPr>
                  <a:spLocks/>
                </p:cNvSpPr>
                <p:nvPr/>
              </p:nvSpPr>
              <p:spPr bwMode="auto">
                <a:xfrm>
                  <a:off x="2094" y="891"/>
                  <a:ext cx="76" cy="106"/>
                </a:xfrm>
                <a:custGeom>
                  <a:avLst/>
                  <a:gdLst>
                    <a:gd name="T0" fmla="*/ 10 w 32"/>
                    <a:gd name="T1" fmla="*/ 0 h 45"/>
                    <a:gd name="T2" fmla="*/ 15 w 32"/>
                    <a:gd name="T3" fmla="*/ 27 h 45"/>
                    <a:gd name="T4" fmla="*/ 11 w 32"/>
                    <a:gd name="T5" fmla="*/ 0 h 45"/>
                    <a:gd name="T6" fmla="*/ 32 w 32"/>
                    <a:gd name="T7" fmla="*/ 45 h 45"/>
                    <a:gd name="T8" fmla="*/ 7 w 32"/>
                    <a:gd name="T9" fmla="*/ 5 h 45"/>
                    <a:gd name="T10" fmla="*/ 10 w 32"/>
                    <a:gd name="T11" fmla="*/ 0 h 45"/>
                  </a:gdLst>
                  <a:ahLst/>
                  <a:cxnLst>
                    <a:cxn ang="0">
                      <a:pos x="T0" y="T1"/>
                    </a:cxn>
                    <a:cxn ang="0">
                      <a:pos x="T2" y="T3"/>
                    </a:cxn>
                    <a:cxn ang="0">
                      <a:pos x="T4" y="T5"/>
                    </a:cxn>
                    <a:cxn ang="0">
                      <a:pos x="T6" y="T7"/>
                    </a:cxn>
                    <a:cxn ang="0">
                      <a:pos x="T8" y="T9"/>
                    </a:cxn>
                    <a:cxn ang="0">
                      <a:pos x="T10" y="T11"/>
                    </a:cxn>
                  </a:cxnLst>
                  <a:rect l="0" t="0" r="r" b="b"/>
                  <a:pathLst>
                    <a:path w="32" h="45">
                      <a:moveTo>
                        <a:pt x="10" y="0"/>
                      </a:moveTo>
                      <a:cubicBezTo>
                        <a:pt x="9" y="11"/>
                        <a:pt x="8" y="19"/>
                        <a:pt x="15" y="27"/>
                      </a:cubicBezTo>
                      <a:cubicBezTo>
                        <a:pt x="10" y="17"/>
                        <a:pt x="12" y="11"/>
                        <a:pt x="11" y="0"/>
                      </a:cubicBezTo>
                      <a:cubicBezTo>
                        <a:pt x="20" y="16"/>
                        <a:pt x="16" y="31"/>
                        <a:pt x="32" y="45"/>
                      </a:cubicBezTo>
                      <a:cubicBezTo>
                        <a:pt x="22" y="43"/>
                        <a:pt x="0" y="27"/>
                        <a:pt x="7" y="5"/>
                      </a:cubicBezTo>
                      <a:cubicBezTo>
                        <a:pt x="8" y="2"/>
                        <a:pt x="10" y="1"/>
                        <a:pt x="1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0" name="Freeform 186"/>
                <p:cNvSpPr>
                  <a:spLocks/>
                </p:cNvSpPr>
                <p:nvPr/>
              </p:nvSpPr>
              <p:spPr bwMode="auto">
                <a:xfrm>
                  <a:off x="2120" y="886"/>
                  <a:ext cx="57" cy="88"/>
                </a:xfrm>
                <a:custGeom>
                  <a:avLst/>
                  <a:gdLst>
                    <a:gd name="T0" fmla="*/ 1 w 24"/>
                    <a:gd name="T1" fmla="*/ 1 h 37"/>
                    <a:gd name="T2" fmla="*/ 16 w 24"/>
                    <a:gd name="T3" fmla="*/ 17 h 37"/>
                    <a:gd name="T4" fmla="*/ 0 w 24"/>
                    <a:gd name="T5" fmla="*/ 2 h 37"/>
                    <a:gd name="T6" fmla="*/ 19 w 24"/>
                    <a:gd name="T7" fmla="*/ 37 h 37"/>
                    <a:gd name="T8" fmla="*/ 7 w 24"/>
                    <a:gd name="T9" fmla="*/ 1 h 37"/>
                    <a:gd name="T10" fmla="*/ 1 w 24"/>
                    <a:gd name="T11" fmla="*/ 1 h 37"/>
                  </a:gdLst>
                  <a:ahLst/>
                  <a:cxnLst>
                    <a:cxn ang="0">
                      <a:pos x="T0" y="T1"/>
                    </a:cxn>
                    <a:cxn ang="0">
                      <a:pos x="T2" y="T3"/>
                    </a:cxn>
                    <a:cxn ang="0">
                      <a:pos x="T4" y="T5"/>
                    </a:cxn>
                    <a:cxn ang="0">
                      <a:pos x="T6" y="T7"/>
                    </a:cxn>
                    <a:cxn ang="0">
                      <a:pos x="T8" y="T9"/>
                    </a:cxn>
                    <a:cxn ang="0">
                      <a:pos x="T10" y="T11"/>
                    </a:cxn>
                  </a:cxnLst>
                  <a:rect l="0" t="0" r="r" b="b"/>
                  <a:pathLst>
                    <a:path w="24" h="37">
                      <a:moveTo>
                        <a:pt x="1" y="1"/>
                      </a:moveTo>
                      <a:cubicBezTo>
                        <a:pt x="9" y="5"/>
                        <a:pt x="15" y="9"/>
                        <a:pt x="16" y="17"/>
                      </a:cubicBezTo>
                      <a:cubicBezTo>
                        <a:pt x="13" y="9"/>
                        <a:pt x="7" y="7"/>
                        <a:pt x="0" y="2"/>
                      </a:cubicBezTo>
                      <a:cubicBezTo>
                        <a:pt x="8" y="20"/>
                        <a:pt x="19" y="23"/>
                        <a:pt x="19" y="37"/>
                      </a:cubicBezTo>
                      <a:cubicBezTo>
                        <a:pt x="22" y="25"/>
                        <a:pt x="24" y="5"/>
                        <a:pt x="7" y="1"/>
                      </a:cubicBezTo>
                      <a:cubicBezTo>
                        <a:pt x="4" y="0"/>
                        <a:pt x="2"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1" name="Freeform 187"/>
                <p:cNvSpPr>
                  <a:spLocks/>
                </p:cNvSpPr>
                <p:nvPr/>
              </p:nvSpPr>
              <p:spPr bwMode="auto">
                <a:xfrm>
                  <a:off x="2144" y="943"/>
                  <a:ext cx="90" cy="64"/>
                </a:xfrm>
                <a:custGeom>
                  <a:avLst/>
                  <a:gdLst>
                    <a:gd name="T0" fmla="*/ 37 w 38"/>
                    <a:gd name="T1" fmla="*/ 12 h 27"/>
                    <a:gd name="T2" fmla="*/ 35 w 38"/>
                    <a:gd name="T3" fmla="*/ 18 h 27"/>
                    <a:gd name="T4" fmla="*/ 31 w 38"/>
                    <a:gd name="T5" fmla="*/ 22 h 27"/>
                    <a:gd name="T6" fmla="*/ 3 w 38"/>
                    <a:gd name="T7" fmla="*/ 8 h 27"/>
                    <a:gd name="T8" fmla="*/ 0 w 38"/>
                    <a:gd name="T9" fmla="*/ 1 h 27"/>
                    <a:gd name="T10" fmla="*/ 0 w 38"/>
                    <a:gd name="T11" fmla="*/ 0 h 27"/>
                    <a:gd name="T12" fmla="*/ 10 w 38"/>
                    <a:gd name="T13" fmla="*/ 17 h 27"/>
                    <a:gd name="T14" fmla="*/ 25 w 38"/>
                    <a:gd name="T15" fmla="*/ 23 h 27"/>
                    <a:gd name="T16" fmla="*/ 32 w 38"/>
                    <a:gd name="T17" fmla="*/ 21 h 27"/>
                    <a:gd name="T18" fmla="*/ 37 w 38"/>
                    <a:gd name="T19" fmla="*/ 15 h 27"/>
                    <a:gd name="T20" fmla="*/ 36 w 38"/>
                    <a:gd name="T21" fmla="*/ 12 h 27"/>
                    <a:gd name="T22" fmla="*/ 34 w 38"/>
                    <a:gd name="T23" fmla="*/ 10 h 27"/>
                    <a:gd name="T24" fmla="*/ 31 w 38"/>
                    <a:gd name="T25" fmla="*/ 11 h 27"/>
                    <a:gd name="T26" fmla="*/ 30 w 38"/>
                    <a:gd name="T27" fmla="*/ 12 h 27"/>
                    <a:gd name="T28" fmla="*/ 30 w 38"/>
                    <a:gd name="T29" fmla="*/ 12 h 27"/>
                    <a:gd name="T30" fmla="*/ 31 w 38"/>
                    <a:gd name="T31" fmla="*/ 11 h 27"/>
                    <a:gd name="T32" fmla="*/ 34 w 38"/>
                    <a:gd name="T33" fmla="*/ 10 h 27"/>
                    <a:gd name="T34" fmla="*/ 37 w 38"/>
                    <a:gd name="T35"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7">
                      <a:moveTo>
                        <a:pt x="37" y="12"/>
                      </a:moveTo>
                      <a:cubicBezTo>
                        <a:pt x="38" y="14"/>
                        <a:pt x="37" y="17"/>
                        <a:pt x="35" y="18"/>
                      </a:cubicBezTo>
                      <a:cubicBezTo>
                        <a:pt x="34" y="20"/>
                        <a:pt x="33" y="21"/>
                        <a:pt x="31" y="22"/>
                      </a:cubicBezTo>
                      <a:cubicBezTo>
                        <a:pt x="21" y="27"/>
                        <a:pt x="9" y="20"/>
                        <a:pt x="3" y="8"/>
                      </a:cubicBezTo>
                      <a:cubicBezTo>
                        <a:pt x="2" y="6"/>
                        <a:pt x="1" y="4"/>
                        <a:pt x="0" y="1"/>
                      </a:cubicBezTo>
                      <a:cubicBezTo>
                        <a:pt x="0" y="1"/>
                        <a:pt x="0" y="1"/>
                        <a:pt x="0" y="0"/>
                      </a:cubicBezTo>
                      <a:cubicBezTo>
                        <a:pt x="2" y="7"/>
                        <a:pt x="5" y="13"/>
                        <a:pt x="10" y="17"/>
                      </a:cubicBezTo>
                      <a:cubicBezTo>
                        <a:pt x="14" y="21"/>
                        <a:pt x="19" y="23"/>
                        <a:pt x="25" y="23"/>
                      </a:cubicBezTo>
                      <a:cubicBezTo>
                        <a:pt x="27" y="23"/>
                        <a:pt x="30" y="22"/>
                        <a:pt x="32" y="21"/>
                      </a:cubicBezTo>
                      <a:cubicBezTo>
                        <a:pt x="34" y="20"/>
                        <a:pt x="36" y="18"/>
                        <a:pt x="37" y="15"/>
                      </a:cubicBezTo>
                      <a:cubicBezTo>
                        <a:pt x="37" y="14"/>
                        <a:pt x="37" y="13"/>
                        <a:pt x="36" y="12"/>
                      </a:cubicBezTo>
                      <a:cubicBezTo>
                        <a:pt x="36" y="11"/>
                        <a:pt x="35" y="10"/>
                        <a:pt x="34" y="10"/>
                      </a:cubicBezTo>
                      <a:cubicBezTo>
                        <a:pt x="33" y="10"/>
                        <a:pt x="32" y="11"/>
                        <a:pt x="31" y="11"/>
                      </a:cubicBezTo>
                      <a:cubicBezTo>
                        <a:pt x="31" y="11"/>
                        <a:pt x="31" y="11"/>
                        <a:pt x="30" y="12"/>
                      </a:cubicBezTo>
                      <a:cubicBezTo>
                        <a:pt x="30" y="12"/>
                        <a:pt x="30" y="12"/>
                        <a:pt x="30" y="12"/>
                      </a:cubicBezTo>
                      <a:cubicBezTo>
                        <a:pt x="31" y="11"/>
                        <a:pt x="31" y="11"/>
                        <a:pt x="31" y="11"/>
                      </a:cubicBezTo>
                      <a:cubicBezTo>
                        <a:pt x="32" y="10"/>
                        <a:pt x="33" y="10"/>
                        <a:pt x="34" y="10"/>
                      </a:cubicBezTo>
                      <a:cubicBezTo>
                        <a:pt x="35" y="10"/>
                        <a:pt x="36" y="11"/>
                        <a:pt x="37"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2" name="Freeform 188"/>
                <p:cNvSpPr>
                  <a:spLocks/>
                </p:cNvSpPr>
                <p:nvPr/>
              </p:nvSpPr>
              <p:spPr bwMode="auto">
                <a:xfrm>
                  <a:off x="2170" y="985"/>
                  <a:ext cx="7" cy="7"/>
                </a:xfrm>
                <a:custGeom>
                  <a:avLst/>
                  <a:gdLst>
                    <a:gd name="T0" fmla="*/ 2 w 3"/>
                    <a:gd name="T1" fmla="*/ 3 h 3"/>
                    <a:gd name="T2" fmla="*/ 0 w 3"/>
                    <a:gd name="T3" fmla="*/ 2 h 3"/>
                    <a:gd name="T4" fmla="*/ 2 w 3"/>
                    <a:gd name="T5" fmla="*/ 0 h 3"/>
                    <a:gd name="T6" fmla="*/ 3 w 3"/>
                    <a:gd name="T7" fmla="*/ 2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1" y="3"/>
                        <a:pt x="0" y="3"/>
                        <a:pt x="0" y="2"/>
                      </a:cubicBezTo>
                      <a:cubicBezTo>
                        <a:pt x="0" y="1"/>
                        <a:pt x="1" y="0"/>
                        <a:pt x="2" y="0"/>
                      </a:cubicBezTo>
                      <a:cubicBezTo>
                        <a:pt x="3" y="0"/>
                        <a:pt x="3" y="1"/>
                        <a:pt x="3" y="2"/>
                      </a:cubicBezTo>
                      <a:cubicBezTo>
                        <a:pt x="3" y="2"/>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3" name="Freeform 189"/>
                <p:cNvSpPr>
                  <a:spLocks/>
                </p:cNvSpPr>
                <p:nvPr/>
              </p:nvSpPr>
              <p:spPr bwMode="auto">
                <a:xfrm>
                  <a:off x="2170" y="985"/>
                  <a:ext cx="7" cy="7"/>
                </a:xfrm>
                <a:custGeom>
                  <a:avLst/>
                  <a:gdLst>
                    <a:gd name="T0" fmla="*/ 2 w 3"/>
                    <a:gd name="T1" fmla="*/ 3 h 3"/>
                    <a:gd name="T2" fmla="*/ 2 w 3"/>
                    <a:gd name="T3" fmla="*/ 3 h 3"/>
                    <a:gd name="T4" fmla="*/ 1 w 3"/>
                    <a:gd name="T5" fmla="*/ 3 h 3"/>
                    <a:gd name="T6" fmla="*/ 0 w 3"/>
                    <a:gd name="T7" fmla="*/ 2 h 3"/>
                    <a:gd name="T8" fmla="*/ 1 w 3"/>
                    <a:gd name="T9" fmla="*/ 1 h 3"/>
                    <a:gd name="T10" fmla="*/ 2 w 3"/>
                    <a:gd name="T11" fmla="*/ 0 h 3"/>
                    <a:gd name="T12" fmla="*/ 3 w 3"/>
                    <a:gd name="T13" fmla="*/ 1 h 3"/>
                    <a:gd name="T14" fmla="*/ 3 w 3"/>
                    <a:gd name="T15" fmla="*/ 2 h 3"/>
                    <a:gd name="T16" fmla="*/ 3 w 3"/>
                    <a:gd name="T17" fmla="*/ 3 h 3"/>
                    <a:gd name="T18" fmla="*/ 2 w 3"/>
                    <a:gd name="T19" fmla="*/ 3 h 3"/>
                    <a:gd name="T20" fmla="*/ 2 w 3"/>
                    <a:gd name="T21" fmla="*/ 3 h 3"/>
                    <a:gd name="T22" fmla="*/ 2 w 3"/>
                    <a:gd name="T23" fmla="*/ 3 h 3"/>
                    <a:gd name="T24" fmla="*/ 3 w 3"/>
                    <a:gd name="T25" fmla="*/ 3 h 3"/>
                    <a:gd name="T26" fmla="*/ 3 w 3"/>
                    <a:gd name="T27" fmla="*/ 2 h 3"/>
                    <a:gd name="T28" fmla="*/ 3 w 3"/>
                    <a:gd name="T29" fmla="*/ 1 h 3"/>
                    <a:gd name="T30" fmla="*/ 2 w 3"/>
                    <a:gd name="T31" fmla="*/ 0 h 3"/>
                    <a:gd name="T32" fmla="*/ 1 w 3"/>
                    <a:gd name="T33" fmla="*/ 1 h 3"/>
                    <a:gd name="T34" fmla="*/ 0 w 3"/>
                    <a:gd name="T35" fmla="*/ 2 h 3"/>
                    <a:gd name="T36" fmla="*/ 1 w 3"/>
                    <a:gd name="T37" fmla="*/ 3 h 3"/>
                    <a:gd name="T38" fmla="*/ 2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3"/>
                      </a:moveTo>
                      <a:cubicBezTo>
                        <a:pt x="2" y="3"/>
                        <a:pt x="2" y="3"/>
                        <a:pt x="2" y="3"/>
                      </a:cubicBezTo>
                      <a:cubicBezTo>
                        <a:pt x="1" y="3"/>
                        <a:pt x="1" y="3"/>
                        <a:pt x="1" y="3"/>
                      </a:cubicBezTo>
                      <a:cubicBezTo>
                        <a:pt x="0" y="3"/>
                        <a:pt x="0" y="2"/>
                        <a:pt x="0" y="2"/>
                      </a:cubicBezTo>
                      <a:cubicBezTo>
                        <a:pt x="0" y="2"/>
                        <a:pt x="0" y="1"/>
                        <a:pt x="1" y="1"/>
                      </a:cubicBezTo>
                      <a:cubicBezTo>
                        <a:pt x="1" y="1"/>
                        <a:pt x="1" y="0"/>
                        <a:pt x="2" y="0"/>
                      </a:cubicBezTo>
                      <a:cubicBezTo>
                        <a:pt x="2" y="0"/>
                        <a:pt x="3" y="0"/>
                        <a:pt x="3" y="1"/>
                      </a:cubicBezTo>
                      <a:cubicBezTo>
                        <a:pt x="3" y="1"/>
                        <a:pt x="3" y="1"/>
                        <a:pt x="3" y="2"/>
                      </a:cubicBezTo>
                      <a:cubicBezTo>
                        <a:pt x="3" y="2"/>
                        <a:pt x="3" y="2"/>
                        <a:pt x="3" y="3"/>
                      </a:cubicBezTo>
                      <a:cubicBezTo>
                        <a:pt x="2" y="3"/>
                        <a:pt x="2" y="3"/>
                        <a:pt x="2" y="3"/>
                      </a:cubicBezTo>
                      <a:cubicBezTo>
                        <a:pt x="2" y="3"/>
                        <a:pt x="2" y="3"/>
                        <a:pt x="2" y="3"/>
                      </a:cubicBezTo>
                      <a:cubicBezTo>
                        <a:pt x="2" y="3"/>
                        <a:pt x="2" y="3"/>
                        <a:pt x="2" y="3"/>
                      </a:cubicBezTo>
                      <a:cubicBezTo>
                        <a:pt x="2" y="3"/>
                        <a:pt x="2" y="3"/>
                        <a:pt x="3" y="3"/>
                      </a:cubicBezTo>
                      <a:cubicBezTo>
                        <a:pt x="3" y="2"/>
                        <a:pt x="3" y="2"/>
                        <a:pt x="3" y="2"/>
                      </a:cubicBezTo>
                      <a:cubicBezTo>
                        <a:pt x="3" y="1"/>
                        <a:pt x="3" y="1"/>
                        <a:pt x="3" y="1"/>
                      </a:cubicBezTo>
                      <a:cubicBezTo>
                        <a:pt x="3" y="0"/>
                        <a:pt x="2" y="0"/>
                        <a:pt x="2" y="0"/>
                      </a:cubicBezTo>
                      <a:cubicBezTo>
                        <a:pt x="1" y="0"/>
                        <a:pt x="1" y="1"/>
                        <a:pt x="1" y="1"/>
                      </a:cubicBezTo>
                      <a:cubicBezTo>
                        <a:pt x="0" y="1"/>
                        <a:pt x="0" y="2"/>
                        <a:pt x="0" y="2"/>
                      </a:cubicBezTo>
                      <a:cubicBezTo>
                        <a:pt x="0" y="2"/>
                        <a:pt x="0" y="3"/>
                        <a:pt x="1" y="3"/>
                      </a:cubicBezTo>
                      <a:cubicBezTo>
                        <a:pt x="1" y="3"/>
                        <a:pt x="1"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4" name="Freeform 190"/>
                <p:cNvSpPr>
                  <a:spLocks/>
                </p:cNvSpPr>
                <p:nvPr/>
              </p:nvSpPr>
              <p:spPr bwMode="auto">
                <a:xfrm>
                  <a:off x="2179" y="990"/>
                  <a:ext cx="7" cy="7"/>
                </a:xfrm>
                <a:custGeom>
                  <a:avLst/>
                  <a:gdLst>
                    <a:gd name="T0" fmla="*/ 1 w 3"/>
                    <a:gd name="T1" fmla="*/ 3 h 3"/>
                    <a:gd name="T2" fmla="*/ 0 w 3"/>
                    <a:gd name="T3" fmla="*/ 2 h 3"/>
                    <a:gd name="T4" fmla="*/ 2 w 3"/>
                    <a:gd name="T5" fmla="*/ 0 h 3"/>
                    <a:gd name="T6" fmla="*/ 3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3"/>
                        <a:pt x="0" y="2"/>
                      </a:cubicBezTo>
                      <a:cubicBezTo>
                        <a:pt x="0" y="1"/>
                        <a:pt x="1" y="0"/>
                        <a:pt x="2" y="0"/>
                      </a:cubicBezTo>
                      <a:cubicBezTo>
                        <a:pt x="2" y="0"/>
                        <a:pt x="3" y="1"/>
                        <a:pt x="3" y="2"/>
                      </a:cubicBezTo>
                      <a:cubicBezTo>
                        <a:pt x="3" y="2"/>
                        <a:pt x="2"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5" name="Freeform 191"/>
                <p:cNvSpPr>
                  <a:spLocks/>
                </p:cNvSpPr>
                <p:nvPr/>
              </p:nvSpPr>
              <p:spPr bwMode="auto">
                <a:xfrm>
                  <a:off x="2179" y="990"/>
                  <a:ext cx="7" cy="7"/>
                </a:xfrm>
                <a:custGeom>
                  <a:avLst/>
                  <a:gdLst>
                    <a:gd name="T0" fmla="*/ 1 w 3"/>
                    <a:gd name="T1" fmla="*/ 3 h 3"/>
                    <a:gd name="T2" fmla="*/ 1 w 3"/>
                    <a:gd name="T3" fmla="*/ 3 h 3"/>
                    <a:gd name="T4" fmla="*/ 0 w 3"/>
                    <a:gd name="T5" fmla="*/ 3 h 3"/>
                    <a:gd name="T6" fmla="*/ 0 w 3"/>
                    <a:gd name="T7" fmla="*/ 2 h 3"/>
                    <a:gd name="T8" fmla="*/ 1 w 3"/>
                    <a:gd name="T9" fmla="*/ 1 h 3"/>
                    <a:gd name="T10" fmla="*/ 2 w 3"/>
                    <a:gd name="T11" fmla="*/ 0 h 3"/>
                    <a:gd name="T12" fmla="*/ 3 w 3"/>
                    <a:gd name="T13" fmla="*/ 1 h 3"/>
                    <a:gd name="T14" fmla="*/ 3 w 3"/>
                    <a:gd name="T15" fmla="*/ 2 h 3"/>
                    <a:gd name="T16" fmla="*/ 2 w 3"/>
                    <a:gd name="T17" fmla="*/ 3 h 3"/>
                    <a:gd name="T18" fmla="*/ 1 w 3"/>
                    <a:gd name="T19" fmla="*/ 3 h 3"/>
                    <a:gd name="T20" fmla="*/ 1 w 3"/>
                    <a:gd name="T21" fmla="*/ 3 h 3"/>
                    <a:gd name="T22" fmla="*/ 1 w 3"/>
                    <a:gd name="T23" fmla="*/ 3 h 3"/>
                    <a:gd name="T24" fmla="*/ 2 w 3"/>
                    <a:gd name="T25" fmla="*/ 3 h 3"/>
                    <a:gd name="T26" fmla="*/ 3 w 3"/>
                    <a:gd name="T27" fmla="*/ 2 h 3"/>
                    <a:gd name="T28" fmla="*/ 3 w 3"/>
                    <a:gd name="T29" fmla="*/ 1 h 3"/>
                    <a:gd name="T30" fmla="*/ 2 w 3"/>
                    <a:gd name="T31" fmla="*/ 0 h 3"/>
                    <a:gd name="T32" fmla="*/ 1 w 3"/>
                    <a:gd name="T33" fmla="*/ 1 h 3"/>
                    <a:gd name="T34" fmla="*/ 0 w 3"/>
                    <a:gd name="T35" fmla="*/ 2 h 3"/>
                    <a:gd name="T36" fmla="*/ 0 w 3"/>
                    <a:gd name="T37" fmla="*/ 3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3"/>
                        <a:pt x="0" y="3"/>
                      </a:cubicBezTo>
                      <a:cubicBezTo>
                        <a:pt x="0" y="3"/>
                        <a:pt x="0" y="2"/>
                        <a:pt x="0" y="2"/>
                      </a:cubicBezTo>
                      <a:cubicBezTo>
                        <a:pt x="0" y="2"/>
                        <a:pt x="0" y="1"/>
                        <a:pt x="1" y="1"/>
                      </a:cubicBezTo>
                      <a:cubicBezTo>
                        <a:pt x="1" y="1"/>
                        <a:pt x="1" y="0"/>
                        <a:pt x="2" y="0"/>
                      </a:cubicBezTo>
                      <a:cubicBezTo>
                        <a:pt x="2" y="0"/>
                        <a:pt x="2" y="0"/>
                        <a:pt x="3" y="1"/>
                      </a:cubicBezTo>
                      <a:cubicBezTo>
                        <a:pt x="3" y="1"/>
                        <a:pt x="3" y="1"/>
                        <a:pt x="3" y="2"/>
                      </a:cubicBezTo>
                      <a:cubicBezTo>
                        <a:pt x="3" y="2"/>
                        <a:pt x="3" y="2"/>
                        <a:pt x="2" y="3"/>
                      </a:cubicBezTo>
                      <a:cubicBezTo>
                        <a:pt x="2" y="3"/>
                        <a:pt x="2" y="3"/>
                        <a:pt x="1" y="3"/>
                      </a:cubicBezTo>
                      <a:cubicBezTo>
                        <a:pt x="1" y="3"/>
                        <a:pt x="1" y="3"/>
                        <a:pt x="1" y="3"/>
                      </a:cubicBezTo>
                      <a:cubicBezTo>
                        <a:pt x="1" y="3"/>
                        <a:pt x="1" y="3"/>
                        <a:pt x="1" y="3"/>
                      </a:cubicBezTo>
                      <a:cubicBezTo>
                        <a:pt x="2" y="3"/>
                        <a:pt x="2" y="3"/>
                        <a:pt x="2" y="3"/>
                      </a:cubicBezTo>
                      <a:cubicBezTo>
                        <a:pt x="3" y="2"/>
                        <a:pt x="3" y="2"/>
                        <a:pt x="3" y="2"/>
                      </a:cubicBezTo>
                      <a:cubicBezTo>
                        <a:pt x="3" y="1"/>
                        <a:pt x="3" y="1"/>
                        <a:pt x="3" y="1"/>
                      </a:cubicBezTo>
                      <a:cubicBezTo>
                        <a:pt x="2" y="0"/>
                        <a:pt x="2" y="0"/>
                        <a:pt x="2" y="0"/>
                      </a:cubicBezTo>
                      <a:cubicBezTo>
                        <a:pt x="1" y="0"/>
                        <a:pt x="1" y="1"/>
                        <a:pt x="1" y="1"/>
                      </a:cubicBezTo>
                      <a:cubicBezTo>
                        <a:pt x="0" y="1"/>
                        <a:pt x="0" y="2"/>
                        <a:pt x="0" y="2"/>
                      </a:cubicBezTo>
                      <a:cubicBezTo>
                        <a:pt x="0" y="3"/>
                        <a:pt x="0" y="3"/>
                        <a:pt x="0" y="3"/>
                      </a:cubicBezTo>
                      <a:cubicBezTo>
                        <a:pt x="1"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6" name="Freeform 192"/>
                <p:cNvSpPr>
                  <a:spLocks/>
                </p:cNvSpPr>
                <p:nvPr/>
              </p:nvSpPr>
              <p:spPr bwMode="auto">
                <a:xfrm>
                  <a:off x="2198" y="995"/>
                  <a:ext cx="5" cy="7"/>
                </a:xfrm>
                <a:custGeom>
                  <a:avLst/>
                  <a:gdLst>
                    <a:gd name="T0" fmla="*/ 1 w 2"/>
                    <a:gd name="T1" fmla="*/ 3 h 3"/>
                    <a:gd name="T2" fmla="*/ 0 w 2"/>
                    <a:gd name="T3" fmla="*/ 2 h 3"/>
                    <a:gd name="T4" fmla="*/ 1 w 2"/>
                    <a:gd name="T5" fmla="*/ 0 h 3"/>
                    <a:gd name="T6" fmla="*/ 2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2"/>
                      </a:cubicBezTo>
                      <a:cubicBezTo>
                        <a:pt x="0" y="1"/>
                        <a:pt x="0" y="0"/>
                        <a:pt x="1" y="0"/>
                      </a:cubicBezTo>
                      <a:cubicBezTo>
                        <a:pt x="2" y="0"/>
                        <a:pt x="2" y="1"/>
                        <a:pt x="2" y="1"/>
                      </a:cubicBezTo>
                      <a:cubicBezTo>
                        <a:pt x="2" y="2"/>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7" name="Freeform 193"/>
                <p:cNvSpPr>
                  <a:spLocks/>
                </p:cNvSpPr>
                <p:nvPr/>
              </p:nvSpPr>
              <p:spPr bwMode="auto">
                <a:xfrm>
                  <a:off x="2198" y="995"/>
                  <a:ext cx="5" cy="7"/>
                </a:xfrm>
                <a:custGeom>
                  <a:avLst/>
                  <a:gdLst>
                    <a:gd name="T0" fmla="*/ 1 w 2"/>
                    <a:gd name="T1" fmla="*/ 3 h 3"/>
                    <a:gd name="T2" fmla="*/ 1 w 2"/>
                    <a:gd name="T3" fmla="*/ 3 h 3"/>
                    <a:gd name="T4" fmla="*/ 0 w 2"/>
                    <a:gd name="T5" fmla="*/ 2 h 3"/>
                    <a:gd name="T6" fmla="*/ 0 w 2"/>
                    <a:gd name="T7" fmla="*/ 2 h 3"/>
                    <a:gd name="T8" fmla="*/ 0 w 2"/>
                    <a:gd name="T9" fmla="*/ 1 h 3"/>
                    <a:gd name="T10" fmla="*/ 1 w 2"/>
                    <a:gd name="T11" fmla="*/ 0 h 3"/>
                    <a:gd name="T12" fmla="*/ 2 w 2"/>
                    <a:gd name="T13" fmla="*/ 1 h 3"/>
                    <a:gd name="T14" fmla="*/ 2 w 2"/>
                    <a:gd name="T15" fmla="*/ 1 h 3"/>
                    <a:gd name="T16" fmla="*/ 2 w 2"/>
                    <a:gd name="T17" fmla="*/ 2 h 3"/>
                    <a:gd name="T18" fmla="*/ 1 w 2"/>
                    <a:gd name="T19" fmla="*/ 3 h 3"/>
                    <a:gd name="T20" fmla="*/ 1 w 2"/>
                    <a:gd name="T21" fmla="*/ 3 h 3"/>
                    <a:gd name="T22" fmla="*/ 1 w 2"/>
                    <a:gd name="T23" fmla="*/ 3 h 3"/>
                    <a:gd name="T24" fmla="*/ 2 w 2"/>
                    <a:gd name="T25" fmla="*/ 2 h 3"/>
                    <a:gd name="T26" fmla="*/ 2 w 2"/>
                    <a:gd name="T27" fmla="*/ 1 h 3"/>
                    <a:gd name="T28" fmla="*/ 2 w 2"/>
                    <a:gd name="T29" fmla="*/ 1 h 3"/>
                    <a:gd name="T30" fmla="*/ 1 w 2"/>
                    <a:gd name="T31" fmla="*/ 0 h 3"/>
                    <a:gd name="T32" fmla="*/ 0 w 2"/>
                    <a:gd name="T33" fmla="*/ 1 h 3"/>
                    <a:gd name="T34" fmla="*/ 0 w 2"/>
                    <a:gd name="T35" fmla="*/ 2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0" y="3"/>
                        <a:pt x="0" y="3"/>
                        <a:pt x="0" y="2"/>
                      </a:cubicBezTo>
                      <a:cubicBezTo>
                        <a:pt x="0" y="2"/>
                        <a:pt x="0" y="2"/>
                        <a:pt x="0" y="2"/>
                      </a:cubicBezTo>
                      <a:cubicBezTo>
                        <a:pt x="0" y="1"/>
                        <a:pt x="0" y="1"/>
                        <a:pt x="0" y="1"/>
                      </a:cubicBezTo>
                      <a:cubicBezTo>
                        <a:pt x="0" y="1"/>
                        <a:pt x="1" y="0"/>
                        <a:pt x="1" y="0"/>
                      </a:cubicBezTo>
                      <a:cubicBezTo>
                        <a:pt x="1" y="0"/>
                        <a:pt x="1" y="0"/>
                        <a:pt x="2" y="1"/>
                      </a:cubicBezTo>
                      <a:cubicBezTo>
                        <a:pt x="2" y="1"/>
                        <a:pt x="2" y="1"/>
                        <a:pt x="2" y="1"/>
                      </a:cubicBezTo>
                      <a:cubicBezTo>
                        <a:pt x="2" y="2"/>
                        <a:pt x="2" y="2"/>
                        <a:pt x="2" y="2"/>
                      </a:cubicBezTo>
                      <a:cubicBezTo>
                        <a:pt x="1" y="2"/>
                        <a:pt x="1" y="3"/>
                        <a:pt x="1" y="3"/>
                      </a:cubicBezTo>
                      <a:cubicBezTo>
                        <a:pt x="1" y="3"/>
                        <a:pt x="1" y="3"/>
                        <a:pt x="1" y="3"/>
                      </a:cubicBezTo>
                      <a:cubicBezTo>
                        <a:pt x="1" y="3"/>
                        <a:pt x="1" y="3"/>
                        <a:pt x="1" y="3"/>
                      </a:cubicBezTo>
                      <a:cubicBezTo>
                        <a:pt x="1" y="3"/>
                        <a:pt x="1" y="2"/>
                        <a:pt x="2" y="2"/>
                      </a:cubicBezTo>
                      <a:cubicBezTo>
                        <a:pt x="2" y="2"/>
                        <a:pt x="2" y="2"/>
                        <a:pt x="2" y="1"/>
                      </a:cubicBezTo>
                      <a:cubicBezTo>
                        <a:pt x="2" y="1"/>
                        <a:pt x="2" y="1"/>
                        <a:pt x="2" y="1"/>
                      </a:cubicBezTo>
                      <a:cubicBezTo>
                        <a:pt x="1" y="0"/>
                        <a:pt x="1" y="0"/>
                        <a:pt x="1" y="0"/>
                      </a:cubicBezTo>
                      <a:cubicBezTo>
                        <a:pt x="1" y="0"/>
                        <a:pt x="0" y="1"/>
                        <a:pt x="0" y="1"/>
                      </a:cubicBezTo>
                      <a:cubicBezTo>
                        <a:pt x="0" y="1"/>
                        <a:pt x="0" y="1"/>
                        <a:pt x="0" y="2"/>
                      </a:cubicBezTo>
                      <a:cubicBezTo>
                        <a:pt x="0" y="2"/>
                        <a:pt x="0" y="2"/>
                        <a:pt x="0" y="2"/>
                      </a:cubicBezTo>
                      <a:cubicBezTo>
                        <a:pt x="0" y="3"/>
                        <a:pt x="0"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8" name="Freeform 194"/>
                <p:cNvSpPr>
                  <a:spLocks/>
                </p:cNvSpPr>
                <p:nvPr/>
              </p:nvSpPr>
              <p:spPr bwMode="auto">
                <a:xfrm>
                  <a:off x="2189" y="995"/>
                  <a:ext cx="7" cy="7"/>
                </a:xfrm>
                <a:custGeom>
                  <a:avLst/>
                  <a:gdLst>
                    <a:gd name="T0" fmla="*/ 1 w 3"/>
                    <a:gd name="T1" fmla="*/ 2 h 3"/>
                    <a:gd name="T2" fmla="*/ 0 w 3"/>
                    <a:gd name="T3" fmla="*/ 1 h 3"/>
                    <a:gd name="T4" fmla="*/ 1 w 3"/>
                    <a:gd name="T5" fmla="*/ 0 h 3"/>
                    <a:gd name="T6" fmla="*/ 2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3"/>
                        <a:pt x="0" y="2"/>
                        <a:pt x="0" y="1"/>
                      </a:cubicBezTo>
                      <a:cubicBezTo>
                        <a:pt x="0" y="1"/>
                        <a:pt x="1" y="0"/>
                        <a:pt x="1" y="0"/>
                      </a:cubicBezTo>
                      <a:cubicBezTo>
                        <a:pt x="2" y="0"/>
                        <a:pt x="3" y="0"/>
                        <a:pt x="2" y="1"/>
                      </a:cubicBezTo>
                      <a:cubicBezTo>
                        <a:pt x="2" y="2"/>
                        <a:pt x="2"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69" name="Freeform 195"/>
                <p:cNvSpPr>
                  <a:spLocks/>
                </p:cNvSpPr>
                <p:nvPr/>
              </p:nvSpPr>
              <p:spPr bwMode="auto">
                <a:xfrm>
                  <a:off x="2189" y="995"/>
                  <a:ext cx="5" cy="5"/>
                </a:xfrm>
                <a:custGeom>
                  <a:avLst/>
                  <a:gdLst>
                    <a:gd name="T0" fmla="*/ 1 w 2"/>
                    <a:gd name="T1" fmla="*/ 2 h 2"/>
                    <a:gd name="T2" fmla="*/ 1 w 2"/>
                    <a:gd name="T3" fmla="*/ 2 h 2"/>
                    <a:gd name="T4" fmla="*/ 0 w 2"/>
                    <a:gd name="T5" fmla="*/ 2 h 2"/>
                    <a:gd name="T6" fmla="*/ 0 w 2"/>
                    <a:gd name="T7" fmla="*/ 1 h 2"/>
                    <a:gd name="T8" fmla="*/ 0 w 2"/>
                    <a:gd name="T9" fmla="*/ 0 h 2"/>
                    <a:gd name="T10" fmla="*/ 1 w 2"/>
                    <a:gd name="T11" fmla="*/ 0 h 2"/>
                    <a:gd name="T12" fmla="*/ 2 w 2"/>
                    <a:gd name="T13" fmla="*/ 0 h 2"/>
                    <a:gd name="T14" fmla="*/ 2 w 2"/>
                    <a:gd name="T15" fmla="*/ 1 h 2"/>
                    <a:gd name="T16" fmla="*/ 2 w 2"/>
                    <a:gd name="T17" fmla="*/ 2 h 2"/>
                    <a:gd name="T18" fmla="*/ 1 w 2"/>
                    <a:gd name="T19" fmla="*/ 2 h 2"/>
                    <a:gd name="T20" fmla="*/ 1 w 2"/>
                    <a:gd name="T21" fmla="*/ 2 h 2"/>
                    <a:gd name="T22" fmla="*/ 1 w 2"/>
                    <a:gd name="T23" fmla="*/ 2 h 2"/>
                    <a:gd name="T24" fmla="*/ 2 w 2"/>
                    <a:gd name="T25" fmla="*/ 2 h 2"/>
                    <a:gd name="T26" fmla="*/ 2 w 2"/>
                    <a:gd name="T27" fmla="*/ 1 h 2"/>
                    <a:gd name="T28" fmla="*/ 2 w 2"/>
                    <a:gd name="T29" fmla="*/ 0 h 2"/>
                    <a:gd name="T30" fmla="*/ 1 w 2"/>
                    <a:gd name="T31" fmla="*/ 0 h 2"/>
                    <a:gd name="T32" fmla="*/ 0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0" y="2"/>
                        <a:pt x="0" y="2"/>
                      </a:cubicBezTo>
                      <a:cubicBezTo>
                        <a:pt x="0" y="2"/>
                        <a:pt x="0" y="2"/>
                        <a:pt x="0" y="1"/>
                      </a:cubicBezTo>
                      <a:cubicBezTo>
                        <a:pt x="0" y="1"/>
                        <a:pt x="0" y="1"/>
                        <a:pt x="0" y="0"/>
                      </a:cubicBezTo>
                      <a:cubicBezTo>
                        <a:pt x="1" y="0"/>
                        <a:pt x="1" y="0"/>
                        <a:pt x="1" y="0"/>
                      </a:cubicBezTo>
                      <a:cubicBezTo>
                        <a:pt x="2" y="0"/>
                        <a:pt x="2" y="0"/>
                        <a:pt x="2" y="0"/>
                      </a:cubicBezTo>
                      <a:cubicBezTo>
                        <a:pt x="2" y="0"/>
                        <a:pt x="2" y="1"/>
                        <a:pt x="2" y="1"/>
                      </a:cubicBezTo>
                      <a:cubicBezTo>
                        <a:pt x="2" y="1"/>
                        <a:pt x="2" y="2"/>
                        <a:pt x="2" y="2"/>
                      </a:cubicBezTo>
                      <a:cubicBezTo>
                        <a:pt x="2" y="2"/>
                        <a:pt x="1" y="2"/>
                        <a:pt x="1" y="2"/>
                      </a:cubicBezTo>
                      <a:cubicBezTo>
                        <a:pt x="1" y="2"/>
                        <a:pt x="1" y="2"/>
                        <a:pt x="1" y="2"/>
                      </a:cubicBezTo>
                      <a:cubicBezTo>
                        <a:pt x="1" y="2"/>
                        <a:pt x="1" y="2"/>
                        <a:pt x="1" y="2"/>
                      </a:cubicBezTo>
                      <a:cubicBezTo>
                        <a:pt x="1" y="2"/>
                        <a:pt x="2" y="2"/>
                        <a:pt x="2" y="2"/>
                      </a:cubicBezTo>
                      <a:cubicBezTo>
                        <a:pt x="2" y="2"/>
                        <a:pt x="2" y="1"/>
                        <a:pt x="2" y="1"/>
                      </a:cubicBezTo>
                      <a:cubicBezTo>
                        <a:pt x="2" y="1"/>
                        <a:pt x="2" y="0"/>
                        <a:pt x="2" y="0"/>
                      </a:cubicBezTo>
                      <a:cubicBezTo>
                        <a:pt x="2" y="0"/>
                        <a:pt x="2" y="0"/>
                        <a:pt x="1" y="0"/>
                      </a:cubicBezTo>
                      <a:cubicBezTo>
                        <a:pt x="1" y="0"/>
                        <a:pt x="1" y="0"/>
                        <a:pt x="0" y="0"/>
                      </a:cubicBezTo>
                      <a:cubicBezTo>
                        <a:pt x="0" y="1"/>
                        <a:pt x="0" y="1"/>
                        <a:pt x="0" y="1"/>
                      </a:cubicBezTo>
                      <a:cubicBezTo>
                        <a:pt x="0" y="2"/>
                        <a:pt x="0" y="2"/>
                        <a:pt x="0" y="2"/>
                      </a:cubicBezTo>
                      <a:cubicBezTo>
                        <a:pt x="0"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0" name="Freeform 196"/>
                <p:cNvSpPr>
                  <a:spLocks/>
                </p:cNvSpPr>
                <p:nvPr/>
              </p:nvSpPr>
              <p:spPr bwMode="auto">
                <a:xfrm>
                  <a:off x="2205" y="995"/>
                  <a:ext cx="5"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1"/>
                        <a:pt x="1" y="0"/>
                        <a:pt x="1" y="0"/>
                      </a:cubicBezTo>
                      <a:cubicBezTo>
                        <a:pt x="2" y="0"/>
                        <a:pt x="2" y="1"/>
                        <a:pt x="2" y="1"/>
                      </a:cubicBezTo>
                      <a:cubicBezTo>
                        <a:pt x="2" y="1"/>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1" name="Freeform 197"/>
                <p:cNvSpPr>
                  <a:spLocks/>
                </p:cNvSpPr>
                <p:nvPr/>
              </p:nvSpPr>
              <p:spPr bwMode="auto">
                <a:xfrm>
                  <a:off x="2205" y="995"/>
                  <a:ext cx="5" cy="5"/>
                </a:xfrm>
                <a:custGeom>
                  <a:avLst/>
                  <a:gdLst>
                    <a:gd name="T0" fmla="*/ 1 w 2"/>
                    <a:gd name="T1" fmla="*/ 2 h 2"/>
                    <a:gd name="T2" fmla="*/ 1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1 h 2"/>
                    <a:gd name="T16" fmla="*/ 2 w 2"/>
                    <a:gd name="T17" fmla="*/ 2 h 2"/>
                    <a:gd name="T18" fmla="*/ 1 w 2"/>
                    <a:gd name="T19" fmla="*/ 2 h 2"/>
                    <a:gd name="T20" fmla="*/ 1 w 2"/>
                    <a:gd name="T21" fmla="*/ 2 h 2"/>
                    <a:gd name="T22" fmla="*/ 1 w 2"/>
                    <a:gd name="T23" fmla="*/ 2 h 2"/>
                    <a:gd name="T24" fmla="*/ 2 w 2"/>
                    <a:gd name="T25" fmla="*/ 2 h 2"/>
                    <a:gd name="T26" fmla="*/ 2 w 2"/>
                    <a:gd name="T27" fmla="*/ 1 h 2"/>
                    <a:gd name="T28" fmla="*/ 2 w 2"/>
                    <a:gd name="T29" fmla="*/ 0 h 2"/>
                    <a:gd name="T30" fmla="*/ 1 w 2"/>
                    <a:gd name="T31" fmla="*/ 0 h 2"/>
                    <a:gd name="T32" fmla="*/ 0 w 2"/>
                    <a:gd name="T33" fmla="*/ 1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0" y="2"/>
                        <a:pt x="0" y="2"/>
                      </a:cubicBezTo>
                      <a:cubicBezTo>
                        <a:pt x="0" y="2"/>
                        <a:pt x="0" y="2"/>
                        <a:pt x="0" y="1"/>
                      </a:cubicBezTo>
                      <a:cubicBezTo>
                        <a:pt x="0" y="1"/>
                        <a:pt x="0" y="1"/>
                        <a:pt x="0" y="1"/>
                      </a:cubicBezTo>
                      <a:cubicBezTo>
                        <a:pt x="1" y="0"/>
                        <a:pt x="1" y="0"/>
                        <a:pt x="1" y="0"/>
                      </a:cubicBezTo>
                      <a:cubicBezTo>
                        <a:pt x="1" y="0"/>
                        <a:pt x="2" y="0"/>
                        <a:pt x="2" y="0"/>
                      </a:cubicBezTo>
                      <a:cubicBezTo>
                        <a:pt x="2" y="1"/>
                        <a:pt x="2" y="1"/>
                        <a:pt x="2" y="1"/>
                      </a:cubicBezTo>
                      <a:cubicBezTo>
                        <a:pt x="2" y="1"/>
                        <a:pt x="2" y="1"/>
                        <a:pt x="2" y="2"/>
                      </a:cubicBezTo>
                      <a:cubicBezTo>
                        <a:pt x="1" y="2"/>
                        <a:pt x="1" y="2"/>
                        <a:pt x="1" y="2"/>
                      </a:cubicBezTo>
                      <a:cubicBezTo>
                        <a:pt x="1" y="2"/>
                        <a:pt x="1" y="2"/>
                        <a:pt x="1" y="2"/>
                      </a:cubicBezTo>
                      <a:cubicBezTo>
                        <a:pt x="1" y="2"/>
                        <a:pt x="1" y="2"/>
                        <a:pt x="1" y="2"/>
                      </a:cubicBezTo>
                      <a:cubicBezTo>
                        <a:pt x="1" y="2"/>
                        <a:pt x="1" y="2"/>
                        <a:pt x="2" y="2"/>
                      </a:cubicBezTo>
                      <a:cubicBezTo>
                        <a:pt x="2" y="1"/>
                        <a:pt x="2" y="1"/>
                        <a:pt x="2" y="1"/>
                      </a:cubicBezTo>
                      <a:cubicBezTo>
                        <a:pt x="2" y="1"/>
                        <a:pt x="2" y="1"/>
                        <a:pt x="2" y="0"/>
                      </a:cubicBezTo>
                      <a:cubicBezTo>
                        <a:pt x="2" y="0"/>
                        <a:pt x="1" y="0"/>
                        <a:pt x="1" y="0"/>
                      </a:cubicBezTo>
                      <a:cubicBezTo>
                        <a:pt x="1" y="0"/>
                        <a:pt x="1" y="0"/>
                        <a:pt x="0" y="1"/>
                      </a:cubicBezTo>
                      <a:cubicBezTo>
                        <a:pt x="0" y="1"/>
                        <a:pt x="0" y="1"/>
                        <a:pt x="0" y="1"/>
                      </a:cubicBezTo>
                      <a:cubicBezTo>
                        <a:pt x="0" y="2"/>
                        <a:pt x="0" y="2"/>
                        <a:pt x="0" y="2"/>
                      </a:cubicBezTo>
                      <a:cubicBezTo>
                        <a:pt x="0"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2" name="Freeform 198"/>
                <p:cNvSpPr>
                  <a:spLocks/>
                </p:cNvSpPr>
                <p:nvPr/>
              </p:nvSpPr>
              <p:spPr bwMode="auto">
                <a:xfrm>
                  <a:off x="2212" y="995"/>
                  <a:ext cx="3" cy="2"/>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0"/>
                        <a:pt x="0" y="0"/>
                        <a:pt x="1" y="0"/>
                      </a:cubicBezTo>
                      <a:cubicBezTo>
                        <a:pt x="1" y="0"/>
                        <a:pt x="1" y="0"/>
                        <a:pt x="1" y="0"/>
                      </a:cubicBezTo>
                      <a:cubicBezTo>
                        <a:pt x="1" y="1"/>
                        <a:pt x="1"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3" name="Freeform 199"/>
                <p:cNvSpPr>
                  <a:spLocks/>
                </p:cNvSpPr>
                <p:nvPr/>
              </p:nvSpPr>
              <p:spPr bwMode="auto">
                <a:xfrm>
                  <a:off x="2212" y="995"/>
                  <a:ext cx="3" cy="2"/>
                </a:xfrm>
                <a:custGeom>
                  <a:avLst/>
                  <a:gdLst>
                    <a:gd name="T0" fmla="*/ 0 w 1"/>
                    <a:gd name="T1" fmla="*/ 1 h 1"/>
                    <a:gd name="T2" fmla="*/ 0 w 1"/>
                    <a:gd name="T3" fmla="*/ 1 h 1"/>
                    <a:gd name="T4" fmla="*/ 0 w 1"/>
                    <a:gd name="T5" fmla="*/ 1 h 1"/>
                    <a:gd name="T6" fmla="*/ 0 w 1"/>
                    <a:gd name="T7" fmla="*/ 1 h 1"/>
                    <a:gd name="T8" fmla="*/ 0 w 1"/>
                    <a:gd name="T9" fmla="*/ 0 h 1"/>
                    <a:gd name="T10" fmla="*/ 1 w 1"/>
                    <a:gd name="T11" fmla="*/ 0 h 1"/>
                    <a:gd name="T12" fmla="*/ 1 w 1"/>
                    <a:gd name="T13" fmla="*/ 0 h 1"/>
                    <a:gd name="T14" fmla="*/ 1 w 1"/>
                    <a:gd name="T15" fmla="*/ 0 h 1"/>
                    <a:gd name="T16" fmla="*/ 1 w 1"/>
                    <a:gd name="T17" fmla="*/ 1 h 1"/>
                    <a:gd name="T18" fmla="*/ 0 w 1"/>
                    <a:gd name="T19" fmla="*/ 1 h 1"/>
                    <a:gd name="T20" fmla="*/ 0 w 1"/>
                    <a:gd name="T21" fmla="*/ 1 h 1"/>
                    <a:gd name="T22" fmla="*/ 0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4" name="Freeform 200"/>
                <p:cNvSpPr>
                  <a:spLocks/>
                </p:cNvSpPr>
                <p:nvPr/>
              </p:nvSpPr>
              <p:spPr bwMode="auto">
                <a:xfrm>
                  <a:off x="2217" y="992"/>
                  <a:ext cx="3" cy="3"/>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5" name="Freeform 201"/>
                <p:cNvSpPr>
                  <a:spLocks/>
                </p:cNvSpPr>
                <p:nvPr/>
              </p:nvSpPr>
              <p:spPr bwMode="auto">
                <a:xfrm>
                  <a:off x="2217" y="992"/>
                  <a:ext cx="3" cy="3"/>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0" y="1"/>
                        <a:pt x="0" y="1"/>
                      </a:cubicBezTo>
                      <a:cubicBezTo>
                        <a:pt x="0" y="1"/>
                        <a:pt x="0" y="1"/>
                        <a:pt x="0" y="0"/>
                      </a:cubicBezTo>
                      <a:cubicBezTo>
                        <a:pt x="0" y="0"/>
                        <a:pt x="0" y="0"/>
                        <a:pt x="0"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1"/>
                        <a:pt x="0" y="1"/>
                        <a:pt x="0" y="1"/>
                      </a:cubicBezTo>
                      <a:cubicBezTo>
                        <a:pt x="0"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6" name="Freeform 202"/>
                <p:cNvSpPr>
                  <a:spLocks/>
                </p:cNvSpPr>
                <p:nvPr/>
              </p:nvSpPr>
              <p:spPr bwMode="auto">
                <a:xfrm>
                  <a:off x="2163" y="981"/>
                  <a:ext cx="7" cy="7"/>
                </a:xfrm>
                <a:custGeom>
                  <a:avLst/>
                  <a:gdLst>
                    <a:gd name="T0" fmla="*/ 1 w 3"/>
                    <a:gd name="T1" fmla="*/ 3 h 3"/>
                    <a:gd name="T2" fmla="*/ 0 w 3"/>
                    <a:gd name="T3" fmla="*/ 1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2"/>
                        <a:pt x="0" y="1"/>
                      </a:cubicBezTo>
                      <a:cubicBezTo>
                        <a:pt x="1" y="0"/>
                        <a:pt x="1" y="0"/>
                        <a:pt x="2" y="0"/>
                      </a:cubicBezTo>
                      <a:cubicBezTo>
                        <a:pt x="3" y="0"/>
                        <a:pt x="3" y="1"/>
                        <a:pt x="3" y="1"/>
                      </a:cubicBezTo>
                      <a:cubicBezTo>
                        <a:pt x="3" y="2"/>
                        <a:pt x="2"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7" name="Freeform 203"/>
                <p:cNvSpPr>
                  <a:spLocks/>
                </p:cNvSpPr>
                <p:nvPr/>
              </p:nvSpPr>
              <p:spPr bwMode="auto">
                <a:xfrm>
                  <a:off x="2163" y="981"/>
                  <a:ext cx="7" cy="7"/>
                </a:xfrm>
                <a:custGeom>
                  <a:avLst/>
                  <a:gdLst>
                    <a:gd name="T0" fmla="*/ 1 w 3"/>
                    <a:gd name="T1" fmla="*/ 3 h 3"/>
                    <a:gd name="T2" fmla="*/ 1 w 3"/>
                    <a:gd name="T3" fmla="*/ 3 h 3"/>
                    <a:gd name="T4" fmla="*/ 1 w 3"/>
                    <a:gd name="T5" fmla="*/ 2 h 3"/>
                    <a:gd name="T6" fmla="*/ 0 w 3"/>
                    <a:gd name="T7" fmla="*/ 1 h 3"/>
                    <a:gd name="T8" fmla="*/ 1 w 3"/>
                    <a:gd name="T9" fmla="*/ 0 h 3"/>
                    <a:gd name="T10" fmla="*/ 2 w 3"/>
                    <a:gd name="T11" fmla="*/ 0 h 3"/>
                    <a:gd name="T12" fmla="*/ 3 w 3"/>
                    <a:gd name="T13" fmla="*/ 0 h 3"/>
                    <a:gd name="T14" fmla="*/ 3 w 3"/>
                    <a:gd name="T15" fmla="*/ 1 h 3"/>
                    <a:gd name="T16" fmla="*/ 3 w 3"/>
                    <a:gd name="T17" fmla="*/ 2 h 3"/>
                    <a:gd name="T18" fmla="*/ 1 w 3"/>
                    <a:gd name="T19" fmla="*/ 3 h 3"/>
                    <a:gd name="T20" fmla="*/ 1 w 3"/>
                    <a:gd name="T21" fmla="*/ 3 h 3"/>
                    <a:gd name="T22" fmla="*/ 1 w 3"/>
                    <a:gd name="T23" fmla="*/ 3 h 3"/>
                    <a:gd name="T24" fmla="*/ 3 w 3"/>
                    <a:gd name="T25" fmla="*/ 2 h 3"/>
                    <a:gd name="T26" fmla="*/ 3 w 3"/>
                    <a:gd name="T27" fmla="*/ 1 h 3"/>
                    <a:gd name="T28" fmla="*/ 3 w 3"/>
                    <a:gd name="T29" fmla="*/ 0 h 3"/>
                    <a:gd name="T30" fmla="*/ 2 w 3"/>
                    <a:gd name="T31" fmla="*/ 0 h 3"/>
                    <a:gd name="T32" fmla="*/ 1 w 3"/>
                    <a:gd name="T33" fmla="*/ 0 h 3"/>
                    <a:gd name="T34" fmla="*/ 0 w 3"/>
                    <a:gd name="T35" fmla="*/ 1 h 3"/>
                    <a:gd name="T36" fmla="*/ 1 w 3"/>
                    <a:gd name="T37" fmla="*/ 2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3"/>
                        <a:pt x="1" y="2"/>
                      </a:cubicBezTo>
                      <a:cubicBezTo>
                        <a:pt x="0" y="2"/>
                        <a:pt x="0" y="2"/>
                        <a:pt x="0" y="1"/>
                      </a:cubicBezTo>
                      <a:cubicBezTo>
                        <a:pt x="0" y="1"/>
                        <a:pt x="1" y="0"/>
                        <a:pt x="1" y="0"/>
                      </a:cubicBezTo>
                      <a:cubicBezTo>
                        <a:pt x="1" y="0"/>
                        <a:pt x="2" y="0"/>
                        <a:pt x="2" y="0"/>
                      </a:cubicBezTo>
                      <a:cubicBezTo>
                        <a:pt x="3" y="0"/>
                        <a:pt x="3" y="0"/>
                        <a:pt x="3" y="0"/>
                      </a:cubicBezTo>
                      <a:cubicBezTo>
                        <a:pt x="3" y="1"/>
                        <a:pt x="3" y="1"/>
                        <a:pt x="3" y="1"/>
                      </a:cubicBezTo>
                      <a:cubicBezTo>
                        <a:pt x="3" y="2"/>
                        <a:pt x="3" y="2"/>
                        <a:pt x="3" y="2"/>
                      </a:cubicBezTo>
                      <a:cubicBezTo>
                        <a:pt x="2" y="3"/>
                        <a:pt x="2" y="3"/>
                        <a:pt x="1" y="3"/>
                      </a:cubicBezTo>
                      <a:cubicBezTo>
                        <a:pt x="1" y="3"/>
                        <a:pt x="1" y="3"/>
                        <a:pt x="1" y="3"/>
                      </a:cubicBezTo>
                      <a:cubicBezTo>
                        <a:pt x="1" y="3"/>
                        <a:pt x="1" y="3"/>
                        <a:pt x="1" y="3"/>
                      </a:cubicBezTo>
                      <a:cubicBezTo>
                        <a:pt x="2" y="3"/>
                        <a:pt x="2" y="3"/>
                        <a:pt x="3" y="2"/>
                      </a:cubicBezTo>
                      <a:cubicBezTo>
                        <a:pt x="3" y="2"/>
                        <a:pt x="3" y="2"/>
                        <a:pt x="3" y="1"/>
                      </a:cubicBezTo>
                      <a:cubicBezTo>
                        <a:pt x="3" y="1"/>
                        <a:pt x="3" y="1"/>
                        <a:pt x="3" y="0"/>
                      </a:cubicBezTo>
                      <a:cubicBezTo>
                        <a:pt x="3" y="0"/>
                        <a:pt x="3" y="0"/>
                        <a:pt x="2" y="0"/>
                      </a:cubicBezTo>
                      <a:cubicBezTo>
                        <a:pt x="2" y="0"/>
                        <a:pt x="1" y="0"/>
                        <a:pt x="1" y="0"/>
                      </a:cubicBezTo>
                      <a:cubicBezTo>
                        <a:pt x="1" y="0"/>
                        <a:pt x="0" y="1"/>
                        <a:pt x="0" y="1"/>
                      </a:cubicBezTo>
                      <a:cubicBezTo>
                        <a:pt x="0" y="2"/>
                        <a:pt x="0" y="2"/>
                        <a:pt x="1" y="2"/>
                      </a:cubicBezTo>
                      <a:cubicBezTo>
                        <a:pt x="1"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8" name="Freeform 204"/>
                <p:cNvSpPr>
                  <a:spLocks/>
                </p:cNvSpPr>
                <p:nvPr/>
              </p:nvSpPr>
              <p:spPr bwMode="auto">
                <a:xfrm>
                  <a:off x="2222" y="988"/>
                  <a:ext cx="2" cy="4"/>
                </a:xfrm>
                <a:custGeom>
                  <a:avLst/>
                  <a:gdLst>
                    <a:gd name="T0" fmla="*/ 1 w 1"/>
                    <a:gd name="T1" fmla="*/ 2 h 2"/>
                    <a:gd name="T2" fmla="*/ 0 w 1"/>
                    <a:gd name="T3" fmla="*/ 1 h 2"/>
                    <a:gd name="T4" fmla="*/ 1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2"/>
                        <a:pt x="0" y="1"/>
                        <a:pt x="0" y="1"/>
                      </a:cubicBezTo>
                      <a:cubicBezTo>
                        <a:pt x="0" y="1"/>
                        <a:pt x="1" y="1"/>
                        <a:pt x="1" y="1"/>
                      </a:cubicBezTo>
                      <a:cubicBezTo>
                        <a:pt x="1" y="0"/>
                        <a:pt x="1" y="1"/>
                        <a:pt x="1" y="1"/>
                      </a:cubicBezTo>
                      <a:cubicBezTo>
                        <a:pt x="1" y="1"/>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79" name="Freeform 205"/>
                <p:cNvSpPr>
                  <a:spLocks/>
                </p:cNvSpPr>
                <p:nvPr/>
              </p:nvSpPr>
              <p:spPr bwMode="auto">
                <a:xfrm>
                  <a:off x="2222" y="988"/>
                  <a:ext cx="2" cy="4"/>
                </a:xfrm>
                <a:custGeom>
                  <a:avLst/>
                  <a:gdLst>
                    <a:gd name="T0" fmla="*/ 1 w 1"/>
                    <a:gd name="T1" fmla="*/ 2 h 2"/>
                    <a:gd name="T2" fmla="*/ 1 w 1"/>
                    <a:gd name="T3" fmla="*/ 2 h 2"/>
                    <a:gd name="T4" fmla="*/ 0 w 1"/>
                    <a:gd name="T5" fmla="*/ 1 h 2"/>
                    <a:gd name="T6" fmla="*/ 0 w 1"/>
                    <a:gd name="T7" fmla="*/ 1 h 2"/>
                    <a:gd name="T8" fmla="*/ 0 w 1"/>
                    <a:gd name="T9" fmla="*/ 1 h 2"/>
                    <a:gd name="T10" fmla="*/ 1 w 1"/>
                    <a:gd name="T11" fmla="*/ 1 h 2"/>
                    <a:gd name="T12" fmla="*/ 1 w 1"/>
                    <a:gd name="T13" fmla="*/ 1 h 2"/>
                    <a:gd name="T14" fmla="*/ 1 w 1"/>
                    <a:gd name="T15" fmla="*/ 1 h 2"/>
                    <a:gd name="T16" fmla="*/ 1 w 1"/>
                    <a:gd name="T17" fmla="*/ 1 h 2"/>
                    <a:gd name="T18" fmla="*/ 1 w 1"/>
                    <a:gd name="T19" fmla="*/ 2 h 2"/>
                    <a:gd name="T20" fmla="*/ 1 w 1"/>
                    <a:gd name="T21" fmla="*/ 2 h 2"/>
                    <a:gd name="T22" fmla="*/ 1 w 1"/>
                    <a:gd name="T23" fmla="*/ 2 h 2"/>
                    <a:gd name="T24" fmla="*/ 1 w 1"/>
                    <a:gd name="T25" fmla="*/ 1 h 2"/>
                    <a:gd name="T26" fmla="*/ 1 w 1"/>
                    <a:gd name="T27" fmla="*/ 1 h 2"/>
                    <a:gd name="T28" fmla="*/ 1 w 1"/>
                    <a:gd name="T29" fmla="*/ 1 h 2"/>
                    <a:gd name="T30" fmla="*/ 1 w 1"/>
                    <a:gd name="T31" fmla="*/ 1 h 2"/>
                    <a:gd name="T32" fmla="*/ 0 w 1"/>
                    <a:gd name="T33" fmla="*/ 1 h 2"/>
                    <a:gd name="T34" fmla="*/ 0 w 1"/>
                    <a:gd name="T35" fmla="*/ 1 h 2"/>
                    <a:gd name="T36" fmla="*/ 0 w 1"/>
                    <a:gd name="T37" fmla="*/ 1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0" y="2"/>
                        <a:pt x="0" y="1"/>
                      </a:cubicBezTo>
                      <a:cubicBezTo>
                        <a:pt x="0" y="1"/>
                        <a:pt x="0" y="1"/>
                        <a:pt x="0" y="1"/>
                      </a:cubicBezTo>
                      <a:cubicBezTo>
                        <a:pt x="0" y="1"/>
                        <a:pt x="0" y="1"/>
                        <a:pt x="0" y="1"/>
                      </a:cubicBezTo>
                      <a:cubicBezTo>
                        <a:pt x="1" y="1"/>
                        <a:pt x="1" y="1"/>
                        <a:pt x="1" y="1"/>
                      </a:cubicBezTo>
                      <a:cubicBezTo>
                        <a:pt x="1" y="0"/>
                        <a:pt x="1" y="1"/>
                        <a:pt x="1" y="1"/>
                      </a:cubicBezTo>
                      <a:cubicBezTo>
                        <a:pt x="1" y="1"/>
                        <a:pt x="1" y="1"/>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1" y="1"/>
                        <a:pt x="1" y="1"/>
                        <a:pt x="1" y="1"/>
                      </a:cubicBezTo>
                      <a:cubicBezTo>
                        <a:pt x="1" y="1"/>
                        <a:pt x="1" y="1"/>
                        <a:pt x="1" y="1"/>
                      </a:cubicBezTo>
                      <a:cubicBezTo>
                        <a:pt x="1" y="1"/>
                        <a:pt x="1" y="0"/>
                        <a:pt x="1" y="1"/>
                      </a:cubicBezTo>
                      <a:cubicBezTo>
                        <a:pt x="1" y="1"/>
                        <a:pt x="1" y="1"/>
                        <a:pt x="0" y="1"/>
                      </a:cubicBezTo>
                      <a:cubicBezTo>
                        <a:pt x="0" y="1"/>
                        <a:pt x="0" y="1"/>
                        <a:pt x="0" y="1"/>
                      </a:cubicBezTo>
                      <a:cubicBezTo>
                        <a:pt x="0" y="1"/>
                        <a:pt x="0" y="1"/>
                        <a:pt x="0" y="1"/>
                      </a:cubicBezTo>
                      <a:cubicBezTo>
                        <a:pt x="0"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0" name="Freeform 206"/>
                <p:cNvSpPr>
                  <a:spLocks/>
                </p:cNvSpPr>
                <p:nvPr/>
              </p:nvSpPr>
              <p:spPr bwMode="auto">
                <a:xfrm>
                  <a:off x="2156" y="974"/>
                  <a:ext cx="7" cy="7"/>
                </a:xfrm>
                <a:custGeom>
                  <a:avLst/>
                  <a:gdLst>
                    <a:gd name="T0" fmla="*/ 1 w 3"/>
                    <a:gd name="T1" fmla="*/ 3 h 3"/>
                    <a:gd name="T2" fmla="*/ 0 w 3"/>
                    <a:gd name="T3" fmla="*/ 1 h 3"/>
                    <a:gd name="T4" fmla="*/ 2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0" y="2"/>
                        <a:pt x="0" y="1"/>
                      </a:cubicBezTo>
                      <a:cubicBezTo>
                        <a:pt x="1" y="1"/>
                        <a:pt x="1" y="0"/>
                        <a:pt x="2" y="0"/>
                      </a:cubicBezTo>
                      <a:cubicBezTo>
                        <a:pt x="3" y="0"/>
                        <a:pt x="3" y="1"/>
                        <a:pt x="3" y="1"/>
                      </a:cubicBezTo>
                      <a:cubicBezTo>
                        <a:pt x="3" y="2"/>
                        <a:pt x="2"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1" name="Freeform 207"/>
                <p:cNvSpPr>
                  <a:spLocks/>
                </p:cNvSpPr>
                <p:nvPr/>
              </p:nvSpPr>
              <p:spPr bwMode="auto">
                <a:xfrm>
                  <a:off x="2156" y="974"/>
                  <a:ext cx="7" cy="7"/>
                </a:xfrm>
                <a:custGeom>
                  <a:avLst/>
                  <a:gdLst>
                    <a:gd name="T0" fmla="*/ 1 w 3"/>
                    <a:gd name="T1" fmla="*/ 3 h 3"/>
                    <a:gd name="T2" fmla="*/ 1 w 3"/>
                    <a:gd name="T3" fmla="*/ 3 h 3"/>
                    <a:gd name="T4" fmla="*/ 1 w 3"/>
                    <a:gd name="T5" fmla="*/ 2 h 3"/>
                    <a:gd name="T6" fmla="*/ 0 w 3"/>
                    <a:gd name="T7" fmla="*/ 1 h 3"/>
                    <a:gd name="T8" fmla="*/ 1 w 3"/>
                    <a:gd name="T9" fmla="*/ 0 h 3"/>
                    <a:gd name="T10" fmla="*/ 2 w 3"/>
                    <a:gd name="T11" fmla="*/ 0 h 3"/>
                    <a:gd name="T12" fmla="*/ 3 w 3"/>
                    <a:gd name="T13" fmla="*/ 0 h 3"/>
                    <a:gd name="T14" fmla="*/ 3 w 3"/>
                    <a:gd name="T15" fmla="*/ 1 h 3"/>
                    <a:gd name="T16" fmla="*/ 2 w 3"/>
                    <a:gd name="T17" fmla="*/ 2 h 3"/>
                    <a:gd name="T18" fmla="*/ 1 w 3"/>
                    <a:gd name="T19" fmla="*/ 3 h 3"/>
                    <a:gd name="T20" fmla="*/ 1 w 3"/>
                    <a:gd name="T21" fmla="*/ 3 h 3"/>
                    <a:gd name="T22" fmla="*/ 1 w 3"/>
                    <a:gd name="T23" fmla="*/ 3 h 3"/>
                    <a:gd name="T24" fmla="*/ 2 w 3"/>
                    <a:gd name="T25" fmla="*/ 2 h 3"/>
                    <a:gd name="T26" fmla="*/ 3 w 3"/>
                    <a:gd name="T27" fmla="*/ 1 h 3"/>
                    <a:gd name="T28" fmla="*/ 3 w 3"/>
                    <a:gd name="T29" fmla="*/ 0 h 3"/>
                    <a:gd name="T30" fmla="*/ 2 w 3"/>
                    <a:gd name="T31" fmla="*/ 0 h 3"/>
                    <a:gd name="T32" fmla="*/ 1 w 3"/>
                    <a:gd name="T33" fmla="*/ 0 h 3"/>
                    <a:gd name="T34" fmla="*/ 0 w 3"/>
                    <a:gd name="T35" fmla="*/ 1 h 3"/>
                    <a:gd name="T36" fmla="*/ 1 w 3"/>
                    <a:gd name="T37" fmla="*/ 2 h 3"/>
                    <a:gd name="T38" fmla="*/ 1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3"/>
                      </a:moveTo>
                      <a:cubicBezTo>
                        <a:pt x="1" y="3"/>
                        <a:pt x="1" y="3"/>
                        <a:pt x="1" y="3"/>
                      </a:cubicBezTo>
                      <a:cubicBezTo>
                        <a:pt x="1" y="3"/>
                        <a:pt x="1" y="2"/>
                        <a:pt x="1" y="2"/>
                      </a:cubicBezTo>
                      <a:cubicBezTo>
                        <a:pt x="0" y="2"/>
                        <a:pt x="0" y="2"/>
                        <a:pt x="0" y="1"/>
                      </a:cubicBezTo>
                      <a:cubicBezTo>
                        <a:pt x="1" y="1"/>
                        <a:pt x="1" y="1"/>
                        <a:pt x="1" y="0"/>
                      </a:cubicBezTo>
                      <a:cubicBezTo>
                        <a:pt x="1" y="0"/>
                        <a:pt x="2" y="0"/>
                        <a:pt x="2" y="0"/>
                      </a:cubicBezTo>
                      <a:cubicBezTo>
                        <a:pt x="2" y="0"/>
                        <a:pt x="3" y="0"/>
                        <a:pt x="3" y="0"/>
                      </a:cubicBezTo>
                      <a:cubicBezTo>
                        <a:pt x="3" y="1"/>
                        <a:pt x="3" y="1"/>
                        <a:pt x="3" y="1"/>
                      </a:cubicBezTo>
                      <a:cubicBezTo>
                        <a:pt x="3" y="2"/>
                        <a:pt x="3" y="2"/>
                        <a:pt x="2" y="2"/>
                      </a:cubicBezTo>
                      <a:cubicBezTo>
                        <a:pt x="2" y="3"/>
                        <a:pt x="2" y="3"/>
                        <a:pt x="1" y="3"/>
                      </a:cubicBezTo>
                      <a:cubicBezTo>
                        <a:pt x="1" y="3"/>
                        <a:pt x="1" y="3"/>
                        <a:pt x="1" y="3"/>
                      </a:cubicBezTo>
                      <a:cubicBezTo>
                        <a:pt x="1" y="3"/>
                        <a:pt x="1" y="3"/>
                        <a:pt x="1" y="3"/>
                      </a:cubicBezTo>
                      <a:cubicBezTo>
                        <a:pt x="2" y="3"/>
                        <a:pt x="2" y="3"/>
                        <a:pt x="2" y="2"/>
                      </a:cubicBezTo>
                      <a:cubicBezTo>
                        <a:pt x="3" y="2"/>
                        <a:pt x="3" y="2"/>
                        <a:pt x="3" y="1"/>
                      </a:cubicBezTo>
                      <a:cubicBezTo>
                        <a:pt x="3" y="1"/>
                        <a:pt x="3" y="1"/>
                        <a:pt x="3" y="0"/>
                      </a:cubicBezTo>
                      <a:cubicBezTo>
                        <a:pt x="3" y="0"/>
                        <a:pt x="2" y="0"/>
                        <a:pt x="2" y="0"/>
                      </a:cubicBezTo>
                      <a:cubicBezTo>
                        <a:pt x="2" y="0"/>
                        <a:pt x="1" y="0"/>
                        <a:pt x="1" y="0"/>
                      </a:cubicBezTo>
                      <a:cubicBezTo>
                        <a:pt x="1" y="1"/>
                        <a:pt x="1" y="1"/>
                        <a:pt x="0" y="1"/>
                      </a:cubicBezTo>
                      <a:cubicBezTo>
                        <a:pt x="0" y="2"/>
                        <a:pt x="0" y="2"/>
                        <a:pt x="1" y="2"/>
                      </a:cubicBezTo>
                      <a:cubicBezTo>
                        <a:pt x="1"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2" name="Freeform 208"/>
                <p:cNvSpPr>
                  <a:spLocks/>
                </p:cNvSpPr>
                <p:nvPr/>
              </p:nvSpPr>
              <p:spPr bwMode="auto">
                <a:xfrm>
                  <a:off x="2151" y="967"/>
                  <a:ext cx="7" cy="4"/>
                </a:xfrm>
                <a:custGeom>
                  <a:avLst/>
                  <a:gdLst>
                    <a:gd name="T0" fmla="*/ 1 w 3"/>
                    <a:gd name="T1" fmla="*/ 2 h 2"/>
                    <a:gd name="T2" fmla="*/ 0 w 3"/>
                    <a:gd name="T3" fmla="*/ 1 h 2"/>
                    <a:gd name="T4" fmla="*/ 2 w 3"/>
                    <a:gd name="T5" fmla="*/ 0 h 2"/>
                    <a:gd name="T6" fmla="*/ 3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0" y="2"/>
                        <a:pt x="0" y="2"/>
                        <a:pt x="0" y="1"/>
                      </a:cubicBezTo>
                      <a:cubicBezTo>
                        <a:pt x="1" y="0"/>
                        <a:pt x="1" y="0"/>
                        <a:pt x="2" y="0"/>
                      </a:cubicBezTo>
                      <a:cubicBezTo>
                        <a:pt x="2" y="0"/>
                        <a:pt x="3" y="1"/>
                        <a:pt x="3" y="1"/>
                      </a:cubicBezTo>
                      <a:cubicBezTo>
                        <a:pt x="2" y="2"/>
                        <a:pt x="2"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3" name="Freeform 209"/>
                <p:cNvSpPr>
                  <a:spLocks/>
                </p:cNvSpPr>
                <p:nvPr/>
              </p:nvSpPr>
              <p:spPr bwMode="auto">
                <a:xfrm>
                  <a:off x="2151" y="967"/>
                  <a:ext cx="7" cy="4"/>
                </a:xfrm>
                <a:custGeom>
                  <a:avLst/>
                  <a:gdLst>
                    <a:gd name="T0" fmla="*/ 1 w 3"/>
                    <a:gd name="T1" fmla="*/ 2 h 2"/>
                    <a:gd name="T2" fmla="*/ 1 w 3"/>
                    <a:gd name="T3" fmla="*/ 2 h 2"/>
                    <a:gd name="T4" fmla="*/ 0 w 3"/>
                    <a:gd name="T5" fmla="*/ 2 h 2"/>
                    <a:gd name="T6" fmla="*/ 0 w 3"/>
                    <a:gd name="T7" fmla="*/ 1 h 2"/>
                    <a:gd name="T8" fmla="*/ 1 w 3"/>
                    <a:gd name="T9" fmla="*/ 0 h 2"/>
                    <a:gd name="T10" fmla="*/ 2 w 3"/>
                    <a:gd name="T11" fmla="*/ 0 h 2"/>
                    <a:gd name="T12" fmla="*/ 3 w 3"/>
                    <a:gd name="T13" fmla="*/ 0 h 2"/>
                    <a:gd name="T14" fmla="*/ 3 w 3"/>
                    <a:gd name="T15" fmla="*/ 1 h 2"/>
                    <a:gd name="T16" fmla="*/ 2 w 3"/>
                    <a:gd name="T17" fmla="*/ 2 h 2"/>
                    <a:gd name="T18" fmla="*/ 1 w 3"/>
                    <a:gd name="T19" fmla="*/ 2 h 2"/>
                    <a:gd name="T20" fmla="*/ 1 w 3"/>
                    <a:gd name="T21" fmla="*/ 2 h 2"/>
                    <a:gd name="T22" fmla="*/ 1 w 3"/>
                    <a:gd name="T23" fmla="*/ 2 h 2"/>
                    <a:gd name="T24" fmla="*/ 2 w 3"/>
                    <a:gd name="T25" fmla="*/ 2 h 2"/>
                    <a:gd name="T26" fmla="*/ 3 w 3"/>
                    <a:gd name="T27" fmla="*/ 1 h 2"/>
                    <a:gd name="T28" fmla="*/ 3 w 3"/>
                    <a:gd name="T29" fmla="*/ 0 h 2"/>
                    <a:gd name="T30" fmla="*/ 2 w 3"/>
                    <a:gd name="T31" fmla="*/ 0 h 2"/>
                    <a:gd name="T32" fmla="*/ 1 w 3"/>
                    <a:gd name="T33" fmla="*/ 0 h 2"/>
                    <a:gd name="T34" fmla="*/ 0 w 3"/>
                    <a:gd name="T35" fmla="*/ 1 h 2"/>
                    <a:gd name="T36" fmla="*/ 0 w 3"/>
                    <a:gd name="T37" fmla="*/ 2 h 2"/>
                    <a:gd name="T38" fmla="*/ 1 w 3"/>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1" y="2"/>
                      </a:moveTo>
                      <a:cubicBezTo>
                        <a:pt x="1" y="2"/>
                        <a:pt x="1" y="2"/>
                        <a:pt x="1" y="2"/>
                      </a:cubicBezTo>
                      <a:cubicBezTo>
                        <a:pt x="1" y="2"/>
                        <a:pt x="0" y="2"/>
                        <a:pt x="0" y="2"/>
                      </a:cubicBezTo>
                      <a:cubicBezTo>
                        <a:pt x="0" y="2"/>
                        <a:pt x="0" y="1"/>
                        <a:pt x="0" y="1"/>
                      </a:cubicBezTo>
                      <a:cubicBezTo>
                        <a:pt x="0" y="1"/>
                        <a:pt x="1" y="0"/>
                        <a:pt x="1" y="0"/>
                      </a:cubicBezTo>
                      <a:cubicBezTo>
                        <a:pt x="1" y="0"/>
                        <a:pt x="2" y="0"/>
                        <a:pt x="2" y="0"/>
                      </a:cubicBezTo>
                      <a:cubicBezTo>
                        <a:pt x="2" y="0"/>
                        <a:pt x="2" y="0"/>
                        <a:pt x="3" y="0"/>
                      </a:cubicBezTo>
                      <a:cubicBezTo>
                        <a:pt x="3" y="1"/>
                        <a:pt x="3" y="1"/>
                        <a:pt x="3" y="1"/>
                      </a:cubicBezTo>
                      <a:cubicBezTo>
                        <a:pt x="2" y="2"/>
                        <a:pt x="2" y="2"/>
                        <a:pt x="2" y="2"/>
                      </a:cubicBezTo>
                      <a:cubicBezTo>
                        <a:pt x="2" y="2"/>
                        <a:pt x="1" y="2"/>
                        <a:pt x="1" y="2"/>
                      </a:cubicBezTo>
                      <a:cubicBezTo>
                        <a:pt x="1" y="2"/>
                        <a:pt x="1" y="2"/>
                        <a:pt x="1" y="2"/>
                      </a:cubicBezTo>
                      <a:cubicBezTo>
                        <a:pt x="1" y="2"/>
                        <a:pt x="1" y="2"/>
                        <a:pt x="1" y="2"/>
                      </a:cubicBezTo>
                      <a:cubicBezTo>
                        <a:pt x="1" y="2"/>
                        <a:pt x="2" y="2"/>
                        <a:pt x="2" y="2"/>
                      </a:cubicBezTo>
                      <a:cubicBezTo>
                        <a:pt x="2" y="2"/>
                        <a:pt x="2" y="2"/>
                        <a:pt x="3" y="1"/>
                      </a:cubicBezTo>
                      <a:cubicBezTo>
                        <a:pt x="3" y="1"/>
                        <a:pt x="3" y="1"/>
                        <a:pt x="3" y="0"/>
                      </a:cubicBezTo>
                      <a:cubicBezTo>
                        <a:pt x="2" y="0"/>
                        <a:pt x="2" y="0"/>
                        <a:pt x="2" y="0"/>
                      </a:cubicBezTo>
                      <a:cubicBezTo>
                        <a:pt x="2" y="0"/>
                        <a:pt x="1" y="0"/>
                        <a:pt x="1" y="0"/>
                      </a:cubicBezTo>
                      <a:cubicBezTo>
                        <a:pt x="1" y="0"/>
                        <a:pt x="0" y="1"/>
                        <a:pt x="0" y="1"/>
                      </a:cubicBezTo>
                      <a:cubicBezTo>
                        <a:pt x="0" y="1"/>
                        <a:pt x="0" y="2"/>
                        <a:pt x="0" y="2"/>
                      </a:cubicBezTo>
                      <a:cubicBezTo>
                        <a:pt x="0"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4" name="Freeform 210"/>
                <p:cNvSpPr>
                  <a:spLocks/>
                </p:cNvSpPr>
                <p:nvPr/>
              </p:nvSpPr>
              <p:spPr bwMode="auto">
                <a:xfrm>
                  <a:off x="2149" y="959"/>
                  <a:ext cx="4"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0" y="0"/>
                        <a:pt x="1" y="0"/>
                        <a:pt x="1" y="0"/>
                      </a:cubicBezTo>
                      <a:cubicBezTo>
                        <a:pt x="2" y="0"/>
                        <a:pt x="2" y="1"/>
                        <a:pt x="2" y="1"/>
                      </a:cubicBezTo>
                      <a:cubicBezTo>
                        <a:pt x="2"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5" name="Freeform 211"/>
                <p:cNvSpPr>
                  <a:spLocks/>
                </p:cNvSpPr>
                <p:nvPr/>
              </p:nvSpPr>
              <p:spPr bwMode="auto">
                <a:xfrm>
                  <a:off x="2149" y="959"/>
                  <a:ext cx="4" cy="5"/>
                </a:xfrm>
                <a:custGeom>
                  <a:avLst/>
                  <a:gdLst>
                    <a:gd name="T0" fmla="*/ 1 w 2"/>
                    <a:gd name="T1" fmla="*/ 2 h 2"/>
                    <a:gd name="T2" fmla="*/ 1 w 2"/>
                    <a:gd name="T3" fmla="*/ 2 h 2"/>
                    <a:gd name="T4" fmla="*/ 0 w 2"/>
                    <a:gd name="T5" fmla="*/ 1 h 2"/>
                    <a:gd name="T6" fmla="*/ 0 w 2"/>
                    <a:gd name="T7" fmla="*/ 1 h 2"/>
                    <a:gd name="T8" fmla="*/ 0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0 w 2"/>
                    <a:gd name="T23" fmla="*/ 2 h 2"/>
                    <a:gd name="T24" fmla="*/ 1 w 2"/>
                    <a:gd name="T25" fmla="*/ 2 h 2"/>
                    <a:gd name="T26" fmla="*/ 2 w 2"/>
                    <a:gd name="T27" fmla="*/ 1 h 2"/>
                    <a:gd name="T28" fmla="*/ 2 w 2"/>
                    <a:gd name="T29" fmla="*/ 0 h 2"/>
                    <a:gd name="T30" fmla="*/ 1 w 2"/>
                    <a:gd name="T31" fmla="*/ 0 h 2"/>
                    <a:gd name="T32" fmla="*/ 0 w 2"/>
                    <a:gd name="T33" fmla="*/ 0 h 2"/>
                    <a:gd name="T34" fmla="*/ 0 w 2"/>
                    <a:gd name="T35" fmla="*/ 1 h 2"/>
                    <a:gd name="T36" fmla="*/ 0 w 2"/>
                    <a:gd name="T37" fmla="*/ 1 h 2"/>
                    <a:gd name="T38" fmla="*/ 0 w 2"/>
                    <a:gd name="T39" fmla="*/ 2 h 2"/>
                    <a:gd name="T40" fmla="*/ 1 w 2"/>
                    <a:gd name="T4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1" y="2"/>
                      </a:moveTo>
                      <a:cubicBezTo>
                        <a:pt x="1" y="2"/>
                        <a:pt x="1" y="2"/>
                        <a:pt x="1" y="2"/>
                      </a:cubicBezTo>
                      <a:cubicBezTo>
                        <a:pt x="0" y="2"/>
                        <a:pt x="0" y="2"/>
                        <a:pt x="0" y="1"/>
                      </a:cubicBezTo>
                      <a:cubicBezTo>
                        <a:pt x="0" y="1"/>
                        <a:pt x="0" y="1"/>
                        <a:pt x="0" y="1"/>
                      </a:cubicBezTo>
                      <a:cubicBezTo>
                        <a:pt x="0" y="1"/>
                        <a:pt x="0" y="0"/>
                        <a:pt x="0" y="0"/>
                      </a:cubicBezTo>
                      <a:cubicBezTo>
                        <a:pt x="1" y="0"/>
                        <a:pt x="1" y="0"/>
                        <a:pt x="1" y="0"/>
                      </a:cubicBezTo>
                      <a:cubicBezTo>
                        <a:pt x="1" y="0"/>
                        <a:pt x="2" y="0"/>
                        <a:pt x="2" y="0"/>
                      </a:cubicBezTo>
                      <a:cubicBezTo>
                        <a:pt x="2" y="1"/>
                        <a:pt x="2" y="1"/>
                        <a:pt x="2" y="1"/>
                      </a:cubicBezTo>
                      <a:cubicBezTo>
                        <a:pt x="2" y="1"/>
                        <a:pt x="1" y="2"/>
                        <a:pt x="1" y="2"/>
                      </a:cubicBezTo>
                      <a:cubicBezTo>
                        <a:pt x="1" y="2"/>
                        <a:pt x="1" y="2"/>
                        <a:pt x="1" y="2"/>
                      </a:cubicBezTo>
                      <a:cubicBezTo>
                        <a:pt x="1" y="2"/>
                        <a:pt x="1" y="2"/>
                        <a:pt x="1" y="2"/>
                      </a:cubicBezTo>
                      <a:cubicBezTo>
                        <a:pt x="0" y="2"/>
                        <a:pt x="0" y="2"/>
                        <a:pt x="0" y="2"/>
                      </a:cubicBezTo>
                      <a:cubicBezTo>
                        <a:pt x="1" y="2"/>
                        <a:pt x="1" y="2"/>
                        <a:pt x="1" y="2"/>
                      </a:cubicBezTo>
                      <a:cubicBezTo>
                        <a:pt x="1" y="2"/>
                        <a:pt x="2" y="1"/>
                        <a:pt x="2" y="1"/>
                      </a:cubicBezTo>
                      <a:cubicBezTo>
                        <a:pt x="2" y="1"/>
                        <a:pt x="2" y="1"/>
                        <a:pt x="2" y="0"/>
                      </a:cubicBezTo>
                      <a:cubicBezTo>
                        <a:pt x="2" y="0"/>
                        <a:pt x="1" y="0"/>
                        <a:pt x="1" y="0"/>
                      </a:cubicBezTo>
                      <a:cubicBezTo>
                        <a:pt x="1" y="0"/>
                        <a:pt x="1" y="0"/>
                        <a:pt x="0" y="0"/>
                      </a:cubicBezTo>
                      <a:cubicBezTo>
                        <a:pt x="0" y="0"/>
                        <a:pt x="0" y="1"/>
                        <a:pt x="0" y="1"/>
                      </a:cubicBezTo>
                      <a:cubicBezTo>
                        <a:pt x="0" y="1"/>
                        <a:pt x="0" y="1"/>
                        <a:pt x="0" y="1"/>
                      </a:cubicBezTo>
                      <a:cubicBezTo>
                        <a:pt x="0" y="2"/>
                        <a:pt x="0" y="2"/>
                        <a:pt x="0" y="2"/>
                      </a:cubicBezTo>
                      <a:lnTo>
                        <a:pt x="1" y="2"/>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6" name="Freeform 212"/>
                <p:cNvSpPr>
                  <a:spLocks/>
                </p:cNvSpPr>
                <p:nvPr/>
              </p:nvSpPr>
              <p:spPr bwMode="auto">
                <a:xfrm>
                  <a:off x="557" y="1311"/>
                  <a:ext cx="423" cy="744"/>
                </a:xfrm>
                <a:custGeom>
                  <a:avLst/>
                  <a:gdLst>
                    <a:gd name="T0" fmla="*/ 0 w 179"/>
                    <a:gd name="T1" fmla="*/ 12 h 315"/>
                    <a:gd name="T2" fmla="*/ 70 w 179"/>
                    <a:gd name="T3" fmla="*/ 47 h 315"/>
                    <a:gd name="T4" fmla="*/ 94 w 179"/>
                    <a:gd name="T5" fmla="*/ 143 h 315"/>
                    <a:gd name="T6" fmla="*/ 178 w 179"/>
                    <a:gd name="T7" fmla="*/ 314 h 315"/>
                    <a:gd name="T8" fmla="*/ 178 w 179"/>
                    <a:gd name="T9" fmla="*/ 314 h 315"/>
                    <a:gd name="T10" fmla="*/ 100 w 179"/>
                    <a:gd name="T11" fmla="*/ 146 h 315"/>
                    <a:gd name="T12" fmla="*/ 79 w 179"/>
                    <a:gd name="T13" fmla="*/ 47 h 315"/>
                    <a:gd name="T14" fmla="*/ 7 w 179"/>
                    <a:gd name="T15" fmla="*/ 9 h 315"/>
                    <a:gd name="T16" fmla="*/ 0 w 179"/>
                    <a:gd name="T17" fmla="*/ 1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15">
                      <a:moveTo>
                        <a:pt x="0" y="12"/>
                      </a:moveTo>
                      <a:cubicBezTo>
                        <a:pt x="30" y="4"/>
                        <a:pt x="54" y="24"/>
                        <a:pt x="70" y="47"/>
                      </a:cubicBezTo>
                      <a:cubicBezTo>
                        <a:pt x="91" y="75"/>
                        <a:pt x="94" y="109"/>
                        <a:pt x="94" y="143"/>
                      </a:cubicBezTo>
                      <a:cubicBezTo>
                        <a:pt x="94" y="200"/>
                        <a:pt x="106" y="285"/>
                        <a:pt x="178" y="314"/>
                      </a:cubicBezTo>
                      <a:cubicBezTo>
                        <a:pt x="179" y="315"/>
                        <a:pt x="177" y="314"/>
                        <a:pt x="178" y="314"/>
                      </a:cubicBezTo>
                      <a:cubicBezTo>
                        <a:pt x="117" y="289"/>
                        <a:pt x="100" y="201"/>
                        <a:pt x="100" y="146"/>
                      </a:cubicBezTo>
                      <a:cubicBezTo>
                        <a:pt x="101" y="111"/>
                        <a:pt x="98" y="77"/>
                        <a:pt x="79" y="47"/>
                      </a:cubicBezTo>
                      <a:cubicBezTo>
                        <a:pt x="64" y="22"/>
                        <a:pt x="37" y="0"/>
                        <a:pt x="7" y="9"/>
                      </a:cubicBezTo>
                      <a:cubicBezTo>
                        <a:pt x="4" y="9"/>
                        <a:pt x="3" y="12"/>
                        <a:pt x="0"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7" name="Freeform 213"/>
                <p:cNvSpPr>
                  <a:spLocks/>
                </p:cNvSpPr>
                <p:nvPr/>
              </p:nvSpPr>
              <p:spPr bwMode="auto">
                <a:xfrm>
                  <a:off x="538" y="1330"/>
                  <a:ext cx="121" cy="26"/>
                </a:xfrm>
                <a:custGeom>
                  <a:avLst/>
                  <a:gdLst>
                    <a:gd name="T0" fmla="*/ 9 w 51"/>
                    <a:gd name="T1" fmla="*/ 5 h 11"/>
                    <a:gd name="T2" fmla="*/ 9 w 51"/>
                    <a:gd name="T3" fmla="*/ 5 h 11"/>
                    <a:gd name="T4" fmla="*/ 36 w 51"/>
                    <a:gd name="T5" fmla="*/ 1 h 11"/>
                    <a:gd name="T6" fmla="*/ 36 w 51"/>
                    <a:gd name="T7" fmla="*/ 1 h 11"/>
                    <a:gd name="T8" fmla="*/ 51 w 51"/>
                    <a:gd name="T9" fmla="*/ 6 h 11"/>
                    <a:gd name="T10" fmla="*/ 47 w 51"/>
                    <a:gd name="T11" fmla="*/ 4 h 11"/>
                    <a:gd name="T12" fmla="*/ 22 w 51"/>
                    <a:gd name="T13" fmla="*/ 1 h 11"/>
                    <a:gd name="T14" fmla="*/ 7 w 51"/>
                    <a:gd name="T15" fmla="*/ 6 h 11"/>
                    <a:gd name="T16" fmla="*/ 3 w 51"/>
                    <a:gd name="T17" fmla="*/ 8 h 11"/>
                    <a:gd name="T18" fmla="*/ 0 w 51"/>
                    <a:gd name="T19" fmla="*/ 11 h 11"/>
                    <a:gd name="T20" fmla="*/ 3 w 51"/>
                    <a:gd name="T21" fmla="*/ 9 h 11"/>
                    <a:gd name="T22" fmla="*/ 9 w 51"/>
                    <a:gd name="T2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11">
                      <a:moveTo>
                        <a:pt x="9" y="5"/>
                      </a:moveTo>
                      <a:cubicBezTo>
                        <a:pt x="9" y="5"/>
                        <a:pt x="9" y="5"/>
                        <a:pt x="9" y="5"/>
                      </a:cubicBezTo>
                      <a:cubicBezTo>
                        <a:pt x="18" y="1"/>
                        <a:pt x="32" y="1"/>
                        <a:pt x="36" y="1"/>
                      </a:cubicBezTo>
                      <a:cubicBezTo>
                        <a:pt x="36" y="1"/>
                        <a:pt x="36" y="1"/>
                        <a:pt x="36" y="1"/>
                      </a:cubicBezTo>
                      <a:cubicBezTo>
                        <a:pt x="45" y="3"/>
                        <a:pt x="49" y="5"/>
                        <a:pt x="51" y="6"/>
                      </a:cubicBezTo>
                      <a:cubicBezTo>
                        <a:pt x="50" y="6"/>
                        <a:pt x="49" y="5"/>
                        <a:pt x="47" y="4"/>
                      </a:cubicBezTo>
                      <a:cubicBezTo>
                        <a:pt x="41" y="1"/>
                        <a:pt x="32" y="0"/>
                        <a:pt x="22" y="1"/>
                      </a:cubicBezTo>
                      <a:cubicBezTo>
                        <a:pt x="16" y="2"/>
                        <a:pt x="11" y="4"/>
                        <a:pt x="7" y="6"/>
                      </a:cubicBezTo>
                      <a:cubicBezTo>
                        <a:pt x="5" y="7"/>
                        <a:pt x="4" y="7"/>
                        <a:pt x="3" y="8"/>
                      </a:cubicBezTo>
                      <a:cubicBezTo>
                        <a:pt x="1" y="9"/>
                        <a:pt x="0" y="10"/>
                        <a:pt x="0" y="11"/>
                      </a:cubicBezTo>
                      <a:cubicBezTo>
                        <a:pt x="1" y="10"/>
                        <a:pt x="2" y="10"/>
                        <a:pt x="3" y="9"/>
                      </a:cubicBezTo>
                      <a:cubicBezTo>
                        <a:pt x="5" y="7"/>
                        <a:pt x="7" y="6"/>
                        <a:pt x="9" y="5"/>
                      </a:cubicBezTo>
                      <a:close/>
                    </a:path>
                  </a:pathLst>
                </a:custGeom>
                <a:grpFill/>
                <a:ln w="9" cap="flat">
                  <a:solidFill>
                    <a:srgbClr val="FF6E00"/>
                  </a:solidFill>
                  <a:prstDash val="solid"/>
                  <a:miter lim="800000"/>
                  <a:headEnd/>
                  <a:tailEnd/>
                </a:ln>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8" name="Freeform 214"/>
                <p:cNvSpPr>
                  <a:spLocks/>
                </p:cNvSpPr>
                <p:nvPr/>
              </p:nvSpPr>
              <p:spPr bwMode="auto">
                <a:xfrm>
                  <a:off x="517" y="1288"/>
                  <a:ext cx="45" cy="47"/>
                </a:xfrm>
                <a:custGeom>
                  <a:avLst/>
                  <a:gdLst>
                    <a:gd name="T0" fmla="*/ 0 w 19"/>
                    <a:gd name="T1" fmla="*/ 4 h 20"/>
                    <a:gd name="T2" fmla="*/ 2 w 19"/>
                    <a:gd name="T3" fmla="*/ 6 h 20"/>
                    <a:gd name="T4" fmla="*/ 0 w 19"/>
                    <a:gd name="T5" fmla="*/ 5 h 20"/>
                    <a:gd name="T6" fmla="*/ 0 w 19"/>
                    <a:gd name="T7" fmla="*/ 10 h 20"/>
                    <a:gd name="T8" fmla="*/ 1 w 19"/>
                    <a:gd name="T9" fmla="*/ 10 h 20"/>
                    <a:gd name="T10" fmla="*/ 3 w 19"/>
                    <a:gd name="T11" fmla="*/ 11 h 20"/>
                    <a:gd name="T12" fmla="*/ 5 w 19"/>
                    <a:gd name="T13" fmla="*/ 11 h 20"/>
                    <a:gd name="T14" fmla="*/ 0 w 19"/>
                    <a:gd name="T15" fmla="*/ 11 h 20"/>
                    <a:gd name="T16" fmla="*/ 0 w 19"/>
                    <a:gd name="T17" fmla="*/ 12 h 20"/>
                    <a:gd name="T18" fmla="*/ 1 w 19"/>
                    <a:gd name="T19" fmla="*/ 13 h 20"/>
                    <a:gd name="T20" fmla="*/ 3 w 19"/>
                    <a:gd name="T21" fmla="*/ 16 h 20"/>
                    <a:gd name="T22" fmla="*/ 3 w 19"/>
                    <a:gd name="T23" fmla="*/ 16 h 20"/>
                    <a:gd name="T24" fmla="*/ 8 w 19"/>
                    <a:gd name="T25" fmla="*/ 16 h 20"/>
                    <a:gd name="T26" fmla="*/ 9 w 19"/>
                    <a:gd name="T27" fmla="*/ 16 h 20"/>
                    <a:gd name="T28" fmla="*/ 4 w 19"/>
                    <a:gd name="T29" fmla="*/ 17 h 20"/>
                    <a:gd name="T30" fmla="*/ 4 w 19"/>
                    <a:gd name="T31" fmla="*/ 17 h 20"/>
                    <a:gd name="T32" fmla="*/ 12 w 19"/>
                    <a:gd name="T33" fmla="*/ 20 h 20"/>
                    <a:gd name="T34" fmla="*/ 12 w 19"/>
                    <a:gd name="T35" fmla="*/ 20 h 20"/>
                    <a:gd name="T36" fmla="*/ 12 w 19"/>
                    <a:gd name="T37" fmla="*/ 20 h 20"/>
                    <a:gd name="T38" fmla="*/ 15 w 19"/>
                    <a:gd name="T39" fmla="*/ 19 h 20"/>
                    <a:gd name="T40" fmla="*/ 13 w 19"/>
                    <a:gd name="T41" fmla="*/ 20 h 20"/>
                    <a:gd name="T42" fmla="*/ 13 w 19"/>
                    <a:gd name="T43" fmla="*/ 20 h 20"/>
                    <a:gd name="T44" fmla="*/ 17 w 19"/>
                    <a:gd name="T45" fmla="*/ 20 h 20"/>
                    <a:gd name="T46" fmla="*/ 19 w 19"/>
                    <a:gd name="T47" fmla="*/ 20 h 20"/>
                    <a:gd name="T48" fmla="*/ 14 w 19"/>
                    <a:gd name="T49" fmla="*/ 19 h 20"/>
                    <a:gd name="T50" fmla="*/ 10 w 19"/>
                    <a:gd name="T51" fmla="*/ 16 h 20"/>
                    <a:gd name="T52" fmla="*/ 4 w 19"/>
                    <a:gd name="T53" fmla="*/ 8 h 20"/>
                    <a:gd name="T54" fmla="*/ 3 w 19"/>
                    <a:gd name="T55" fmla="*/ 4 h 20"/>
                    <a:gd name="T56" fmla="*/ 2 w 19"/>
                    <a:gd name="T57" fmla="*/ 0 h 20"/>
                    <a:gd name="T58" fmla="*/ 0 w 19"/>
                    <a:gd name="T5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20">
                      <a:moveTo>
                        <a:pt x="0" y="4"/>
                      </a:moveTo>
                      <a:cubicBezTo>
                        <a:pt x="1" y="5"/>
                        <a:pt x="2" y="6"/>
                        <a:pt x="2" y="6"/>
                      </a:cubicBezTo>
                      <a:cubicBezTo>
                        <a:pt x="2" y="6"/>
                        <a:pt x="1" y="5"/>
                        <a:pt x="0" y="5"/>
                      </a:cubicBezTo>
                      <a:cubicBezTo>
                        <a:pt x="0" y="7"/>
                        <a:pt x="0" y="8"/>
                        <a:pt x="0" y="10"/>
                      </a:cubicBezTo>
                      <a:cubicBezTo>
                        <a:pt x="0" y="10"/>
                        <a:pt x="1" y="10"/>
                        <a:pt x="1" y="10"/>
                      </a:cubicBezTo>
                      <a:cubicBezTo>
                        <a:pt x="2" y="10"/>
                        <a:pt x="3" y="11"/>
                        <a:pt x="3" y="11"/>
                      </a:cubicBezTo>
                      <a:cubicBezTo>
                        <a:pt x="4" y="11"/>
                        <a:pt x="4" y="11"/>
                        <a:pt x="5" y="11"/>
                      </a:cubicBezTo>
                      <a:cubicBezTo>
                        <a:pt x="4" y="11"/>
                        <a:pt x="2" y="11"/>
                        <a:pt x="0" y="11"/>
                      </a:cubicBezTo>
                      <a:cubicBezTo>
                        <a:pt x="0" y="12"/>
                        <a:pt x="0" y="12"/>
                        <a:pt x="0" y="12"/>
                      </a:cubicBezTo>
                      <a:cubicBezTo>
                        <a:pt x="0" y="12"/>
                        <a:pt x="1" y="13"/>
                        <a:pt x="1" y="13"/>
                      </a:cubicBezTo>
                      <a:cubicBezTo>
                        <a:pt x="1" y="14"/>
                        <a:pt x="1" y="15"/>
                        <a:pt x="3" y="16"/>
                      </a:cubicBezTo>
                      <a:cubicBezTo>
                        <a:pt x="3" y="16"/>
                        <a:pt x="3" y="16"/>
                        <a:pt x="3" y="16"/>
                      </a:cubicBezTo>
                      <a:cubicBezTo>
                        <a:pt x="4" y="16"/>
                        <a:pt x="7" y="16"/>
                        <a:pt x="8" y="16"/>
                      </a:cubicBezTo>
                      <a:cubicBezTo>
                        <a:pt x="8" y="16"/>
                        <a:pt x="9" y="16"/>
                        <a:pt x="9" y="16"/>
                      </a:cubicBezTo>
                      <a:cubicBezTo>
                        <a:pt x="8" y="16"/>
                        <a:pt x="6" y="17"/>
                        <a:pt x="4" y="17"/>
                      </a:cubicBezTo>
                      <a:cubicBezTo>
                        <a:pt x="4" y="17"/>
                        <a:pt x="4" y="17"/>
                        <a:pt x="4" y="17"/>
                      </a:cubicBezTo>
                      <a:cubicBezTo>
                        <a:pt x="7" y="20"/>
                        <a:pt x="9" y="20"/>
                        <a:pt x="12" y="20"/>
                      </a:cubicBezTo>
                      <a:cubicBezTo>
                        <a:pt x="12" y="20"/>
                        <a:pt x="12" y="20"/>
                        <a:pt x="12" y="20"/>
                      </a:cubicBezTo>
                      <a:cubicBezTo>
                        <a:pt x="12" y="20"/>
                        <a:pt x="12" y="20"/>
                        <a:pt x="12" y="20"/>
                      </a:cubicBezTo>
                      <a:cubicBezTo>
                        <a:pt x="12" y="20"/>
                        <a:pt x="14" y="20"/>
                        <a:pt x="15" y="19"/>
                      </a:cubicBezTo>
                      <a:cubicBezTo>
                        <a:pt x="14" y="20"/>
                        <a:pt x="14" y="20"/>
                        <a:pt x="13" y="20"/>
                      </a:cubicBezTo>
                      <a:cubicBezTo>
                        <a:pt x="13" y="20"/>
                        <a:pt x="13" y="20"/>
                        <a:pt x="13" y="20"/>
                      </a:cubicBezTo>
                      <a:cubicBezTo>
                        <a:pt x="14" y="20"/>
                        <a:pt x="16" y="20"/>
                        <a:pt x="17" y="20"/>
                      </a:cubicBezTo>
                      <a:cubicBezTo>
                        <a:pt x="18" y="20"/>
                        <a:pt x="19" y="20"/>
                        <a:pt x="19" y="20"/>
                      </a:cubicBezTo>
                      <a:cubicBezTo>
                        <a:pt x="18" y="20"/>
                        <a:pt x="15" y="19"/>
                        <a:pt x="14" y="19"/>
                      </a:cubicBezTo>
                      <a:cubicBezTo>
                        <a:pt x="12" y="18"/>
                        <a:pt x="11" y="17"/>
                        <a:pt x="10" y="16"/>
                      </a:cubicBezTo>
                      <a:cubicBezTo>
                        <a:pt x="7" y="14"/>
                        <a:pt x="5" y="11"/>
                        <a:pt x="4" y="8"/>
                      </a:cubicBezTo>
                      <a:cubicBezTo>
                        <a:pt x="3" y="7"/>
                        <a:pt x="3" y="6"/>
                        <a:pt x="3" y="4"/>
                      </a:cubicBezTo>
                      <a:cubicBezTo>
                        <a:pt x="2" y="4"/>
                        <a:pt x="2" y="1"/>
                        <a:pt x="2" y="0"/>
                      </a:cubicBezTo>
                      <a:cubicBezTo>
                        <a:pt x="2" y="2"/>
                        <a:pt x="1" y="3"/>
                        <a:pt x="0"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89" name="Freeform 215"/>
                <p:cNvSpPr>
                  <a:spLocks/>
                </p:cNvSpPr>
                <p:nvPr/>
              </p:nvSpPr>
              <p:spPr bwMode="auto">
                <a:xfrm>
                  <a:off x="522" y="1290"/>
                  <a:ext cx="56" cy="47"/>
                </a:xfrm>
                <a:custGeom>
                  <a:avLst/>
                  <a:gdLst>
                    <a:gd name="T0" fmla="*/ 1 w 24"/>
                    <a:gd name="T1" fmla="*/ 5 h 20"/>
                    <a:gd name="T2" fmla="*/ 1 w 24"/>
                    <a:gd name="T3" fmla="*/ 0 h 20"/>
                    <a:gd name="T4" fmla="*/ 1 w 24"/>
                    <a:gd name="T5" fmla="*/ 0 h 20"/>
                    <a:gd name="T6" fmla="*/ 1 w 24"/>
                    <a:gd name="T7" fmla="*/ 0 h 20"/>
                    <a:gd name="T8" fmla="*/ 1 w 24"/>
                    <a:gd name="T9" fmla="*/ 0 h 20"/>
                    <a:gd name="T10" fmla="*/ 2 w 24"/>
                    <a:gd name="T11" fmla="*/ 6 h 20"/>
                    <a:gd name="T12" fmla="*/ 13 w 24"/>
                    <a:gd name="T13" fmla="*/ 17 h 20"/>
                    <a:gd name="T14" fmla="*/ 24 w 24"/>
                    <a:gd name="T15" fmla="*/ 20 h 20"/>
                    <a:gd name="T16" fmla="*/ 22 w 24"/>
                    <a:gd name="T17" fmla="*/ 20 h 20"/>
                    <a:gd name="T18" fmla="*/ 13 w 24"/>
                    <a:gd name="T19" fmla="*/ 17 h 20"/>
                    <a:gd name="T20" fmla="*/ 1 w 24"/>
                    <a:gd name="T21"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0">
                      <a:moveTo>
                        <a:pt x="1" y="5"/>
                      </a:moveTo>
                      <a:cubicBezTo>
                        <a:pt x="1" y="4"/>
                        <a:pt x="1" y="4"/>
                        <a:pt x="1" y="0"/>
                      </a:cubicBezTo>
                      <a:cubicBezTo>
                        <a:pt x="1" y="0"/>
                        <a:pt x="1" y="0"/>
                        <a:pt x="1" y="0"/>
                      </a:cubicBezTo>
                      <a:cubicBezTo>
                        <a:pt x="1" y="0"/>
                        <a:pt x="1" y="0"/>
                        <a:pt x="1" y="0"/>
                      </a:cubicBezTo>
                      <a:cubicBezTo>
                        <a:pt x="1" y="0"/>
                        <a:pt x="1" y="0"/>
                        <a:pt x="1" y="0"/>
                      </a:cubicBezTo>
                      <a:cubicBezTo>
                        <a:pt x="0" y="2"/>
                        <a:pt x="1" y="5"/>
                        <a:pt x="2" y="6"/>
                      </a:cubicBezTo>
                      <a:cubicBezTo>
                        <a:pt x="4" y="11"/>
                        <a:pt x="8" y="15"/>
                        <a:pt x="13" y="17"/>
                      </a:cubicBezTo>
                      <a:cubicBezTo>
                        <a:pt x="16" y="19"/>
                        <a:pt x="20" y="20"/>
                        <a:pt x="24" y="20"/>
                      </a:cubicBezTo>
                      <a:cubicBezTo>
                        <a:pt x="23" y="20"/>
                        <a:pt x="23" y="20"/>
                        <a:pt x="22" y="20"/>
                      </a:cubicBezTo>
                      <a:cubicBezTo>
                        <a:pt x="19" y="19"/>
                        <a:pt x="16" y="19"/>
                        <a:pt x="13" y="17"/>
                      </a:cubicBezTo>
                      <a:cubicBezTo>
                        <a:pt x="8" y="15"/>
                        <a:pt x="3" y="9"/>
                        <a:pt x="1" y="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0" name="Freeform 216"/>
                <p:cNvSpPr>
                  <a:spLocks/>
                </p:cNvSpPr>
                <p:nvPr/>
              </p:nvSpPr>
              <p:spPr bwMode="auto">
                <a:xfrm>
                  <a:off x="519" y="1314"/>
                  <a:ext cx="5" cy="12"/>
                </a:xfrm>
                <a:custGeom>
                  <a:avLst/>
                  <a:gdLst>
                    <a:gd name="T0" fmla="*/ 2 w 2"/>
                    <a:gd name="T1" fmla="*/ 5 h 5"/>
                    <a:gd name="T2" fmla="*/ 0 w 2"/>
                    <a:gd name="T3" fmla="*/ 0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cubicBezTo>
                        <a:pt x="1" y="3"/>
                        <a:pt x="1" y="2"/>
                        <a:pt x="0" y="0"/>
                      </a:cubicBezTo>
                      <a:cubicBezTo>
                        <a:pt x="0" y="0"/>
                        <a:pt x="0" y="0"/>
                        <a:pt x="0" y="0"/>
                      </a:cubicBezTo>
                      <a:cubicBezTo>
                        <a:pt x="0" y="2"/>
                        <a:pt x="1" y="3"/>
                        <a:pt x="2" y="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1" name="Freeform 217"/>
                <p:cNvSpPr>
                  <a:spLocks/>
                </p:cNvSpPr>
                <p:nvPr/>
              </p:nvSpPr>
              <p:spPr bwMode="auto">
                <a:xfrm>
                  <a:off x="519" y="1302"/>
                  <a:ext cx="0" cy="9"/>
                </a:xfrm>
                <a:custGeom>
                  <a:avLst/>
                  <a:gdLst>
                    <a:gd name="T0" fmla="*/ 4 h 4"/>
                    <a:gd name="T1" fmla="*/ 0 h 4"/>
                    <a:gd name="T2" fmla="*/ 0 h 4"/>
                    <a:gd name="T3" fmla="*/ 4 h 4"/>
                  </a:gdLst>
                  <a:ahLst/>
                  <a:cxnLst>
                    <a:cxn ang="0">
                      <a:pos x="0" y="T0"/>
                    </a:cxn>
                    <a:cxn ang="0">
                      <a:pos x="0" y="T1"/>
                    </a:cxn>
                    <a:cxn ang="0">
                      <a:pos x="0" y="T2"/>
                    </a:cxn>
                    <a:cxn ang="0">
                      <a:pos x="0" y="T3"/>
                    </a:cxn>
                  </a:cxnLst>
                  <a:rect l="0" t="0" r="r" b="b"/>
                  <a:pathLst>
                    <a:path h="4">
                      <a:moveTo>
                        <a:pt x="0" y="4"/>
                      </a:moveTo>
                      <a:cubicBezTo>
                        <a:pt x="0" y="3"/>
                        <a:pt x="0" y="1"/>
                        <a:pt x="0" y="0"/>
                      </a:cubicBezTo>
                      <a:cubicBezTo>
                        <a:pt x="0" y="0"/>
                        <a:pt x="0" y="0"/>
                        <a:pt x="0" y="0"/>
                      </a:cubicBezTo>
                      <a:cubicBezTo>
                        <a:pt x="0" y="1"/>
                        <a:pt x="0" y="2"/>
                        <a:pt x="0"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2" name="Freeform 218"/>
                <p:cNvSpPr>
                  <a:spLocks/>
                </p:cNvSpPr>
                <p:nvPr/>
              </p:nvSpPr>
              <p:spPr bwMode="auto">
                <a:xfrm>
                  <a:off x="529" y="1330"/>
                  <a:ext cx="9" cy="5"/>
                </a:xfrm>
                <a:custGeom>
                  <a:avLst/>
                  <a:gdLst>
                    <a:gd name="T0" fmla="*/ 4 w 4"/>
                    <a:gd name="T1" fmla="*/ 2 h 2"/>
                    <a:gd name="T2" fmla="*/ 0 w 4"/>
                    <a:gd name="T3" fmla="*/ 0 h 2"/>
                    <a:gd name="T4" fmla="*/ 0 w 4"/>
                    <a:gd name="T5" fmla="*/ 0 h 2"/>
                    <a:gd name="T6" fmla="*/ 4 w 4"/>
                    <a:gd name="T7" fmla="*/ 2 h 2"/>
                  </a:gdLst>
                  <a:ahLst/>
                  <a:cxnLst>
                    <a:cxn ang="0">
                      <a:pos x="T0" y="T1"/>
                    </a:cxn>
                    <a:cxn ang="0">
                      <a:pos x="T2" y="T3"/>
                    </a:cxn>
                    <a:cxn ang="0">
                      <a:pos x="T4" y="T5"/>
                    </a:cxn>
                    <a:cxn ang="0">
                      <a:pos x="T6" y="T7"/>
                    </a:cxn>
                  </a:cxnLst>
                  <a:rect l="0" t="0" r="r" b="b"/>
                  <a:pathLst>
                    <a:path w="4" h="2">
                      <a:moveTo>
                        <a:pt x="4" y="2"/>
                      </a:moveTo>
                      <a:cubicBezTo>
                        <a:pt x="3" y="1"/>
                        <a:pt x="2" y="0"/>
                        <a:pt x="0" y="0"/>
                      </a:cubicBezTo>
                      <a:cubicBezTo>
                        <a:pt x="0" y="0"/>
                        <a:pt x="0" y="0"/>
                        <a:pt x="0" y="0"/>
                      </a:cubicBezTo>
                      <a:cubicBezTo>
                        <a:pt x="2" y="0"/>
                        <a:pt x="3" y="1"/>
                        <a:pt x="4"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3" name="Freeform 219"/>
                <p:cNvSpPr>
                  <a:spLocks/>
                </p:cNvSpPr>
                <p:nvPr/>
              </p:nvSpPr>
              <p:spPr bwMode="auto">
                <a:xfrm>
                  <a:off x="413" y="1432"/>
                  <a:ext cx="50" cy="33"/>
                </a:xfrm>
                <a:custGeom>
                  <a:avLst/>
                  <a:gdLst>
                    <a:gd name="T0" fmla="*/ 1 w 21"/>
                    <a:gd name="T1" fmla="*/ 14 h 14"/>
                    <a:gd name="T2" fmla="*/ 0 w 21"/>
                    <a:gd name="T3" fmla="*/ 10 h 14"/>
                    <a:gd name="T4" fmla="*/ 3 w 21"/>
                    <a:gd name="T5" fmla="*/ 6 h 14"/>
                    <a:gd name="T6" fmla="*/ 12 w 21"/>
                    <a:gd name="T7" fmla="*/ 5 h 14"/>
                    <a:gd name="T8" fmla="*/ 16 w 21"/>
                    <a:gd name="T9" fmla="*/ 5 h 14"/>
                    <a:gd name="T10" fmla="*/ 19 w 21"/>
                    <a:gd name="T11" fmla="*/ 4 h 14"/>
                    <a:gd name="T12" fmla="*/ 20 w 21"/>
                    <a:gd name="T13" fmla="*/ 1 h 14"/>
                    <a:gd name="T14" fmla="*/ 21 w 21"/>
                    <a:gd name="T15" fmla="*/ 0 h 14"/>
                    <a:gd name="T16" fmla="*/ 21 w 21"/>
                    <a:gd name="T17" fmla="*/ 2 h 14"/>
                    <a:gd name="T18" fmla="*/ 18 w 21"/>
                    <a:gd name="T19" fmla="*/ 5 h 14"/>
                    <a:gd name="T20" fmla="*/ 8 w 21"/>
                    <a:gd name="T21" fmla="*/ 5 h 14"/>
                    <a:gd name="T22" fmla="*/ 3 w 21"/>
                    <a:gd name="T23" fmla="*/ 6 h 14"/>
                    <a:gd name="T24" fmla="*/ 1 w 21"/>
                    <a:gd name="T25" fmla="*/ 9 h 14"/>
                    <a:gd name="T26" fmla="*/ 1 w 21"/>
                    <a:gd name="T2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14">
                      <a:moveTo>
                        <a:pt x="1" y="14"/>
                      </a:moveTo>
                      <a:cubicBezTo>
                        <a:pt x="1" y="14"/>
                        <a:pt x="0" y="13"/>
                        <a:pt x="0" y="10"/>
                      </a:cubicBezTo>
                      <a:cubicBezTo>
                        <a:pt x="1" y="9"/>
                        <a:pt x="1" y="7"/>
                        <a:pt x="3" y="6"/>
                      </a:cubicBezTo>
                      <a:cubicBezTo>
                        <a:pt x="5" y="5"/>
                        <a:pt x="8" y="4"/>
                        <a:pt x="12" y="5"/>
                      </a:cubicBezTo>
                      <a:cubicBezTo>
                        <a:pt x="14" y="5"/>
                        <a:pt x="15" y="5"/>
                        <a:pt x="16" y="5"/>
                      </a:cubicBezTo>
                      <a:cubicBezTo>
                        <a:pt x="17" y="5"/>
                        <a:pt x="18" y="4"/>
                        <a:pt x="19" y="4"/>
                      </a:cubicBezTo>
                      <a:cubicBezTo>
                        <a:pt x="20" y="3"/>
                        <a:pt x="20" y="2"/>
                        <a:pt x="20" y="1"/>
                      </a:cubicBezTo>
                      <a:cubicBezTo>
                        <a:pt x="21" y="0"/>
                        <a:pt x="21" y="0"/>
                        <a:pt x="21" y="0"/>
                      </a:cubicBezTo>
                      <a:cubicBezTo>
                        <a:pt x="21" y="0"/>
                        <a:pt x="21" y="0"/>
                        <a:pt x="21" y="2"/>
                      </a:cubicBezTo>
                      <a:cubicBezTo>
                        <a:pt x="20" y="3"/>
                        <a:pt x="20" y="5"/>
                        <a:pt x="18" y="5"/>
                      </a:cubicBezTo>
                      <a:cubicBezTo>
                        <a:pt x="15" y="6"/>
                        <a:pt x="12" y="5"/>
                        <a:pt x="8" y="5"/>
                      </a:cubicBezTo>
                      <a:cubicBezTo>
                        <a:pt x="5" y="5"/>
                        <a:pt x="4" y="6"/>
                        <a:pt x="3" y="6"/>
                      </a:cubicBezTo>
                      <a:cubicBezTo>
                        <a:pt x="2" y="7"/>
                        <a:pt x="1" y="7"/>
                        <a:pt x="1" y="9"/>
                      </a:cubicBezTo>
                      <a:cubicBezTo>
                        <a:pt x="0" y="11"/>
                        <a:pt x="0" y="12"/>
                        <a:pt x="1" y="1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4" name="Freeform 220"/>
                <p:cNvSpPr>
                  <a:spLocks/>
                </p:cNvSpPr>
                <p:nvPr/>
              </p:nvSpPr>
              <p:spPr bwMode="auto">
                <a:xfrm>
                  <a:off x="413" y="1432"/>
                  <a:ext cx="50" cy="33"/>
                </a:xfrm>
                <a:custGeom>
                  <a:avLst/>
                  <a:gdLst>
                    <a:gd name="T0" fmla="*/ 1 w 21"/>
                    <a:gd name="T1" fmla="*/ 14 h 14"/>
                    <a:gd name="T2" fmla="*/ 1 w 21"/>
                    <a:gd name="T3" fmla="*/ 14 h 14"/>
                    <a:gd name="T4" fmla="*/ 0 w 21"/>
                    <a:gd name="T5" fmla="*/ 13 h 14"/>
                    <a:gd name="T6" fmla="*/ 3 w 21"/>
                    <a:gd name="T7" fmla="*/ 6 h 14"/>
                    <a:gd name="T8" fmla="*/ 13 w 21"/>
                    <a:gd name="T9" fmla="*/ 5 h 14"/>
                    <a:gd name="T10" fmla="*/ 19 w 21"/>
                    <a:gd name="T11" fmla="*/ 4 h 14"/>
                    <a:gd name="T12" fmla="*/ 20 w 21"/>
                    <a:gd name="T13" fmla="*/ 1 h 14"/>
                    <a:gd name="T14" fmla="*/ 21 w 21"/>
                    <a:gd name="T15" fmla="*/ 0 h 14"/>
                    <a:gd name="T16" fmla="*/ 21 w 21"/>
                    <a:gd name="T17" fmla="*/ 0 h 14"/>
                    <a:gd name="T18" fmla="*/ 21 w 21"/>
                    <a:gd name="T19" fmla="*/ 0 h 14"/>
                    <a:gd name="T20" fmla="*/ 21 w 21"/>
                    <a:gd name="T21" fmla="*/ 0 h 14"/>
                    <a:gd name="T22" fmla="*/ 21 w 21"/>
                    <a:gd name="T23" fmla="*/ 0 h 14"/>
                    <a:gd name="T24" fmla="*/ 21 w 21"/>
                    <a:gd name="T25" fmla="*/ 0 h 14"/>
                    <a:gd name="T26" fmla="*/ 21 w 21"/>
                    <a:gd name="T27" fmla="*/ 0 h 14"/>
                    <a:gd name="T28" fmla="*/ 21 w 21"/>
                    <a:gd name="T29" fmla="*/ 0 h 14"/>
                    <a:gd name="T30" fmla="*/ 21 w 21"/>
                    <a:gd name="T31" fmla="*/ 0 h 14"/>
                    <a:gd name="T32" fmla="*/ 21 w 21"/>
                    <a:gd name="T33" fmla="*/ 0 h 14"/>
                    <a:gd name="T34" fmla="*/ 21 w 21"/>
                    <a:gd name="T35" fmla="*/ 0 h 14"/>
                    <a:gd name="T36" fmla="*/ 21 w 21"/>
                    <a:gd name="T37" fmla="*/ 0 h 14"/>
                    <a:gd name="T38" fmla="*/ 21 w 21"/>
                    <a:gd name="T39" fmla="*/ 0 h 14"/>
                    <a:gd name="T40" fmla="*/ 21 w 21"/>
                    <a:gd name="T41" fmla="*/ 0 h 14"/>
                    <a:gd name="T42" fmla="*/ 21 w 21"/>
                    <a:gd name="T43" fmla="*/ 0 h 14"/>
                    <a:gd name="T44" fmla="*/ 21 w 21"/>
                    <a:gd name="T45" fmla="*/ 0 h 14"/>
                    <a:gd name="T46" fmla="*/ 21 w 21"/>
                    <a:gd name="T47" fmla="*/ 0 h 14"/>
                    <a:gd name="T48" fmla="*/ 21 w 21"/>
                    <a:gd name="T49" fmla="*/ 0 h 14"/>
                    <a:gd name="T50" fmla="*/ 21 w 21"/>
                    <a:gd name="T51" fmla="*/ 0 h 14"/>
                    <a:gd name="T52" fmla="*/ 21 w 21"/>
                    <a:gd name="T53" fmla="*/ 0 h 14"/>
                    <a:gd name="T54" fmla="*/ 21 w 21"/>
                    <a:gd name="T55" fmla="*/ 0 h 14"/>
                    <a:gd name="T56" fmla="*/ 21 w 21"/>
                    <a:gd name="T57" fmla="*/ 0 h 14"/>
                    <a:gd name="T58" fmla="*/ 19 w 21"/>
                    <a:gd name="T59" fmla="*/ 4 h 14"/>
                    <a:gd name="T60" fmla="*/ 8 w 21"/>
                    <a:gd name="T61" fmla="*/ 5 h 14"/>
                    <a:gd name="T62" fmla="*/ 3 w 21"/>
                    <a:gd name="T63" fmla="*/ 6 h 14"/>
                    <a:gd name="T64" fmla="*/ 3 w 21"/>
                    <a:gd name="T65" fmla="*/ 6 h 14"/>
                    <a:gd name="T66" fmla="*/ 0 w 21"/>
                    <a:gd name="T67" fmla="*/ 14 h 14"/>
                    <a:gd name="T68" fmla="*/ 1 w 21"/>
                    <a:gd name="T69" fmla="*/ 14 h 14"/>
                    <a:gd name="T70" fmla="*/ 1 w 21"/>
                    <a:gd name="T71" fmla="*/ 14 h 14"/>
                    <a:gd name="T72" fmla="*/ 3 w 21"/>
                    <a:gd name="T73" fmla="*/ 6 h 14"/>
                    <a:gd name="T74" fmla="*/ 3 w 21"/>
                    <a:gd name="T75" fmla="*/ 6 h 14"/>
                    <a:gd name="T76" fmla="*/ 8 w 21"/>
                    <a:gd name="T77" fmla="*/ 5 h 14"/>
                    <a:gd name="T78" fmla="*/ 19 w 21"/>
                    <a:gd name="T79" fmla="*/ 4 h 14"/>
                    <a:gd name="T80" fmla="*/ 21 w 21"/>
                    <a:gd name="T81" fmla="*/ 0 h 14"/>
                    <a:gd name="T82" fmla="*/ 21 w 21"/>
                    <a:gd name="T83" fmla="*/ 0 h 14"/>
                    <a:gd name="T84" fmla="*/ 21 w 21"/>
                    <a:gd name="T85" fmla="*/ 0 h 14"/>
                    <a:gd name="T86" fmla="*/ 21 w 21"/>
                    <a:gd name="T87" fmla="*/ 0 h 14"/>
                    <a:gd name="T88" fmla="*/ 21 w 21"/>
                    <a:gd name="T89" fmla="*/ 0 h 14"/>
                    <a:gd name="T90" fmla="*/ 21 w 21"/>
                    <a:gd name="T91" fmla="*/ 0 h 14"/>
                    <a:gd name="T92" fmla="*/ 20 w 21"/>
                    <a:gd name="T93" fmla="*/ 1 h 14"/>
                    <a:gd name="T94" fmla="*/ 19 w 21"/>
                    <a:gd name="T95" fmla="*/ 4 h 14"/>
                    <a:gd name="T96" fmla="*/ 12 w 21"/>
                    <a:gd name="T97" fmla="*/ 5 h 14"/>
                    <a:gd name="T98" fmla="*/ 3 w 21"/>
                    <a:gd name="T99" fmla="*/ 6 h 14"/>
                    <a:gd name="T100" fmla="*/ 0 w 21"/>
                    <a:gd name="T101" fmla="*/ 13 h 14"/>
                    <a:gd name="T102" fmla="*/ 0 w 21"/>
                    <a:gd name="T103" fmla="*/ 14 h 14"/>
                    <a:gd name="T104" fmla="*/ 0 w 21"/>
                    <a:gd name="T105" fmla="*/ 14 h 14"/>
                    <a:gd name="T106" fmla="*/ 0 w 21"/>
                    <a:gd name="T107" fmla="*/ 14 h 14"/>
                    <a:gd name="T108" fmla="*/ 1 w 21"/>
                    <a:gd name="T109" fmla="*/ 14 h 14"/>
                    <a:gd name="T110" fmla="*/ 1 w 21"/>
                    <a:gd name="T111" fmla="*/ 14 h 14"/>
                    <a:gd name="T112" fmla="*/ 0 w 21"/>
                    <a:gd name="T113" fmla="*/ 14 h 14"/>
                    <a:gd name="T114" fmla="*/ 1 w 21"/>
                    <a:gd name="T115" fmla="*/ 14 h 14"/>
                    <a:gd name="T116" fmla="*/ 1 w 21"/>
                    <a:gd name="T117" fmla="*/ 14 h 14"/>
                    <a:gd name="T118" fmla="*/ 1 w 21"/>
                    <a:gd name="T119" fmla="*/ 14 h 14"/>
                    <a:gd name="T120" fmla="*/ 1 w 21"/>
                    <a:gd name="T1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14">
                      <a:moveTo>
                        <a:pt x="1" y="14"/>
                      </a:moveTo>
                      <a:cubicBezTo>
                        <a:pt x="1" y="14"/>
                        <a:pt x="1" y="14"/>
                        <a:pt x="1" y="14"/>
                      </a:cubicBezTo>
                      <a:cubicBezTo>
                        <a:pt x="1" y="14"/>
                        <a:pt x="1" y="14"/>
                        <a:pt x="1" y="14"/>
                      </a:cubicBezTo>
                      <a:cubicBezTo>
                        <a:pt x="1" y="14"/>
                        <a:pt x="1" y="14"/>
                        <a:pt x="1" y="14"/>
                      </a:cubicBezTo>
                      <a:cubicBezTo>
                        <a:pt x="1" y="14"/>
                        <a:pt x="1" y="14"/>
                        <a:pt x="1" y="14"/>
                      </a:cubicBezTo>
                      <a:cubicBezTo>
                        <a:pt x="1" y="14"/>
                        <a:pt x="0" y="13"/>
                        <a:pt x="0" y="13"/>
                      </a:cubicBezTo>
                      <a:cubicBezTo>
                        <a:pt x="0" y="12"/>
                        <a:pt x="0" y="12"/>
                        <a:pt x="0" y="10"/>
                      </a:cubicBezTo>
                      <a:cubicBezTo>
                        <a:pt x="1" y="9"/>
                        <a:pt x="1" y="7"/>
                        <a:pt x="3" y="6"/>
                      </a:cubicBezTo>
                      <a:cubicBezTo>
                        <a:pt x="3" y="6"/>
                        <a:pt x="3" y="6"/>
                        <a:pt x="3" y="6"/>
                      </a:cubicBezTo>
                      <a:cubicBezTo>
                        <a:pt x="5" y="5"/>
                        <a:pt x="8" y="4"/>
                        <a:pt x="13" y="5"/>
                      </a:cubicBezTo>
                      <a:cubicBezTo>
                        <a:pt x="14" y="5"/>
                        <a:pt x="15" y="5"/>
                        <a:pt x="16" y="5"/>
                      </a:cubicBezTo>
                      <a:cubicBezTo>
                        <a:pt x="17" y="5"/>
                        <a:pt x="18" y="4"/>
                        <a:pt x="19" y="4"/>
                      </a:cubicBezTo>
                      <a:cubicBezTo>
                        <a:pt x="19" y="4"/>
                        <a:pt x="19" y="4"/>
                        <a:pt x="19" y="4"/>
                      </a:cubicBezTo>
                      <a:cubicBezTo>
                        <a:pt x="20" y="3"/>
                        <a:pt x="20" y="2"/>
                        <a:pt x="20" y="1"/>
                      </a:cubicBezTo>
                      <a:cubicBezTo>
                        <a:pt x="21" y="1"/>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2"/>
                      </a:cubicBezTo>
                      <a:cubicBezTo>
                        <a:pt x="21" y="2"/>
                        <a:pt x="20" y="4"/>
                        <a:pt x="19" y="4"/>
                      </a:cubicBezTo>
                      <a:cubicBezTo>
                        <a:pt x="19" y="5"/>
                        <a:pt x="18" y="5"/>
                        <a:pt x="18" y="5"/>
                      </a:cubicBezTo>
                      <a:cubicBezTo>
                        <a:pt x="15" y="6"/>
                        <a:pt x="12" y="5"/>
                        <a:pt x="8" y="5"/>
                      </a:cubicBezTo>
                      <a:cubicBezTo>
                        <a:pt x="5" y="5"/>
                        <a:pt x="4" y="6"/>
                        <a:pt x="3" y="6"/>
                      </a:cubicBezTo>
                      <a:cubicBezTo>
                        <a:pt x="3" y="6"/>
                        <a:pt x="3" y="6"/>
                        <a:pt x="3" y="6"/>
                      </a:cubicBezTo>
                      <a:cubicBezTo>
                        <a:pt x="3" y="6"/>
                        <a:pt x="3" y="6"/>
                        <a:pt x="3" y="6"/>
                      </a:cubicBezTo>
                      <a:cubicBezTo>
                        <a:pt x="3" y="6"/>
                        <a:pt x="3" y="6"/>
                        <a:pt x="3" y="6"/>
                      </a:cubicBezTo>
                      <a:cubicBezTo>
                        <a:pt x="2" y="7"/>
                        <a:pt x="1" y="7"/>
                        <a:pt x="1" y="9"/>
                      </a:cubicBezTo>
                      <a:cubicBezTo>
                        <a:pt x="0" y="11"/>
                        <a:pt x="0" y="12"/>
                        <a:pt x="0" y="14"/>
                      </a:cubicBezTo>
                      <a:cubicBezTo>
                        <a:pt x="0" y="14"/>
                        <a:pt x="0" y="14"/>
                        <a:pt x="0" y="14"/>
                      </a:cubicBezTo>
                      <a:cubicBezTo>
                        <a:pt x="1" y="14"/>
                        <a:pt x="1" y="14"/>
                        <a:pt x="1" y="14"/>
                      </a:cubicBezTo>
                      <a:cubicBezTo>
                        <a:pt x="1" y="14"/>
                        <a:pt x="1" y="14"/>
                        <a:pt x="1" y="14"/>
                      </a:cubicBezTo>
                      <a:cubicBezTo>
                        <a:pt x="1" y="14"/>
                        <a:pt x="1" y="14"/>
                        <a:pt x="1" y="14"/>
                      </a:cubicBezTo>
                      <a:cubicBezTo>
                        <a:pt x="0" y="12"/>
                        <a:pt x="0" y="11"/>
                        <a:pt x="1" y="9"/>
                      </a:cubicBezTo>
                      <a:cubicBezTo>
                        <a:pt x="1" y="7"/>
                        <a:pt x="2" y="7"/>
                        <a:pt x="3" y="6"/>
                      </a:cubicBezTo>
                      <a:cubicBezTo>
                        <a:pt x="3" y="6"/>
                        <a:pt x="3" y="6"/>
                        <a:pt x="3" y="6"/>
                      </a:cubicBezTo>
                      <a:cubicBezTo>
                        <a:pt x="3" y="6"/>
                        <a:pt x="3" y="6"/>
                        <a:pt x="3" y="6"/>
                      </a:cubicBezTo>
                      <a:cubicBezTo>
                        <a:pt x="3" y="6"/>
                        <a:pt x="3" y="6"/>
                        <a:pt x="3" y="6"/>
                      </a:cubicBezTo>
                      <a:cubicBezTo>
                        <a:pt x="4" y="6"/>
                        <a:pt x="5" y="5"/>
                        <a:pt x="8" y="5"/>
                      </a:cubicBezTo>
                      <a:cubicBezTo>
                        <a:pt x="12" y="5"/>
                        <a:pt x="15" y="6"/>
                        <a:pt x="18" y="5"/>
                      </a:cubicBezTo>
                      <a:cubicBezTo>
                        <a:pt x="18" y="5"/>
                        <a:pt x="19" y="5"/>
                        <a:pt x="19" y="4"/>
                      </a:cubicBezTo>
                      <a:cubicBezTo>
                        <a:pt x="20" y="4"/>
                        <a:pt x="21" y="2"/>
                        <a:pt x="21" y="2"/>
                      </a:cubicBezTo>
                      <a:cubicBezTo>
                        <a:pt x="21" y="1"/>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0" y="1"/>
                      </a:cubicBezTo>
                      <a:cubicBezTo>
                        <a:pt x="20" y="2"/>
                        <a:pt x="20" y="3"/>
                        <a:pt x="19" y="4"/>
                      </a:cubicBezTo>
                      <a:cubicBezTo>
                        <a:pt x="19" y="4"/>
                        <a:pt x="19" y="4"/>
                        <a:pt x="19" y="4"/>
                      </a:cubicBezTo>
                      <a:cubicBezTo>
                        <a:pt x="18" y="4"/>
                        <a:pt x="17" y="5"/>
                        <a:pt x="16" y="5"/>
                      </a:cubicBezTo>
                      <a:cubicBezTo>
                        <a:pt x="15" y="5"/>
                        <a:pt x="14" y="5"/>
                        <a:pt x="12" y="5"/>
                      </a:cubicBezTo>
                      <a:cubicBezTo>
                        <a:pt x="8" y="4"/>
                        <a:pt x="5" y="5"/>
                        <a:pt x="3" y="6"/>
                      </a:cubicBezTo>
                      <a:cubicBezTo>
                        <a:pt x="3" y="6"/>
                        <a:pt x="3" y="6"/>
                        <a:pt x="3" y="6"/>
                      </a:cubicBezTo>
                      <a:cubicBezTo>
                        <a:pt x="1" y="7"/>
                        <a:pt x="1" y="9"/>
                        <a:pt x="0" y="10"/>
                      </a:cubicBezTo>
                      <a:cubicBezTo>
                        <a:pt x="0" y="12"/>
                        <a:pt x="0" y="13"/>
                        <a:pt x="0" y="13"/>
                      </a:cubicBezTo>
                      <a:cubicBezTo>
                        <a:pt x="0" y="13"/>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0" y="14"/>
                        <a:pt x="0" y="14"/>
                        <a:pt x="0" y="14"/>
                      </a:cubicBezTo>
                      <a:cubicBezTo>
                        <a:pt x="0" y="14"/>
                        <a:pt x="0" y="14"/>
                        <a:pt x="0" y="14"/>
                      </a:cubicBezTo>
                      <a:cubicBezTo>
                        <a:pt x="1" y="14"/>
                        <a:pt x="1" y="14"/>
                        <a:pt x="1" y="14"/>
                      </a:cubicBezTo>
                      <a:cubicBezTo>
                        <a:pt x="0" y="14"/>
                        <a:pt x="0" y="14"/>
                        <a:pt x="0" y="14"/>
                      </a:cubicBezTo>
                      <a:cubicBezTo>
                        <a:pt x="1" y="14"/>
                        <a:pt x="1" y="14"/>
                        <a:pt x="1" y="14"/>
                      </a:cubicBezTo>
                      <a:cubicBezTo>
                        <a:pt x="1" y="14"/>
                        <a:pt x="1" y="14"/>
                        <a:pt x="1" y="14"/>
                      </a:cubicBezTo>
                      <a:cubicBezTo>
                        <a:pt x="0" y="14"/>
                        <a:pt x="0" y="14"/>
                        <a:pt x="0"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ubicBezTo>
                        <a:pt x="1" y="14"/>
                        <a:pt x="1" y="14"/>
                        <a:pt x="1" y="1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5" name="Freeform 221"/>
                <p:cNvSpPr>
                  <a:spLocks/>
                </p:cNvSpPr>
                <p:nvPr/>
              </p:nvSpPr>
              <p:spPr bwMode="auto">
                <a:xfrm>
                  <a:off x="429" y="1444"/>
                  <a:ext cx="5" cy="4"/>
                </a:xfrm>
                <a:custGeom>
                  <a:avLst/>
                  <a:gdLst>
                    <a:gd name="T0" fmla="*/ 0 w 2"/>
                    <a:gd name="T1" fmla="*/ 1 h 2"/>
                    <a:gd name="T2" fmla="*/ 1 w 2"/>
                    <a:gd name="T3" fmla="*/ 1 h 2"/>
                    <a:gd name="T4" fmla="*/ 2 w 2"/>
                    <a:gd name="T5" fmla="*/ 2 h 2"/>
                    <a:gd name="T6" fmla="*/ 1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0"/>
                        <a:pt x="1" y="0"/>
                        <a:pt x="1" y="1"/>
                      </a:cubicBezTo>
                      <a:cubicBezTo>
                        <a:pt x="2" y="1"/>
                        <a:pt x="2" y="2"/>
                        <a:pt x="2" y="2"/>
                      </a:cubicBezTo>
                      <a:cubicBezTo>
                        <a:pt x="2" y="2"/>
                        <a:pt x="1" y="2"/>
                        <a:pt x="1" y="2"/>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6" name="Freeform 222"/>
                <p:cNvSpPr>
                  <a:spLocks/>
                </p:cNvSpPr>
                <p:nvPr/>
              </p:nvSpPr>
              <p:spPr bwMode="auto">
                <a:xfrm>
                  <a:off x="429" y="1444"/>
                  <a:ext cx="5" cy="4"/>
                </a:xfrm>
                <a:custGeom>
                  <a:avLst/>
                  <a:gdLst>
                    <a:gd name="T0" fmla="*/ 0 w 2"/>
                    <a:gd name="T1" fmla="*/ 1 h 2"/>
                    <a:gd name="T2" fmla="*/ 0 w 2"/>
                    <a:gd name="T3" fmla="*/ 1 h 2"/>
                    <a:gd name="T4" fmla="*/ 1 w 2"/>
                    <a:gd name="T5" fmla="*/ 0 h 2"/>
                    <a:gd name="T6" fmla="*/ 1 w 2"/>
                    <a:gd name="T7" fmla="*/ 1 h 2"/>
                    <a:gd name="T8" fmla="*/ 2 w 2"/>
                    <a:gd name="T9" fmla="*/ 1 h 2"/>
                    <a:gd name="T10" fmla="*/ 2 w 2"/>
                    <a:gd name="T11" fmla="*/ 2 h 2"/>
                    <a:gd name="T12" fmla="*/ 1 w 2"/>
                    <a:gd name="T13" fmla="*/ 2 h 2"/>
                    <a:gd name="T14" fmla="*/ 1 w 2"/>
                    <a:gd name="T15" fmla="*/ 2 h 2"/>
                    <a:gd name="T16" fmla="*/ 0 w 2"/>
                    <a:gd name="T17" fmla="*/ 1 h 2"/>
                    <a:gd name="T18" fmla="*/ 0 w 2"/>
                    <a:gd name="T19" fmla="*/ 1 h 2"/>
                    <a:gd name="T20" fmla="*/ 0 w 2"/>
                    <a:gd name="T21" fmla="*/ 1 h 2"/>
                    <a:gd name="T22" fmla="*/ 0 w 2"/>
                    <a:gd name="T23" fmla="*/ 1 h 2"/>
                    <a:gd name="T24" fmla="*/ 0 w 2"/>
                    <a:gd name="T25" fmla="*/ 1 h 2"/>
                    <a:gd name="T26" fmla="*/ 1 w 2"/>
                    <a:gd name="T27" fmla="*/ 2 h 2"/>
                    <a:gd name="T28" fmla="*/ 1 w 2"/>
                    <a:gd name="T29" fmla="*/ 2 h 2"/>
                    <a:gd name="T30" fmla="*/ 2 w 2"/>
                    <a:gd name="T31" fmla="*/ 2 h 2"/>
                    <a:gd name="T32" fmla="*/ 2 w 2"/>
                    <a:gd name="T33" fmla="*/ 1 h 2"/>
                    <a:gd name="T34" fmla="*/ 1 w 2"/>
                    <a:gd name="T35" fmla="*/ 1 h 2"/>
                    <a:gd name="T36" fmla="*/ 1 w 2"/>
                    <a:gd name="T37" fmla="*/ 0 h 2"/>
                    <a:gd name="T38" fmla="*/ 0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0"/>
                        <a:pt x="1" y="0"/>
                        <a:pt x="1" y="0"/>
                      </a:cubicBezTo>
                      <a:cubicBezTo>
                        <a:pt x="1" y="0"/>
                        <a:pt x="1" y="0"/>
                        <a:pt x="1" y="1"/>
                      </a:cubicBezTo>
                      <a:cubicBezTo>
                        <a:pt x="2" y="1"/>
                        <a:pt x="2" y="1"/>
                        <a:pt x="2" y="1"/>
                      </a:cubicBezTo>
                      <a:cubicBezTo>
                        <a:pt x="2" y="1"/>
                        <a:pt x="2" y="2"/>
                        <a:pt x="2" y="2"/>
                      </a:cubicBezTo>
                      <a:cubicBezTo>
                        <a:pt x="2" y="2"/>
                        <a:pt x="2" y="2"/>
                        <a:pt x="1" y="2"/>
                      </a:cubicBezTo>
                      <a:cubicBezTo>
                        <a:pt x="1" y="2"/>
                        <a:pt x="1" y="2"/>
                        <a:pt x="1"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2" y="2"/>
                        <a:pt x="2" y="2"/>
                        <a:pt x="2" y="2"/>
                      </a:cubicBezTo>
                      <a:cubicBezTo>
                        <a:pt x="2" y="2"/>
                        <a:pt x="2" y="1"/>
                        <a:pt x="2" y="1"/>
                      </a:cubicBezTo>
                      <a:cubicBezTo>
                        <a:pt x="2" y="1"/>
                        <a:pt x="2" y="1"/>
                        <a:pt x="1" y="1"/>
                      </a:cubicBezTo>
                      <a:cubicBezTo>
                        <a:pt x="1" y="0"/>
                        <a:pt x="1" y="0"/>
                        <a:pt x="1" y="0"/>
                      </a:cubicBezTo>
                      <a:cubicBezTo>
                        <a:pt x="1" y="0"/>
                        <a:pt x="0" y="0"/>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7" name="Freeform 223"/>
                <p:cNvSpPr>
                  <a:spLocks/>
                </p:cNvSpPr>
                <p:nvPr/>
              </p:nvSpPr>
              <p:spPr bwMode="auto">
                <a:xfrm>
                  <a:off x="425" y="1446"/>
                  <a:ext cx="4" cy="5"/>
                </a:xfrm>
                <a:custGeom>
                  <a:avLst/>
                  <a:gdLst>
                    <a:gd name="T0" fmla="*/ 0 w 2"/>
                    <a:gd name="T1" fmla="*/ 0 h 2"/>
                    <a:gd name="T2" fmla="*/ 1 w 2"/>
                    <a:gd name="T3" fmla="*/ 0 h 2"/>
                    <a:gd name="T4" fmla="*/ 2 w 2"/>
                    <a:gd name="T5" fmla="*/ 1 h 2"/>
                    <a:gd name="T6" fmla="*/ 1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0"/>
                        <a:pt x="1" y="0"/>
                      </a:cubicBezTo>
                      <a:cubicBezTo>
                        <a:pt x="2" y="0"/>
                        <a:pt x="2" y="1"/>
                        <a:pt x="2" y="1"/>
                      </a:cubicBezTo>
                      <a:cubicBezTo>
                        <a:pt x="1" y="2"/>
                        <a:pt x="1" y="2"/>
                        <a:pt x="1" y="1"/>
                      </a:cubicBezTo>
                      <a:cubicBezTo>
                        <a:pt x="0" y="1"/>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8" name="Freeform 224"/>
                <p:cNvSpPr>
                  <a:spLocks/>
                </p:cNvSpPr>
                <p:nvPr/>
              </p:nvSpPr>
              <p:spPr bwMode="auto">
                <a:xfrm>
                  <a:off x="425" y="1446"/>
                  <a:ext cx="4" cy="2"/>
                </a:xfrm>
                <a:custGeom>
                  <a:avLst/>
                  <a:gdLst>
                    <a:gd name="T0" fmla="*/ 0 w 2"/>
                    <a:gd name="T1" fmla="*/ 0 h 1"/>
                    <a:gd name="T2" fmla="*/ 0 w 2"/>
                    <a:gd name="T3" fmla="*/ 0 h 1"/>
                    <a:gd name="T4" fmla="*/ 1 w 2"/>
                    <a:gd name="T5" fmla="*/ 0 h 1"/>
                    <a:gd name="T6" fmla="*/ 1 w 2"/>
                    <a:gd name="T7" fmla="*/ 0 h 1"/>
                    <a:gd name="T8" fmla="*/ 2 w 2"/>
                    <a:gd name="T9" fmla="*/ 1 h 1"/>
                    <a:gd name="T10" fmla="*/ 2 w 2"/>
                    <a:gd name="T11" fmla="*/ 1 h 1"/>
                    <a:gd name="T12" fmla="*/ 1 w 2"/>
                    <a:gd name="T13" fmla="*/ 1 h 1"/>
                    <a:gd name="T14" fmla="*/ 1 w 2"/>
                    <a:gd name="T15" fmla="*/ 1 h 1"/>
                    <a:gd name="T16" fmla="*/ 0 w 2"/>
                    <a:gd name="T17" fmla="*/ 1 h 1"/>
                    <a:gd name="T18" fmla="*/ 0 w 2"/>
                    <a:gd name="T19" fmla="*/ 0 h 1"/>
                    <a:gd name="T20" fmla="*/ 0 w 2"/>
                    <a:gd name="T21" fmla="*/ 0 h 1"/>
                    <a:gd name="T22" fmla="*/ 0 w 2"/>
                    <a:gd name="T23" fmla="*/ 0 h 1"/>
                    <a:gd name="T24" fmla="*/ 0 w 2"/>
                    <a:gd name="T25" fmla="*/ 1 h 1"/>
                    <a:gd name="T26" fmla="*/ 1 w 2"/>
                    <a:gd name="T27" fmla="*/ 1 h 1"/>
                    <a:gd name="T28" fmla="*/ 1 w 2"/>
                    <a:gd name="T29" fmla="*/ 1 h 1"/>
                    <a:gd name="T30" fmla="*/ 2 w 2"/>
                    <a:gd name="T31" fmla="*/ 1 h 1"/>
                    <a:gd name="T32" fmla="*/ 2 w 2"/>
                    <a:gd name="T33" fmla="*/ 1 h 1"/>
                    <a:gd name="T34" fmla="*/ 1 w 2"/>
                    <a:gd name="T35" fmla="*/ 0 h 1"/>
                    <a:gd name="T36" fmla="*/ 1 w 2"/>
                    <a:gd name="T37" fmla="*/ 0 h 1"/>
                    <a:gd name="T38" fmla="*/ 0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0" y="0"/>
                      </a:moveTo>
                      <a:cubicBezTo>
                        <a:pt x="0" y="0"/>
                        <a:pt x="0" y="0"/>
                        <a:pt x="0" y="0"/>
                      </a:cubicBezTo>
                      <a:cubicBezTo>
                        <a:pt x="0" y="0"/>
                        <a:pt x="0" y="0"/>
                        <a:pt x="1" y="0"/>
                      </a:cubicBezTo>
                      <a:cubicBezTo>
                        <a:pt x="1" y="0"/>
                        <a:pt x="1" y="0"/>
                        <a:pt x="1" y="0"/>
                      </a:cubicBezTo>
                      <a:cubicBezTo>
                        <a:pt x="1" y="0"/>
                        <a:pt x="2" y="0"/>
                        <a:pt x="2" y="1"/>
                      </a:cubicBezTo>
                      <a:cubicBezTo>
                        <a:pt x="2" y="1"/>
                        <a:pt x="2" y="1"/>
                        <a:pt x="2" y="1"/>
                      </a:cubicBezTo>
                      <a:cubicBezTo>
                        <a:pt x="1" y="1"/>
                        <a:pt x="1" y="1"/>
                        <a:pt x="1" y="1"/>
                      </a:cubicBezTo>
                      <a:cubicBezTo>
                        <a:pt x="1" y="1"/>
                        <a:pt x="1" y="1"/>
                        <a:pt x="1" y="1"/>
                      </a:cubicBezTo>
                      <a:cubicBezTo>
                        <a:pt x="0" y="1"/>
                        <a:pt x="0" y="1"/>
                        <a:pt x="0" y="1"/>
                      </a:cubicBezTo>
                      <a:cubicBezTo>
                        <a:pt x="0" y="0"/>
                        <a:pt x="0" y="0"/>
                        <a:pt x="0" y="0"/>
                      </a:cubicBezTo>
                      <a:cubicBezTo>
                        <a:pt x="0" y="0"/>
                        <a:pt x="0" y="0"/>
                        <a:pt x="0" y="0"/>
                      </a:cubicBezTo>
                      <a:cubicBezTo>
                        <a:pt x="0" y="0"/>
                        <a:pt x="0" y="0"/>
                        <a:pt x="0" y="0"/>
                      </a:cubicBezTo>
                      <a:cubicBezTo>
                        <a:pt x="0" y="0"/>
                        <a:pt x="0" y="0"/>
                        <a:pt x="0" y="1"/>
                      </a:cubicBezTo>
                      <a:cubicBezTo>
                        <a:pt x="0" y="1"/>
                        <a:pt x="0" y="1"/>
                        <a:pt x="1" y="1"/>
                      </a:cubicBezTo>
                      <a:cubicBezTo>
                        <a:pt x="1" y="1"/>
                        <a:pt x="1" y="1"/>
                        <a:pt x="1" y="1"/>
                      </a:cubicBezTo>
                      <a:cubicBezTo>
                        <a:pt x="1" y="1"/>
                        <a:pt x="2" y="1"/>
                        <a:pt x="2" y="1"/>
                      </a:cubicBezTo>
                      <a:cubicBezTo>
                        <a:pt x="2" y="1"/>
                        <a:pt x="2" y="1"/>
                        <a:pt x="2" y="1"/>
                      </a:cubicBezTo>
                      <a:cubicBezTo>
                        <a:pt x="2" y="0"/>
                        <a:pt x="1" y="0"/>
                        <a:pt x="1" y="0"/>
                      </a:cubicBezTo>
                      <a:cubicBezTo>
                        <a:pt x="1" y="0"/>
                        <a:pt x="1" y="0"/>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899" name="Freeform 225"/>
                <p:cNvSpPr>
                  <a:spLocks/>
                </p:cNvSpPr>
                <p:nvPr/>
              </p:nvSpPr>
              <p:spPr bwMode="auto">
                <a:xfrm>
                  <a:off x="418" y="1451"/>
                  <a:ext cx="4" cy="2"/>
                </a:xfrm>
                <a:custGeom>
                  <a:avLst/>
                  <a:gdLst>
                    <a:gd name="T0" fmla="*/ 0 w 2"/>
                    <a:gd name="T1" fmla="*/ 0 h 1"/>
                    <a:gd name="T2" fmla="*/ 1 w 2"/>
                    <a:gd name="T3" fmla="*/ 0 h 1"/>
                    <a:gd name="T4" fmla="*/ 1 w 2"/>
                    <a:gd name="T5" fmla="*/ 1 h 1"/>
                    <a:gd name="T6" fmla="*/ 1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1" y="0"/>
                        <a:pt x="1" y="0"/>
                      </a:cubicBezTo>
                      <a:cubicBezTo>
                        <a:pt x="1" y="0"/>
                        <a:pt x="2" y="1"/>
                        <a:pt x="1" y="1"/>
                      </a:cubicBezTo>
                      <a:cubicBezTo>
                        <a:pt x="1" y="1"/>
                        <a:pt x="1" y="1"/>
                        <a:pt x="1" y="1"/>
                      </a:cubicBezTo>
                      <a:cubicBezTo>
                        <a:pt x="0" y="1"/>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0" name="Freeform 226"/>
                <p:cNvSpPr>
                  <a:spLocks/>
                </p:cNvSpPr>
                <p:nvPr/>
              </p:nvSpPr>
              <p:spPr bwMode="auto">
                <a:xfrm>
                  <a:off x="418" y="1451"/>
                  <a:ext cx="2" cy="2"/>
                </a:xfrm>
                <a:custGeom>
                  <a:avLst/>
                  <a:gdLst>
                    <a:gd name="T0" fmla="*/ 0 w 1"/>
                    <a:gd name="T1" fmla="*/ 0 h 1"/>
                    <a:gd name="T2" fmla="*/ 0 w 1"/>
                    <a:gd name="T3" fmla="*/ 0 h 1"/>
                    <a:gd name="T4" fmla="*/ 1 w 1"/>
                    <a:gd name="T5" fmla="*/ 0 h 1"/>
                    <a:gd name="T6" fmla="*/ 1 w 1"/>
                    <a:gd name="T7" fmla="*/ 0 h 1"/>
                    <a:gd name="T8" fmla="*/ 1 w 1"/>
                    <a:gd name="T9" fmla="*/ 0 h 1"/>
                    <a:gd name="T10" fmla="*/ 1 w 1"/>
                    <a:gd name="T11" fmla="*/ 1 h 1"/>
                    <a:gd name="T12" fmla="*/ 1 w 1"/>
                    <a:gd name="T13" fmla="*/ 1 h 1"/>
                    <a:gd name="T14" fmla="*/ 1 w 1"/>
                    <a:gd name="T15" fmla="*/ 1 h 1"/>
                    <a:gd name="T16" fmla="*/ 0 w 1"/>
                    <a:gd name="T17" fmla="*/ 0 h 1"/>
                    <a:gd name="T18" fmla="*/ 0 w 1"/>
                    <a:gd name="T19" fmla="*/ 0 h 1"/>
                    <a:gd name="T20" fmla="*/ 0 w 1"/>
                    <a:gd name="T21" fmla="*/ 0 h 1"/>
                    <a:gd name="T22" fmla="*/ 0 w 1"/>
                    <a:gd name="T23" fmla="*/ 0 h 1"/>
                    <a:gd name="T24" fmla="*/ 0 w 1"/>
                    <a:gd name="T25" fmla="*/ 0 h 1"/>
                    <a:gd name="T26" fmla="*/ 1 w 1"/>
                    <a:gd name="T27" fmla="*/ 1 h 1"/>
                    <a:gd name="T28" fmla="*/ 1 w 1"/>
                    <a:gd name="T29" fmla="*/ 1 h 1"/>
                    <a:gd name="T30" fmla="*/ 1 w 1"/>
                    <a:gd name="T31" fmla="*/ 1 h 1"/>
                    <a:gd name="T32" fmla="*/ 1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1" name="Freeform 227"/>
                <p:cNvSpPr>
                  <a:spLocks/>
                </p:cNvSpPr>
                <p:nvPr/>
              </p:nvSpPr>
              <p:spPr bwMode="auto">
                <a:xfrm>
                  <a:off x="420" y="1446"/>
                  <a:ext cx="5" cy="5"/>
                </a:xfrm>
                <a:custGeom>
                  <a:avLst/>
                  <a:gdLst>
                    <a:gd name="T0" fmla="*/ 1 w 2"/>
                    <a:gd name="T1" fmla="*/ 1 h 2"/>
                    <a:gd name="T2" fmla="*/ 1 w 2"/>
                    <a:gd name="T3" fmla="*/ 1 h 2"/>
                    <a:gd name="T4" fmla="*/ 2 w 2"/>
                    <a:gd name="T5" fmla="*/ 2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0"/>
                        <a:pt x="1" y="0"/>
                        <a:pt x="1" y="1"/>
                      </a:cubicBezTo>
                      <a:cubicBezTo>
                        <a:pt x="2" y="1"/>
                        <a:pt x="2" y="2"/>
                        <a:pt x="2" y="2"/>
                      </a:cubicBezTo>
                      <a:cubicBezTo>
                        <a:pt x="2" y="2"/>
                        <a:pt x="1" y="2"/>
                        <a:pt x="1" y="2"/>
                      </a:cubicBezTo>
                      <a:cubicBezTo>
                        <a:pt x="1" y="2"/>
                        <a:pt x="0"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2" name="Freeform 228"/>
                <p:cNvSpPr>
                  <a:spLocks/>
                </p:cNvSpPr>
                <p:nvPr/>
              </p:nvSpPr>
              <p:spPr bwMode="auto">
                <a:xfrm>
                  <a:off x="420" y="1448"/>
                  <a:ext cx="5" cy="3"/>
                </a:xfrm>
                <a:custGeom>
                  <a:avLst/>
                  <a:gdLst>
                    <a:gd name="T0" fmla="*/ 1 w 2"/>
                    <a:gd name="T1" fmla="*/ 0 h 1"/>
                    <a:gd name="T2" fmla="*/ 1 w 2"/>
                    <a:gd name="T3" fmla="*/ 0 h 1"/>
                    <a:gd name="T4" fmla="*/ 1 w 2"/>
                    <a:gd name="T5" fmla="*/ 0 h 1"/>
                    <a:gd name="T6" fmla="*/ 1 w 2"/>
                    <a:gd name="T7" fmla="*/ 0 h 1"/>
                    <a:gd name="T8" fmla="*/ 2 w 2"/>
                    <a:gd name="T9" fmla="*/ 0 h 1"/>
                    <a:gd name="T10" fmla="*/ 2 w 2"/>
                    <a:gd name="T11" fmla="*/ 1 h 1"/>
                    <a:gd name="T12" fmla="*/ 1 w 2"/>
                    <a:gd name="T13" fmla="*/ 1 h 1"/>
                    <a:gd name="T14" fmla="*/ 1 w 2"/>
                    <a:gd name="T15" fmla="*/ 1 h 1"/>
                    <a:gd name="T16" fmla="*/ 1 w 2"/>
                    <a:gd name="T17" fmla="*/ 0 h 1"/>
                    <a:gd name="T18" fmla="*/ 1 w 2"/>
                    <a:gd name="T19" fmla="*/ 0 h 1"/>
                    <a:gd name="T20" fmla="*/ 1 w 2"/>
                    <a:gd name="T21" fmla="*/ 0 h 1"/>
                    <a:gd name="T22" fmla="*/ 1 w 2"/>
                    <a:gd name="T23" fmla="*/ 0 h 1"/>
                    <a:gd name="T24" fmla="*/ 1 w 2"/>
                    <a:gd name="T25" fmla="*/ 0 h 1"/>
                    <a:gd name="T26" fmla="*/ 1 w 2"/>
                    <a:gd name="T27" fmla="*/ 1 h 1"/>
                    <a:gd name="T28" fmla="*/ 1 w 2"/>
                    <a:gd name="T29" fmla="*/ 1 h 1"/>
                    <a:gd name="T30" fmla="*/ 2 w 2"/>
                    <a:gd name="T31" fmla="*/ 1 h 1"/>
                    <a:gd name="T32" fmla="*/ 2 w 2"/>
                    <a:gd name="T33" fmla="*/ 0 h 1"/>
                    <a:gd name="T34" fmla="*/ 1 w 2"/>
                    <a:gd name="T35" fmla="*/ 0 h 1"/>
                    <a:gd name="T36" fmla="*/ 1 w 2"/>
                    <a:gd name="T37" fmla="*/ 0 h 1"/>
                    <a:gd name="T38" fmla="*/ 1 w 2"/>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1" y="0"/>
                      </a:moveTo>
                      <a:cubicBezTo>
                        <a:pt x="1" y="0"/>
                        <a:pt x="1" y="0"/>
                        <a:pt x="1" y="0"/>
                      </a:cubicBezTo>
                      <a:cubicBezTo>
                        <a:pt x="1" y="0"/>
                        <a:pt x="1" y="0"/>
                        <a:pt x="1" y="0"/>
                      </a:cubicBezTo>
                      <a:cubicBezTo>
                        <a:pt x="1" y="0"/>
                        <a:pt x="1" y="0"/>
                        <a:pt x="1" y="0"/>
                      </a:cubicBezTo>
                      <a:cubicBezTo>
                        <a:pt x="2" y="0"/>
                        <a:pt x="2" y="0"/>
                        <a:pt x="2" y="0"/>
                      </a:cubicBezTo>
                      <a:cubicBezTo>
                        <a:pt x="2" y="1"/>
                        <a:pt x="2" y="1"/>
                        <a:pt x="2" y="1"/>
                      </a:cubicBezTo>
                      <a:cubicBezTo>
                        <a:pt x="2" y="1"/>
                        <a:pt x="2" y="1"/>
                        <a:pt x="1" y="1"/>
                      </a:cubicBezTo>
                      <a:cubicBezTo>
                        <a:pt x="1" y="1"/>
                        <a:pt x="1" y="1"/>
                        <a:pt x="1" y="1"/>
                      </a:cubicBezTo>
                      <a:cubicBezTo>
                        <a:pt x="1" y="1"/>
                        <a:pt x="1" y="0"/>
                        <a:pt x="1" y="0"/>
                      </a:cubicBezTo>
                      <a:cubicBezTo>
                        <a:pt x="0" y="0"/>
                        <a:pt x="0" y="0"/>
                        <a:pt x="1" y="0"/>
                      </a:cubicBezTo>
                      <a:cubicBezTo>
                        <a:pt x="1" y="0"/>
                        <a:pt x="1" y="0"/>
                        <a:pt x="1" y="0"/>
                      </a:cubicBezTo>
                      <a:cubicBezTo>
                        <a:pt x="1" y="0"/>
                        <a:pt x="1" y="0"/>
                        <a:pt x="1" y="0"/>
                      </a:cubicBezTo>
                      <a:cubicBezTo>
                        <a:pt x="0" y="0"/>
                        <a:pt x="0" y="0"/>
                        <a:pt x="1" y="0"/>
                      </a:cubicBezTo>
                      <a:cubicBezTo>
                        <a:pt x="1" y="0"/>
                        <a:pt x="1" y="1"/>
                        <a:pt x="1" y="1"/>
                      </a:cubicBezTo>
                      <a:cubicBezTo>
                        <a:pt x="1" y="1"/>
                        <a:pt x="1" y="1"/>
                        <a:pt x="1" y="1"/>
                      </a:cubicBezTo>
                      <a:cubicBezTo>
                        <a:pt x="2" y="1"/>
                        <a:pt x="2" y="1"/>
                        <a:pt x="2" y="1"/>
                      </a:cubicBezTo>
                      <a:cubicBezTo>
                        <a:pt x="2" y="1"/>
                        <a:pt x="2" y="1"/>
                        <a:pt x="2" y="0"/>
                      </a:cubicBezTo>
                      <a:cubicBezTo>
                        <a:pt x="2" y="0"/>
                        <a:pt x="2" y="0"/>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3" name="Freeform 229"/>
                <p:cNvSpPr>
                  <a:spLocks/>
                </p:cNvSpPr>
                <p:nvPr/>
              </p:nvSpPr>
              <p:spPr bwMode="auto">
                <a:xfrm>
                  <a:off x="415" y="1453"/>
                  <a:ext cx="5" cy="2"/>
                </a:xfrm>
                <a:custGeom>
                  <a:avLst/>
                  <a:gdLst>
                    <a:gd name="T0" fmla="*/ 1 w 2"/>
                    <a:gd name="T1" fmla="*/ 0 h 1"/>
                    <a:gd name="T2" fmla="*/ 1 w 2"/>
                    <a:gd name="T3" fmla="*/ 0 h 1"/>
                    <a:gd name="T4" fmla="*/ 1 w 2"/>
                    <a:gd name="T5" fmla="*/ 1 h 1"/>
                    <a:gd name="T6" fmla="*/ 1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0"/>
                        <a:pt x="1" y="0"/>
                        <a:pt x="1" y="0"/>
                      </a:cubicBezTo>
                      <a:cubicBezTo>
                        <a:pt x="1" y="1"/>
                        <a:pt x="2" y="1"/>
                        <a:pt x="1" y="1"/>
                      </a:cubicBezTo>
                      <a:cubicBezTo>
                        <a:pt x="1" y="1"/>
                        <a:pt x="1" y="1"/>
                        <a:pt x="1" y="1"/>
                      </a:cubicBezTo>
                      <a:cubicBezTo>
                        <a:pt x="1" y="1"/>
                        <a:pt x="0" y="1"/>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4" name="Freeform 230"/>
                <p:cNvSpPr>
                  <a:spLocks/>
                </p:cNvSpPr>
                <p:nvPr/>
              </p:nvSpPr>
              <p:spPr bwMode="auto">
                <a:xfrm>
                  <a:off x="418" y="1453"/>
                  <a:ext cx="2" cy="2"/>
                </a:xfrm>
                <a:custGeom>
                  <a:avLst/>
                  <a:gdLst>
                    <a:gd name="T0" fmla="*/ 0 w 1"/>
                    <a:gd name="T1" fmla="*/ 0 h 1"/>
                    <a:gd name="T2" fmla="*/ 0 w 1"/>
                    <a:gd name="T3" fmla="*/ 0 h 1"/>
                    <a:gd name="T4" fmla="*/ 0 w 1"/>
                    <a:gd name="T5" fmla="*/ 0 h 1"/>
                    <a:gd name="T6" fmla="*/ 0 w 1"/>
                    <a:gd name="T7" fmla="*/ 0 h 1"/>
                    <a:gd name="T8" fmla="*/ 0 w 1"/>
                    <a:gd name="T9" fmla="*/ 1 h 1"/>
                    <a:gd name="T10" fmla="*/ 0 w 1"/>
                    <a:gd name="T11" fmla="*/ 1 h 1"/>
                    <a:gd name="T12" fmla="*/ 0 w 1"/>
                    <a:gd name="T13" fmla="*/ 1 h 1"/>
                    <a:gd name="T14" fmla="*/ 0 w 1"/>
                    <a:gd name="T15" fmla="*/ 1 h 1"/>
                    <a:gd name="T16" fmla="*/ 0 w 1"/>
                    <a:gd name="T17" fmla="*/ 1 h 1"/>
                    <a:gd name="T18" fmla="*/ 0 w 1"/>
                    <a:gd name="T19" fmla="*/ 0 h 1"/>
                    <a:gd name="T20" fmla="*/ 0 w 1"/>
                    <a:gd name="T21" fmla="*/ 0 h 1"/>
                    <a:gd name="T22" fmla="*/ 0 w 1"/>
                    <a:gd name="T23" fmla="*/ 0 h 1"/>
                    <a:gd name="T24" fmla="*/ 0 w 1"/>
                    <a:gd name="T25" fmla="*/ 1 h 1"/>
                    <a:gd name="T26" fmla="*/ 0 w 1"/>
                    <a:gd name="T27" fmla="*/ 1 h 1"/>
                    <a:gd name="T28" fmla="*/ 0 w 1"/>
                    <a:gd name="T29" fmla="*/ 1 h 1"/>
                    <a:gd name="T30" fmla="*/ 0 w 1"/>
                    <a:gd name="T31" fmla="*/ 1 h 1"/>
                    <a:gd name="T32" fmla="*/ 0 w 1"/>
                    <a:gd name="T33" fmla="*/ 1 h 1"/>
                    <a:gd name="T34" fmla="*/ 0 w 1"/>
                    <a:gd name="T35" fmla="*/ 0 h 1"/>
                    <a:gd name="T36" fmla="*/ 0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1" y="1"/>
                        <a:pt x="0" y="1"/>
                      </a:cubicBezTo>
                      <a:cubicBezTo>
                        <a:pt x="0" y="1"/>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5" name="Freeform 231"/>
                <p:cNvSpPr>
                  <a:spLocks/>
                </p:cNvSpPr>
                <p:nvPr/>
              </p:nvSpPr>
              <p:spPr bwMode="auto">
                <a:xfrm>
                  <a:off x="415" y="1458"/>
                  <a:ext cx="3"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6" name="Freeform 232"/>
                <p:cNvSpPr>
                  <a:spLocks/>
                </p:cNvSpPr>
                <p:nvPr/>
              </p:nvSpPr>
              <p:spPr bwMode="auto">
                <a:xfrm>
                  <a:off x="415" y="1458"/>
                  <a:ext cx="3" cy="0"/>
                </a:xfrm>
                <a:custGeom>
                  <a:avLst/>
                  <a:gdLst>
                    <a:gd name="T0" fmla="*/ 0 w 1"/>
                    <a:gd name="T1" fmla="*/ 0 w 1"/>
                    <a:gd name="T2" fmla="*/ 1 w 1"/>
                    <a:gd name="T3" fmla="*/ 1 w 1"/>
                    <a:gd name="T4" fmla="*/ 1 w 1"/>
                    <a:gd name="T5" fmla="*/ 1 w 1"/>
                    <a:gd name="T6" fmla="*/ 1 w 1"/>
                    <a:gd name="T7" fmla="*/ 1 w 1"/>
                    <a:gd name="T8" fmla="*/ 0 w 1"/>
                    <a:gd name="T9" fmla="*/ 0 w 1"/>
                    <a:gd name="T10" fmla="*/ 0 w 1"/>
                    <a:gd name="T11" fmla="*/ 0 w 1"/>
                    <a:gd name="T12" fmla="*/ 0 w 1"/>
                    <a:gd name="T13" fmla="*/ 1 w 1"/>
                    <a:gd name="T14" fmla="*/ 1 w 1"/>
                    <a:gd name="T15" fmla="*/ 1 w 1"/>
                    <a:gd name="T16" fmla="*/ 1 w 1"/>
                    <a:gd name="T17" fmla="*/ 1 w 1"/>
                    <a:gd name="T18" fmla="*/ 1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7" name="Freeform 233"/>
                <p:cNvSpPr>
                  <a:spLocks/>
                </p:cNvSpPr>
                <p:nvPr/>
              </p:nvSpPr>
              <p:spPr bwMode="auto">
                <a:xfrm>
                  <a:off x="415" y="1460"/>
                  <a:ext cx="3" cy="3"/>
                </a:xfrm>
                <a:custGeom>
                  <a:avLst/>
                  <a:gdLst>
                    <a:gd name="T0" fmla="*/ 0 w 1"/>
                    <a:gd name="T1" fmla="*/ 0 h 1"/>
                    <a:gd name="T2" fmla="*/ 1 w 1"/>
                    <a:gd name="T3" fmla="*/ 0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0"/>
                        <a:pt x="1" y="0"/>
                        <a:pt x="1" y="0"/>
                      </a:cubicBezTo>
                      <a:cubicBezTo>
                        <a:pt x="1" y="1"/>
                        <a:pt x="1" y="1"/>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8" name="Freeform 234"/>
                <p:cNvSpPr>
                  <a:spLocks/>
                </p:cNvSpPr>
                <p:nvPr/>
              </p:nvSpPr>
              <p:spPr bwMode="auto">
                <a:xfrm>
                  <a:off x="415" y="1460"/>
                  <a:ext cx="3" cy="0"/>
                </a:xfrm>
                <a:custGeom>
                  <a:avLst/>
                  <a:gdLst>
                    <a:gd name="T0" fmla="*/ 0 w 1"/>
                    <a:gd name="T1" fmla="*/ 0 w 1"/>
                    <a:gd name="T2" fmla="*/ 1 w 1"/>
                    <a:gd name="T3" fmla="*/ 1 w 1"/>
                    <a:gd name="T4" fmla="*/ 1 w 1"/>
                    <a:gd name="T5" fmla="*/ 1 w 1"/>
                    <a:gd name="T6" fmla="*/ 1 w 1"/>
                    <a:gd name="T7" fmla="*/ 1 w 1"/>
                    <a:gd name="T8" fmla="*/ 0 w 1"/>
                    <a:gd name="T9" fmla="*/ 0 w 1"/>
                    <a:gd name="T10" fmla="*/ 0 w 1"/>
                    <a:gd name="T11" fmla="*/ 0 w 1"/>
                    <a:gd name="T12" fmla="*/ 0 w 1"/>
                    <a:gd name="T13" fmla="*/ 0 w 1"/>
                    <a:gd name="T14" fmla="*/ 1 w 1"/>
                    <a:gd name="T15" fmla="*/ 1 w 1"/>
                    <a:gd name="T16" fmla="*/ 1 w 1"/>
                    <a:gd name="T17" fmla="*/ 1 w 1"/>
                    <a:gd name="T18" fmla="*/ 1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09" name="Freeform 235"/>
                <p:cNvSpPr>
                  <a:spLocks/>
                </p:cNvSpPr>
                <p:nvPr/>
              </p:nvSpPr>
              <p:spPr bwMode="auto">
                <a:xfrm>
                  <a:off x="434" y="1444"/>
                  <a:ext cx="5" cy="4"/>
                </a:xfrm>
                <a:custGeom>
                  <a:avLst/>
                  <a:gdLst>
                    <a:gd name="T0" fmla="*/ 1 w 2"/>
                    <a:gd name="T1" fmla="*/ 0 h 2"/>
                    <a:gd name="T2" fmla="*/ 2 w 2"/>
                    <a:gd name="T3" fmla="*/ 1 h 2"/>
                    <a:gd name="T4" fmla="*/ 2 w 2"/>
                    <a:gd name="T5" fmla="*/ 2 h 2"/>
                    <a:gd name="T6" fmla="*/ 1 w 2"/>
                    <a:gd name="T7" fmla="*/ 2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0"/>
                        <a:pt x="2" y="1"/>
                      </a:cubicBezTo>
                      <a:cubicBezTo>
                        <a:pt x="2" y="1"/>
                        <a:pt x="2" y="2"/>
                        <a:pt x="2" y="2"/>
                      </a:cubicBezTo>
                      <a:cubicBezTo>
                        <a:pt x="2" y="2"/>
                        <a:pt x="1" y="2"/>
                        <a:pt x="1" y="2"/>
                      </a:cubicBezTo>
                      <a:cubicBezTo>
                        <a:pt x="1" y="1"/>
                        <a:pt x="0" y="1"/>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0" name="Freeform 236"/>
                <p:cNvSpPr>
                  <a:spLocks/>
                </p:cNvSpPr>
                <p:nvPr/>
              </p:nvSpPr>
              <p:spPr bwMode="auto">
                <a:xfrm>
                  <a:off x="437" y="1444"/>
                  <a:ext cx="2" cy="4"/>
                </a:xfrm>
                <a:custGeom>
                  <a:avLst/>
                  <a:gdLst>
                    <a:gd name="T0" fmla="*/ 0 w 1"/>
                    <a:gd name="T1" fmla="*/ 0 h 2"/>
                    <a:gd name="T2" fmla="*/ 0 w 1"/>
                    <a:gd name="T3" fmla="*/ 0 h 2"/>
                    <a:gd name="T4" fmla="*/ 0 w 1"/>
                    <a:gd name="T5" fmla="*/ 0 h 2"/>
                    <a:gd name="T6" fmla="*/ 1 w 1"/>
                    <a:gd name="T7" fmla="*/ 1 h 2"/>
                    <a:gd name="T8" fmla="*/ 1 w 1"/>
                    <a:gd name="T9" fmla="*/ 1 h 2"/>
                    <a:gd name="T10" fmla="*/ 1 w 1"/>
                    <a:gd name="T11" fmla="*/ 2 h 2"/>
                    <a:gd name="T12" fmla="*/ 0 w 1"/>
                    <a:gd name="T13" fmla="*/ 2 h 2"/>
                    <a:gd name="T14" fmla="*/ 0 w 1"/>
                    <a:gd name="T15" fmla="*/ 2 h 2"/>
                    <a:gd name="T16" fmla="*/ 0 w 1"/>
                    <a:gd name="T17" fmla="*/ 1 h 2"/>
                    <a:gd name="T18" fmla="*/ 0 w 1"/>
                    <a:gd name="T19" fmla="*/ 0 h 2"/>
                    <a:gd name="T20" fmla="*/ 0 w 1"/>
                    <a:gd name="T21" fmla="*/ 0 h 2"/>
                    <a:gd name="T22" fmla="*/ 0 w 1"/>
                    <a:gd name="T23" fmla="*/ 0 h 2"/>
                    <a:gd name="T24" fmla="*/ 0 w 1"/>
                    <a:gd name="T25" fmla="*/ 1 h 2"/>
                    <a:gd name="T26" fmla="*/ 0 w 1"/>
                    <a:gd name="T27" fmla="*/ 2 h 2"/>
                    <a:gd name="T28" fmla="*/ 0 w 1"/>
                    <a:gd name="T29" fmla="*/ 2 h 2"/>
                    <a:gd name="T30" fmla="*/ 1 w 1"/>
                    <a:gd name="T31" fmla="*/ 2 h 2"/>
                    <a:gd name="T32" fmla="*/ 1 w 1"/>
                    <a:gd name="T33" fmla="*/ 1 h 2"/>
                    <a:gd name="T34" fmla="*/ 1 w 1"/>
                    <a:gd name="T35" fmla="*/ 1 h 2"/>
                    <a:gd name="T36" fmla="*/ 0 w 1"/>
                    <a:gd name="T37" fmla="*/ 0 h 2"/>
                    <a:gd name="T38" fmla="*/ 0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0" y="0"/>
                      </a:moveTo>
                      <a:cubicBezTo>
                        <a:pt x="0" y="0"/>
                        <a:pt x="0" y="0"/>
                        <a:pt x="0" y="0"/>
                      </a:cubicBezTo>
                      <a:cubicBezTo>
                        <a:pt x="0" y="0"/>
                        <a:pt x="0" y="0"/>
                        <a:pt x="0" y="0"/>
                      </a:cubicBezTo>
                      <a:cubicBezTo>
                        <a:pt x="0" y="0"/>
                        <a:pt x="1" y="1"/>
                        <a:pt x="1" y="1"/>
                      </a:cubicBezTo>
                      <a:cubicBezTo>
                        <a:pt x="1" y="1"/>
                        <a:pt x="1" y="1"/>
                        <a:pt x="1" y="1"/>
                      </a:cubicBezTo>
                      <a:cubicBezTo>
                        <a:pt x="1" y="2"/>
                        <a:pt x="1" y="2"/>
                        <a:pt x="1" y="2"/>
                      </a:cubicBezTo>
                      <a:cubicBezTo>
                        <a:pt x="1" y="2"/>
                        <a:pt x="1" y="2"/>
                        <a:pt x="0" y="2"/>
                      </a:cubicBezTo>
                      <a:cubicBezTo>
                        <a:pt x="0" y="2"/>
                        <a:pt x="0" y="2"/>
                        <a:pt x="0" y="2"/>
                      </a:cubicBezTo>
                      <a:cubicBezTo>
                        <a:pt x="0" y="1"/>
                        <a:pt x="0" y="1"/>
                        <a:pt x="0" y="1"/>
                      </a:cubicBezTo>
                      <a:cubicBezTo>
                        <a:pt x="0" y="1"/>
                        <a:pt x="0" y="1"/>
                        <a:pt x="0" y="0"/>
                      </a:cubicBezTo>
                      <a:cubicBezTo>
                        <a:pt x="0" y="0"/>
                        <a:pt x="0" y="0"/>
                        <a:pt x="0" y="0"/>
                      </a:cubicBezTo>
                      <a:cubicBezTo>
                        <a:pt x="0" y="0"/>
                        <a:pt x="0" y="0"/>
                        <a:pt x="0" y="0"/>
                      </a:cubicBezTo>
                      <a:cubicBezTo>
                        <a:pt x="0" y="1"/>
                        <a:pt x="0" y="1"/>
                        <a:pt x="0" y="1"/>
                      </a:cubicBezTo>
                      <a:cubicBezTo>
                        <a:pt x="0" y="1"/>
                        <a:pt x="0" y="1"/>
                        <a:pt x="0" y="2"/>
                      </a:cubicBezTo>
                      <a:cubicBezTo>
                        <a:pt x="0" y="2"/>
                        <a:pt x="0" y="2"/>
                        <a:pt x="0" y="2"/>
                      </a:cubicBezTo>
                      <a:cubicBezTo>
                        <a:pt x="1" y="2"/>
                        <a:pt x="1" y="2"/>
                        <a:pt x="1" y="2"/>
                      </a:cubicBezTo>
                      <a:cubicBezTo>
                        <a:pt x="1" y="2"/>
                        <a:pt x="1" y="2"/>
                        <a:pt x="1" y="1"/>
                      </a:cubicBezTo>
                      <a:cubicBezTo>
                        <a:pt x="1" y="1"/>
                        <a:pt x="1" y="1"/>
                        <a:pt x="1" y="1"/>
                      </a:cubicBezTo>
                      <a:cubicBezTo>
                        <a:pt x="1" y="1"/>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1" name="Freeform 237"/>
                <p:cNvSpPr>
                  <a:spLocks/>
                </p:cNvSpPr>
                <p:nvPr/>
              </p:nvSpPr>
              <p:spPr bwMode="auto">
                <a:xfrm>
                  <a:off x="415" y="1463"/>
                  <a:ext cx="3" cy="2"/>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0"/>
                        <a:pt x="1" y="0"/>
                        <a:pt x="1" y="0"/>
                      </a:cubicBezTo>
                      <a:cubicBezTo>
                        <a:pt x="1" y="1"/>
                        <a:pt x="1" y="1"/>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2" name="Freeform 238"/>
                <p:cNvSpPr>
                  <a:spLocks/>
                </p:cNvSpPr>
                <p:nvPr/>
              </p:nvSpPr>
              <p:spPr bwMode="auto">
                <a:xfrm>
                  <a:off x="415" y="1463"/>
                  <a:ext cx="3" cy="2"/>
                </a:xfrm>
                <a:custGeom>
                  <a:avLst/>
                  <a:gdLst>
                    <a:gd name="T0" fmla="*/ 0 w 1"/>
                    <a:gd name="T1" fmla="*/ 0 h 1"/>
                    <a:gd name="T2" fmla="*/ 0 w 1"/>
                    <a:gd name="T3" fmla="*/ 0 h 1"/>
                    <a:gd name="T4" fmla="*/ 1 w 1"/>
                    <a:gd name="T5" fmla="*/ 0 h 1"/>
                    <a:gd name="T6" fmla="*/ 1 w 1"/>
                    <a:gd name="T7" fmla="*/ 0 h 1"/>
                    <a:gd name="T8" fmla="*/ 1 w 1"/>
                    <a:gd name="T9" fmla="*/ 0 h 1"/>
                    <a:gd name="T10" fmla="*/ 1 w 1"/>
                    <a:gd name="T11" fmla="*/ 0 h 1"/>
                    <a:gd name="T12" fmla="*/ 1 w 1"/>
                    <a:gd name="T13" fmla="*/ 1 h 1"/>
                    <a:gd name="T14" fmla="*/ 1 w 1"/>
                    <a:gd name="T15" fmla="*/ 0 h 1"/>
                    <a:gd name="T16" fmla="*/ 0 w 1"/>
                    <a:gd name="T17" fmla="*/ 0 h 1"/>
                    <a:gd name="T18" fmla="*/ 0 w 1"/>
                    <a:gd name="T19" fmla="*/ 0 h 1"/>
                    <a:gd name="T20" fmla="*/ 0 w 1"/>
                    <a:gd name="T21" fmla="*/ 0 h 1"/>
                    <a:gd name="T22" fmla="*/ 0 w 1"/>
                    <a:gd name="T23" fmla="*/ 0 h 1"/>
                    <a:gd name="T24" fmla="*/ 0 w 1"/>
                    <a:gd name="T25" fmla="*/ 0 h 1"/>
                    <a:gd name="T26" fmla="*/ 1 w 1"/>
                    <a:gd name="T27" fmla="*/ 0 h 1"/>
                    <a:gd name="T28" fmla="*/ 1 w 1"/>
                    <a:gd name="T29" fmla="*/ 1 h 1"/>
                    <a:gd name="T30" fmla="*/ 1 w 1"/>
                    <a:gd name="T31" fmla="*/ 0 h 1"/>
                    <a:gd name="T32" fmla="*/ 1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3" name="Freeform 239"/>
                <p:cNvSpPr>
                  <a:spLocks/>
                </p:cNvSpPr>
                <p:nvPr/>
              </p:nvSpPr>
              <p:spPr bwMode="auto">
                <a:xfrm>
                  <a:off x="446" y="1446"/>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0" y="1"/>
                        <a:pt x="0" y="1"/>
                      </a:cubicBezTo>
                      <a:cubicBezTo>
                        <a:pt x="0" y="1"/>
                        <a:pt x="0" y="0"/>
                        <a:pt x="0" y="0"/>
                      </a:cubicBezTo>
                      <a:cubicBezTo>
                        <a:pt x="0" y="0"/>
                        <a:pt x="1" y="0"/>
                        <a:pt x="1" y="0"/>
                      </a:cubicBezTo>
                      <a:cubicBezTo>
                        <a:pt x="1" y="0"/>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4" name="Freeform 240"/>
                <p:cNvSpPr>
                  <a:spLocks/>
                </p:cNvSpPr>
                <p:nvPr/>
              </p:nvSpPr>
              <p:spPr bwMode="auto">
                <a:xfrm>
                  <a:off x="446" y="1446"/>
                  <a:ext cx="2" cy="2"/>
                </a:xfrm>
                <a:custGeom>
                  <a:avLst/>
                  <a:gdLst>
                    <a:gd name="T0" fmla="*/ 1 w 1"/>
                    <a:gd name="T1" fmla="*/ 1 h 1"/>
                    <a:gd name="T2" fmla="*/ 1 w 1"/>
                    <a:gd name="T3" fmla="*/ 1 h 1"/>
                    <a:gd name="T4" fmla="*/ 1 w 1"/>
                    <a:gd name="T5" fmla="*/ 1 h 1"/>
                    <a:gd name="T6" fmla="*/ 0 w 1"/>
                    <a:gd name="T7" fmla="*/ 1 h 1"/>
                    <a:gd name="T8" fmla="*/ 0 w 1"/>
                    <a:gd name="T9" fmla="*/ 0 h 1"/>
                    <a:gd name="T10" fmla="*/ 0 w 1"/>
                    <a:gd name="T11" fmla="*/ 0 h 1"/>
                    <a:gd name="T12" fmla="*/ 0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0 w 1"/>
                    <a:gd name="T29" fmla="*/ 0 h 1"/>
                    <a:gd name="T30" fmla="*/ 0 w 1"/>
                    <a:gd name="T31" fmla="*/ 0 h 1"/>
                    <a:gd name="T32" fmla="*/ 0 w 1"/>
                    <a:gd name="T33" fmla="*/ 0 h 1"/>
                    <a:gd name="T34" fmla="*/ 0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0"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5" name="Freeform 241"/>
                <p:cNvSpPr>
                  <a:spLocks/>
                </p:cNvSpPr>
                <p:nvPr/>
              </p:nvSpPr>
              <p:spPr bwMode="auto">
                <a:xfrm>
                  <a:off x="451" y="1446"/>
                  <a:ext cx="2" cy="2"/>
                </a:xfrm>
                <a:custGeom>
                  <a:avLst/>
                  <a:gdLst>
                    <a:gd name="T0" fmla="*/ 1 w 1"/>
                    <a:gd name="T1" fmla="*/ 1 h 1"/>
                    <a:gd name="T2" fmla="*/ 0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0" y="1"/>
                      </a:cubicBezTo>
                      <a:cubicBezTo>
                        <a:pt x="0" y="1"/>
                        <a:pt x="0" y="0"/>
                        <a:pt x="0" y="0"/>
                      </a:cubicBezTo>
                      <a:cubicBezTo>
                        <a:pt x="0" y="0"/>
                        <a:pt x="1" y="0"/>
                        <a:pt x="1" y="0"/>
                      </a:cubicBezTo>
                      <a:cubicBezTo>
                        <a:pt x="1" y="0"/>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6" name="Freeform 242"/>
                <p:cNvSpPr>
                  <a:spLocks/>
                </p:cNvSpPr>
                <p:nvPr/>
              </p:nvSpPr>
              <p:spPr bwMode="auto">
                <a:xfrm>
                  <a:off x="451" y="1446"/>
                  <a:ext cx="2" cy="2"/>
                </a:xfrm>
                <a:custGeom>
                  <a:avLst/>
                  <a:gdLst>
                    <a:gd name="T0" fmla="*/ 1 w 1"/>
                    <a:gd name="T1" fmla="*/ 1 h 1"/>
                    <a:gd name="T2" fmla="*/ 1 w 1"/>
                    <a:gd name="T3" fmla="*/ 1 h 1"/>
                    <a:gd name="T4" fmla="*/ 1 w 1"/>
                    <a:gd name="T5" fmla="*/ 1 h 1"/>
                    <a:gd name="T6" fmla="*/ 0 w 1"/>
                    <a:gd name="T7" fmla="*/ 1 h 1"/>
                    <a:gd name="T8" fmla="*/ 0 w 1"/>
                    <a:gd name="T9" fmla="*/ 0 h 1"/>
                    <a:gd name="T10" fmla="*/ 0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0 w 1"/>
                    <a:gd name="T31" fmla="*/ 0 h 1"/>
                    <a:gd name="T32" fmla="*/ 0 w 1"/>
                    <a:gd name="T33" fmla="*/ 0 h 1"/>
                    <a:gd name="T34" fmla="*/ 0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ubicBezTo>
                        <a:pt x="0" y="0"/>
                        <a:pt x="0" y="0"/>
                        <a:pt x="0" y="0"/>
                      </a:cubicBezTo>
                      <a:cubicBezTo>
                        <a:pt x="0" y="0"/>
                        <a:pt x="0" y="0"/>
                        <a:pt x="0" y="0"/>
                      </a:cubicBezTo>
                      <a:cubicBezTo>
                        <a:pt x="0" y="1"/>
                        <a:pt x="0" y="1"/>
                        <a:pt x="0" y="1"/>
                      </a:cubicBezTo>
                      <a:cubicBezTo>
                        <a:pt x="0"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7" name="Freeform 243"/>
                <p:cNvSpPr>
                  <a:spLocks/>
                </p:cNvSpPr>
                <p:nvPr/>
              </p:nvSpPr>
              <p:spPr bwMode="auto">
                <a:xfrm>
                  <a:off x="458" y="1441"/>
                  <a:ext cx="2" cy="5"/>
                </a:xfrm>
                <a:custGeom>
                  <a:avLst/>
                  <a:gdLst>
                    <a:gd name="T0" fmla="*/ 1 w 1"/>
                    <a:gd name="T1" fmla="*/ 2 h 2"/>
                    <a:gd name="T2" fmla="*/ 1 w 1"/>
                    <a:gd name="T3" fmla="*/ 2 h 2"/>
                    <a:gd name="T4" fmla="*/ 0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1" y="2"/>
                      </a:cubicBezTo>
                      <a:cubicBezTo>
                        <a:pt x="0" y="1"/>
                        <a:pt x="0" y="1"/>
                        <a:pt x="0" y="1"/>
                      </a:cubicBezTo>
                      <a:cubicBezTo>
                        <a:pt x="1" y="0"/>
                        <a:pt x="1" y="1"/>
                        <a:pt x="1" y="1"/>
                      </a:cubicBezTo>
                      <a:cubicBezTo>
                        <a:pt x="1" y="1"/>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8" name="Freeform 244"/>
                <p:cNvSpPr>
                  <a:spLocks/>
                </p:cNvSpPr>
                <p:nvPr/>
              </p:nvSpPr>
              <p:spPr bwMode="auto">
                <a:xfrm>
                  <a:off x="458" y="1444"/>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0" y="0"/>
                        <a:pt x="0" y="0"/>
                      </a:cubicBezTo>
                      <a:cubicBezTo>
                        <a:pt x="0" y="0"/>
                        <a:pt x="0" y="0"/>
                        <a:pt x="0" y="0"/>
                      </a:cubicBezTo>
                      <a:cubicBezTo>
                        <a:pt x="0" y="0"/>
                        <a:pt x="0" y="0"/>
                        <a:pt x="1" y="1"/>
                      </a:cubicBezTo>
                      <a:cubicBezTo>
                        <a:pt x="1"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19" name="Freeform 245"/>
                <p:cNvSpPr>
                  <a:spLocks/>
                </p:cNvSpPr>
                <p:nvPr/>
              </p:nvSpPr>
              <p:spPr bwMode="auto">
                <a:xfrm>
                  <a:off x="455" y="1444"/>
                  <a:ext cx="3" cy="4"/>
                </a:xfrm>
                <a:custGeom>
                  <a:avLst/>
                  <a:gdLst>
                    <a:gd name="T0" fmla="*/ 1 w 1"/>
                    <a:gd name="T1" fmla="*/ 2 h 2"/>
                    <a:gd name="T2" fmla="*/ 0 w 1"/>
                    <a:gd name="T3" fmla="*/ 2 h 2"/>
                    <a:gd name="T4" fmla="*/ 0 w 1"/>
                    <a:gd name="T5" fmla="*/ 0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0"/>
                      </a:cubicBezTo>
                      <a:cubicBezTo>
                        <a:pt x="0" y="0"/>
                        <a:pt x="1" y="0"/>
                        <a:pt x="1" y="1"/>
                      </a:cubicBezTo>
                      <a:cubicBezTo>
                        <a:pt x="1" y="1"/>
                        <a:pt x="1" y="1"/>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0" name="Freeform 246"/>
                <p:cNvSpPr>
                  <a:spLocks/>
                </p:cNvSpPr>
                <p:nvPr/>
              </p:nvSpPr>
              <p:spPr bwMode="auto">
                <a:xfrm>
                  <a:off x="455" y="1444"/>
                  <a:ext cx="3" cy="4"/>
                </a:xfrm>
                <a:custGeom>
                  <a:avLst/>
                  <a:gdLst>
                    <a:gd name="T0" fmla="*/ 1 w 1"/>
                    <a:gd name="T1" fmla="*/ 2 h 2"/>
                    <a:gd name="T2" fmla="*/ 1 w 1"/>
                    <a:gd name="T3" fmla="*/ 2 h 2"/>
                    <a:gd name="T4" fmla="*/ 1 w 1"/>
                    <a:gd name="T5" fmla="*/ 2 h 2"/>
                    <a:gd name="T6" fmla="*/ 0 w 1"/>
                    <a:gd name="T7" fmla="*/ 2 h 2"/>
                    <a:gd name="T8" fmla="*/ 0 w 1"/>
                    <a:gd name="T9" fmla="*/ 1 h 2"/>
                    <a:gd name="T10" fmla="*/ 0 w 1"/>
                    <a:gd name="T11" fmla="*/ 0 h 2"/>
                    <a:gd name="T12" fmla="*/ 0 w 1"/>
                    <a:gd name="T13" fmla="*/ 0 h 2"/>
                    <a:gd name="T14" fmla="*/ 1 w 1"/>
                    <a:gd name="T15" fmla="*/ 1 h 2"/>
                    <a:gd name="T16" fmla="*/ 1 w 1"/>
                    <a:gd name="T17" fmla="*/ 1 h 2"/>
                    <a:gd name="T18" fmla="*/ 1 w 1"/>
                    <a:gd name="T19" fmla="*/ 2 h 2"/>
                    <a:gd name="T20" fmla="*/ 1 w 1"/>
                    <a:gd name="T21" fmla="*/ 2 h 2"/>
                    <a:gd name="T22" fmla="*/ 1 w 1"/>
                    <a:gd name="T23" fmla="*/ 2 h 2"/>
                    <a:gd name="T24" fmla="*/ 1 w 1"/>
                    <a:gd name="T25" fmla="*/ 1 h 2"/>
                    <a:gd name="T26" fmla="*/ 1 w 1"/>
                    <a:gd name="T27" fmla="*/ 1 h 2"/>
                    <a:gd name="T28" fmla="*/ 0 w 1"/>
                    <a:gd name="T29" fmla="*/ 0 h 2"/>
                    <a:gd name="T30" fmla="*/ 0 w 1"/>
                    <a:gd name="T31" fmla="*/ 0 h 2"/>
                    <a:gd name="T32" fmla="*/ 0 w 1"/>
                    <a:gd name="T33" fmla="*/ 1 h 2"/>
                    <a:gd name="T34" fmla="*/ 0 w 1"/>
                    <a:gd name="T35" fmla="*/ 2 h 2"/>
                    <a:gd name="T36" fmla="*/ 1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1" y="2"/>
                      </a:cubicBezTo>
                      <a:cubicBezTo>
                        <a:pt x="0" y="2"/>
                        <a:pt x="0" y="2"/>
                        <a:pt x="0" y="2"/>
                      </a:cubicBezTo>
                      <a:cubicBezTo>
                        <a:pt x="0" y="1"/>
                        <a:pt x="0" y="1"/>
                        <a:pt x="0" y="1"/>
                      </a:cubicBezTo>
                      <a:cubicBezTo>
                        <a:pt x="0" y="1"/>
                        <a:pt x="0" y="1"/>
                        <a:pt x="0" y="0"/>
                      </a:cubicBezTo>
                      <a:cubicBezTo>
                        <a:pt x="0" y="0"/>
                        <a:pt x="0" y="0"/>
                        <a:pt x="0" y="0"/>
                      </a:cubicBezTo>
                      <a:cubicBezTo>
                        <a:pt x="0" y="0"/>
                        <a:pt x="1" y="0"/>
                        <a:pt x="1" y="1"/>
                      </a:cubicBezTo>
                      <a:cubicBezTo>
                        <a:pt x="1" y="1"/>
                        <a:pt x="1" y="1"/>
                        <a:pt x="1" y="1"/>
                      </a:cubicBezTo>
                      <a:cubicBezTo>
                        <a:pt x="1" y="1"/>
                        <a:pt x="1" y="2"/>
                        <a:pt x="1" y="2"/>
                      </a:cubicBezTo>
                      <a:cubicBezTo>
                        <a:pt x="1" y="2"/>
                        <a:pt x="1" y="2"/>
                        <a:pt x="1" y="2"/>
                      </a:cubicBezTo>
                      <a:cubicBezTo>
                        <a:pt x="1" y="2"/>
                        <a:pt x="1" y="2"/>
                        <a:pt x="1" y="2"/>
                      </a:cubicBezTo>
                      <a:cubicBezTo>
                        <a:pt x="1" y="2"/>
                        <a:pt x="1" y="1"/>
                        <a:pt x="1" y="1"/>
                      </a:cubicBezTo>
                      <a:cubicBezTo>
                        <a:pt x="1" y="1"/>
                        <a:pt x="1" y="1"/>
                        <a:pt x="1" y="1"/>
                      </a:cubicBezTo>
                      <a:cubicBezTo>
                        <a:pt x="1" y="0"/>
                        <a:pt x="0" y="0"/>
                        <a:pt x="0" y="0"/>
                      </a:cubicBezTo>
                      <a:cubicBezTo>
                        <a:pt x="0" y="0"/>
                        <a:pt x="0" y="0"/>
                        <a:pt x="0" y="0"/>
                      </a:cubicBezTo>
                      <a:cubicBezTo>
                        <a:pt x="0" y="1"/>
                        <a:pt x="0" y="1"/>
                        <a:pt x="0" y="1"/>
                      </a:cubicBezTo>
                      <a:cubicBezTo>
                        <a:pt x="0" y="1"/>
                        <a:pt x="0" y="1"/>
                        <a:pt x="0" y="2"/>
                      </a:cubicBezTo>
                      <a:cubicBezTo>
                        <a:pt x="0" y="2"/>
                        <a:pt x="0" y="2"/>
                        <a:pt x="1" y="2"/>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1" name="Freeform 247"/>
                <p:cNvSpPr>
                  <a:spLocks/>
                </p:cNvSpPr>
                <p:nvPr/>
              </p:nvSpPr>
              <p:spPr bwMode="auto">
                <a:xfrm>
                  <a:off x="460" y="1441"/>
                  <a:ext cx="3" cy="3"/>
                </a:xfrm>
                <a:custGeom>
                  <a:avLst/>
                  <a:gdLst>
                    <a:gd name="T0" fmla="*/ 1 w 1"/>
                    <a:gd name="T1" fmla="*/ 1 h 1"/>
                    <a:gd name="T2" fmla="*/ 1 w 1"/>
                    <a:gd name="T3" fmla="*/ 0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0"/>
                      </a:cubicBezTo>
                      <a:cubicBezTo>
                        <a:pt x="0" y="0"/>
                        <a:pt x="0" y="0"/>
                        <a:pt x="0" y="0"/>
                      </a:cubicBezTo>
                      <a:cubicBezTo>
                        <a:pt x="1" y="0"/>
                        <a:pt x="1" y="0"/>
                        <a:pt x="1" y="0"/>
                      </a:cubicBezTo>
                      <a:cubicBezTo>
                        <a:pt x="1" y="0"/>
                        <a:pt x="1" y="0"/>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2" name="Freeform 248"/>
                <p:cNvSpPr>
                  <a:spLocks/>
                </p:cNvSpPr>
                <p:nvPr/>
              </p:nvSpPr>
              <p:spPr bwMode="auto">
                <a:xfrm>
                  <a:off x="460" y="1441"/>
                  <a:ext cx="3" cy="3"/>
                </a:xfrm>
                <a:custGeom>
                  <a:avLst/>
                  <a:gdLst>
                    <a:gd name="T0" fmla="*/ 1 w 1"/>
                    <a:gd name="T1" fmla="*/ 1 h 1"/>
                    <a:gd name="T2" fmla="*/ 1 w 1"/>
                    <a:gd name="T3" fmla="*/ 1 h 1"/>
                    <a:gd name="T4" fmla="*/ 1 w 1"/>
                    <a:gd name="T5" fmla="*/ 1 h 1"/>
                    <a:gd name="T6" fmla="*/ 1 w 1"/>
                    <a:gd name="T7" fmla="*/ 0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0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1" y="0"/>
                      </a:cubicBezTo>
                      <a:cubicBezTo>
                        <a:pt x="1"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3" name="Freeform 249"/>
                <p:cNvSpPr>
                  <a:spLocks/>
                </p:cNvSpPr>
                <p:nvPr/>
              </p:nvSpPr>
              <p:spPr bwMode="auto">
                <a:xfrm>
                  <a:off x="463" y="1439"/>
                  <a:ext cx="2"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4" name="Freeform 250"/>
                <p:cNvSpPr>
                  <a:spLocks/>
                </p:cNvSpPr>
                <p:nvPr/>
              </p:nvSpPr>
              <p:spPr bwMode="auto">
                <a:xfrm>
                  <a:off x="463" y="1439"/>
                  <a:ext cx="2" cy="0"/>
                </a:xfrm>
                <a:custGeom>
                  <a:avLst/>
                  <a:gdLst>
                    <a:gd name="T0" fmla="*/ 1 w 1"/>
                    <a:gd name="T1" fmla="*/ 1 w 1"/>
                    <a:gd name="T2" fmla="*/ 0 w 1"/>
                    <a:gd name="T3" fmla="*/ 0 w 1"/>
                    <a:gd name="T4" fmla="*/ 0 w 1"/>
                    <a:gd name="T5" fmla="*/ 0 w 1"/>
                    <a:gd name="T6" fmla="*/ 0 w 1"/>
                    <a:gd name="T7" fmla="*/ 0 w 1"/>
                    <a:gd name="T8" fmla="*/ 1 w 1"/>
                    <a:gd name="T9" fmla="*/ 1 w 1"/>
                    <a:gd name="T10" fmla="*/ 1 w 1"/>
                    <a:gd name="T11" fmla="*/ 1 w 1"/>
                    <a:gd name="T12" fmla="*/ 1 w 1"/>
                    <a:gd name="T13" fmla="*/ 0 w 1"/>
                    <a:gd name="T14" fmla="*/ 0 w 1"/>
                    <a:gd name="T15" fmla="*/ 0 w 1"/>
                    <a:gd name="T16" fmla="*/ 0 w 1"/>
                    <a:gd name="T17" fmla="*/ 0 w 1"/>
                    <a:gd name="T18" fmla="*/ 0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5" name="Freeform 251"/>
                <p:cNvSpPr>
                  <a:spLocks/>
                </p:cNvSpPr>
                <p:nvPr/>
              </p:nvSpPr>
              <p:spPr bwMode="auto">
                <a:xfrm>
                  <a:off x="463" y="1437"/>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0" y="0"/>
                        <a:pt x="0" y="0"/>
                        <a:pt x="0" y="0"/>
                      </a:cubicBezTo>
                      <a:cubicBezTo>
                        <a:pt x="0"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6" name="Freeform 252"/>
                <p:cNvSpPr>
                  <a:spLocks/>
                </p:cNvSpPr>
                <p:nvPr/>
              </p:nvSpPr>
              <p:spPr bwMode="auto">
                <a:xfrm>
                  <a:off x="463" y="1437"/>
                  <a:ext cx="2" cy="0"/>
                </a:xfrm>
                <a:custGeom>
                  <a:avLst/>
                  <a:gdLst>
                    <a:gd name="T0" fmla="*/ 1 w 1"/>
                    <a:gd name="T1" fmla="*/ 1 w 1"/>
                    <a:gd name="T2" fmla="*/ 1 w 1"/>
                    <a:gd name="T3" fmla="*/ 0 w 1"/>
                    <a:gd name="T4" fmla="*/ 0 w 1"/>
                    <a:gd name="T5" fmla="*/ 0 w 1"/>
                    <a:gd name="T6" fmla="*/ 1 w 1"/>
                    <a:gd name="T7" fmla="*/ 1 w 1"/>
                    <a:gd name="T8" fmla="*/ 1 w 1"/>
                    <a:gd name="T9" fmla="*/ 1 w 1"/>
                    <a:gd name="T10" fmla="*/ 1 w 1"/>
                    <a:gd name="T11" fmla="*/ 1 w 1"/>
                    <a:gd name="T12" fmla="*/ 1 w 1"/>
                    <a:gd name="T13" fmla="*/ 1 w 1"/>
                    <a:gd name="T14" fmla="*/ 1 w 1"/>
                    <a:gd name="T15" fmla="*/ 0 w 1"/>
                    <a:gd name="T16" fmla="*/ 0 w 1"/>
                    <a:gd name="T17" fmla="*/ 0 w 1"/>
                    <a:gd name="T18" fmla="*/ 1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7" name="Freeform 253"/>
                <p:cNvSpPr>
                  <a:spLocks/>
                </p:cNvSpPr>
                <p:nvPr/>
              </p:nvSpPr>
              <p:spPr bwMode="auto">
                <a:xfrm>
                  <a:off x="441" y="1444"/>
                  <a:ext cx="3" cy="4"/>
                </a:xfrm>
                <a:custGeom>
                  <a:avLst/>
                  <a:gdLst>
                    <a:gd name="T0" fmla="*/ 1 w 1"/>
                    <a:gd name="T1" fmla="*/ 2 h 2"/>
                    <a:gd name="T2" fmla="*/ 0 w 1"/>
                    <a:gd name="T3" fmla="*/ 2 h 2"/>
                    <a:gd name="T4" fmla="*/ 0 w 1"/>
                    <a:gd name="T5" fmla="*/ 1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1"/>
                      </a:cubicBezTo>
                      <a:cubicBezTo>
                        <a:pt x="0" y="0"/>
                        <a:pt x="1" y="0"/>
                        <a:pt x="1" y="1"/>
                      </a:cubicBezTo>
                      <a:cubicBezTo>
                        <a:pt x="1" y="1"/>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8" name="Freeform 254"/>
                <p:cNvSpPr>
                  <a:spLocks/>
                </p:cNvSpPr>
                <p:nvPr/>
              </p:nvSpPr>
              <p:spPr bwMode="auto">
                <a:xfrm>
                  <a:off x="441" y="1444"/>
                  <a:ext cx="3" cy="4"/>
                </a:xfrm>
                <a:custGeom>
                  <a:avLst/>
                  <a:gdLst>
                    <a:gd name="T0" fmla="*/ 1 w 1"/>
                    <a:gd name="T1" fmla="*/ 2 h 2"/>
                    <a:gd name="T2" fmla="*/ 1 w 1"/>
                    <a:gd name="T3" fmla="*/ 2 h 2"/>
                    <a:gd name="T4" fmla="*/ 0 w 1"/>
                    <a:gd name="T5" fmla="*/ 2 h 2"/>
                    <a:gd name="T6" fmla="*/ 0 w 1"/>
                    <a:gd name="T7" fmla="*/ 2 h 2"/>
                    <a:gd name="T8" fmla="*/ 0 w 1"/>
                    <a:gd name="T9" fmla="*/ 1 h 2"/>
                    <a:gd name="T10" fmla="*/ 0 w 1"/>
                    <a:gd name="T11" fmla="*/ 1 h 2"/>
                    <a:gd name="T12" fmla="*/ 0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0 w 1"/>
                    <a:gd name="T29" fmla="*/ 0 h 2"/>
                    <a:gd name="T30" fmla="*/ 0 w 1"/>
                    <a:gd name="T31" fmla="*/ 1 h 2"/>
                    <a:gd name="T32" fmla="*/ 0 w 1"/>
                    <a:gd name="T33" fmla="*/ 1 h 2"/>
                    <a:gd name="T34" fmla="*/ 0 w 1"/>
                    <a:gd name="T35" fmla="*/ 2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0" y="2"/>
                      </a:cubicBezTo>
                      <a:cubicBezTo>
                        <a:pt x="0" y="2"/>
                        <a:pt x="0" y="2"/>
                        <a:pt x="0" y="2"/>
                      </a:cubicBezTo>
                      <a:cubicBezTo>
                        <a:pt x="0" y="1"/>
                        <a:pt x="0" y="1"/>
                        <a:pt x="0" y="1"/>
                      </a:cubicBezTo>
                      <a:cubicBezTo>
                        <a:pt x="0" y="1"/>
                        <a:pt x="0" y="1"/>
                        <a:pt x="0" y="1"/>
                      </a:cubicBezTo>
                      <a:cubicBezTo>
                        <a:pt x="0" y="0"/>
                        <a:pt x="0" y="0"/>
                        <a:pt x="0" y="0"/>
                      </a:cubicBezTo>
                      <a:cubicBezTo>
                        <a:pt x="1" y="1"/>
                        <a:pt x="1" y="1"/>
                        <a:pt x="1" y="1"/>
                      </a:cubicBezTo>
                      <a:cubicBezTo>
                        <a:pt x="1" y="1"/>
                        <a:pt x="1" y="1"/>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cubicBezTo>
                        <a:pt x="1" y="1"/>
                        <a:pt x="1" y="1"/>
                        <a:pt x="0" y="0"/>
                      </a:cubicBezTo>
                      <a:cubicBezTo>
                        <a:pt x="0" y="0"/>
                        <a:pt x="0" y="0"/>
                        <a:pt x="0" y="1"/>
                      </a:cubicBezTo>
                      <a:cubicBezTo>
                        <a:pt x="0" y="1"/>
                        <a:pt x="0" y="1"/>
                        <a:pt x="0" y="1"/>
                      </a:cubicBezTo>
                      <a:cubicBezTo>
                        <a:pt x="0" y="1"/>
                        <a:pt x="0" y="1"/>
                        <a:pt x="0" y="2"/>
                      </a:cubicBezTo>
                      <a:cubicBezTo>
                        <a:pt x="0" y="2"/>
                        <a:pt x="0" y="2"/>
                        <a:pt x="0" y="2"/>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29" name="Freeform 255"/>
                <p:cNvSpPr>
                  <a:spLocks/>
                </p:cNvSpPr>
                <p:nvPr/>
              </p:nvSpPr>
              <p:spPr bwMode="auto">
                <a:xfrm>
                  <a:off x="463" y="1434"/>
                  <a:ext cx="2" cy="0"/>
                </a:xfrm>
                <a:custGeom>
                  <a:avLst/>
                  <a:gdLst>
                    <a:gd name="T0" fmla="*/ 1 w 1"/>
                    <a:gd name="T1" fmla="*/ 1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30" name="Freeform 256"/>
                <p:cNvSpPr>
                  <a:spLocks/>
                </p:cNvSpPr>
                <p:nvPr/>
              </p:nvSpPr>
              <p:spPr bwMode="auto">
                <a:xfrm>
                  <a:off x="463" y="1434"/>
                  <a:ext cx="2" cy="0"/>
                </a:xfrm>
                <a:custGeom>
                  <a:avLst/>
                  <a:gdLst>
                    <a:gd name="T0" fmla="*/ 1 w 1"/>
                    <a:gd name="T1" fmla="*/ 1 w 1"/>
                    <a:gd name="T2" fmla="*/ 1 w 1"/>
                    <a:gd name="T3" fmla="*/ 1 w 1"/>
                    <a:gd name="T4" fmla="*/ 0 w 1"/>
                    <a:gd name="T5" fmla="*/ 1 w 1"/>
                    <a:gd name="T6" fmla="*/ 1 w 1"/>
                    <a:gd name="T7" fmla="*/ 1 w 1"/>
                    <a:gd name="T8" fmla="*/ 1 w 1"/>
                    <a:gd name="T9" fmla="*/ 1 w 1"/>
                    <a:gd name="T10" fmla="*/ 1 w 1"/>
                    <a:gd name="T11" fmla="*/ 1 w 1"/>
                    <a:gd name="T12" fmla="*/ 1 w 1"/>
                    <a:gd name="T13" fmla="*/ 1 w 1"/>
                    <a:gd name="T14" fmla="*/ 1 w 1"/>
                    <a:gd name="T15" fmla="*/ 1 w 1"/>
                    <a:gd name="T16" fmla="*/ 0 w 1"/>
                    <a:gd name="T17" fmla="*/ 1 w 1"/>
                    <a:gd name="T18" fmla="*/ 1 w 1"/>
                    <a:gd name="T1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1" y="0"/>
                      </a:moveTo>
                      <a:cubicBezTo>
                        <a:pt x="1" y="0"/>
                        <a:pt x="1" y="0"/>
                        <a:pt x="1" y="0"/>
                      </a:cubicBezTo>
                      <a:cubicBezTo>
                        <a:pt x="1" y="0"/>
                        <a:pt x="1" y="0"/>
                        <a:pt x="1" y="0"/>
                      </a:cubicBezTo>
                      <a:cubicBezTo>
                        <a:pt x="1" y="0"/>
                        <a:pt x="1" y="0"/>
                        <a:pt x="1" y="0"/>
                      </a:cubicBezTo>
                      <a:cubicBezTo>
                        <a:pt x="1"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1" y="0"/>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31" name="Freeform 257"/>
                <p:cNvSpPr>
                  <a:spLocks/>
                </p:cNvSpPr>
                <p:nvPr/>
              </p:nvSpPr>
              <p:spPr bwMode="auto">
                <a:xfrm>
                  <a:off x="458" y="1352"/>
                  <a:ext cx="78" cy="85"/>
                </a:xfrm>
                <a:custGeom>
                  <a:avLst/>
                  <a:gdLst>
                    <a:gd name="T0" fmla="*/ 32 w 33"/>
                    <a:gd name="T1" fmla="*/ 3 h 36"/>
                    <a:gd name="T2" fmla="*/ 11 w 33"/>
                    <a:gd name="T3" fmla="*/ 15 h 36"/>
                    <a:gd name="T4" fmla="*/ 33 w 33"/>
                    <a:gd name="T5" fmla="*/ 4 h 36"/>
                    <a:gd name="T6" fmla="*/ 2 w 33"/>
                    <a:gd name="T7" fmla="*/ 36 h 36"/>
                    <a:gd name="T8" fmla="*/ 27 w 33"/>
                    <a:gd name="T9" fmla="*/ 2 h 36"/>
                    <a:gd name="T10" fmla="*/ 32 w 33"/>
                    <a:gd name="T11" fmla="*/ 3 h 36"/>
                  </a:gdLst>
                  <a:ahLst/>
                  <a:cxnLst>
                    <a:cxn ang="0">
                      <a:pos x="T0" y="T1"/>
                    </a:cxn>
                    <a:cxn ang="0">
                      <a:pos x="T2" y="T3"/>
                    </a:cxn>
                    <a:cxn ang="0">
                      <a:pos x="T4" y="T5"/>
                    </a:cxn>
                    <a:cxn ang="0">
                      <a:pos x="T6" y="T7"/>
                    </a:cxn>
                    <a:cxn ang="0">
                      <a:pos x="T8" y="T9"/>
                    </a:cxn>
                    <a:cxn ang="0">
                      <a:pos x="T10" y="T11"/>
                    </a:cxn>
                  </a:cxnLst>
                  <a:rect l="0" t="0" r="r" b="b"/>
                  <a:pathLst>
                    <a:path w="33" h="36">
                      <a:moveTo>
                        <a:pt x="32" y="3"/>
                      </a:moveTo>
                      <a:cubicBezTo>
                        <a:pt x="23" y="5"/>
                        <a:pt x="15" y="6"/>
                        <a:pt x="11" y="15"/>
                      </a:cubicBezTo>
                      <a:cubicBezTo>
                        <a:pt x="17" y="8"/>
                        <a:pt x="24" y="8"/>
                        <a:pt x="33" y="4"/>
                      </a:cubicBezTo>
                      <a:cubicBezTo>
                        <a:pt x="22" y="17"/>
                        <a:pt x="8" y="17"/>
                        <a:pt x="2" y="36"/>
                      </a:cubicBezTo>
                      <a:cubicBezTo>
                        <a:pt x="0" y="26"/>
                        <a:pt x="5" y="0"/>
                        <a:pt x="27" y="2"/>
                      </a:cubicBezTo>
                      <a:cubicBezTo>
                        <a:pt x="30" y="2"/>
                        <a:pt x="31" y="3"/>
                        <a:pt x="3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32" name="Freeform 258"/>
                <p:cNvSpPr>
                  <a:spLocks/>
                </p:cNvSpPr>
                <p:nvPr/>
              </p:nvSpPr>
              <p:spPr bwMode="auto">
                <a:xfrm>
                  <a:off x="479" y="1363"/>
                  <a:ext cx="71" cy="64"/>
                </a:xfrm>
                <a:custGeom>
                  <a:avLst/>
                  <a:gdLst>
                    <a:gd name="T0" fmla="*/ 25 w 30"/>
                    <a:gd name="T1" fmla="*/ 0 h 27"/>
                    <a:gd name="T2" fmla="*/ 16 w 30"/>
                    <a:gd name="T3" fmla="*/ 20 h 27"/>
                    <a:gd name="T4" fmla="*/ 24 w 30"/>
                    <a:gd name="T5" fmla="*/ 0 h 27"/>
                    <a:gd name="T6" fmla="*/ 0 w 30"/>
                    <a:gd name="T7" fmla="*/ 27 h 27"/>
                    <a:gd name="T8" fmla="*/ 27 w 30"/>
                    <a:gd name="T9" fmla="*/ 6 h 27"/>
                    <a:gd name="T10" fmla="*/ 25 w 30"/>
                    <a:gd name="T11" fmla="*/ 0 h 27"/>
                  </a:gdLst>
                  <a:ahLst/>
                  <a:cxnLst>
                    <a:cxn ang="0">
                      <a:pos x="T0" y="T1"/>
                    </a:cxn>
                    <a:cxn ang="0">
                      <a:pos x="T2" y="T3"/>
                    </a:cxn>
                    <a:cxn ang="0">
                      <a:pos x="T4" y="T5"/>
                    </a:cxn>
                    <a:cxn ang="0">
                      <a:pos x="T6" y="T7"/>
                    </a:cxn>
                    <a:cxn ang="0">
                      <a:pos x="T8" y="T9"/>
                    </a:cxn>
                    <a:cxn ang="0">
                      <a:pos x="T10" y="T11"/>
                    </a:cxn>
                  </a:cxnLst>
                  <a:rect l="0" t="0" r="r" b="b"/>
                  <a:pathLst>
                    <a:path w="30" h="27">
                      <a:moveTo>
                        <a:pt x="25" y="0"/>
                      </a:moveTo>
                      <a:cubicBezTo>
                        <a:pt x="24" y="9"/>
                        <a:pt x="24" y="16"/>
                        <a:pt x="16" y="20"/>
                      </a:cubicBezTo>
                      <a:cubicBezTo>
                        <a:pt x="22" y="14"/>
                        <a:pt x="21" y="8"/>
                        <a:pt x="24" y="0"/>
                      </a:cubicBezTo>
                      <a:cubicBezTo>
                        <a:pt x="11" y="12"/>
                        <a:pt x="12" y="24"/>
                        <a:pt x="0" y="27"/>
                      </a:cubicBezTo>
                      <a:cubicBezTo>
                        <a:pt x="12" y="27"/>
                        <a:pt x="30" y="23"/>
                        <a:pt x="27" y="6"/>
                      </a:cubicBezTo>
                      <a:cubicBezTo>
                        <a:pt x="27" y="3"/>
                        <a:pt x="25" y="1"/>
                        <a:pt x="25"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33" name="Freeform 259"/>
                <p:cNvSpPr>
                  <a:spLocks/>
                </p:cNvSpPr>
                <p:nvPr/>
              </p:nvSpPr>
              <p:spPr bwMode="auto">
                <a:xfrm>
                  <a:off x="463" y="1399"/>
                  <a:ext cx="47" cy="97"/>
                </a:xfrm>
                <a:custGeom>
                  <a:avLst/>
                  <a:gdLst>
                    <a:gd name="T0" fmla="*/ 18 w 20"/>
                    <a:gd name="T1" fmla="*/ 39 h 41"/>
                    <a:gd name="T2" fmla="*/ 12 w 20"/>
                    <a:gd name="T3" fmla="*/ 40 h 41"/>
                    <a:gd name="T4" fmla="*/ 8 w 20"/>
                    <a:gd name="T5" fmla="*/ 36 h 41"/>
                    <a:gd name="T6" fmla="*/ 9 w 20"/>
                    <a:gd name="T7" fmla="*/ 5 h 41"/>
                    <a:gd name="T8" fmla="*/ 14 w 20"/>
                    <a:gd name="T9" fmla="*/ 1 h 41"/>
                    <a:gd name="T10" fmla="*/ 15 w 20"/>
                    <a:gd name="T11" fmla="*/ 0 h 41"/>
                    <a:gd name="T12" fmla="*/ 4 w 20"/>
                    <a:gd name="T13" fmla="*/ 14 h 41"/>
                    <a:gd name="T14" fmla="*/ 4 w 20"/>
                    <a:gd name="T15" fmla="*/ 30 h 41"/>
                    <a:gd name="T16" fmla="*/ 9 w 20"/>
                    <a:gd name="T17" fmla="*/ 37 h 41"/>
                    <a:gd name="T18" fmla="*/ 15 w 20"/>
                    <a:gd name="T19" fmla="*/ 40 h 41"/>
                    <a:gd name="T20" fmla="*/ 18 w 20"/>
                    <a:gd name="T21" fmla="*/ 39 h 41"/>
                    <a:gd name="T22" fmla="*/ 19 w 20"/>
                    <a:gd name="T23" fmla="*/ 36 h 41"/>
                    <a:gd name="T24" fmla="*/ 17 w 20"/>
                    <a:gd name="T25" fmla="*/ 33 h 41"/>
                    <a:gd name="T26" fmla="*/ 16 w 20"/>
                    <a:gd name="T27" fmla="*/ 33 h 41"/>
                    <a:gd name="T28" fmla="*/ 16 w 20"/>
                    <a:gd name="T29" fmla="*/ 33 h 41"/>
                    <a:gd name="T30" fmla="*/ 17 w 20"/>
                    <a:gd name="T31" fmla="*/ 34 h 41"/>
                    <a:gd name="T32" fmla="*/ 19 w 20"/>
                    <a:gd name="T33" fmla="*/ 36 h 41"/>
                    <a:gd name="T34" fmla="*/ 18 w 20"/>
                    <a:gd name="T35"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41">
                      <a:moveTo>
                        <a:pt x="18" y="39"/>
                      </a:moveTo>
                      <a:cubicBezTo>
                        <a:pt x="17" y="41"/>
                        <a:pt x="14" y="40"/>
                        <a:pt x="12" y="40"/>
                      </a:cubicBezTo>
                      <a:cubicBezTo>
                        <a:pt x="11" y="39"/>
                        <a:pt x="9" y="37"/>
                        <a:pt x="8" y="36"/>
                      </a:cubicBezTo>
                      <a:cubicBezTo>
                        <a:pt x="0" y="28"/>
                        <a:pt x="1" y="14"/>
                        <a:pt x="9" y="5"/>
                      </a:cubicBezTo>
                      <a:cubicBezTo>
                        <a:pt x="11" y="3"/>
                        <a:pt x="12" y="2"/>
                        <a:pt x="14" y="1"/>
                      </a:cubicBezTo>
                      <a:cubicBezTo>
                        <a:pt x="15" y="1"/>
                        <a:pt x="15" y="1"/>
                        <a:pt x="15" y="0"/>
                      </a:cubicBezTo>
                      <a:cubicBezTo>
                        <a:pt x="10" y="3"/>
                        <a:pt x="6" y="8"/>
                        <a:pt x="4" y="14"/>
                      </a:cubicBezTo>
                      <a:cubicBezTo>
                        <a:pt x="2" y="19"/>
                        <a:pt x="2" y="25"/>
                        <a:pt x="4" y="30"/>
                      </a:cubicBezTo>
                      <a:cubicBezTo>
                        <a:pt x="5" y="33"/>
                        <a:pt x="7" y="35"/>
                        <a:pt x="9" y="37"/>
                      </a:cubicBezTo>
                      <a:cubicBezTo>
                        <a:pt x="11" y="39"/>
                        <a:pt x="13" y="40"/>
                        <a:pt x="15" y="40"/>
                      </a:cubicBezTo>
                      <a:cubicBezTo>
                        <a:pt x="17" y="40"/>
                        <a:pt x="18" y="40"/>
                        <a:pt x="18" y="39"/>
                      </a:cubicBezTo>
                      <a:cubicBezTo>
                        <a:pt x="19" y="38"/>
                        <a:pt x="19" y="37"/>
                        <a:pt x="19" y="36"/>
                      </a:cubicBezTo>
                      <a:cubicBezTo>
                        <a:pt x="19" y="35"/>
                        <a:pt x="18" y="34"/>
                        <a:pt x="17" y="33"/>
                      </a:cubicBezTo>
                      <a:cubicBezTo>
                        <a:pt x="17" y="33"/>
                        <a:pt x="17" y="33"/>
                        <a:pt x="16" y="33"/>
                      </a:cubicBezTo>
                      <a:cubicBezTo>
                        <a:pt x="16" y="33"/>
                        <a:pt x="16" y="33"/>
                        <a:pt x="16" y="33"/>
                      </a:cubicBezTo>
                      <a:cubicBezTo>
                        <a:pt x="17" y="33"/>
                        <a:pt x="17" y="33"/>
                        <a:pt x="17" y="34"/>
                      </a:cubicBezTo>
                      <a:cubicBezTo>
                        <a:pt x="18" y="34"/>
                        <a:pt x="19" y="35"/>
                        <a:pt x="19" y="36"/>
                      </a:cubicBezTo>
                      <a:cubicBezTo>
                        <a:pt x="20" y="37"/>
                        <a:pt x="19" y="38"/>
                        <a:pt x="18" y="3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934" name="Freeform 260"/>
                <p:cNvSpPr>
                  <a:spLocks/>
                </p:cNvSpPr>
                <p:nvPr/>
              </p:nvSpPr>
              <p:spPr bwMode="auto">
                <a:xfrm>
                  <a:off x="465" y="1437"/>
                  <a:ext cx="9" cy="7"/>
                </a:xfrm>
                <a:custGeom>
                  <a:avLst/>
                  <a:gdLst>
                    <a:gd name="T0" fmla="*/ 0 w 4"/>
                    <a:gd name="T1" fmla="*/ 2 h 3"/>
                    <a:gd name="T2" fmla="*/ 1 w 4"/>
                    <a:gd name="T3" fmla="*/ 0 h 3"/>
                    <a:gd name="T4" fmla="*/ 3 w 4"/>
                    <a:gd name="T5" fmla="*/ 1 h 3"/>
                    <a:gd name="T6" fmla="*/ 3 w 4"/>
                    <a:gd name="T7" fmla="*/ 3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0" y="1"/>
                        <a:pt x="0" y="0"/>
                        <a:pt x="1" y="0"/>
                      </a:cubicBezTo>
                      <a:cubicBezTo>
                        <a:pt x="2" y="0"/>
                        <a:pt x="3" y="0"/>
                        <a:pt x="3" y="1"/>
                      </a:cubicBezTo>
                      <a:cubicBezTo>
                        <a:pt x="4" y="2"/>
                        <a:pt x="3" y="3"/>
                        <a:pt x="3" y="3"/>
                      </a:cubicBezTo>
                      <a:cubicBezTo>
                        <a:pt x="2" y="3"/>
                        <a:pt x="1" y="3"/>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grpSp>
          <p:grpSp>
            <p:nvGrpSpPr>
              <p:cNvPr id="476" name="Group 462"/>
              <p:cNvGrpSpPr>
                <a:grpSpLocks/>
              </p:cNvGrpSpPr>
              <p:nvPr/>
            </p:nvGrpSpPr>
            <p:grpSpPr bwMode="auto">
              <a:xfrm>
                <a:off x="465" y="341"/>
                <a:ext cx="1783" cy="1769"/>
                <a:chOff x="465" y="341"/>
                <a:chExt cx="1783" cy="1769"/>
              </a:xfrm>
              <a:grpFill/>
            </p:grpSpPr>
            <p:sp>
              <p:nvSpPr>
                <p:cNvPr id="535" name="Freeform 262"/>
                <p:cNvSpPr>
                  <a:spLocks/>
                </p:cNvSpPr>
                <p:nvPr/>
              </p:nvSpPr>
              <p:spPr bwMode="auto">
                <a:xfrm>
                  <a:off x="465" y="1437"/>
                  <a:ext cx="7" cy="7"/>
                </a:xfrm>
                <a:custGeom>
                  <a:avLst/>
                  <a:gdLst>
                    <a:gd name="T0" fmla="*/ 0 w 3"/>
                    <a:gd name="T1" fmla="*/ 2 h 3"/>
                    <a:gd name="T2" fmla="*/ 0 w 3"/>
                    <a:gd name="T3" fmla="*/ 2 h 3"/>
                    <a:gd name="T4" fmla="*/ 0 w 3"/>
                    <a:gd name="T5" fmla="*/ 1 h 3"/>
                    <a:gd name="T6" fmla="*/ 1 w 3"/>
                    <a:gd name="T7" fmla="*/ 0 h 3"/>
                    <a:gd name="T8" fmla="*/ 2 w 3"/>
                    <a:gd name="T9" fmla="*/ 0 h 3"/>
                    <a:gd name="T10" fmla="*/ 3 w 3"/>
                    <a:gd name="T11" fmla="*/ 1 h 3"/>
                    <a:gd name="T12" fmla="*/ 3 w 3"/>
                    <a:gd name="T13" fmla="*/ 2 h 3"/>
                    <a:gd name="T14" fmla="*/ 3 w 3"/>
                    <a:gd name="T15" fmla="*/ 3 h 3"/>
                    <a:gd name="T16" fmla="*/ 1 w 3"/>
                    <a:gd name="T17" fmla="*/ 3 h 3"/>
                    <a:gd name="T18" fmla="*/ 0 w 3"/>
                    <a:gd name="T19" fmla="*/ 2 h 3"/>
                    <a:gd name="T20" fmla="*/ 0 w 3"/>
                    <a:gd name="T21" fmla="*/ 2 h 3"/>
                    <a:gd name="T22" fmla="*/ 0 w 3"/>
                    <a:gd name="T23" fmla="*/ 2 h 3"/>
                    <a:gd name="T24" fmla="*/ 1 w 3"/>
                    <a:gd name="T25" fmla="*/ 3 h 3"/>
                    <a:gd name="T26" fmla="*/ 3 w 3"/>
                    <a:gd name="T27" fmla="*/ 3 h 3"/>
                    <a:gd name="T28" fmla="*/ 3 w 3"/>
                    <a:gd name="T29" fmla="*/ 2 h 3"/>
                    <a:gd name="T30" fmla="*/ 3 w 3"/>
                    <a:gd name="T31" fmla="*/ 1 h 3"/>
                    <a:gd name="T32" fmla="*/ 2 w 3"/>
                    <a:gd name="T33" fmla="*/ 0 h 3"/>
                    <a:gd name="T34" fmla="*/ 1 w 3"/>
                    <a:gd name="T35" fmla="*/ 0 h 3"/>
                    <a:gd name="T36" fmla="*/ 0 w 3"/>
                    <a:gd name="T37" fmla="*/ 1 h 3"/>
                    <a:gd name="T38" fmla="*/ 0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2"/>
                      </a:moveTo>
                      <a:cubicBezTo>
                        <a:pt x="0" y="2"/>
                        <a:pt x="0" y="2"/>
                        <a:pt x="0" y="2"/>
                      </a:cubicBezTo>
                      <a:cubicBezTo>
                        <a:pt x="0" y="1"/>
                        <a:pt x="0" y="1"/>
                        <a:pt x="0" y="1"/>
                      </a:cubicBezTo>
                      <a:cubicBezTo>
                        <a:pt x="0" y="0"/>
                        <a:pt x="1" y="0"/>
                        <a:pt x="1" y="0"/>
                      </a:cubicBezTo>
                      <a:cubicBezTo>
                        <a:pt x="1" y="0"/>
                        <a:pt x="2" y="0"/>
                        <a:pt x="2" y="0"/>
                      </a:cubicBezTo>
                      <a:cubicBezTo>
                        <a:pt x="3" y="1"/>
                        <a:pt x="3" y="1"/>
                        <a:pt x="3" y="1"/>
                      </a:cubicBezTo>
                      <a:cubicBezTo>
                        <a:pt x="3" y="2"/>
                        <a:pt x="3" y="2"/>
                        <a:pt x="3" y="2"/>
                      </a:cubicBezTo>
                      <a:cubicBezTo>
                        <a:pt x="3" y="3"/>
                        <a:pt x="3" y="3"/>
                        <a:pt x="3" y="3"/>
                      </a:cubicBezTo>
                      <a:cubicBezTo>
                        <a:pt x="2" y="3"/>
                        <a:pt x="2" y="3"/>
                        <a:pt x="1" y="3"/>
                      </a:cubicBezTo>
                      <a:cubicBezTo>
                        <a:pt x="1" y="3"/>
                        <a:pt x="1" y="2"/>
                        <a:pt x="0" y="2"/>
                      </a:cubicBezTo>
                      <a:cubicBezTo>
                        <a:pt x="0" y="2"/>
                        <a:pt x="0" y="2"/>
                        <a:pt x="0" y="2"/>
                      </a:cubicBezTo>
                      <a:cubicBezTo>
                        <a:pt x="0" y="2"/>
                        <a:pt x="0" y="2"/>
                        <a:pt x="0" y="2"/>
                      </a:cubicBezTo>
                      <a:cubicBezTo>
                        <a:pt x="1" y="2"/>
                        <a:pt x="1" y="3"/>
                        <a:pt x="1" y="3"/>
                      </a:cubicBezTo>
                      <a:cubicBezTo>
                        <a:pt x="2" y="3"/>
                        <a:pt x="2" y="3"/>
                        <a:pt x="3" y="3"/>
                      </a:cubicBezTo>
                      <a:cubicBezTo>
                        <a:pt x="3" y="3"/>
                        <a:pt x="3" y="3"/>
                        <a:pt x="3" y="2"/>
                      </a:cubicBezTo>
                      <a:cubicBezTo>
                        <a:pt x="3" y="2"/>
                        <a:pt x="3" y="2"/>
                        <a:pt x="3" y="1"/>
                      </a:cubicBezTo>
                      <a:cubicBezTo>
                        <a:pt x="3" y="1"/>
                        <a:pt x="3" y="0"/>
                        <a:pt x="2" y="0"/>
                      </a:cubicBezTo>
                      <a:cubicBezTo>
                        <a:pt x="2" y="0"/>
                        <a:pt x="1" y="0"/>
                        <a:pt x="1" y="0"/>
                      </a:cubicBezTo>
                      <a:cubicBezTo>
                        <a:pt x="1" y="0"/>
                        <a:pt x="0" y="0"/>
                        <a:pt x="0" y="1"/>
                      </a:cubicBezTo>
                      <a:cubicBezTo>
                        <a:pt x="0" y="1"/>
                        <a:pt x="0" y="1"/>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6" name="Freeform 263"/>
                <p:cNvSpPr>
                  <a:spLocks/>
                </p:cNvSpPr>
                <p:nvPr/>
              </p:nvSpPr>
              <p:spPr bwMode="auto">
                <a:xfrm>
                  <a:off x="465" y="1446"/>
                  <a:ext cx="7" cy="7"/>
                </a:xfrm>
                <a:custGeom>
                  <a:avLst/>
                  <a:gdLst>
                    <a:gd name="T0" fmla="*/ 0 w 3"/>
                    <a:gd name="T1" fmla="*/ 2 h 3"/>
                    <a:gd name="T2" fmla="*/ 1 w 3"/>
                    <a:gd name="T3" fmla="*/ 0 h 3"/>
                    <a:gd name="T4" fmla="*/ 3 w 3"/>
                    <a:gd name="T5" fmla="*/ 2 h 3"/>
                    <a:gd name="T6" fmla="*/ 2 w 3"/>
                    <a:gd name="T7" fmla="*/ 3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1"/>
                        <a:pt x="0" y="1"/>
                        <a:pt x="1" y="0"/>
                      </a:cubicBezTo>
                      <a:cubicBezTo>
                        <a:pt x="1" y="0"/>
                        <a:pt x="2" y="1"/>
                        <a:pt x="3" y="2"/>
                      </a:cubicBezTo>
                      <a:cubicBezTo>
                        <a:pt x="3" y="2"/>
                        <a:pt x="3" y="3"/>
                        <a:pt x="2" y="3"/>
                      </a:cubicBezTo>
                      <a:cubicBezTo>
                        <a:pt x="1" y="3"/>
                        <a:pt x="1" y="3"/>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7" name="Freeform 264"/>
                <p:cNvSpPr>
                  <a:spLocks/>
                </p:cNvSpPr>
                <p:nvPr/>
              </p:nvSpPr>
              <p:spPr bwMode="auto">
                <a:xfrm>
                  <a:off x="465" y="1446"/>
                  <a:ext cx="7" cy="7"/>
                </a:xfrm>
                <a:custGeom>
                  <a:avLst/>
                  <a:gdLst>
                    <a:gd name="T0" fmla="*/ 0 w 3"/>
                    <a:gd name="T1" fmla="*/ 2 h 3"/>
                    <a:gd name="T2" fmla="*/ 0 w 3"/>
                    <a:gd name="T3" fmla="*/ 2 h 3"/>
                    <a:gd name="T4" fmla="*/ 0 w 3"/>
                    <a:gd name="T5" fmla="*/ 1 h 3"/>
                    <a:gd name="T6" fmla="*/ 1 w 3"/>
                    <a:gd name="T7" fmla="*/ 0 h 3"/>
                    <a:gd name="T8" fmla="*/ 2 w 3"/>
                    <a:gd name="T9" fmla="*/ 1 h 3"/>
                    <a:gd name="T10" fmla="*/ 3 w 3"/>
                    <a:gd name="T11" fmla="*/ 2 h 3"/>
                    <a:gd name="T12" fmla="*/ 3 w 3"/>
                    <a:gd name="T13" fmla="*/ 3 h 3"/>
                    <a:gd name="T14" fmla="*/ 2 w 3"/>
                    <a:gd name="T15" fmla="*/ 3 h 3"/>
                    <a:gd name="T16" fmla="*/ 1 w 3"/>
                    <a:gd name="T17" fmla="*/ 3 h 3"/>
                    <a:gd name="T18" fmla="*/ 0 w 3"/>
                    <a:gd name="T19" fmla="*/ 2 h 3"/>
                    <a:gd name="T20" fmla="*/ 0 w 3"/>
                    <a:gd name="T21" fmla="*/ 2 h 3"/>
                    <a:gd name="T22" fmla="*/ 0 w 3"/>
                    <a:gd name="T23" fmla="*/ 2 h 3"/>
                    <a:gd name="T24" fmla="*/ 1 w 3"/>
                    <a:gd name="T25" fmla="*/ 3 h 3"/>
                    <a:gd name="T26" fmla="*/ 2 w 3"/>
                    <a:gd name="T27" fmla="*/ 3 h 3"/>
                    <a:gd name="T28" fmla="*/ 3 w 3"/>
                    <a:gd name="T29" fmla="*/ 3 h 3"/>
                    <a:gd name="T30" fmla="*/ 3 w 3"/>
                    <a:gd name="T31" fmla="*/ 2 h 3"/>
                    <a:gd name="T32" fmla="*/ 2 w 3"/>
                    <a:gd name="T33" fmla="*/ 1 h 3"/>
                    <a:gd name="T34" fmla="*/ 1 w 3"/>
                    <a:gd name="T35" fmla="*/ 0 h 3"/>
                    <a:gd name="T36" fmla="*/ 0 w 3"/>
                    <a:gd name="T37" fmla="*/ 1 h 3"/>
                    <a:gd name="T38" fmla="*/ 0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2"/>
                      </a:moveTo>
                      <a:cubicBezTo>
                        <a:pt x="0" y="2"/>
                        <a:pt x="0" y="2"/>
                        <a:pt x="0" y="2"/>
                      </a:cubicBezTo>
                      <a:cubicBezTo>
                        <a:pt x="0" y="2"/>
                        <a:pt x="0" y="1"/>
                        <a:pt x="0" y="1"/>
                      </a:cubicBezTo>
                      <a:cubicBezTo>
                        <a:pt x="0" y="1"/>
                        <a:pt x="0" y="1"/>
                        <a:pt x="1" y="0"/>
                      </a:cubicBezTo>
                      <a:cubicBezTo>
                        <a:pt x="1" y="0"/>
                        <a:pt x="2" y="0"/>
                        <a:pt x="2" y="1"/>
                      </a:cubicBezTo>
                      <a:cubicBezTo>
                        <a:pt x="2" y="1"/>
                        <a:pt x="3" y="1"/>
                        <a:pt x="3" y="2"/>
                      </a:cubicBezTo>
                      <a:cubicBezTo>
                        <a:pt x="3" y="2"/>
                        <a:pt x="3" y="2"/>
                        <a:pt x="3" y="3"/>
                      </a:cubicBezTo>
                      <a:cubicBezTo>
                        <a:pt x="3" y="3"/>
                        <a:pt x="3" y="3"/>
                        <a:pt x="2" y="3"/>
                      </a:cubicBezTo>
                      <a:cubicBezTo>
                        <a:pt x="2" y="3"/>
                        <a:pt x="1" y="3"/>
                        <a:pt x="1" y="3"/>
                      </a:cubicBezTo>
                      <a:cubicBezTo>
                        <a:pt x="1" y="3"/>
                        <a:pt x="0" y="2"/>
                        <a:pt x="0" y="2"/>
                      </a:cubicBezTo>
                      <a:cubicBezTo>
                        <a:pt x="0" y="2"/>
                        <a:pt x="0" y="2"/>
                        <a:pt x="0" y="2"/>
                      </a:cubicBezTo>
                      <a:cubicBezTo>
                        <a:pt x="0" y="2"/>
                        <a:pt x="0" y="2"/>
                        <a:pt x="0" y="2"/>
                      </a:cubicBezTo>
                      <a:cubicBezTo>
                        <a:pt x="0" y="2"/>
                        <a:pt x="1" y="3"/>
                        <a:pt x="1" y="3"/>
                      </a:cubicBezTo>
                      <a:cubicBezTo>
                        <a:pt x="1" y="3"/>
                        <a:pt x="2" y="3"/>
                        <a:pt x="2" y="3"/>
                      </a:cubicBezTo>
                      <a:cubicBezTo>
                        <a:pt x="3" y="3"/>
                        <a:pt x="3" y="3"/>
                        <a:pt x="3" y="3"/>
                      </a:cubicBezTo>
                      <a:cubicBezTo>
                        <a:pt x="3" y="2"/>
                        <a:pt x="3" y="2"/>
                        <a:pt x="3" y="2"/>
                      </a:cubicBezTo>
                      <a:cubicBezTo>
                        <a:pt x="3" y="1"/>
                        <a:pt x="2" y="1"/>
                        <a:pt x="2" y="1"/>
                      </a:cubicBezTo>
                      <a:cubicBezTo>
                        <a:pt x="2" y="0"/>
                        <a:pt x="1" y="0"/>
                        <a:pt x="1" y="0"/>
                      </a:cubicBezTo>
                      <a:cubicBezTo>
                        <a:pt x="0" y="0"/>
                        <a:pt x="0" y="1"/>
                        <a:pt x="0" y="1"/>
                      </a:cubicBezTo>
                      <a:cubicBezTo>
                        <a:pt x="0" y="1"/>
                        <a:pt x="0" y="2"/>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8" name="Freeform 265"/>
                <p:cNvSpPr>
                  <a:spLocks/>
                </p:cNvSpPr>
                <p:nvPr/>
              </p:nvSpPr>
              <p:spPr bwMode="auto">
                <a:xfrm>
                  <a:off x="467" y="1465"/>
                  <a:ext cx="7" cy="7"/>
                </a:xfrm>
                <a:custGeom>
                  <a:avLst/>
                  <a:gdLst>
                    <a:gd name="T0" fmla="*/ 1 w 3"/>
                    <a:gd name="T1" fmla="*/ 2 h 3"/>
                    <a:gd name="T2" fmla="*/ 1 w 3"/>
                    <a:gd name="T3" fmla="*/ 0 h 3"/>
                    <a:gd name="T4" fmla="*/ 3 w 3"/>
                    <a:gd name="T5" fmla="*/ 1 h 3"/>
                    <a:gd name="T6" fmla="*/ 2 w 3"/>
                    <a:gd name="T7" fmla="*/ 2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1"/>
                        <a:pt x="1" y="0"/>
                        <a:pt x="1" y="0"/>
                      </a:cubicBezTo>
                      <a:cubicBezTo>
                        <a:pt x="2" y="0"/>
                        <a:pt x="2" y="1"/>
                        <a:pt x="3" y="1"/>
                      </a:cubicBezTo>
                      <a:cubicBezTo>
                        <a:pt x="3" y="2"/>
                        <a:pt x="3" y="2"/>
                        <a:pt x="2" y="2"/>
                      </a:cubicBezTo>
                      <a:cubicBezTo>
                        <a:pt x="2" y="3"/>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9" name="Freeform 266"/>
                <p:cNvSpPr>
                  <a:spLocks/>
                </p:cNvSpPr>
                <p:nvPr/>
              </p:nvSpPr>
              <p:spPr bwMode="auto">
                <a:xfrm>
                  <a:off x="467" y="1465"/>
                  <a:ext cx="7" cy="5"/>
                </a:xfrm>
                <a:custGeom>
                  <a:avLst/>
                  <a:gdLst>
                    <a:gd name="T0" fmla="*/ 1 w 3"/>
                    <a:gd name="T1" fmla="*/ 2 h 2"/>
                    <a:gd name="T2" fmla="*/ 1 w 3"/>
                    <a:gd name="T3" fmla="*/ 2 h 2"/>
                    <a:gd name="T4" fmla="*/ 1 w 3"/>
                    <a:gd name="T5" fmla="*/ 1 h 2"/>
                    <a:gd name="T6" fmla="*/ 1 w 3"/>
                    <a:gd name="T7" fmla="*/ 0 h 2"/>
                    <a:gd name="T8" fmla="*/ 2 w 3"/>
                    <a:gd name="T9" fmla="*/ 0 h 2"/>
                    <a:gd name="T10" fmla="*/ 3 w 3"/>
                    <a:gd name="T11" fmla="*/ 1 h 2"/>
                    <a:gd name="T12" fmla="*/ 3 w 3"/>
                    <a:gd name="T13" fmla="*/ 2 h 2"/>
                    <a:gd name="T14" fmla="*/ 2 w 3"/>
                    <a:gd name="T15" fmla="*/ 2 h 2"/>
                    <a:gd name="T16" fmla="*/ 1 w 3"/>
                    <a:gd name="T17" fmla="*/ 2 h 2"/>
                    <a:gd name="T18" fmla="*/ 1 w 3"/>
                    <a:gd name="T19" fmla="*/ 2 h 2"/>
                    <a:gd name="T20" fmla="*/ 1 w 3"/>
                    <a:gd name="T21" fmla="*/ 2 h 2"/>
                    <a:gd name="T22" fmla="*/ 1 w 3"/>
                    <a:gd name="T23" fmla="*/ 2 h 2"/>
                    <a:gd name="T24" fmla="*/ 1 w 3"/>
                    <a:gd name="T25" fmla="*/ 2 h 2"/>
                    <a:gd name="T26" fmla="*/ 2 w 3"/>
                    <a:gd name="T27" fmla="*/ 2 h 2"/>
                    <a:gd name="T28" fmla="*/ 3 w 3"/>
                    <a:gd name="T29" fmla="*/ 2 h 2"/>
                    <a:gd name="T30" fmla="*/ 3 w 3"/>
                    <a:gd name="T31" fmla="*/ 1 h 2"/>
                    <a:gd name="T32" fmla="*/ 2 w 3"/>
                    <a:gd name="T33" fmla="*/ 0 h 2"/>
                    <a:gd name="T34" fmla="*/ 1 w 3"/>
                    <a:gd name="T35" fmla="*/ 0 h 2"/>
                    <a:gd name="T36" fmla="*/ 1 w 3"/>
                    <a:gd name="T37" fmla="*/ 1 h 2"/>
                    <a:gd name="T38" fmla="*/ 1 w 3"/>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1" y="2"/>
                      </a:moveTo>
                      <a:cubicBezTo>
                        <a:pt x="1" y="2"/>
                        <a:pt x="1" y="2"/>
                        <a:pt x="1" y="2"/>
                      </a:cubicBezTo>
                      <a:cubicBezTo>
                        <a:pt x="1" y="1"/>
                        <a:pt x="1" y="1"/>
                        <a:pt x="1" y="1"/>
                      </a:cubicBezTo>
                      <a:cubicBezTo>
                        <a:pt x="1" y="1"/>
                        <a:pt x="1" y="0"/>
                        <a:pt x="1" y="0"/>
                      </a:cubicBezTo>
                      <a:cubicBezTo>
                        <a:pt x="1" y="0"/>
                        <a:pt x="2" y="0"/>
                        <a:pt x="2" y="0"/>
                      </a:cubicBezTo>
                      <a:cubicBezTo>
                        <a:pt x="2" y="1"/>
                        <a:pt x="3" y="1"/>
                        <a:pt x="3" y="1"/>
                      </a:cubicBezTo>
                      <a:cubicBezTo>
                        <a:pt x="3" y="1"/>
                        <a:pt x="3" y="2"/>
                        <a:pt x="3" y="2"/>
                      </a:cubicBezTo>
                      <a:cubicBezTo>
                        <a:pt x="3" y="2"/>
                        <a:pt x="3" y="2"/>
                        <a:pt x="2" y="2"/>
                      </a:cubicBezTo>
                      <a:cubicBezTo>
                        <a:pt x="2" y="2"/>
                        <a:pt x="2" y="2"/>
                        <a:pt x="1" y="2"/>
                      </a:cubicBezTo>
                      <a:cubicBezTo>
                        <a:pt x="1" y="2"/>
                        <a:pt x="1" y="2"/>
                        <a:pt x="1" y="2"/>
                      </a:cubicBezTo>
                      <a:cubicBezTo>
                        <a:pt x="1" y="2"/>
                        <a:pt x="1" y="2"/>
                        <a:pt x="1" y="2"/>
                      </a:cubicBezTo>
                      <a:cubicBezTo>
                        <a:pt x="1" y="2"/>
                        <a:pt x="1" y="2"/>
                        <a:pt x="1" y="2"/>
                      </a:cubicBezTo>
                      <a:cubicBezTo>
                        <a:pt x="1" y="2"/>
                        <a:pt x="1" y="2"/>
                        <a:pt x="1" y="2"/>
                      </a:cubicBezTo>
                      <a:cubicBezTo>
                        <a:pt x="2" y="2"/>
                        <a:pt x="2" y="2"/>
                        <a:pt x="2" y="2"/>
                      </a:cubicBezTo>
                      <a:cubicBezTo>
                        <a:pt x="3" y="2"/>
                        <a:pt x="3" y="2"/>
                        <a:pt x="3" y="2"/>
                      </a:cubicBezTo>
                      <a:cubicBezTo>
                        <a:pt x="3" y="2"/>
                        <a:pt x="3" y="1"/>
                        <a:pt x="3" y="1"/>
                      </a:cubicBezTo>
                      <a:cubicBezTo>
                        <a:pt x="3" y="1"/>
                        <a:pt x="2" y="1"/>
                        <a:pt x="2" y="0"/>
                      </a:cubicBezTo>
                      <a:cubicBezTo>
                        <a:pt x="2" y="0"/>
                        <a:pt x="1" y="0"/>
                        <a:pt x="1" y="0"/>
                      </a:cubicBezTo>
                      <a:cubicBezTo>
                        <a:pt x="1" y="0"/>
                        <a:pt x="1" y="0"/>
                        <a:pt x="1" y="1"/>
                      </a:cubicBezTo>
                      <a:cubicBezTo>
                        <a:pt x="0" y="1"/>
                        <a:pt x="0" y="1"/>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0" name="Freeform 267"/>
                <p:cNvSpPr>
                  <a:spLocks/>
                </p:cNvSpPr>
                <p:nvPr/>
              </p:nvSpPr>
              <p:spPr bwMode="auto">
                <a:xfrm>
                  <a:off x="465" y="1455"/>
                  <a:ext cx="7" cy="8"/>
                </a:xfrm>
                <a:custGeom>
                  <a:avLst/>
                  <a:gdLst>
                    <a:gd name="T0" fmla="*/ 1 w 3"/>
                    <a:gd name="T1" fmla="*/ 2 h 3"/>
                    <a:gd name="T2" fmla="*/ 1 w 3"/>
                    <a:gd name="T3" fmla="*/ 0 h 3"/>
                    <a:gd name="T4" fmla="*/ 3 w 3"/>
                    <a:gd name="T5" fmla="*/ 1 h 3"/>
                    <a:gd name="T6" fmla="*/ 2 w 3"/>
                    <a:gd name="T7" fmla="*/ 3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0" y="1"/>
                        <a:pt x="0" y="1"/>
                        <a:pt x="1" y="0"/>
                      </a:cubicBezTo>
                      <a:cubicBezTo>
                        <a:pt x="2" y="0"/>
                        <a:pt x="3" y="1"/>
                        <a:pt x="3" y="1"/>
                      </a:cubicBezTo>
                      <a:cubicBezTo>
                        <a:pt x="3" y="2"/>
                        <a:pt x="3" y="3"/>
                        <a:pt x="2" y="3"/>
                      </a:cubicBezTo>
                      <a:cubicBezTo>
                        <a:pt x="2" y="3"/>
                        <a:pt x="1" y="3"/>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1" name="Freeform 268"/>
                <p:cNvSpPr>
                  <a:spLocks/>
                </p:cNvSpPr>
                <p:nvPr/>
              </p:nvSpPr>
              <p:spPr bwMode="auto">
                <a:xfrm>
                  <a:off x="465" y="1455"/>
                  <a:ext cx="7" cy="8"/>
                </a:xfrm>
                <a:custGeom>
                  <a:avLst/>
                  <a:gdLst>
                    <a:gd name="T0" fmla="*/ 1 w 3"/>
                    <a:gd name="T1" fmla="*/ 2 h 3"/>
                    <a:gd name="T2" fmla="*/ 1 w 3"/>
                    <a:gd name="T3" fmla="*/ 2 h 3"/>
                    <a:gd name="T4" fmla="*/ 0 w 3"/>
                    <a:gd name="T5" fmla="*/ 1 h 3"/>
                    <a:gd name="T6" fmla="*/ 1 w 3"/>
                    <a:gd name="T7" fmla="*/ 0 h 3"/>
                    <a:gd name="T8" fmla="*/ 2 w 3"/>
                    <a:gd name="T9" fmla="*/ 1 h 3"/>
                    <a:gd name="T10" fmla="*/ 3 w 3"/>
                    <a:gd name="T11" fmla="*/ 1 h 3"/>
                    <a:gd name="T12" fmla="*/ 3 w 3"/>
                    <a:gd name="T13" fmla="*/ 2 h 3"/>
                    <a:gd name="T14" fmla="*/ 2 w 3"/>
                    <a:gd name="T15" fmla="*/ 3 h 3"/>
                    <a:gd name="T16" fmla="*/ 1 w 3"/>
                    <a:gd name="T17" fmla="*/ 3 h 3"/>
                    <a:gd name="T18" fmla="*/ 1 w 3"/>
                    <a:gd name="T19" fmla="*/ 2 h 3"/>
                    <a:gd name="T20" fmla="*/ 1 w 3"/>
                    <a:gd name="T21" fmla="*/ 2 h 3"/>
                    <a:gd name="T22" fmla="*/ 1 w 3"/>
                    <a:gd name="T23" fmla="*/ 2 h 3"/>
                    <a:gd name="T24" fmla="*/ 1 w 3"/>
                    <a:gd name="T25" fmla="*/ 3 h 3"/>
                    <a:gd name="T26" fmla="*/ 2 w 3"/>
                    <a:gd name="T27" fmla="*/ 3 h 3"/>
                    <a:gd name="T28" fmla="*/ 3 w 3"/>
                    <a:gd name="T29" fmla="*/ 2 h 3"/>
                    <a:gd name="T30" fmla="*/ 3 w 3"/>
                    <a:gd name="T31" fmla="*/ 1 h 3"/>
                    <a:gd name="T32" fmla="*/ 2 w 3"/>
                    <a:gd name="T33" fmla="*/ 1 h 3"/>
                    <a:gd name="T34" fmla="*/ 1 w 3"/>
                    <a:gd name="T35" fmla="*/ 0 h 3"/>
                    <a:gd name="T36" fmla="*/ 0 w 3"/>
                    <a:gd name="T37" fmla="*/ 1 h 3"/>
                    <a:gd name="T38" fmla="*/ 1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2"/>
                      </a:moveTo>
                      <a:cubicBezTo>
                        <a:pt x="1" y="2"/>
                        <a:pt x="1" y="2"/>
                        <a:pt x="1" y="2"/>
                      </a:cubicBezTo>
                      <a:cubicBezTo>
                        <a:pt x="0" y="2"/>
                        <a:pt x="0" y="1"/>
                        <a:pt x="0" y="1"/>
                      </a:cubicBezTo>
                      <a:cubicBezTo>
                        <a:pt x="1" y="1"/>
                        <a:pt x="1" y="0"/>
                        <a:pt x="1" y="0"/>
                      </a:cubicBezTo>
                      <a:cubicBezTo>
                        <a:pt x="1" y="0"/>
                        <a:pt x="2" y="0"/>
                        <a:pt x="2" y="1"/>
                      </a:cubicBezTo>
                      <a:cubicBezTo>
                        <a:pt x="2" y="1"/>
                        <a:pt x="3" y="1"/>
                        <a:pt x="3" y="1"/>
                      </a:cubicBezTo>
                      <a:cubicBezTo>
                        <a:pt x="3" y="2"/>
                        <a:pt x="3" y="2"/>
                        <a:pt x="3" y="2"/>
                      </a:cubicBezTo>
                      <a:cubicBezTo>
                        <a:pt x="3" y="3"/>
                        <a:pt x="3" y="3"/>
                        <a:pt x="2" y="3"/>
                      </a:cubicBezTo>
                      <a:cubicBezTo>
                        <a:pt x="2" y="3"/>
                        <a:pt x="2" y="3"/>
                        <a:pt x="1" y="3"/>
                      </a:cubicBezTo>
                      <a:cubicBezTo>
                        <a:pt x="1" y="2"/>
                        <a:pt x="1" y="2"/>
                        <a:pt x="1" y="2"/>
                      </a:cubicBezTo>
                      <a:cubicBezTo>
                        <a:pt x="1" y="2"/>
                        <a:pt x="1" y="2"/>
                        <a:pt x="1" y="2"/>
                      </a:cubicBezTo>
                      <a:cubicBezTo>
                        <a:pt x="1" y="2"/>
                        <a:pt x="1" y="2"/>
                        <a:pt x="1" y="2"/>
                      </a:cubicBezTo>
                      <a:cubicBezTo>
                        <a:pt x="1" y="2"/>
                        <a:pt x="1" y="2"/>
                        <a:pt x="1" y="3"/>
                      </a:cubicBezTo>
                      <a:cubicBezTo>
                        <a:pt x="2" y="3"/>
                        <a:pt x="2" y="3"/>
                        <a:pt x="2" y="3"/>
                      </a:cubicBezTo>
                      <a:cubicBezTo>
                        <a:pt x="3" y="3"/>
                        <a:pt x="3" y="3"/>
                        <a:pt x="3" y="2"/>
                      </a:cubicBezTo>
                      <a:cubicBezTo>
                        <a:pt x="3" y="2"/>
                        <a:pt x="3" y="2"/>
                        <a:pt x="3" y="1"/>
                      </a:cubicBezTo>
                      <a:cubicBezTo>
                        <a:pt x="3" y="1"/>
                        <a:pt x="2" y="1"/>
                        <a:pt x="2" y="1"/>
                      </a:cubicBezTo>
                      <a:cubicBezTo>
                        <a:pt x="2" y="0"/>
                        <a:pt x="1" y="0"/>
                        <a:pt x="1" y="0"/>
                      </a:cubicBezTo>
                      <a:cubicBezTo>
                        <a:pt x="1" y="0"/>
                        <a:pt x="1" y="1"/>
                        <a:pt x="0" y="1"/>
                      </a:cubicBezTo>
                      <a:cubicBezTo>
                        <a:pt x="0" y="1"/>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2" name="Freeform 269"/>
                <p:cNvSpPr>
                  <a:spLocks/>
                </p:cNvSpPr>
                <p:nvPr/>
              </p:nvSpPr>
              <p:spPr bwMode="auto">
                <a:xfrm>
                  <a:off x="472" y="1474"/>
                  <a:ext cx="5" cy="3"/>
                </a:xfrm>
                <a:custGeom>
                  <a:avLst/>
                  <a:gdLst>
                    <a:gd name="T0" fmla="*/ 0 w 2"/>
                    <a:gd name="T1" fmla="*/ 1 h 1"/>
                    <a:gd name="T2" fmla="*/ 1 w 2"/>
                    <a:gd name="T3" fmla="*/ 0 h 1"/>
                    <a:gd name="T4" fmla="*/ 2 w 2"/>
                    <a:gd name="T5" fmla="*/ 0 h 1"/>
                    <a:gd name="T6" fmla="*/ 2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0"/>
                        <a:pt x="0" y="0"/>
                        <a:pt x="1" y="0"/>
                      </a:cubicBezTo>
                      <a:cubicBezTo>
                        <a:pt x="1" y="0"/>
                        <a:pt x="2" y="0"/>
                        <a:pt x="2" y="0"/>
                      </a:cubicBezTo>
                      <a:cubicBezTo>
                        <a:pt x="2" y="1"/>
                        <a:pt x="2" y="1"/>
                        <a:pt x="2" y="1"/>
                      </a:cubicBezTo>
                      <a:cubicBezTo>
                        <a:pt x="1" y="1"/>
                        <a:pt x="1"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3" name="Freeform 270"/>
                <p:cNvSpPr>
                  <a:spLocks/>
                </p:cNvSpPr>
                <p:nvPr/>
              </p:nvSpPr>
              <p:spPr bwMode="auto">
                <a:xfrm>
                  <a:off x="472" y="1474"/>
                  <a:ext cx="5" cy="3"/>
                </a:xfrm>
                <a:custGeom>
                  <a:avLst/>
                  <a:gdLst>
                    <a:gd name="T0" fmla="*/ 0 w 2"/>
                    <a:gd name="T1" fmla="*/ 1 h 1"/>
                    <a:gd name="T2" fmla="*/ 0 w 2"/>
                    <a:gd name="T3" fmla="*/ 1 h 1"/>
                    <a:gd name="T4" fmla="*/ 0 w 2"/>
                    <a:gd name="T5" fmla="*/ 0 h 1"/>
                    <a:gd name="T6" fmla="*/ 1 w 2"/>
                    <a:gd name="T7" fmla="*/ 0 h 1"/>
                    <a:gd name="T8" fmla="*/ 1 w 2"/>
                    <a:gd name="T9" fmla="*/ 0 h 1"/>
                    <a:gd name="T10" fmla="*/ 2 w 2"/>
                    <a:gd name="T11" fmla="*/ 0 h 1"/>
                    <a:gd name="T12" fmla="*/ 2 w 2"/>
                    <a:gd name="T13" fmla="*/ 1 h 1"/>
                    <a:gd name="T14" fmla="*/ 2 w 2"/>
                    <a:gd name="T15" fmla="*/ 1 h 1"/>
                    <a:gd name="T16" fmla="*/ 1 w 2"/>
                    <a:gd name="T17" fmla="*/ 1 h 1"/>
                    <a:gd name="T18" fmla="*/ 0 w 2"/>
                    <a:gd name="T19" fmla="*/ 1 h 1"/>
                    <a:gd name="T20" fmla="*/ 0 w 2"/>
                    <a:gd name="T21" fmla="*/ 1 h 1"/>
                    <a:gd name="T22" fmla="*/ 0 w 2"/>
                    <a:gd name="T23" fmla="*/ 1 h 1"/>
                    <a:gd name="T24" fmla="*/ 1 w 2"/>
                    <a:gd name="T25" fmla="*/ 1 h 1"/>
                    <a:gd name="T26" fmla="*/ 2 w 2"/>
                    <a:gd name="T27" fmla="*/ 1 h 1"/>
                    <a:gd name="T28" fmla="*/ 2 w 2"/>
                    <a:gd name="T29" fmla="*/ 1 h 1"/>
                    <a:gd name="T30" fmla="*/ 2 w 2"/>
                    <a:gd name="T31" fmla="*/ 0 h 1"/>
                    <a:gd name="T32" fmla="*/ 1 w 2"/>
                    <a:gd name="T33" fmla="*/ 0 h 1"/>
                    <a:gd name="T34" fmla="*/ 1 w 2"/>
                    <a:gd name="T35" fmla="*/ 0 h 1"/>
                    <a:gd name="T36" fmla="*/ 0 w 2"/>
                    <a:gd name="T37" fmla="*/ 0 h 1"/>
                    <a:gd name="T38" fmla="*/ 0 w 2"/>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0" y="1"/>
                      </a:moveTo>
                      <a:cubicBezTo>
                        <a:pt x="0" y="1"/>
                        <a:pt x="0" y="1"/>
                        <a:pt x="0" y="1"/>
                      </a:cubicBezTo>
                      <a:cubicBezTo>
                        <a:pt x="0" y="0"/>
                        <a:pt x="0" y="0"/>
                        <a:pt x="0" y="0"/>
                      </a:cubicBezTo>
                      <a:cubicBezTo>
                        <a:pt x="0" y="0"/>
                        <a:pt x="1" y="0"/>
                        <a:pt x="1" y="0"/>
                      </a:cubicBezTo>
                      <a:cubicBezTo>
                        <a:pt x="1" y="0"/>
                        <a:pt x="1" y="0"/>
                        <a:pt x="1" y="0"/>
                      </a:cubicBezTo>
                      <a:cubicBezTo>
                        <a:pt x="2" y="0"/>
                        <a:pt x="2" y="0"/>
                        <a:pt x="2" y="0"/>
                      </a:cubicBezTo>
                      <a:cubicBezTo>
                        <a:pt x="2" y="1"/>
                        <a:pt x="2" y="1"/>
                        <a:pt x="2" y="1"/>
                      </a:cubicBezTo>
                      <a:cubicBezTo>
                        <a:pt x="2" y="1"/>
                        <a:pt x="2" y="1"/>
                        <a:pt x="2" y="1"/>
                      </a:cubicBezTo>
                      <a:cubicBezTo>
                        <a:pt x="1" y="1"/>
                        <a:pt x="1" y="1"/>
                        <a:pt x="1" y="1"/>
                      </a:cubicBezTo>
                      <a:cubicBezTo>
                        <a:pt x="1" y="1"/>
                        <a:pt x="1" y="1"/>
                        <a:pt x="0" y="1"/>
                      </a:cubicBezTo>
                      <a:cubicBezTo>
                        <a:pt x="0" y="1"/>
                        <a:pt x="0" y="1"/>
                        <a:pt x="0" y="1"/>
                      </a:cubicBezTo>
                      <a:cubicBezTo>
                        <a:pt x="0" y="1"/>
                        <a:pt x="0" y="1"/>
                        <a:pt x="0" y="1"/>
                      </a:cubicBezTo>
                      <a:cubicBezTo>
                        <a:pt x="0" y="1"/>
                        <a:pt x="1" y="1"/>
                        <a:pt x="1" y="1"/>
                      </a:cubicBezTo>
                      <a:cubicBezTo>
                        <a:pt x="1" y="1"/>
                        <a:pt x="1" y="1"/>
                        <a:pt x="2" y="1"/>
                      </a:cubicBezTo>
                      <a:cubicBezTo>
                        <a:pt x="2" y="1"/>
                        <a:pt x="2" y="1"/>
                        <a:pt x="2" y="1"/>
                      </a:cubicBezTo>
                      <a:cubicBezTo>
                        <a:pt x="2" y="1"/>
                        <a:pt x="2" y="1"/>
                        <a:pt x="2" y="0"/>
                      </a:cubicBezTo>
                      <a:cubicBezTo>
                        <a:pt x="2" y="0"/>
                        <a:pt x="2" y="0"/>
                        <a:pt x="1" y="0"/>
                      </a:cubicBezTo>
                      <a:cubicBezTo>
                        <a:pt x="1" y="0"/>
                        <a:pt x="1" y="0"/>
                        <a:pt x="1" y="0"/>
                      </a:cubicBezTo>
                      <a:cubicBezTo>
                        <a:pt x="1" y="0"/>
                        <a:pt x="0" y="0"/>
                        <a:pt x="0" y="0"/>
                      </a:cubicBezTo>
                      <a:cubicBezTo>
                        <a:pt x="0" y="0"/>
                        <a:pt x="0" y="0"/>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4" name="Freeform 271"/>
                <p:cNvSpPr>
                  <a:spLocks/>
                </p:cNvSpPr>
                <p:nvPr/>
              </p:nvSpPr>
              <p:spPr bwMode="auto">
                <a:xfrm>
                  <a:off x="477" y="1479"/>
                  <a:ext cx="4" cy="2"/>
                </a:xfrm>
                <a:custGeom>
                  <a:avLst/>
                  <a:gdLst>
                    <a:gd name="T0" fmla="*/ 0 w 2"/>
                    <a:gd name="T1" fmla="*/ 1 h 1"/>
                    <a:gd name="T2" fmla="*/ 0 w 2"/>
                    <a:gd name="T3" fmla="*/ 0 h 1"/>
                    <a:gd name="T4" fmla="*/ 1 w 2"/>
                    <a:gd name="T5" fmla="*/ 1 h 1"/>
                    <a:gd name="T6" fmla="*/ 1 w 2"/>
                    <a:gd name="T7" fmla="*/ 1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0" y="0"/>
                        <a:pt x="0" y="0"/>
                      </a:cubicBezTo>
                      <a:cubicBezTo>
                        <a:pt x="1" y="0"/>
                        <a:pt x="1" y="0"/>
                        <a:pt x="1" y="1"/>
                      </a:cubicBezTo>
                      <a:cubicBezTo>
                        <a:pt x="2"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5" name="Freeform 272"/>
                <p:cNvSpPr>
                  <a:spLocks/>
                </p:cNvSpPr>
                <p:nvPr/>
              </p:nvSpPr>
              <p:spPr bwMode="auto">
                <a:xfrm>
                  <a:off x="477" y="1479"/>
                  <a:ext cx="2"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0"/>
                      </a:cubicBezTo>
                      <a:cubicBezTo>
                        <a:pt x="0" y="0"/>
                        <a:pt x="0" y="0"/>
                        <a:pt x="0"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0"/>
                        <a:pt x="1" y="0"/>
                        <a:pt x="1" y="0"/>
                      </a:cubicBezTo>
                      <a:cubicBezTo>
                        <a:pt x="1" y="0"/>
                        <a:pt x="1" y="0"/>
                        <a:pt x="0" y="0"/>
                      </a:cubicBezTo>
                      <a:cubicBezTo>
                        <a:pt x="0" y="0"/>
                        <a:pt x="0" y="0"/>
                        <a:pt x="0" y="0"/>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6" name="Freeform 273"/>
                <p:cNvSpPr>
                  <a:spLocks/>
                </p:cNvSpPr>
                <p:nvPr/>
              </p:nvSpPr>
              <p:spPr bwMode="auto">
                <a:xfrm>
                  <a:off x="481" y="1484"/>
                  <a:ext cx="3" cy="2"/>
                </a:xfrm>
                <a:custGeom>
                  <a:avLst/>
                  <a:gdLst>
                    <a:gd name="T0" fmla="*/ 0 w 1"/>
                    <a:gd name="T1" fmla="*/ 1 h 1"/>
                    <a:gd name="T2" fmla="*/ 0 w 1"/>
                    <a:gd name="T3" fmla="*/ 0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0"/>
                        <a:pt x="0" y="0"/>
                      </a:cubicBezTo>
                      <a:cubicBezTo>
                        <a:pt x="0" y="0"/>
                        <a:pt x="1" y="0"/>
                        <a:pt x="1" y="1"/>
                      </a:cubicBezTo>
                      <a:cubicBezTo>
                        <a:pt x="1" y="1"/>
                        <a:pt x="1" y="1"/>
                        <a:pt x="1"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7" name="Freeform 274"/>
                <p:cNvSpPr>
                  <a:spLocks/>
                </p:cNvSpPr>
                <p:nvPr/>
              </p:nvSpPr>
              <p:spPr bwMode="auto">
                <a:xfrm>
                  <a:off x="481" y="1484"/>
                  <a:ext cx="3"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1 h 1"/>
                    <a:gd name="T12" fmla="*/ 1 w 1"/>
                    <a:gd name="T13" fmla="*/ 1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1 h 1"/>
                    <a:gd name="T30" fmla="*/ 1 w 1"/>
                    <a:gd name="T31" fmla="*/ 1 h 1"/>
                    <a:gd name="T32" fmla="*/ 1 w 1"/>
                    <a:gd name="T33" fmla="*/ 0 h 1"/>
                    <a:gd name="T34" fmla="*/ 0 w 1"/>
                    <a:gd name="T35" fmla="*/ 0 h 1"/>
                    <a:gd name="T36" fmla="*/ 0 w 1"/>
                    <a:gd name="T37" fmla="*/ 0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0"/>
                      </a:cubicBezTo>
                      <a:cubicBezTo>
                        <a:pt x="0" y="0"/>
                        <a:pt x="0" y="0"/>
                        <a:pt x="0" y="0"/>
                      </a:cubicBezTo>
                      <a:cubicBezTo>
                        <a:pt x="0" y="0"/>
                        <a:pt x="0" y="0"/>
                        <a:pt x="1" y="0"/>
                      </a:cubicBezTo>
                      <a:cubicBezTo>
                        <a:pt x="1" y="0"/>
                        <a:pt x="1" y="0"/>
                        <a:pt x="1" y="1"/>
                      </a:cubicBezTo>
                      <a:cubicBezTo>
                        <a:pt x="1" y="1"/>
                        <a:pt x="1" y="1"/>
                        <a:pt x="1" y="1"/>
                      </a:cubicBezTo>
                      <a:cubicBezTo>
                        <a:pt x="1" y="1"/>
                        <a:pt x="1" y="1"/>
                        <a:pt x="1" y="1"/>
                      </a:cubicBezTo>
                      <a:cubicBezTo>
                        <a:pt x="1"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1" y="1"/>
                      </a:cubicBezTo>
                      <a:cubicBezTo>
                        <a:pt x="1" y="1"/>
                        <a:pt x="1" y="1"/>
                        <a:pt x="1" y="1"/>
                      </a:cubicBezTo>
                      <a:cubicBezTo>
                        <a:pt x="1" y="1"/>
                        <a:pt x="1" y="1"/>
                        <a:pt x="1" y="1"/>
                      </a:cubicBezTo>
                      <a:cubicBezTo>
                        <a:pt x="1" y="0"/>
                        <a:pt x="1" y="0"/>
                        <a:pt x="1" y="0"/>
                      </a:cubicBezTo>
                      <a:cubicBezTo>
                        <a:pt x="0" y="0"/>
                        <a:pt x="0" y="0"/>
                        <a:pt x="0" y="0"/>
                      </a:cubicBezTo>
                      <a:cubicBezTo>
                        <a:pt x="0" y="0"/>
                        <a:pt x="0" y="0"/>
                        <a:pt x="0" y="0"/>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8" name="Freeform 275"/>
                <p:cNvSpPr>
                  <a:spLocks/>
                </p:cNvSpPr>
                <p:nvPr/>
              </p:nvSpPr>
              <p:spPr bwMode="auto">
                <a:xfrm>
                  <a:off x="467" y="1427"/>
                  <a:ext cx="10" cy="7"/>
                </a:xfrm>
                <a:custGeom>
                  <a:avLst/>
                  <a:gdLst>
                    <a:gd name="T0" fmla="*/ 1 w 4"/>
                    <a:gd name="T1" fmla="*/ 2 h 3"/>
                    <a:gd name="T2" fmla="*/ 1 w 4"/>
                    <a:gd name="T3" fmla="*/ 1 h 3"/>
                    <a:gd name="T4" fmla="*/ 3 w 4"/>
                    <a:gd name="T5" fmla="*/ 2 h 3"/>
                    <a:gd name="T6" fmla="*/ 2 w 4"/>
                    <a:gd name="T7" fmla="*/ 3 h 3"/>
                    <a:gd name="T8" fmla="*/ 1 w 4"/>
                    <a:gd name="T9" fmla="*/ 2 h 3"/>
                  </a:gdLst>
                  <a:ahLst/>
                  <a:cxnLst>
                    <a:cxn ang="0">
                      <a:pos x="T0" y="T1"/>
                    </a:cxn>
                    <a:cxn ang="0">
                      <a:pos x="T2" y="T3"/>
                    </a:cxn>
                    <a:cxn ang="0">
                      <a:pos x="T4" y="T5"/>
                    </a:cxn>
                    <a:cxn ang="0">
                      <a:pos x="T6" y="T7"/>
                    </a:cxn>
                    <a:cxn ang="0">
                      <a:pos x="T8" y="T9"/>
                    </a:cxn>
                  </a:cxnLst>
                  <a:rect l="0" t="0" r="r" b="b"/>
                  <a:pathLst>
                    <a:path w="4" h="3">
                      <a:moveTo>
                        <a:pt x="1" y="2"/>
                      </a:moveTo>
                      <a:cubicBezTo>
                        <a:pt x="0" y="1"/>
                        <a:pt x="1" y="1"/>
                        <a:pt x="1" y="1"/>
                      </a:cubicBezTo>
                      <a:cubicBezTo>
                        <a:pt x="2" y="0"/>
                        <a:pt x="3" y="1"/>
                        <a:pt x="3" y="2"/>
                      </a:cubicBezTo>
                      <a:cubicBezTo>
                        <a:pt x="4" y="3"/>
                        <a:pt x="3" y="3"/>
                        <a:pt x="2" y="3"/>
                      </a:cubicBezTo>
                      <a:cubicBezTo>
                        <a:pt x="2" y="3"/>
                        <a:pt x="1" y="3"/>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49" name="Freeform 276"/>
                <p:cNvSpPr>
                  <a:spLocks/>
                </p:cNvSpPr>
                <p:nvPr/>
              </p:nvSpPr>
              <p:spPr bwMode="auto">
                <a:xfrm>
                  <a:off x="467" y="1427"/>
                  <a:ext cx="7" cy="7"/>
                </a:xfrm>
                <a:custGeom>
                  <a:avLst/>
                  <a:gdLst>
                    <a:gd name="T0" fmla="*/ 1 w 3"/>
                    <a:gd name="T1" fmla="*/ 2 h 3"/>
                    <a:gd name="T2" fmla="*/ 1 w 3"/>
                    <a:gd name="T3" fmla="*/ 2 h 3"/>
                    <a:gd name="T4" fmla="*/ 1 w 3"/>
                    <a:gd name="T5" fmla="*/ 1 h 3"/>
                    <a:gd name="T6" fmla="*/ 1 w 3"/>
                    <a:gd name="T7" fmla="*/ 1 h 3"/>
                    <a:gd name="T8" fmla="*/ 3 w 3"/>
                    <a:gd name="T9" fmla="*/ 1 h 3"/>
                    <a:gd name="T10" fmla="*/ 3 w 3"/>
                    <a:gd name="T11" fmla="*/ 2 h 3"/>
                    <a:gd name="T12" fmla="*/ 3 w 3"/>
                    <a:gd name="T13" fmla="*/ 3 h 3"/>
                    <a:gd name="T14" fmla="*/ 2 w 3"/>
                    <a:gd name="T15" fmla="*/ 3 h 3"/>
                    <a:gd name="T16" fmla="*/ 1 w 3"/>
                    <a:gd name="T17" fmla="*/ 3 h 3"/>
                    <a:gd name="T18" fmla="*/ 1 w 3"/>
                    <a:gd name="T19" fmla="*/ 2 h 3"/>
                    <a:gd name="T20" fmla="*/ 1 w 3"/>
                    <a:gd name="T21" fmla="*/ 2 h 3"/>
                    <a:gd name="T22" fmla="*/ 1 w 3"/>
                    <a:gd name="T23" fmla="*/ 2 h 3"/>
                    <a:gd name="T24" fmla="*/ 1 w 3"/>
                    <a:gd name="T25" fmla="*/ 3 h 3"/>
                    <a:gd name="T26" fmla="*/ 2 w 3"/>
                    <a:gd name="T27" fmla="*/ 3 h 3"/>
                    <a:gd name="T28" fmla="*/ 3 w 3"/>
                    <a:gd name="T29" fmla="*/ 3 h 3"/>
                    <a:gd name="T30" fmla="*/ 3 w 3"/>
                    <a:gd name="T31" fmla="*/ 2 h 3"/>
                    <a:gd name="T32" fmla="*/ 3 w 3"/>
                    <a:gd name="T33" fmla="*/ 1 h 3"/>
                    <a:gd name="T34" fmla="*/ 1 w 3"/>
                    <a:gd name="T35" fmla="*/ 1 h 3"/>
                    <a:gd name="T36" fmla="*/ 1 w 3"/>
                    <a:gd name="T37" fmla="*/ 1 h 3"/>
                    <a:gd name="T38" fmla="*/ 1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2"/>
                      </a:moveTo>
                      <a:cubicBezTo>
                        <a:pt x="1" y="2"/>
                        <a:pt x="1" y="2"/>
                        <a:pt x="1" y="2"/>
                      </a:cubicBezTo>
                      <a:cubicBezTo>
                        <a:pt x="0" y="2"/>
                        <a:pt x="0" y="1"/>
                        <a:pt x="1" y="1"/>
                      </a:cubicBezTo>
                      <a:cubicBezTo>
                        <a:pt x="1" y="1"/>
                        <a:pt x="1" y="1"/>
                        <a:pt x="1" y="1"/>
                      </a:cubicBezTo>
                      <a:cubicBezTo>
                        <a:pt x="2" y="1"/>
                        <a:pt x="2" y="1"/>
                        <a:pt x="3" y="1"/>
                      </a:cubicBezTo>
                      <a:cubicBezTo>
                        <a:pt x="3" y="1"/>
                        <a:pt x="3" y="2"/>
                        <a:pt x="3" y="2"/>
                      </a:cubicBezTo>
                      <a:cubicBezTo>
                        <a:pt x="3" y="2"/>
                        <a:pt x="3" y="3"/>
                        <a:pt x="3" y="3"/>
                      </a:cubicBezTo>
                      <a:cubicBezTo>
                        <a:pt x="3" y="3"/>
                        <a:pt x="3" y="3"/>
                        <a:pt x="2" y="3"/>
                      </a:cubicBezTo>
                      <a:cubicBezTo>
                        <a:pt x="2" y="3"/>
                        <a:pt x="2" y="3"/>
                        <a:pt x="1" y="3"/>
                      </a:cubicBezTo>
                      <a:cubicBezTo>
                        <a:pt x="1" y="3"/>
                        <a:pt x="1" y="2"/>
                        <a:pt x="1" y="2"/>
                      </a:cubicBezTo>
                      <a:cubicBezTo>
                        <a:pt x="1" y="2"/>
                        <a:pt x="1" y="2"/>
                        <a:pt x="1" y="2"/>
                      </a:cubicBezTo>
                      <a:cubicBezTo>
                        <a:pt x="1" y="2"/>
                        <a:pt x="1" y="2"/>
                        <a:pt x="1" y="2"/>
                      </a:cubicBezTo>
                      <a:cubicBezTo>
                        <a:pt x="1" y="2"/>
                        <a:pt x="1" y="3"/>
                        <a:pt x="1" y="3"/>
                      </a:cubicBezTo>
                      <a:cubicBezTo>
                        <a:pt x="2" y="3"/>
                        <a:pt x="2" y="3"/>
                        <a:pt x="2" y="3"/>
                      </a:cubicBezTo>
                      <a:cubicBezTo>
                        <a:pt x="3" y="3"/>
                        <a:pt x="3" y="3"/>
                        <a:pt x="3" y="3"/>
                      </a:cubicBezTo>
                      <a:cubicBezTo>
                        <a:pt x="3" y="3"/>
                        <a:pt x="3" y="2"/>
                        <a:pt x="3" y="2"/>
                      </a:cubicBezTo>
                      <a:cubicBezTo>
                        <a:pt x="3" y="2"/>
                        <a:pt x="3" y="1"/>
                        <a:pt x="3" y="1"/>
                      </a:cubicBezTo>
                      <a:cubicBezTo>
                        <a:pt x="2" y="1"/>
                        <a:pt x="2" y="0"/>
                        <a:pt x="1" y="1"/>
                      </a:cubicBezTo>
                      <a:cubicBezTo>
                        <a:pt x="1" y="1"/>
                        <a:pt x="1" y="1"/>
                        <a:pt x="1" y="1"/>
                      </a:cubicBezTo>
                      <a:cubicBezTo>
                        <a:pt x="0" y="1"/>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0" name="Freeform 277"/>
                <p:cNvSpPr>
                  <a:spLocks/>
                </p:cNvSpPr>
                <p:nvPr/>
              </p:nvSpPr>
              <p:spPr bwMode="auto">
                <a:xfrm>
                  <a:off x="486" y="1489"/>
                  <a:ext cx="2" cy="2"/>
                </a:xfrm>
                <a:custGeom>
                  <a:avLst/>
                  <a:gdLst>
                    <a:gd name="T0" fmla="*/ 0 w 1"/>
                    <a:gd name="T1" fmla="*/ 0 h 1"/>
                    <a:gd name="T2" fmla="*/ 0 w 1"/>
                    <a:gd name="T3" fmla="*/ 0 h 1"/>
                    <a:gd name="T4" fmla="*/ 1 w 1"/>
                    <a:gd name="T5" fmla="*/ 0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0"/>
                      </a:cubicBezTo>
                      <a:cubicBezTo>
                        <a:pt x="1" y="1"/>
                        <a:pt x="1" y="1"/>
                        <a:pt x="1" y="1"/>
                      </a:cubicBezTo>
                      <a:cubicBezTo>
                        <a:pt x="0" y="1"/>
                        <a:pt x="0" y="1"/>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1" name="Freeform 278"/>
                <p:cNvSpPr>
                  <a:spLocks/>
                </p:cNvSpPr>
                <p:nvPr/>
              </p:nvSpPr>
              <p:spPr bwMode="auto">
                <a:xfrm>
                  <a:off x="486" y="1489"/>
                  <a:ext cx="2" cy="2"/>
                </a:xfrm>
                <a:custGeom>
                  <a:avLst/>
                  <a:gdLst>
                    <a:gd name="T0" fmla="*/ 0 w 1"/>
                    <a:gd name="T1" fmla="*/ 0 h 1"/>
                    <a:gd name="T2" fmla="*/ 0 w 1"/>
                    <a:gd name="T3" fmla="*/ 0 h 1"/>
                    <a:gd name="T4" fmla="*/ 0 w 1"/>
                    <a:gd name="T5" fmla="*/ 0 h 1"/>
                    <a:gd name="T6" fmla="*/ 0 w 1"/>
                    <a:gd name="T7" fmla="*/ 0 h 1"/>
                    <a:gd name="T8" fmla="*/ 1 w 1"/>
                    <a:gd name="T9" fmla="*/ 0 h 1"/>
                    <a:gd name="T10" fmla="*/ 1 w 1"/>
                    <a:gd name="T11" fmla="*/ 0 h 1"/>
                    <a:gd name="T12" fmla="*/ 1 w 1"/>
                    <a:gd name="T13" fmla="*/ 1 h 1"/>
                    <a:gd name="T14" fmla="*/ 1 w 1"/>
                    <a:gd name="T15" fmla="*/ 1 h 1"/>
                    <a:gd name="T16" fmla="*/ 0 w 1"/>
                    <a:gd name="T17" fmla="*/ 1 h 1"/>
                    <a:gd name="T18" fmla="*/ 0 w 1"/>
                    <a:gd name="T19" fmla="*/ 0 h 1"/>
                    <a:gd name="T20" fmla="*/ 0 w 1"/>
                    <a:gd name="T21" fmla="*/ 0 h 1"/>
                    <a:gd name="T22" fmla="*/ 0 w 1"/>
                    <a:gd name="T23" fmla="*/ 0 h 1"/>
                    <a:gd name="T24" fmla="*/ 0 w 1"/>
                    <a:gd name="T25" fmla="*/ 1 h 1"/>
                    <a:gd name="T26" fmla="*/ 1 w 1"/>
                    <a:gd name="T27" fmla="*/ 1 h 1"/>
                    <a:gd name="T28" fmla="*/ 1 w 1"/>
                    <a:gd name="T29" fmla="*/ 1 h 1"/>
                    <a:gd name="T30" fmla="*/ 1 w 1"/>
                    <a:gd name="T31" fmla="*/ 0 h 1"/>
                    <a:gd name="T32" fmla="*/ 1 w 1"/>
                    <a:gd name="T33" fmla="*/ 0 h 1"/>
                    <a:gd name="T34" fmla="*/ 0 w 1"/>
                    <a:gd name="T35" fmla="*/ 0 h 1"/>
                    <a:gd name="T36" fmla="*/ 0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cubicBezTo>
                        <a:pt x="1" y="0"/>
                        <a:pt x="1" y="1"/>
                        <a:pt x="1" y="1"/>
                      </a:cubicBezTo>
                      <a:cubicBezTo>
                        <a:pt x="1" y="1"/>
                        <a:pt x="1" y="1"/>
                        <a:pt x="1" y="1"/>
                      </a:cubicBezTo>
                      <a:cubicBezTo>
                        <a:pt x="0" y="1"/>
                        <a:pt x="0" y="1"/>
                        <a:pt x="0" y="1"/>
                      </a:cubicBezTo>
                      <a:cubicBezTo>
                        <a:pt x="0" y="1"/>
                        <a:pt x="0" y="1"/>
                        <a:pt x="0" y="0"/>
                      </a:cubicBezTo>
                      <a:cubicBezTo>
                        <a:pt x="0"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0"/>
                        <a:pt x="1" y="0"/>
                      </a:cubicBezTo>
                      <a:cubicBezTo>
                        <a:pt x="1" y="0"/>
                        <a:pt x="1" y="0"/>
                        <a:pt x="1" y="0"/>
                      </a:cubicBezTo>
                      <a:cubicBezTo>
                        <a:pt x="0"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2" name="Freeform 279"/>
                <p:cNvSpPr>
                  <a:spLocks/>
                </p:cNvSpPr>
                <p:nvPr/>
              </p:nvSpPr>
              <p:spPr bwMode="auto">
                <a:xfrm>
                  <a:off x="472" y="1420"/>
                  <a:ext cx="7" cy="7"/>
                </a:xfrm>
                <a:custGeom>
                  <a:avLst/>
                  <a:gdLst>
                    <a:gd name="T0" fmla="*/ 0 w 3"/>
                    <a:gd name="T1" fmla="*/ 1 h 3"/>
                    <a:gd name="T2" fmla="*/ 1 w 3"/>
                    <a:gd name="T3" fmla="*/ 0 h 3"/>
                    <a:gd name="T4" fmla="*/ 3 w 3"/>
                    <a:gd name="T5" fmla="*/ 1 h 3"/>
                    <a:gd name="T6" fmla="*/ 2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0"/>
                        <a:pt x="0" y="0"/>
                        <a:pt x="1" y="0"/>
                      </a:cubicBezTo>
                      <a:cubicBezTo>
                        <a:pt x="2" y="0"/>
                        <a:pt x="2" y="0"/>
                        <a:pt x="3" y="1"/>
                      </a:cubicBezTo>
                      <a:cubicBezTo>
                        <a:pt x="3" y="2"/>
                        <a:pt x="2" y="3"/>
                        <a:pt x="2" y="2"/>
                      </a:cubicBezTo>
                      <a:cubicBezTo>
                        <a:pt x="1" y="2"/>
                        <a:pt x="0"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3" name="Freeform 280"/>
                <p:cNvSpPr>
                  <a:spLocks/>
                </p:cNvSpPr>
                <p:nvPr/>
              </p:nvSpPr>
              <p:spPr bwMode="auto">
                <a:xfrm>
                  <a:off x="472" y="1420"/>
                  <a:ext cx="7" cy="7"/>
                </a:xfrm>
                <a:custGeom>
                  <a:avLst/>
                  <a:gdLst>
                    <a:gd name="T0" fmla="*/ 0 w 3"/>
                    <a:gd name="T1" fmla="*/ 1 h 3"/>
                    <a:gd name="T2" fmla="*/ 0 w 3"/>
                    <a:gd name="T3" fmla="*/ 1 h 3"/>
                    <a:gd name="T4" fmla="*/ 0 w 3"/>
                    <a:gd name="T5" fmla="*/ 0 h 3"/>
                    <a:gd name="T6" fmla="*/ 1 w 3"/>
                    <a:gd name="T7" fmla="*/ 0 h 3"/>
                    <a:gd name="T8" fmla="*/ 2 w 3"/>
                    <a:gd name="T9" fmla="*/ 0 h 3"/>
                    <a:gd name="T10" fmla="*/ 3 w 3"/>
                    <a:gd name="T11" fmla="*/ 1 h 3"/>
                    <a:gd name="T12" fmla="*/ 3 w 3"/>
                    <a:gd name="T13" fmla="*/ 2 h 3"/>
                    <a:gd name="T14" fmla="*/ 2 w 3"/>
                    <a:gd name="T15" fmla="*/ 2 h 3"/>
                    <a:gd name="T16" fmla="*/ 1 w 3"/>
                    <a:gd name="T17" fmla="*/ 2 h 3"/>
                    <a:gd name="T18" fmla="*/ 0 w 3"/>
                    <a:gd name="T19" fmla="*/ 1 h 3"/>
                    <a:gd name="T20" fmla="*/ 0 w 3"/>
                    <a:gd name="T21" fmla="*/ 1 h 3"/>
                    <a:gd name="T22" fmla="*/ 0 w 3"/>
                    <a:gd name="T23" fmla="*/ 1 h 3"/>
                    <a:gd name="T24" fmla="*/ 1 w 3"/>
                    <a:gd name="T25" fmla="*/ 2 h 3"/>
                    <a:gd name="T26" fmla="*/ 2 w 3"/>
                    <a:gd name="T27" fmla="*/ 3 h 3"/>
                    <a:gd name="T28" fmla="*/ 3 w 3"/>
                    <a:gd name="T29" fmla="*/ 2 h 3"/>
                    <a:gd name="T30" fmla="*/ 3 w 3"/>
                    <a:gd name="T31" fmla="*/ 1 h 3"/>
                    <a:gd name="T32" fmla="*/ 2 w 3"/>
                    <a:gd name="T33" fmla="*/ 0 h 3"/>
                    <a:gd name="T34" fmla="*/ 1 w 3"/>
                    <a:gd name="T35" fmla="*/ 0 h 3"/>
                    <a:gd name="T36" fmla="*/ 0 w 3"/>
                    <a:gd name="T37" fmla="*/ 0 h 3"/>
                    <a:gd name="T38" fmla="*/ 0 w 3"/>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0" y="1"/>
                      </a:moveTo>
                      <a:cubicBezTo>
                        <a:pt x="0" y="1"/>
                        <a:pt x="0" y="1"/>
                        <a:pt x="0" y="1"/>
                      </a:cubicBezTo>
                      <a:cubicBezTo>
                        <a:pt x="0" y="1"/>
                        <a:pt x="0" y="1"/>
                        <a:pt x="0" y="0"/>
                      </a:cubicBezTo>
                      <a:cubicBezTo>
                        <a:pt x="0" y="0"/>
                        <a:pt x="1" y="0"/>
                        <a:pt x="1" y="0"/>
                      </a:cubicBezTo>
                      <a:cubicBezTo>
                        <a:pt x="1" y="0"/>
                        <a:pt x="2" y="0"/>
                        <a:pt x="2" y="0"/>
                      </a:cubicBezTo>
                      <a:cubicBezTo>
                        <a:pt x="2" y="1"/>
                        <a:pt x="2" y="1"/>
                        <a:pt x="3" y="1"/>
                      </a:cubicBezTo>
                      <a:cubicBezTo>
                        <a:pt x="3" y="2"/>
                        <a:pt x="3" y="2"/>
                        <a:pt x="3" y="2"/>
                      </a:cubicBezTo>
                      <a:cubicBezTo>
                        <a:pt x="2" y="2"/>
                        <a:pt x="2" y="2"/>
                        <a:pt x="2" y="2"/>
                      </a:cubicBezTo>
                      <a:cubicBezTo>
                        <a:pt x="1" y="2"/>
                        <a:pt x="1" y="2"/>
                        <a:pt x="1" y="2"/>
                      </a:cubicBezTo>
                      <a:cubicBezTo>
                        <a:pt x="0" y="2"/>
                        <a:pt x="0" y="2"/>
                        <a:pt x="0" y="1"/>
                      </a:cubicBezTo>
                      <a:cubicBezTo>
                        <a:pt x="0" y="1"/>
                        <a:pt x="0" y="1"/>
                        <a:pt x="0" y="1"/>
                      </a:cubicBezTo>
                      <a:cubicBezTo>
                        <a:pt x="0" y="1"/>
                        <a:pt x="0" y="1"/>
                        <a:pt x="0" y="1"/>
                      </a:cubicBezTo>
                      <a:cubicBezTo>
                        <a:pt x="0" y="2"/>
                        <a:pt x="0" y="2"/>
                        <a:pt x="1" y="2"/>
                      </a:cubicBezTo>
                      <a:cubicBezTo>
                        <a:pt x="1" y="2"/>
                        <a:pt x="1" y="3"/>
                        <a:pt x="2" y="3"/>
                      </a:cubicBezTo>
                      <a:cubicBezTo>
                        <a:pt x="2" y="3"/>
                        <a:pt x="2" y="2"/>
                        <a:pt x="3" y="2"/>
                      </a:cubicBezTo>
                      <a:cubicBezTo>
                        <a:pt x="3" y="2"/>
                        <a:pt x="3" y="2"/>
                        <a:pt x="3" y="1"/>
                      </a:cubicBezTo>
                      <a:cubicBezTo>
                        <a:pt x="2" y="1"/>
                        <a:pt x="2" y="1"/>
                        <a:pt x="2" y="0"/>
                      </a:cubicBezTo>
                      <a:cubicBezTo>
                        <a:pt x="2" y="0"/>
                        <a:pt x="1" y="0"/>
                        <a:pt x="1" y="0"/>
                      </a:cubicBezTo>
                      <a:cubicBezTo>
                        <a:pt x="1" y="0"/>
                        <a:pt x="0" y="0"/>
                        <a:pt x="0" y="0"/>
                      </a:cubicBezTo>
                      <a:cubicBezTo>
                        <a:pt x="0" y="0"/>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4" name="Freeform 281"/>
                <p:cNvSpPr>
                  <a:spLocks/>
                </p:cNvSpPr>
                <p:nvPr/>
              </p:nvSpPr>
              <p:spPr bwMode="auto">
                <a:xfrm>
                  <a:off x="477" y="1413"/>
                  <a:ext cx="7" cy="5"/>
                </a:xfrm>
                <a:custGeom>
                  <a:avLst/>
                  <a:gdLst>
                    <a:gd name="T0" fmla="*/ 0 w 3"/>
                    <a:gd name="T1" fmla="*/ 1 h 2"/>
                    <a:gd name="T2" fmla="*/ 1 w 3"/>
                    <a:gd name="T3" fmla="*/ 0 h 2"/>
                    <a:gd name="T4" fmla="*/ 2 w 3"/>
                    <a:gd name="T5" fmla="*/ 1 h 2"/>
                    <a:gd name="T6" fmla="*/ 2 w 3"/>
                    <a:gd name="T7" fmla="*/ 2 h 2"/>
                    <a:gd name="T8" fmla="*/ 0 w 3"/>
                    <a:gd name="T9" fmla="*/ 1 h 2"/>
                  </a:gdLst>
                  <a:ahLst/>
                  <a:cxnLst>
                    <a:cxn ang="0">
                      <a:pos x="T0" y="T1"/>
                    </a:cxn>
                    <a:cxn ang="0">
                      <a:pos x="T2" y="T3"/>
                    </a:cxn>
                    <a:cxn ang="0">
                      <a:pos x="T4" y="T5"/>
                    </a:cxn>
                    <a:cxn ang="0">
                      <a:pos x="T6" y="T7"/>
                    </a:cxn>
                    <a:cxn ang="0">
                      <a:pos x="T8" y="T9"/>
                    </a:cxn>
                  </a:cxnLst>
                  <a:rect l="0" t="0" r="r" b="b"/>
                  <a:pathLst>
                    <a:path w="3" h="2">
                      <a:moveTo>
                        <a:pt x="0" y="1"/>
                      </a:moveTo>
                      <a:cubicBezTo>
                        <a:pt x="0" y="0"/>
                        <a:pt x="0" y="0"/>
                        <a:pt x="1" y="0"/>
                      </a:cubicBezTo>
                      <a:cubicBezTo>
                        <a:pt x="2" y="0"/>
                        <a:pt x="2" y="1"/>
                        <a:pt x="2" y="1"/>
                      </a:cubicBezTo>
                      <a:cubicBezTo>
                        <a:pt x="3" y="2"/>
                        <a:pt x="2" y="2"/>
                        <a:pt x="2" y="2"/>
                      </a:cubicBezTo>
                      <a:cubicBezTo>
                        <a:pt x="1" y="2"/>
                        <a:pt x="0"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5" name="Freeform 282"/>
                <p:cNvSpPr>
                  <a:spLocks/>
                </p:cNvSpPr>
                <p:nvPr/>
              </p:nvSpPr>
              <p:spPr bwMode="auto">
                <a:xfrm>
                  <a:off x="477" y="1413"/>
                  <a:ext cx="7" cy="5"/>
                </a:xfrm>
                <a:custGeom>
                  <a:avLst/>
                  <a:gdLst>
                    <a:gd name="T0" fmla="*/ 0 w 3"/>
                    <a:gd name="T1" fmla="*/ 1 h 2"/>
                    <a:gd name="T2" fmla="*/ 0 w 3"/>
                    <a:gd name="T3" fmla="*/ 1 h 2"/>
                    <a:gd name="T4" fmla="*/ 0 w 3"/>
                    <a:gd name="T5" fmla="*/ 0 h 2"/>
                    <a:gd name="T6" fmla="*/ 1 w 3"/>
                    <a:gd name="T7" fmla="*/ 0 h 2"/>
                    <a:gd name="T8" fmla="*/ 2 w 3"/>
                    <a:gd name="T9" fmla="*/ 0 h 2"/>
                    <a:gd name="T10" fmla="*/ 2 w 3"/>
                    <a:gd name="T11" fmla="*/ 1 h 2"/>
                    <a:gd name="T12" fmla="*/ 2 w 3"/>
                    <a:gd name="T13" fmla="*/ 2 h 2"/>
                    <a:gd name="T14" fmla="*/ 2 w 3"/>
                    <a:gd name="T15" fmla="*/ 2 h 2"/>
                    <a:gd name="T16" fmla="*/ 1 w 3"/>
                    <a:gd name="T17" fmla="*/ 2 h 2"/>
                    <a:gd name="T18" fmla="*/ 0 w 3"/>
                    <a:gd name="T19" fmla="*/ 1 h 2"/>
                    <a:gd name="T20" fmla="*/ 0 w 3"/>
                    <a:gd name="T21" fmla="*/ 1 h 2"/>
                    <a:gd name="T22" fmla="*/ 0 w 3"/>
                    <a:gd name="T23" fmla="*/ 1 h 2"/>
                    <a:gd name="T24" fmla="*/ 1 w 3"/>
                    <a:gd name="T25" fmla="*/ 2 h 2"/>
                    <a:gd name="T26" fmla="*/ 2 w 3"/>
                    <a:gd name="T27" fmla="*/ 2 h 2"/>
                    <a:gd name="T28" fmla="*/ 2 w 3"/>
                    <a:gd name="T29" fmla="*/ 2 h 2"/>
                    <a:gd name="T30" fmla="*/ 2 w 3"/>
                    <a:gd name="T31" fmla="*/ 1 h 2"/>
                    <a:gd name="T32" fmla="*/ 2 w 3"/>
                    <a:gd name="T33" fmla="*/ 0 h 2"/>
                    <a:gd name="T34" fmla="*/ 1 w 3"/>
                    <a:gd name="T35" fmla="*/ 0 h 2"/>
                    <a:gd name="T36" fmla="*/ 0 w 3"/>
                    <a:gd name="T37" fmla="*/ 0 h 2"/>
                    <a:gd name="T38" fmla="*/ 0 w 3"/>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0" y="1"/>
                      </a:moveTo>
                      <a:cubicBezTo>
                        <a:pt x="0" y="1"/>
                        <a:pt x="0" y="1"/>
                        <a:pt x="0" y="1"/>
                      </a:cubicBezTo>
                      <a:cubicBezTo>
                        <a:pt x="0" y="1"/>
                        <a:pt x="0" y="0"/>
                        <a:pt x="0" y="0"/>
                      </a:cubicBezTo>
                      <a:cubicBezTo>
                        <a:pt x="0" y="0"/>
                        <a:pt x="1" y="0"/>
                        <a:pt x="1" y="0"/>
                      </a:cubicBezTo>
                      <a:cubicBezTo>
                        <a:pt x="1" y="0"/>
                        <a:pt x="2" y="0"/>
                        <a:pt x="2" y="0"/>
                      </a:cubicBezTo>
                      <a:cubicBezTo>
                        <a:pt x="2" y="1"/>
                        <a:pt x="2" y="1"/>
                        <a:pt x="2" y="1"/>
                      </a:cubicBezTo>
                      <a:cubicBezTo>
                        <a:pt x="2" y="1"/>
                        <a:pt x="2" y="2"/>
                        <a:pt x="2" y="2"/>
                      </a:cubicBezTo>
                      <a:cubicBezTo>
                        <a:pt x="2" y="2"/>
                        <a:pt x="2" y="2"/>
                        <a:pt x="2" y="2"/>
                      </a:cubicBezTo>
                      <a:cubicBezTo>
                        <a:pt x="1" y="2"/>
                        <a:pt x="1" y="2"/>
                        <a:pt x="1" y="2"/>
                      </a:cubicBezTo>
                      <a:cubicBezTo>
                        <a:pt x="0" y="2"/>
                        <a:pt x="0" y="1"/>
                        <a:pt x="0" y="1"/>
                      </a:cubicBezTo>
                      <a:cubicBezTo>
                        <a:pt x="0" y="1"/>
                        <a:pt x="0" y="1"/>
                        <a:pt x="0" y="1"/>
                      </a:cubicBezTo>
                      <a:cubicBezTo>
                        <a:pt x="0" y="1"/>
                        <a:pt x="0" y="1"/>
                        <a:pt x="0" y="1"/>
                      </a:cubicBezTo>
                      <a:cubicBezTo>
                        <a:pt x="0" y="1"/>
                        <a:pt x="0" y="2"/>
                        <a:pt x="1" y="2"/>
                      </a:cubicBezTo>
                      <a:cubicBezTo>
                        <a:pt x="1" y="2"/>
                        <a:pt x="1" y="2"/>
                        <a:pt x="2" y="2"/>
                      </a:cubicBezTo>
                      <a:cubicBezTo>
                        <a:pt x="2" y="2"/>
                        <a:pt x="2" y="2"/>
                        <a:pt x="2" y="2"/>
                      </a:cubicBezTo>
                      <a:cubicBezTo>
                        <a:pt x="2" y="2"/>
                        <a:pt x="3" y="1"/>
                        <a:pt x="2" y="1"/>
                      </a:cubicBezTo>
                      <a:cubicBezTo>
                        <a:pt x="2" y="1"/>
                        <a:pt x="2" y="1"/>
                        <a:pt x="2" y="0"/>
                      </a:cubicBezTo>
                      <a:cubicBezTo>
                        <a:pt x="2" y="0"/>
                        <a:pt x="1" y="0"/>
                        <a:pt x="1" y="0"/>
                      </a:cubicBezTo>
                      <a:cubicBezTo>
                        <a:pt x="1" y="0"/>
                        <a:pt x="0" y="0"/>
                        <a:pt x="0" y="0"/>
                      </a:cubicBezTo>
                      <a:cubicBezTo>
                        <a:pt x="0" y="0"/>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6" name="Freeform 283"/>
                <p:cNvSpPr>
                  <a:spLocks/>
                </p:cNvSpPr>
                <p:nvPr/>
              </p:nvSpPr>
              <p:spPr bwMode="auto">
                <a:xfrm>
                  <a:off x="481" y="1408"/>
                  <a:ext cx="5" cy="5"/>
                </a:xfrm>
                <a:custGeom>
                  <a:avLst/>
                  <a:gdLst>
                    <a:gd name="T0" fmla="*/ 1 w 2"/>
                    <a:gd name="T1" fmla="*/ 1 h 2"/>
                    <a:gd name="T2" fmla="*/ 1 w 2"/>
                    <a:gd name="T3" fmla="*/ 0 h 2"/>
                    <a:gd name="T4" fmla="*/ 2 w 2"/>
                    <a:gd name="T5" fmla="*/ 1 h 2"/>
                    <a:gd name="T6" fmla="*/ 2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0" y="0"/>
                        <a:pt x="1" y="0"/>
                        <a:pt x="1" y="0"/>
                      </a:cubicBezTo>
                      <a:cubicBezTo>
                        <a:pt x="2" y="0"/>
                        <a:pt x="2" y="0"/>
                        <a:pt x="2" y="1"/>
                      </a:cubicBezTo>
                      <a:cubicBezTo>
                        <a:pt x="2" y="1"/>
                        <a:pt x="2" y="2"/>
                        <a:pt x="2" y="2"/>
                      </a:cubicBezTo>
                      <a:cubicBezTo>
                        <a:pt x="1" y="2"/>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7" name="Freeform 284"/>
                <p:cNvSpPr>
                  <a:spLocks/>
                </p:cNvSpPr>
                <p:nvPr/>
              </p:nvSpPr>
              <p:spPr bwMode="auto">
                <a:xfrm>
                  <a:off x="481" y="1408"/>
                  <a:ext cx="5" cy="5"/>
                </a:xfrm>
                <a:custGeom>
                  <a:avLst/>
                  <a:gdLst>
                    <a:gd name="T0" fmla="*/ 1 w 2"/>
                    <a:gd name="T1" fmla="*/ 1 h 2"/>
                    <a:gd name="T2" fmla="*/ 1 w 2"/>
                    <a:gd name="T3" fmla="*/ 1 h 2"/>
                    <a:gd name="T4" fmla="*/ 1 w 2"/>
                    <a:gd name="T5" fmla="*/ 0 h 2"/>
                    <a:gd name="T6" fmla="*/ 1 w 2"/>
                    <a:gd name="T7" fmla="*/ 0 h 2"/>
                    <a:gd name="T8" fmla="*/ 2 w 2"/>
                    <a:gd name="T9" fmla="*/ 0 h 2"/>
                    <a:gd name="T10" fmla="*/ 2 w 2"/>
                    <a:gd name="T11" fmla="*/ 1 h 2"/>
                    <a:gd name="T12" fmla="*/ 2 w 2"/>
                    <a:gd name="T13" fmla="*/ 1 h 2"/>
                    <a:gd name="T14" fmla="*/ 2 w 2"/>
                    <a:gd name="T15" fmla="*/ 2 h 2"/>
                    <a:gd name="T16" fmla="*/ 1 w 2"/>
                    <a:gd name="T17" fmla="*/ 1 h 2"/>
                    <a:gd name="T18" fmla="*/ 1 w 2"/>
                    <a:gd name="T19" fmla="*/ 1 h 2"/>
                    <a:gd name="T20" fmla="*/ 1 w 2"/>
                    <a:gd name="T21" fmla="*/ 1 h 2"/>
                    <a:gd name="T22" fmla="*/ 1 w 2"/>
                    <a:gd name="T23" fmla="*/ 1 h 2"/>
                    <a:gd name="T24" fmla="*/ 1 w 2"/>
                    <a:gd name="T25" fmla="*/ 1 h 2"/>
                    <a:gd name="T26" fmla="*/ 2 w 2"/>
                    <a:gd name="T27" fmla="*/ 2 h 2"/>
                    <a:gd name="T28" fmla="*/ 2 w 2"/>
                    <a:gd name="T29" fmla="*/ 1 h 2"/>
                    <a:gd name="T30" fmla="*/ 2 w 2"/>
                    <a:gd name="T31" fmla="*/ 1 h 2"/>
                    <a:gd name="T32" fmla="*/ 2 w 2"/>
                    <a:gd name="T33" fmla="*/ 0 h 2"/>
                    <a:gd name="T34" fmla="*/ 1 w 2"/>
                    <a:gd name="T35" fmla="*/ 0 h 2"/>
                    <a:gd name="T36" fmla="*/ 1 w 2"/>
                    <a:gd name="T37" fmla="*/ 0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0"/>
                        <a:pt x="1" y="0"/>
                        <a:pt x="1" y="0"/>
                      </a:cubicBezTo>
                      <a:cubicBezTo>
                        <a:pt x="1" y="0"/>
                        <a:pt x="1" y="0"/>
                        <a:pt x="1" y="0"/>
                      </a:cubicBezTo>
                      <a:cubicBezTo>
                        <a:pt x="1" y="0"/>
                        <a:pt x="2" y="0"/>
                        <a:pt x="2" y="0"/>
                      </a:cubicBezTo>
                      <a:cubicBezTo>
                        <a:pt x="2" y="0"/>
                        <a:pt x="2" y="1"/>
                        <a:pt x="2" y="1"/>
                      </a:cubicBezTo>
                      <a:cubicBezTo>
                        <a:pt x="2" y="1"/>
                        <a:pt x="2" y="1"/>
                        <a:pt x="2" y="1"/>
                      </a:cubicBezTo>
                      <a:cubicBezTo>
                        <a:pt x="2" y="2"/>
                        <a:pt x="2" y="2"/>
                        <a:pt x="2" y="2"/>
                      </a:cubicBezTo>
                      <a:cubicBezTo>
                        <a:pt x="1" y="2"/>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2" y="2"/>
                      </a:cubicBezTo>
                      <a:cubicBezTo>
                        <a:pt x="2" y="2"/>
                        <a:pt x="2" y="2"/>
                        <a:pt x="2" y="1"/>
                      </a:cubicBezTo>
                      <a:cubicBezTo>
                        <a:pt x="2" y="1"/>
                        <a:pt x="2" y="1"/>
                        <a:pt x="2" y="1"/>
                      </a:cubicBezTo>
                      <a:cubicBezTo>
                        <a:pt x="2" y="1"/>
                        <a:pt x="2" y="0"/>
                        <a:pt x="2" y="0"/>
                      </a:cubicBezTo>
                      <a:cubicBezTo>
                        <a:pt x="2" y="0"/>
                        <a:pt x="1" y="0"/>
                        <a:pt x="1" y="0"/>
                      </a:cubicBezTo>
                      <a:cubicBezTo>
                        <a:pt x="1" y="0"/>
                        <a:pt x="1" y="0"/>
                        <a:pt x="1" y="0"/>
                      </a:cubicBezTo>
                      <a:cubicBezTo>
                        <a:pt x="1" y="0"/>
                        <a:pt x="0" y="0"/>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8" name="Freeform 285"/>
                <p:cNvSpPr>
                  <a:spLocks/>
                </p:cNvSpPr>
                <p:nvPr/>
              </p:nvSpPr>
              <p:spPr bwMode="auto">
                <a:xfrm>
                  <a:off x="1341" y="645"/>
                  <a:ext cx="623" cy="501"/>
                </a:xfrm>
                <a:custGeom>
                  <a:avLst/>
                  <a:gdLst>
                    <a:gd name="T0" fmla="*/ 250 w 264"/>
                    <a:gd name="T1" fmla="*/ 0 h 212"/>
                    <a:gd name="T2" fmla="*/ 226 w 264"/>
                    <a:gd name="T3" fmla="*/ 86 h 212"/>
                    <a:gd name="T4" fmla="*/ 144 w 264"/>
                    <a:gd name="T5" fmla="*/ 120 h 212"/>
                    <a:gd name="T6" fmla="*/ 1 w 264"/>
                    <a:gd name="T7" fmla="*/ 205 h 212"/>
                    <a:gd name="T8" fmla="*/ 4 w 264"/>
                    <a:gd name="T9" fmla="*/ 212 h 212"/>
                    <a:gd name="T10" fmla="*/ 142 w 264"/>
                    <a:gd name="T11" fmla="*/ 127 h 212"/>
                    <a:gd name="T12" fmla="*/ 227 w 264"/>
                    <a:gd name="T13" fmla="*/ 96 h 212"/>
                    <a:gd name="T14" fmla="*/ 254 w 264"/>
                    <a:gd name="T15" fmla="*/ 7 h 212"/>
                    <a:gd name="T16" fmla="*/ 250 w 264"/>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212">
                      <a:moveTo>
                        <a:pt x="250" y="0"/>
                      </a:moveTo>
                      <a:cubicBezTo>
                        <a:pt x="260" y="35"/>
                        <a:pt x="245" y="65"/>
                        <a:pt x="226" y="86"/>
                      </a:cubicBezTo>
                      <a:cubicBezTo>
                        <a:pt x="203" y="112"/>
                        <a:pt x="174" y="118"/>
                        <a:pt x="144" y="120"/>
                      </a:cubicBezTo>
                      <a:cubicBezTo>
                        <a:pt x="95" y="124"/>
                        <a:pt x="18" y="126"/>
                        <a:pt x="1" y="205"/>
                      </a:cubicBezTo>
                      <a:cubicBezTo>
                        <a:pt x="0" y="207"/>
                        <a:pt x="5" y="210"/>
                        <a:pt x="4" y="212"/>
                      </a:cubicBezTo>
                      <a:cubicBezTo>
                        <a:pt x="21" y="137"/>
                        <a:pt x="94" y="130"/>
                        <a:pt x="142" y="127"/>
                      </a:cubicBezTo>
                      <a:cubicBezTo>
                        <a:pt x="173" y="126"/>
                        <a:pt x="202" y="121"/>
                        <a:pt x="227" y="96"/>
                      </a:cubicBezTo>
                      <a:cubicBezTo>
                        <a:pt x="247" y="76"/>
                        <a:pt x="264" y="43"/>
                        <a:pt x="254" y="7"/>
                      </a:cubicBezTo>
                      <a:cubicBezTo>
                        <a:pt x="253" y="4"/>
                        <a:pt x="251" y="3"/>
                        <a:pt x="25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59" name="Freeform 286"/>
                <p:cNvSpPr>
                  <a:spLocks/>
                </p:cNvSpPr>
                <p:nvPr/>
              </p:nvSpPr>
              <p:spPr bwMode="auto">
                <a:xfrm>
                  <a:off x="1450" y="362"/>
                  <a:ext cx="498" cy="354"/>
                </a:xfrm>
                <a:custGeom>
                  <a:avLst/>
                  <a:gdLst>
                    <a:gd name="T0" fmla="*/ 6 w 211"/>
                    <a:gd name="T1" fmla="*/ 62 h 150"/>
                    <a:gd name="T2" fmla="*/ 19 w 211"/>
                    <a:gd name="T3" fmla="*/ 30 h 150"/>
                    <a:gd name="T4" fmla="*/ 49 w 211"/>
                    <a:gd name="T5" fmla="*/ 16 h 150"/>
                    <a:gd name="T6" fmla="*/ 202 w 211"/>
                    <a:gd name="T7" fmla="*/ 108 h 150"/>
                    <a:gd name="T8" fmla="*/ 211 w 211"/>
                    <a:gd name="T9" fmla="*/ 146 h 150"/>
                    <a:gd name="T10" fmla="*/ 209 w 211"/>
                    <a:gd name="T11" fmla="*/ 150 h 150"/>
                    <a:gd name="T12" fmla="*/ 170 w 211"/>
                    <a:gd name="T13" fmla="*/ 59 h 150"/>
                    <a:gd name="T14" fmla="*/ 87 w 211"/>
                    <a:gd name="T15" fmla="*/ 14 h 150"/>
                    <a:gd name="T16" fmla="*/ 41 w 211"/>
                    <a:gd name="T17" fmla="*/ 19 h 150"/>
                    <a:gd name="T18" fmla="*/ 9 w 211"/>
                    <a:gd name="T19" fmla="*/ 44 h 150"/>
                    <a:gd name="T20" fmla="*/ 8 w 211"/>
                    <a:gd name="T21" fmla="*/ 62 h 150"/>
                    <a:gd name="T22" fmla="*/ 22 w 211"/>
                    <a:gd name="T23" fmla="*/ 74 h 150"/>
                    <a:gd name="T24" fmla="*/ 40 w 211"/>
                    <a:gd name="T25" fmla="*/ 71 h 150"/>
                    <a:gd name="T26" fmla="*/ 43 w 211"/>
                    <a:gd name="T27" fmla="*/ 68 h 150"/>
                    <a:gd name="T28" fmla="*/ 43 w 211"/>
                    <a:gd name="T29" fmla="*/ 68 h 150"/>
                    <a:gd name="T30" fmla="*/ 37 w 211"/>
                    <a:gd name="T31" fmla="*/ 72 h 150"/>
                    <a:gd name="T32" fmla="*/ 20 w 211"/>
                    <a:gd name="T33" fmla="*/ 75 h 150"/>
                    <a:gd name="T34" fmla="*/ 6 w 211"/>
                    <a:gd name="T35" fmla="*/ 6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150">
                      <a:moveTo>
                        <a:pt x="6" y="62"/>
                      </a:moveTo>
                      <a:cubicBezTo>
                        <a:pt x="0" y="49"/>
                        <a:pt x="11" y="37"/>
                        <a:pt x="19" y="30"/>
                      </a:cubicBezTo>
                      <a:cubicBezTo>
                        <a:pt x="28" y="23"/>
                        <a:pt x="38" y="19"/>
                        <a:pt x="49" y="16"/>
                      </a:cubicBezTo>
                      <a:cubicBezTo>
                        <a:pt x="109" y="0"/>
                        <a:pt x="177" y="42"/>
                        <a:pt x="202" y="108"/>
                      </a:cubicBezTo>
                      <a:cubicBezTo>
                        <a:pt x="206" y="120"/>
                        <a:pt x="209" y="133"/>
                        <a:pt x="211" y="146"/>
                      </a:cubicBezTo>
                      <a:cubicBezTo>
                        <a:pt x="210" y="147"/>
                        <a:pt x="209" y="148"/>
                        <a:pt x="209" y="150"/>
                      </a:cubicBezTo>
                      <a:cubicBezTo>
                        <a:pt x="206" y="117"/>
                        <a:pt x="192" y="84"/>
                        <a:pt x="170" y="59"/>
                      </a:cubicBezTo>
                      <a:cubicBezTo>
                        <a:pt x="147" y="34"/>
                        <a:pt x="117" y="18"/>
                        <a:pt x="87" y="14"/>
                      </a:cubicBezTo>
                      <a:cubicBezTo>
                        <a:pt x="71" y="12"/>
                        <a:pt x="56" y="14"/>
                        <a:pt x="41" y="19"/>
                      </a:cubicBezTo>
                      <a:cubicBezTo>
                        <a:pt x="28" y="23"/>
                        <a:pt x="15" y="31"/>
                        <a:pt x="9" y="44"/>
                      </a:cubicBezTo>
                      <a:cubicBezTo>
                        <a:pt x="6" y="49"/>
                        <a:pt x="6" y="56"/>
                        <a:pt x="8" y="62"/>
                      </a:cubicBezTo>
                      <a:cubicBezTo>
                        <a:pt x="11" y="68"/>
                        <a:pt x="16" y="73"/>
                        <a:pt x="22" y="74"/>
                      </a:cubicBezTo>
                      <a:cubicBezTo>
                        <a:pt x="28" y="75"/>
                        <a:pt x="34" y="73"/>
                        <a:pt x="40" y="71"/>
                      </a:cubicBezTo>
                      <a:cubicBezTo>
                        <a:pt x="40" y="70"/>
                        <a:pt x="42" y="69"/>
                        <a:pt x="43" y="68"/>
                      </a:cubicBezTo>
                      <a:cubicBezTo>
                        <a:pt x="43" y="68"/>
                        <a:pt x="43" y="68"/>
                        <a:pt x="43" y="68"/>
                      </a:cubicBezTo>
                      <a:cubicBezTo>
                        <a:pt x="41" y="70"/>
                        <a:pt x="38" y="71"/>
                        <a:pt x="37" y="72"/>
                      </a:cubicBezTo>
                      <a:cubicBezTo>
                        <a:pt x="32" y="74"/>
                        <a:pt x="26" y="76"/>
                        <a:pt x="20" y="75"/>
                      </a:cubicBezTo>
                      <a:cubicBezTo>
                        <a:pt x="14" y="74"/>
                        <a:pt x="9" y="68"/>
                        <a:pt x="6" y="6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0" name="Freeform 287"/>
                <p:cNvSpPr>
                  <a:spLocks/>
                </p:cNvSpPr>
                <p:nvPr/>
              </p:nvSpPr>
              <p:spPr bwMode="auto">
                <a:xfrm>
                  <a:off x="1572" y="440"/>
                  <a:ext cx="185" cy="132"/>
                </a:xfrm>
                <a:custGeom>
                  <a:avLst/>
                  <a:gdLst>
                    <a:gd name="T0" fmla="*/ 0 w 78"/>
                    <a:gd name="T1" fmla="*/ 32 h 56"/>
                    <a:gd name="T2" fmla="*/ 45 w 78"/>
                    <a:gd name="T3" fmla="*/ 30 h 56"/>
                    <a:gd name="T4" fmla="*/ 0 w 78"/>
                    <a:gd name="T5" fmla="*/ 35 h 56"/>
                    <a:gd name="T6" fmla="*/ 78 w 78"/>
                    <a:gd name="T7" fmla="*/ 56 h 56"/>
                    <a:gd name="T8" fmla="*/ 8 w 78"/>
                    <a:gd name="T9" fmla="*/ 25 h 56"/>
                    <a:gd name="T10" fmla="*/ 0 w 78"/>
                    <a:gd name="T11" fmla="*/ 32 h 56"/>
                  </a:gdLst>
                  <a:ahLst/>
                  <a:cxnLst>
                    <a:cxn ang="0">
                      <a:pos x="T0" y="T1"/>
                    </a:cxn>
                    <a:cxn ang="0">
                      <a:pos x="T2" y="T3"/>
                    </a:cxn>
                    <a:cxn ang="0">
                      <a:pos x="T4" y="T5"/>
                    </a:cxn>
                    <a:cxn ang="0">
                      <a:pos x="T6" y="T7"/>
                    </a:cxn>
                    <a:cxn ang="0">
                      <a:pos x="T8" y="T9"/>
                    </a:cxn>
                    <a:cxn ang="0">
                      <a:pos x="T10" y="T11"/>
                    </a:cxn>
                  </a:cxnLst>
                  <a:rect l="0" t="0" r="r" b="b"/>
                  <a:pathLst>
                    <a:path w="78" h="56">
                      <a:moveTo>
                        <a:pt x="0" y="32"/>
                      </a:moveTo>
                      <a:cubicBezTo>
                        <a:pt x="17" y="25"/>
                        <a:pt x="30" y="19"/>
                        <a:pt x="45" y="30"/>
                      </a:cubicBezTo>
                      <a:cubicBezTo>
                        <a:pt x="27" y="25"/>
                        <a:pt x="18" y="31"/>
                        <a:pt x="0" y="35"/>
                      </a:cubicBezTo>
                      <a:cubicBezTo>
                        <a:pt x="29" y="44"/>
                        <a:pt x="51" y="31"/>
                        <a:pt x="78" y="56"/>
                      </a:cubicBezTo>
                      <a:cubicBezTo>
                        <a:pt x="72" y="37"/>
                        <a:pt x="40" y="0"/>
                        <a:pt x="8" y="25"/>
                      </a:cubicBezTo>
                      <a:cubicBezTo>
                        <a:pt x="3" y="28"/>
                        <a:pt x="1" y="31"/>
                        <a:pt x="0" y="3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1" name="Freeform 288"/>
                <p:cNvSpPr>
                  <a:spLocks/>
                </p:cNvSpPr>
                <p:nvPr/>
              </p:nvSpPr>
              <p:spPr bwMode="auto">
                <a:xfrm>
                  <a:off x="1629" y="341"/>
                  <a:ext cx="97" cy="137"/>
                </a:xfrm>
                <a:custGeom>
                  <a:avLst/>
                  <a:gdLst>
                    <a:gd name="T0" fmla="*/ 8 w 41"/>
                    <a:gd name="T1" fmla="*/ 53 h 58"/>
                    <a:gd name="T2" fmla="*/ 34 w 41"/>
                    <a:gd name="T3" fmla="*/ 27 h 58"/>
                    <a:gd name="T4" fmla="*/ 0 w 41"/>
                    <a:gd name="T5" fmla="*/ 55 h 58"/>
                    <a:gd name="T6" fmla="*/ 32 w 41"/>
                    <a:gd name="T7" fmla="*/ 21 h 58"/>
                    <a:gd name="T8" fmla="*/ 40 w 41"/>
                    <a:gd name="T9" fmla="*/ 0 h 58"/>
                    <a:gd name="T10" fmla="*/ 12 w 41"/>
                    <a:gd name="T11" fmla="*/ 55 h 58"/>
                    <a:gd name="T12" fmla="*/ 8 w 41"/>
                    <a:gd name="T13" fmla="*/ 53 h 58"/>
                  </a:gdLst>
                  <a:ahLst/>
                  <a:cxnLst>
                    <a:cxn ang="0">
                      <a:pos x="T0" y="T1"/>
                    </a:cxn>
                    <a:cxn ang="0">
                      <a:pos x="T2" y="T3"/>
                    </a:cxn>
                    <a:cxn ang="0">
                      <a:pos x="T4" y="T5"/>
                    </a:cxn>
                    <a:cxn ang="0">
                      <a:pos x="T6" y="T7"/>
                    </a:cxn>
                    <a:cxn ang="0">
                      <a:pos x="T8" y="T9"/>
                    </a:cxn>
                    <a:cxn ang="0">
                      <a:pos x="T10" y="T11"/>
                    </a:cxn>
                    <a:cxn ang="0">
                      <a:pos x="T12" y="T13"/>
                    </a:cxn>
                  </a:cxnLst>
                  <a:rect l="0" t="0" r="r" b="b"/>
                  <a:pathLst>
                    <a:path w="41" h="58">
                      <a:moveTo>
                        <a:pt x="8" y="53"/>
                      </a:moveTo>
                      <a:cubicBezTo>
                        <a:pt x="20" y="42"/>
                        <a:pt x="25" y="44"/>
                        <a:pt x="34" y="27"/>
                      </a:cubicBezTo>
                      <a:cubicBezTo>
                        <a:pt x="23" y="32"/>
                        <a:pt x="9" y="47"/>
                        <a:pt x="0" y="55"/>
                      </a:cubicBezTo>
                      <a:cubicBezTo>
                        <a:pt x="3" y="45"/>
                        <a:pt x="9" y="27"/>
                        <a:pt x="32" y="21"/>
                      </a:cubicBezTo>
                      <a:cubicBezTo>
                        <a:pt x="37" y="17"/>
                        <a:pt x="38" y="8"/>
                        <a:pt x="40" y="0"/>
                      </a:cubicBezTo>
                      <a:cubicBezTo>
                        <a:pt x="41" y="18"/>
                        <a:pt x="38" y="56"/>
                        <a:pt x="12" y="55"/>
                      </a:cubicBezTo>
                      <a:cubicBezTo>
                        <a:pt x="7" y="54"/>
                        <a:pt x="2" y="58"/>
                        <a:pt x="8" y="5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2" name="Freeform 289"/>
                <p:cNvSpPr>
                  <a:spLocks/>
                </p:cNvSpPr>
                <p:nvPr/>
              </p:nvSpPr>
              <p:spPr bwMode="auto">
                <a:xfrm>
                  <a:off x="1683" y="390"/>
                  <a:ext cx="137" cy="132"/>
                </a:xfrm>
                <a:custGeom>
                  <a:avLst/>
                  <a:gdLst>
                    <a:gd name="T0" fmla="*/ 0 w 58"/>
                    <a:gd name="T1" fmla="*/ 38 h 56"/>
                    <a:gd name="T2" fmla="*/ 33 w 58"/>
                    <a:gd name="T3" fmla="*/ 30 h 56"/>
                    <a:gd name="T4" fmla="*/ 0 w 58"/>
                    <a:gd name="T5" fmla="*/ 36 h 56"/>
                    <a:gd name="T6" fmla="*/ 58 w 58"/>
                    <a:gd name="T7" fmla="*/ 0 h 56"/>
                    <a:gd name="T8" fmla="*/ 7 w 58"/>
                    <a:gd name="T9" fmla="*/ 41 h 56"/>
                    <a:gd name="T10" fmla="*/ 0 w 58"/>
                    <a:gd name="T11" fmla="*/ 38 h 56"/>
                  </a:gdLst>
                  <a:ahLst/>
                  <a:cxnLst>
                    <a:cxn ang="0">
                      <a:pos x="T0" y="T1"/>
                    </a:cxn>
                    <a:cxn ang="0">
                      <a:pos x="T2" y="T3"/>
                    </a:cxn>
                    <a:cxn ang="0">
                      <a:pos x="T4" y="T5"/>
                    </a:cxn>
                    <a:cxn ang="0">
                      <a:pos x="T6" y="T7"/>
                    </a:cxn>
                    <a:cxn ang="0">
                      <a:pos x="T8" y="T9"/>
                    </a:cxn>
                    <a:cxn ang="0">
                      <a:pos x="T10" y="T11"/>
                    </a:cxn>
                  </a:cxnLst>
                  <a:rect l="0" t="0" r="r" b="b"/>
                  <a:pathLst>
                    <a:path w="58" h="56">
                      <a:moveTo>
                        <a:pt x="0" y="38"/>
                      </a:moveTo>
                      <a:cubicBezTo>
                        <a:pt x="13" y="39"/>
                        <a:pt x="25" y="40"/>
                        <a:pt x="33" y="30"/>
                      </a:cubicBezTo>
                      <a:cubicBezTo>
                        <a:pt x="22" y="37"/>
                        <a:pt x="13" y="35"/>
                        <a:pt x="0" y="36"/>
                      </a:cubicBezTo>
                      <a:cubicBezTo>
                        <a:pt x="21" y="18"/>
                        <a:pt x="41" y="28"/>
                        <a:pt x="58" y="0"/>
                      </a:cubicBezTo>
                      <a:cubicBezTo>
                        <a:pt x="43" y="28"/>
                        <a:pt x="37" y="56"/>
                        <a:pt x="7" y="41"/>
                      </a:cubicBezTo>
                      <a:cubicBezTo>
                        <a:pt x="3" y="40"/>
                        <a:pt x="1" y="38"/>
                        <a:pt x="0" y="38"/>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3" name="Freeform 290"/>
                <p:cNvSpPr>
                  <a:spLocks/>
                </p:cNvSpPr>
                <p:nvPr/>
              </p:nvSpPr>
              <p:spPr bwMode="auto">
                <a:xfrm>
                  <a:off x="1565" y="530"/>
                  <a:ext cx="137" cy="87"/>
                </a:xfrm>
                <a:custGeom>
                  <a:avLst/>
                  <a:gdLst>
                    <a:gd name="T0" fmla="*/ 0 w 58"/>
                    <a:gd name="T1" fmla="*/ 2 h 37"/>
                    <a:gd name="T2" fmla="*/ 29 w 58"/>
                    <a:gd name="T3" fmla="*/ 20 h 37"/>
                    <a:gd name="T4" fmla="*/ 2 w 58"/>
                    <a:gd name="T5" fmla="*/ 0 h 37"/>
                    <a:gd name="T6" fmla="*/ 58 w 58"/>
                    <a:gd name="T7" fmla="*/ 14 h 37"/>
                    <a:gd name="T8" fmla="*/ 2 w 58"/>
                    <a:gd name="T9" fmla="*/ 10 h 37"/>
                    <a:gd name="T10" fmla="*/ 0 w 58"/>
                    <a:gd name="T11" fmla="*/ 2 h 37"/>
                  </a:gdLst>
                  <a:ahLst/>
                  <a:cxnLst>
                    <a:cxn ang="0">
                      <a:pos x="T0" y="T1"/>
                    </a:cxn>
                    <a:cxn ang="0">
                      <a:pos x="T2" y="T3"/>
                    </a:cxn>
                    <a:cxn ang="0">
                      <a:pos x="T4" y="T5"/>
                    </a:cxn>
                    <a:cxn ang="0">
                      <a:pos x="T6" y="T7"/>
                    </a:cxn>
                    <a:cxn ang="0">
                      <a:pos x="T8" y="T9"/>
                    </a:cxn>
                    <a:cxn ang="0">
                      <a:pos x="T10" y="T11"/>
                    </a:cxn>
                  </a:cxnLst>
                  <a:rect l="0" t="0" r="r" b="b"/>
                  <a:pathLst>
                    <a:path w="58" h="37">
                      <a:moveTo>
                        <a:pt x="0" y="2"/>
                      </a:moveTo>
                      <a:cubicBezTo>
                        <a:pt x="9" y="12"/>
                        <a:pt x="17" y="22"/>
                        <a:pt x="29" y="20"/>
                      </a:cubicBezTo>
                      <a:cubicBezTo>
                        <a:pt x="16" y="18"/>
                        <a:pt x="12" y="8"/>
                        <a:pt x="2" y="0"/>
                      </a:cubicBezTo>
                      <a:cubicBezTo>
                        <a:pt x="30" y="5"/>
                        <a:pt x="38" y="23"/>
                        <a:pt x="58" y="14"/>
                      </a:cubicBezTo>
                      <a:cubicBezTo>
                        <a:pt x="42" y="25"/>
                        <a:pt x="16" y="37"/>
                        <a:pt x="2" y="10"/>
                      </a:cubicBezTo>
                      <a:cubicBezTo>
                        <a:pt x="0" y="6"/>
                        <a:pt x="0" y="3"/>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4" name="Freeform 291"/>
                <p:cNvSpPr>
                  <a:spLocks/>
                </p:cNvSpPr>
                <p:nvPr/>
              </p:nvSpPr>
              <p:spPr bwMode="auto">
                <a:xfrm>
                  <a:off x="1537" y="343"/>
                  <a:ext cx="104" cy="170"/>
                </a:xfrm>
                <a:custGeom>
                  <a:avLst/>
                  <a:gdLst>
                    <a:gd name="T0" fmla="*/ 12 w 44"/>
                    <a:gd name="T1" fmla="*/ 72 h 72"/>
                    <a:gd name="T2" fmla="*/ 31 w 44"/>
                    <a:gd name="T3" fmla="*/ 32 h 72"/>
                    <a:gd name="T4" fmla="*/ 10 w 44"/>
                    <a:gd name="T5" fmla="*/ 66 h 72"/>
                    <a:gd name="T6" fmla="*/ 27 w 44"/>
                    <a:gd name="T7" fmla="*/ 0 h 72"/>
                    <a:gd name="T8" fmla="*/ 20 w 44"/>
                    <a:gd name="T9" fmla="*/ 63 h 72"/>
                    <a:gd name="T10" fmla="*/ 12 w 44"/>
                    <a:gd name="T11" fmla="*/ 72 h 72"/>
                  </a:gdLst>
                  <a:ahLst/>
                  <a:cxnLst>
                    <a:cxn ang="0">
                      <a:pos x="T0" y="T1"/>
                    </a:cxn>
                    <a:cxn ang="0">
                      <a:pos x="T2" y="T3"/>
                    </a:cxn>
                    <a:cxn ang="0">
                      <a:pos x="T4" y="T5"/>
                    </a:cxn>
                    <a:cxn ang="0">
                      <a:pos x="T6" y="T7"/>
                    </a:cxn>
                    <a:cxn ang="0">
                      <a:pos x="T8" y="T9"/>
                    </a:cxn>
                    <a:cxn ang="0">
                      <a:pos x="T10" y="T11"/>
                    </a:cxn>
                  </a:cxnLst>
                  <a:rect l="0" t="0" r="r" b="b"/>
                  <a:pathLst>
                    <a:path w="44" h="72">
                      <a:moveTo>
                        <a:pt x="12" y="72"/>
                      </a:moveTo>
                      <a:cubicBezTo>
                        <a:pt x="12" y="64"/>
                        <a:pt x="32" y="45"/>
                        <a:pt x="31" y="32"/>
                      </a:cubicBezTo>
                      <a:cubicBezTo>
                        <a:pt x="27" y="46"/>
                        <a:pt x="12" y="56"/>
                        <a:pt x="10" y="66"/>
                      </a:cubicBezTo>
                      <a:cubicBezTo>
                        <a:pt x="0" y="40"/>
                        <a:pt x="41" y="25"/>
                        <a:pt x="27" y="0"/>
                      </a:cubicBezTo>
                      <a:cubicBezTo>
                        <a:pt x="42" y="21"/>
                        <a:pt x="44" y="45"/>
                        <a:pt x="20" y="63"/>
                      </a:cubicBezTo>
                      <a:cubicBezTo>
                        <a:pt x="17" y="66"/>
                        <a:pt x="12" y="72"/>
                        <a:pt x="12" y="7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5" name="Freeform 292"/>
                <p:cNvSpPr>
                  <a:spLocks/>
                </p:cNvSpPr>
                <p:nvPr/>
              </p:nvSpPr>
              <p:spPr bwMode="auto">
                <a:xfrm>
                  <a:off x="1809" y="390"/>
                  <a:ext cx="63" cy="128"/>
                </a:xfrm>
                <a:custGeom>
                  <a:avLst/>
                  <a:gdLst>
                    <a:gd name="T0" fmla="*/ 26 w 27"/>
                    <a:gd name="T1" fmla="*/ 54 h 54"/>
                    <a:gd name="T2" fmla="*/ 15 w 27"/>
                    <a:gd name="T3" fmla="*/ 27 h 54"/>
                    <a:gd name="T4" fmla="*/ 27 w 27"/>
                    <a:gd name="T5" fmla="*/ 53 h 54"/>
                    <a:gd name="T6" fmla="*/ 21 w 27"/>
                    <a:gd name="T7" fmla="*/ 0 h 54"/>
                    <a:gd name="T8" fmla="*/ 20 w 27"/>
                    <a:gd name="T9" fmla="*/ 51 h 54"/>
                    <a:gd name="T10" fmla="*/ 26 w 27"/>
                    <a:gd name="T11" fmla="*/ 54 h 54"/>
                  </a:gdLst>
                  <a:ahLst/>
                  <a:cxnLst>
                    <a:cxn ang="0">
                      <a:pos x="T0" y="T1"/>
                    </a:cxn>
                    <a:cxn ang="0">
                      <a:pos x="T2" y="T3"/>
                    </a:cxn>
                    <a:cxn ang="0">
                      <a:pos x="T4" y="T5"/>
                    </a:cxn>
                    <a:cxn ang="0">
                      <a:pos x="T6" y="T7"/>
                    </a:cxn>
                    <a:cxn ang="0">
                      <a:pos x="T8" y="T9"/>
                    </a:cxn>
                    <a:cxn ang="0">
                      <a:pos x="T10" y="T11"/>
                    </a:cxn>
                  </a:cxnLst>
                  <a:rect l="0" t="0" r="r" b="b"/>
                  <a:pathLst>
                    <a:path w="27" h="54">
                      <a:moveTo>
                        <a:pt x="26" y="54"/>
                      </a:moveTo>
                      <a:cubicBezTo>
                        <a:pt x="19" y="45"/>
                        <a:pt x="13" y="38"/>
                        <a:pt x="15" y="27"/>
                      </a:cubicBezTo>
                      <a:cubicBezTo>
                        <a:pt x="16" y="39"/>
                        <a:pt x="21" y="43"/>
                        <a:pt x="27" y="53"/>
                      </a:cubicBezTo>
                      <a:cubicBezTo>
                        <a:pt x="26" y="33"/>
                        <a:pt x="14" y="23"/>
                        <a:pt x="21" y="0"/>
                      </a:cubicBezTo>
                      <a:cubicBezTo>
                        <a:pt x="12" y="9"/>
                        <a:pt x="0" y="37"/>
                        <a:pt x="20" y="51"/>
                      </a:cubicBezTo>
                      <a:cubicBezTo>
                        <a:pt x="23" y="53"/>
                        <a:pt x="25" y="53"/>
                        <a:pt x="26" y="5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6" name="Freeform 293"/>
                <p:cNvSpPr>
                  <a:spLocks/>
                </p:cNvSpPr>
                <p:nvPr/>
              </p:nvSpPr>
              <p:spPr bwMode="auto">
                <a:xfrm>
                  <a:off x="1766" y="478"/>
                  <a:ext cx="113" cy="68"/>
                </a:xfrm>
                <a:custGeom>
                  <a:avLst/>
                  <a:gdLst>
                    <a:gd name="T0" fmla="*/ 48 w 48"/>
                    <a:gd name="T1" fmla="*/ 24 h 29"/>
                    <a:gd name="T2" fmla="*/ 24 w 48"/>
                    <a:gd name="T3" fmla="*/ 17 h 29"/>
                    <a:gd name="T4" fmla="*/ 47 w 48"/>
                    <a:gd name="T5" fmla="*/ 26 h 29"/>
                    <a:gd name="T6" fmla="*/ 0 w 48"/>
                    <a:gd name="T7" fmla="*/ 27 h 29"/>
                    <a:gd name="T8" fmla="*/ 45 w 48"/>
                    <a:gd name="T9" fmla="*/ 20 h 29"/>
                    <a:gd name="T10" fmla="*/ 48 w 48"/>
                    <a:gd name="T11" fmla="*/ 24 h 29"/>
                  </a:gdLst>
                  <a:ahLst/>
                  <a:cxnLst>
                    <a:cxn ang="0">
                      <a:pos x="T0" y="T1"/>
                    </a:cxn>
                    <a:cxn ang="0">
                      <a:pos x="T2" y="T3"/>
                    </a:cxn>
                    <a:cxn ang="0">
                      <a:pos x="T4" y="T5"/>
                    </a:cxn>
                    <a:cxn ang="0">
                      <a:pos x="T6" y="T7"/>
                    </a:cxn>
                    <a:cxn ang="0">
                      <a:pos x="T8" y="T9"/>
                    </a:cxn>
                    <a:cxn ang="0">
                      <a:pos x="T10" y="T11"/>
                    </a:cxn>
                  </a:cxnLst>
                  <a:rect l="0" t="0" r="r" b="b"/>
                  <a:pathLst>
                    <a:path w="48" h="29">
                      <a:moveTo>
                        <a:pt x="48" y="24"/>
                      </a:moveTo>
                      <a:cubicBezTo>
                        <a:pt x="40" y="19"/>
                        <a:pt x="33" y="14"/>
                        <a:pt x="24" y="17"/>
                      </a:cubicBezTo>
                      <a:cubicBezTo>
                        <a:pt x="34" y="17"/>
                        <a:pt x="39" y="22"/>
                        <a:pt x="47" y="26"/>
                      </a:cubicBezTo>
                      <a:cubicBezTo>
                        <a:pt x="29" y="29"/>
                        <a:pt x="19" y="15"/>
                        <a:pt x="0" y="27"/>
                      </a:cubicBezTo>
                      <a:cubicBezTo>
                        <a:pt x="18" y="15"/>
                        <a:pt x="30" y="0"/>
                        <a:pt x="45" y="20"/>
                      </a:cubicBezTo>
                      <a:cubicBezTo>
                        <a:pt x="46" y="22"/>
                        <a:pt x="47" y="24"/>
                        <a:pt x="48" y="2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7" name="Freeform 294"/>
                <p:cNvSpPr>
                  <a:spLocks/>
                </p:cNvSpPr>
                <p:nvPr/>
              </p:nvSpPr>
              <p:spPr bwMode="auto">
                <a:xfrm>
                  <a:off x="1549" y="513"/>
                  <a:ext cx="12" cy="12"/>
                </a:xfrm>
                <a:custGeom>
                  <a:avLst/>
                  <a:gdLst>
                    <a:gd name="T0" fmla="*/ 5 w 5"/>
                    <a:gd name="T1" fmla="*/ 0 h 5"/>
                    <a:gd name="T2" fmla="*/ 5 w 5"/>
                    <a:gd name="T3" fmla="*/ 0 h 5"/>
                    <a:gd name="T4" fmla="*/ 5 w 5"/>
                    <a:gd name="T5" fmla="*/ 0 h 5"/>
                    <a:gd name="T6" fmla="*/ 4 w 5"/>
                    <a:gd name="T7" fmla="*/ 1 h 5"/>
                    <a:gd name="T8" fmla="*/ 3 w 5"/>
                    <a:gd name="T9" fmla="*/ 2 h 5"/>
                    <a:gd name="T10" fmla="*/ 1 w 5"/>
                    <a:gd name="T11" fmla="*/ 4 h 5"/>
                    <a:gd name="T12" fmla="*/ 1 w 5"/>
                    <a:gd name="T13" fmla="*/ 5 h 5"/>
                    <a:gd name="T14" fmla="*/ 1 w 5"/>
                    <a:gd name="T15" fmla="*/ 5 h 5"/>
                    <a:gd name="T16" fmla="*/ 1 w 5"/>
                    <a:gd name="T17" fmla="*/ 5 h 5"/>
                    <a:gd name="T18" fmla="*/ 1 w 5"/>
                    <a:gd name="T19" fmla="*/ 5 h 5"/>
                    <a:gd name="T20" fmla="*/ 1 w 5"/>
                    <a:gd name="T21" fmla="*/ 5 h 5"/>
                    <a:gd name="T22" fmla="*/ 1 w 5"/>
                    <a:gd name="T23" fmla="*/ 5 h 5"/>
                    <a:gd name="T24" fmla="*/ 1 w 5"/>
                    <a:gd name="T25" fmla="*/ 5 h 5"/>
                    <a:gd name="T26" fmla="*/ 1 w 5"/>
                    <a:gd name="T27" fmla="*/ 5 h 5"/>
                    <a:gd name="T28" fmla="*/ 1 w 5"/>
                    <a:gd name="T29" fmla="*/ 5 h 5"/>
                    <a:gd name="T30" fmla="*/ 1 w 5"/>
                    <a:gd name="T31" fmla="*/ 5 h 5"/>
                    <a:gd name="T32" fmla="*/ 1 w 5"/>
                    <a:gd name="T33" fmla="*/ 5 h 5"/>
                    <a:gd name="T34" fmla="*/ 1 w 5"/>
                    <a:gd name="T35" fmla="*/ 5 h 5"/>
                    <a:gd name="T36" fmla="*/ 1 w 5"/>
                    <a:gd name="T37" fmla="*/ 5 h 5"/>
                    <a:gd name="T38" fmla="*/ 1 w 5"/>
                    <a:gd name="T39" fmla="*/ 5 h 5"/>
                    <a:gd name="T40" fmla="*/ 1 w 5"/>
                    <a:gd name="T41" fmla="*/ 5 h 5"/>
                    <a:gd name="T42" fmla="*/ 1 w 5"/>
                    <a:gd name="T43" fmla="*/ 5 h 5"/>
                    <a:gd name="T44" fmla="*/ 1 w 5"/>
                    <a:gd name="T45" fmla="*/ 4 h 5"/>
                    <a:gd name="T46" fmla="*/ 1 w 5"/>
                    <a:gd name="T47" fmla="*/ 4 h 5"/>
                    <a:gd name="T48" fmla="*/ 1 w 5"/>
                    <a:gd name="T49" fmla="*/ 4 h 5"/>
                    <a:gd name="T50" fmla="*/ 2 w 5"/>
                    <a:gd name="T51" fmla="*/ 4 h 5"/>
                    <a:gd name="T52" fmla="*/ 2 w 5"/>
                    <a:gd name="T53" fmla="*/ 4 h 5"/>
                    <a:gd name="T54" fmla="*/ 2 w 5"/>
                    <a:gd name="T55" fmla="*/ 4 h 5"/>
                    <a:gd name="T56" fmla="*/ 2 w 5"/>
                    <a:gd name="T57" fmla="*/ 4 h 5"/>
                    <a:gd name="T58" fmla="*/ 3 w 5"/>
                    <a:gd name="T59" fmla="*/ 3 h 5"/>
                    <a:gd name="T60" fmla="*/ 4 w 5"/>
                    <a:gd name="T61" fmla="*/ 1 h 5"/>
                    <a:gd name="T62" fmla="*/ 5 w 5"/>
                    <a:gd name="T63" fmla="*/ 0 h 5"/>
                    <a:gd name="T64" fmla="*/ 5 w 5"/>
                    <a:gd name="T65" fmla="*/ 0 h 5"/>
                    <a:gd name="T66" fmla="*/ 5 w 5"/>
                    <a:gd name="T67" fmla="*/ 0 h 5"/>
                    <a:gd name="T68" fmla="*/ 5 w 5"/>
                    <a:gd name="T69" fmla="*/ 0 h 5"/>
                    <a:gd name="T70" fmla="*/ 5 w 5"/>
                    <a:gd name="T71" fmla="*/ 0 h 5"/>
                    <a:gd name="T72" fmla="*/ 5 w 5"/>
                    <a:gd name="T73" fmla="*/ 0 h 5"/>
                    <a:gd name="T74" fmla="*/ 5 w 5"/>
                    <a:gd name="T75" fmla="*/ 0 h 5"/>
                    <a:gd name="T76" fmla="*/ 5 w 5"/>
                    <a:gd name="T77" fmla="*/ 0 h 5"/>
                    <a:gd name="T78" fmla="*/ 5 w 5"/>
                    <a:gd name="T7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5">
                      <a:moveTo>
                        <a:pt x="5" y="0"/>
                      </a:moveTo>
                      <a:cubicBezTo>
                        <a:pt x="5" y="0"/>
                        <a:pt x="5" y="0"/>
                        <a:pt x="5" y="0"/>
                      </a:cubicBezTo>
                      <a:cubicBezTo>
                        <a:pt x="5" y="0"/>
                        <a:pt x="5" y="0"/>
                        <a:pt x="5" y="0"/>
                      </a:cubicBezTo>
                      <a:cubicBezTo>
                        <a:pt x="4" y="0"/>
                        <a:pt x="4" y="1"/>
                        <a:pt x="4" y="1"/>
                      </a:cubicBezTo>
                      <a:cubicBezTo>
                        <a:pt x="4" y="1"/>
                        <a:pt x="4" y="2"/>
                        <a:pt x="3" y="2"/>
                      </a:cubicBezTo>
                      <a:cubicBezTo>
                        <a:pt x="3" y="3"/>
                        <a:pt x="2" y="4"/>
                        <a:pt x="1" y="4"/>
                      </a:cubicBezTo>
                      <a:cubicBezTo>
                        <a:pt x="1" y="4"/>
                        <a:pt x="1" y="4"/>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0"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5"/>
                      </a:cubicBezTo>
                      <a:cubicBezTo>
                        <a:pt x="1" y="5"/>
                        <a:pt x="1" y="5"/>
                        <a:pt x="1" y="4"/>
                      </a:cubicBezTo>
                      <a:cubicBezTo>
                        <a:pt x="1" y="4"/>
                        <a:pt x="1" y="4"/>
                        <a:pt x="1" y="4"/>
                      </a:cubicBezTo>
                      <a:cubicBezTo>
                        <a:pt x="1" y="4"/>
                        <a:pt x="1" y="4"/>
                        <a:pt x="1" y="4"/>
                      </a:cubicBezTo>
                      <a:cubicBezTo>
                        <a:pt x="2" y="4"/>
                        <a:pt x="2" y="4"/>
                        <a:pt x="2" y="4"/>
                      </a:cubicBezTo>
                      <a:cubicBezTo>
                        <a:pt x="2" y="4"/>
                        <a:pt x="2" y="4"/>
                        <a:pt x="2" y="4"/>
                      </a:cubicBezTo>
                      <a:cubicBezTo>
                        <a:pt x="2" y="4"/>
                        <a:pt x="2" y="4"/>
                        <a:pt x="2" y="4"/>
                      </a:cubicBezTo>
                      <a:cubicBezTo>
                        <a:pt x="2" y="4"/>
                        <a:pt x="2" y="4"/>
                        <a:pt x="2" y="4"/>
                      </a:cubicBezTo>
                      <a:cubicBezTo>
                        <a:pt x="2" y="4"/>
                        <a:pt x="2" y="4"/>
                        <a:pt x="3" y="3"/>
                      </a:cubicBezTo>
                      <a:cubicBezTo>
                        <a:pt x="4" y="2"/>
                        <a:pt x="4" y="2"/>
                        <a:pt x="4" y="1"/>
                      </a:cubicBezTo>
                      <a:cubicBezTo>
                        <a:pt x="5" y="1"/>
                        <a:pt x="5" y="1"/>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8" name="Freeform 295"/>
                <p:cNvSpPr>
                  <a:spLocks/>
                </p:cNvSpPr>
                <p:nvPr/>
              </p:nvSpPr>
              <p:spPr bwMode="auto">
                <a:xfrm>
                  <a:off x="1551" y="522"/>
                  <a:ext cx="14" cy="3"/>
                </a:xfrm>
                <a:custGeom>
                  <a:avLst/>
                  <a:gdLst>
                    <a:gd name="T0" fmla="*/ 6 w 6"/>
                    <a:gd name="T1" fmla="*/ 1 h 1"/>
                    <a:gd name="T2" fmla="*/ 5 w 6"/>
                    <a:gd name="T3" fmla="*/ 1 h 1"/>
                    <a:gd name="T4" fmla="*/ 5 w 6"/>
                    <a:gd name="T5" fmla="*/ 1 h 1"/>
                    <a:gd name="T6" fmla="*/ 5 w 6"/>
                    <a:gd name="T7" fmla="*/ 0 h 1"/>
                    <a:gd name="T8" fmla="*/ 3 w 6"/>
                    <a:gd name="T9" fmla="*/ 0 h 1"/>
                    <a:gd name="T10" fmla="*/ 1 w 6"/>
                    <a:gd name="T11" fmla="*/ 1 h 1"/>
                    <a:gd name="T12" fmla="*/ 0 w 6"/>
                    <a:gd name="T13" fmla="*/ 1 h 1"/>
                    <a:gd name="T14" fmla="*/ 0 w 6"/>
                    <a:gd name="T15" fmla="*/ 1 h 1"/>
                    <a:gd name="T16" fmla="*/ 0 w 6"/>
                    <a:gd name="T17" fmla="*/ 1 h 1"/>
                    <a:gd name="T18" fmla="*/ 0 w 6"/>
                    <a:gd name="T19" fmla="*/ 1 h 1"/>
                    <a:gd name="T20" fmla="*/ 0 w 6"/>
                    <a:gd name="T21" fmla="*/ 1 h 1"/>
                    <a:gd name="T22" fmla="*/ 0 w 6"/>
                    <a:gd name="T23" fmla="*/ 1 h 1"/>
                    <a:gd name="T24" fmla="*/ 0 w 6"/>
                    <a:gd name="T25" fmla="*/ 1 h 1"/>
                    <a:gd name="T26" fmla="*/ 0 w 6"/>
                    <a:gd name="T27" fmla="*/ 1 h 1"/>
                    <a:gd name="T28" fmla="*/ 0 w 6"/>
                    <a:gd name="T29" fmla="*/ 1 h 1"/>
                    <a:gd name="T30" fmla="*/ 0 w 6"/>
                    <a:gd name="T31" fmla="*/ 1 h 1"/>
                    <a:gd name="T32" fmla="*/ 0 w 6"/>
                    <a:gd name="T33" fmla="*/ 1 h 1"/>
                    <a:gd name="T34" fmla="*/ 0 w 6"/>
                    <a:gd name="T35" fmla="*/ 1 h 1"/>
                    <a:gd name="T36" fmla="*/ 0 w 6"/>
                    <a:gd name="T37" fmla="*/ 1 h 1"/>
                    <a:gd name="T38" fmla="*/ 0 w 6"/>
                    <a:gd name="T39" fmla="*/ 1 h 1"/>
                    <a:gd name="T40" fmla="*/ 0 w 6"/>
                    <a:gd name="T41" fmla="*/ 1 h 1"/>
                    <a:gd name="T42" fmla="*/ 0 w 6"/>
                    <a:gd name="T43" fmla="*/ 1 h 1"/>
                    <a:gd name="T44" fmla="*/ 0 w 6"/>
                    <a:gd name="T45" fmla="*/ 1 h 1"/>
                    <a:gd name="T46" fmla="*/ 0 w 6"/>
                    <a:gd name="T47" fmla="*/ 1 h 1"/>
                    <a:gd name="T48" fmla="*/ 0 w 6"/>
                    <a:gd name="T49" fmla="*/ 1 h 1"/>
                    <a:gd name="T50" fmla="*/ 1 w 6"/>
                    <a:gd name="T51" fmla="*/ 0 h 1"/>
                    <a:gd name="T52" fmla="*/ 1 w 6"/>
                    <a:gd name="T53" fmla="*/ 0 h 1"/>
                    <a:gd name="T54" fmla="*/ 1 w 6"/>
                    <a:gd name="T55" fmla="*/ 0 h 1"/>
                    <a:gd name="T56" fmla="*/ 1 w 6"/>
                    <a:gd name="T57" fmla="*/ 0 h 1"/>
                    <a:gd name="T58" fmla="*/ 2 w 6"/>
                    <a:gd name="T59" fmla="*/ 0 h 1"/>
                    <a:gd name="T60" fmla="*/ 5 w 6"/>
                    <a:gd name="T61" fmla="*/ 0 h 1"/>
                    <a:gd name="T62" fmla="*/ 6 w 6"/>
                    <a:gd name="T63" fmla="*/ 0 h 1"/>
                    <a:gd name="T64" fmla="*/ 6 w 6"/>
                    <a:gd name="T65" fmla="*/ 0 h 1"/>
                    <a:gd name="T66" fmla="*/ 6 w 6"/>
                    <a:gd name="T67" fmla="*/ 0 h 1"/>
                    <a:gd name="T68" fmla="*/ 6 w 6"/>
                    <a:gd name="T69" fmla="*/ 0 h 1"/>
                    <a:gd name="T70" fmla="*/ 6 w 6"/>
                    <a:gd name="T71" fmla="*/ 0 h 1"/>
                    <a:gd name="T72" fmla="*/ 6 w 6"/>
                    <a:gd name="T73" fmla="*/ 1 h 1"/>
                    <a:gd name="T74" fmla="*/ 6 w 6"/>
                    <a:gd name="T75" fmla="*/ 1 h 1"/>
                    <a:gd name="T76" fmla="*/ 6 w 6"/>
                    <a:gd name="T77" fmla="*/ 1 h 1"/>
                    <a:gd name="T78" fmla="*/ 6 w 6"/>
                    <a:gd name="T7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 h="1">
                      <a:moveTo>
                        <a:pt x="6" y="1"/>
                      </a:moveTo>
                      <a:cubicBezTo>
                        <a:pt x="6" y="1"/>
                        <a:pt x="6" y="1"/>
                        <a:pt x="5" y="1"/>
                      </a:cubicBezTo>
                      <a:cubicBezTo>
                        <a:pt x="5" y="1"/>
                        <a:pt x="5" y="1"/>
                        <a:pt x="5" y="1"/>
                      </a:cubicBezTo>
                      <a:cubicBezTo>
                        <a:pt x="5" y="1"/>
                        <a:pt x="5" y="1"/>
                        <a:pt x="5" y="0"/>
                      </a:cubicBezTo>
                      <a:cubicBezTo>
                        <a:pt x="4" y="0"/>
                        <a:pt x="4" y="0"/>
                        <a:pt x="3" y="0"/>
                      </a:cubicBezTo>
                      <a:cubicBezTo>
                        <a:pt x="2" y="0"/>
                        <a:pt x="1" y="0"/>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0"/>
                        <a:pt x="1" y="0"/>
                      </a:cubicBezTo>
                      <a:cubicBezTo>
                        <a:pt x="1" y="0"/>
                        <a:pt x="1" y="0"/>
                        <a:pt x="1" y="0"/>
                      </a:cubicBezTo>
                      <a:cubicBezTo>
                        <a:pt x="1" y="0"/>
                        <a:pt x="1" y="0"/>
                        <a:pt x="1" y="0"/>
                      </a:cubicBezTo>
                      <a:cubicBezTo>
                        <a:pt x="1" y="0"/>
                        <a:pt x="1" y="0"/>
                        <a:pt x="1" y="0"/>
                      </a:cubicBezTo>
                      <a:cubicBezTo>
                        <a:pt x="1" y="0"/>
                        <a:pt x="2" y="0"/>
                        <a:pt x="2" y="0"/>
                      </a:cubicBezTo>
                      <a:cubicBezTo>
                        <a:pt x="3" y="0"/>
                        <a:pt x="4" y="0"/>
                        <a:pt x="5" y="0"/>
                      </a:cubicBezTo>
                      <a:cubicBezTo>
                        <a:pt x="5" y="0"/>
                        <a:pt x="5" y="0"/>
                        <a:pt x="6" y="0"/>
                      </a:cubicBezTo>
                      <a:cubicBezTo>
                        <a:pt x="6" y="0"/>
                        <a:pt x="6" y="0"/>
                        <a:pt x="6" y="0"/>
                      </a:cubicBezTo>
                      <a:cubicBezTo>
                        <a:pt x="6" y="0"/>
                        <a:pt x="6" y="0"/>
                        <a:pt x="6" y="0"/>
                      </a:cubicBezTo>
                      <a:cubicBezTo>
                        <a:pt x="6" y="0"/>
                        <a:pt x="6" y="0"/>
                        <a:pt x="6" y="0"/>
                      </a:cubicBezTo>
                      <a:cubicBezTo>
                        <a:pt x="6" y="0"/>
                        <a:pt x="6" y="0"/>
                        <a:pt x="6" y="0"/>
                      </a:cubicBezTo>
                      <a:cubicBezTo>
                        <a:pt x="6" y="1"/>
                        <a:pt x="6" y="1"/>
                        <a:pt x="6" y="1"/>
                      </a:cubicBezTo>
                      <a:cubicBezTo>
                        <a:pt x="6" y="1"/>
                        <a:pt x="6" y="1"/>
                        <a:pt x="6" y="1"/>
                      </a:cubicBezTo>
                      <a:cubicBezTo>
                        <a:pt x="6" y="1"/>
                        <a:pt x="6" y="1"/>
                        <a:pt x="6" y="1"/>
                      </a:cubicBezTo>
                      <a:cubicBezTo>
                        <a:pt x="6" y="1"/>
                        <a:pt x="6" y="1"/>
                        <a:pt x="6"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69" name="Freeform 296"/>
                <p:cNvSpPr>
                  <a:spLocks/>
                </p:cNvSpPr>
                <p:nvPr/>
              </p:nvSpPr>
              <p:spPr bwMode="auto">
                <a:xfrm>
                  <a:off x="1549" y="525"/>
                  <a:ext cx="16" cy="5"/>
                </a:xfrm>
                <a:custGeom>
                  <a:avLst/>
                  <a:gdLst>
                    <a:gd name="T0" fmla="*/ 7 w 7"/>
                    <a:gd name="T1" fmla="*/ 2 h 2"/>
                    <a:gd name="T2" fmla="*/ 7 w 7"/>
                    <a:gd name="T3" fmla="*/ 2 h 2"/>
                    <a:gd name="T4" fmla="*/ 7 w 7"/>
                    <a:gd name="T5" fmla="*/ 2 h 2"/>
                    <a:gd name="T6" fmla="*/ 6 w 7"/>
                    <a:gd name="T7" fmla="*/ 1 h 2"/>
                    <a:gd name="T8" fmla="*/ 5 w 7"/>
                    <a:gd name="T9" fmla="*/ 1 h 2"/>
                    <a:gd name="T10" fmla="*/ 2 w 7"/>
                    <a:gd name="T11" fmla="*/ 0 h 2"/>
                    <a:gd name="T12" fmla="*/ 1 w 7"/>
                    <a:gd name="T13" fmla="*/ 0 h 2"/>
                    <a:gd name="T14" fmla="*/ 1 w 7"/>
                    <a:gd name="T15" fmla="*/ 0 h 2"/>
                    <a:gd name="T16" fmla="*/ 1 w 7"/>
                    <a:gd name="T17" fmla="*/ 0 h 2"/>
                    <a:gd name="T18" fmla="*/ 1 w 7"/>
                    <a:gd name="T19" fmla="*/ 0 h 2"/>
                    <a:gd name="T20" fmla="*/ 1 w 7"/>
                    <a:gd name="T21" fmla="*/ 0 h 2"/>
                    <a:gd name="T22" fmla="*/ 1 w 7"/>
                    <a:gd name="T23" fmla="*/ 0 h 2"/>
                    <a:gd name="T24" fmla="*/ 1 w 7"/>
                    <a:gd name="T25" fmla="*/ 0 h 2"/>
                    <a:gd name="T26" fmla="*/ 1 w 7"/>
                    <a:gd name="T27" fmla="*/ 0 h 2"/>
                    <a:gd name="T28" fmla="*/ 1 w 7"/>
                    <a:gd name="T29" fmla="*/ 0 h 2"/>
                    <a:gd name="T30" fmla="*/ 1 w 7"/>
                    <a:gd name="T31" fmla="*/ 0 h 2"/>
                    <a:gd name="T32" fmla="*/ 1 w 7"/>
                    <a:gd name="T33" fmla="*/ 0 h 2"/>
                    <a:gd name="T34" fmla="*/ 1 w 7"/>
                    <a:gd name="T35" fmla="*/ 0 h 2"/>
                    <a:gd name="T36" fmla="*/ 1 w 7"/>
                    <a:gd name="T37" fmla="*/ 0 h 2"/>
                    <a:gd name="T38" fmla="*/ 1 w 7"/>
                    <a:gd name="T39" fmla="*/ 0 h 2"/>
                    <a:gd name="T40" fmla="*/ 1 w 7"/>
                    <a:gd name="T41" fmla="*/ 0 h 2"/>
                    <a:gd name="T42" fmla="*/ 1 w 7"/>
                    <a:gd name="T43" fmla="*/ 0 h 2"/>
                    <a:gd name="T44" fmla="*/ 1 w 7"/>
                    <a:gd name="T45" fmla="*/ 0 h 2"/>
                    <a:gd name="T46" fmla="*/ 1 w 7"/>
                    <a:gd name="T47" fmla="*/ 0 h 2"/>
                    <a:gd name="T48" fmla="*/ 1 w 7"/>
                    <a:gd name="T49" fmla="*/ 0 h 2"/>
                    <a:gd name="T50" fmla="*/ 2 w 7"/>
                    <a:gd name="T51" fmla="*/ 0 h 2"/>
                    <a:gd name="T52" fmla="*/ 2 w 7"/>
                    <a:gd name="T53" fmla="*/ 0 h 2"/>
                    <a:gd name="T54" fmla="*/ 2 w 7"/>
                    <a:gd name="T55" fmla="*/ 0 h 2"/>
                    <a:gd name="T56" fmla="*/ 2 w 7"/>
                    <a:gd name="T57" fmla="*/ 0 h 2"/>
                    <a:gd name="T58" fmla="*/ 4 w 7"/>
                    <a:gd name="T59" fmla="*/ 0 h 2"/>
                    <a:gd name="T60" fmla="*/ 6 w 7"/>
                    <a:gd name="T61" fmla="*/ 1 h 2"/>
                    <a:gd name="T62" fmla="*/ 7 w 7"/>
                    <a:gd name="T63" fmla="*/ 1 h 2"/>
                    <a:gd name="T64" fmla="*/ 7 w 7"/>
                    <a:gd name="T65" fmla="*/ 2 h 2"/>
                    <a:gd name="T66" fmla="*/ 7 w 7"/>
                    <a:gd name="T67" fmla="*/ 2 h 2"/>
                    <a:gd name="T68" fmla="*/ 7 w 7"/>
                    <a:gd name="T69" fmla="*/ 2 h 2"/>
                    <a:gd name="T70" fmla="*/ 7 w 7"/>
                    <a:gd name="T71" fmla="*/ 2 h 2"/>
                    <a:gd name="T72" fmla="*/ 7 w 7"/>
                    <a:gd name="T73" fmla="*/ 2 h 2"/>
                    <a:gd name="T74" fmla="*/ 7 w 7"/>
                    <a:gd name="T75" fmla="*/ 2 h 2"/>
                    <a:gd name="T76" fmla="*/ 7 w 7"/>
                    <a:gd name="T77" fmla="*/ 2 h 2"/>
                    <a:gd name="T78" fmla="*/ 7 w 7"/>
                    <a:gd name="T7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 h="2">
                      <a:moveTo>
                        <a:pt x="7" y="2"/>
                      </a:moveTo>
                      <a:cubicBezTo>
                        <a:pt x="7" y="2"/>
                        <a:pt x="7" y="2"/>
                        <a:pt x="7" y="2"/>
                      </a:cubicBezTo>
                      <a:cubicBezTo>
                        <a:pt x="7" y="2"/>
                        <a:pt x="7" y="2"/>
                        <a:pt x="7" y="2"/>
                      </a:cubicBezTo>
                      <a:cubicBezTo>
                        <a:pt x="7" y="2"/>
                        <a:pt x="6" y="1"/>
                        <a:pt x="6" y="1"/>
                      </a:cubicBezTo>
                      <a:cubicBezTo>
                        <a:pt x="6" y="1"/>
                        <a:pt x="5" y="1"/>
                        <a:pt x="5" y="1"/>
                      </a:cubicBezTo>
                      <a:cubicBezTo>
                        <a:pt x="3" y="0"/>
                        <a:pt x="2" y="0"/>
                        <a:pt x="2" y="0"/>
                      </a:cubicBezTo>
                      <a:cubicBezTo>
                        <a:pt x="2"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3" y="0"/>
                        <a:pt x="3" y="0"/>
                        <a:pt x="4" y="0"/>
                      </a:cubicBezTo>
                      <a:cubicBezTo>
                        <a:pt x="5" y="0"/>
                        <a:pt x="5" y="1"/>
                        <a:pt x="6" y="1"/>
                      </a:cubicBezTo>
                      <a:cubicBezTo>
                        <a:pt x="6" y="1"/>
                        <a:pt x="7" y="1"/>
                        <a:pt x="7" y="1"/>
                      </a:cubicBezTo>
                      <a:cubicBezTo>
                        <a:pt x="7" y="1"/>
                        <a:pt x="7" y="1"/>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ubicBezTo>
                        <a:pt x="7" y="2"/>
                        <a:pt x="7" y="2"/>
                        <a:pt x="7"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0" name="Freeform 297"/>
                <p:cNvSpPr>
                  <a:spLocks/>
                </p:cNvSpPr>
                <p:nvPr/>
              </p:nvSpPr>
              <p:spPr bwMode="auto">
                <a:xfrm>
                  <a:off x="1551" y="508"/>
                  <a:ext cx="5" cy="17"/>
                </a:xfrm>
                <a:custGeom>
                  <a:avLst/>
                  <a:gdLst>
                    <a:gd name="T0" fmla="*/ 2 w 2"/>
                    <a:gd name="T1" fmla="*/ 0 h 7"/>
                    <a:gd name="T2" fmla="*/ 2 w 2"/>
                    <a:gd name="T3" fmla="*/ 1 h 7"/>
                    <a:gd name="T4" fmla="*/ 2 w 2"/>
                    <a:gd name="T5" fmla="*/ 1 h 7"/>
                    <a:gd name="T6" fmla="*/ 2 w 2"/>
                    <a:gd name="T7" fmla="*/ 2 h 7"/>
                    <a:gd name="T8" fmla="*/ 2 w 2"/>
                    <a:gd name="T9" fmla="*/ 3 h 7"/>
                    <a:gd name="T10" fmla="*/ 0 w 2"/>
                    <a:gd name="T11" fmla="*/ 6 h 7"/>
                    <a:gd name="T12" fmla="*/ 0 w 2"/>
                    <a:gd name="T13" fmla="*/ 6 h 7"/>
                    <a:gd name="T14" fmla="*/ 0 w 2"/>
                    <a:gd name="T15" fmla="*/ 6 h 7"/>
                    <a:gd name="T16" fmla="*/ 0 w 2"/>
                    <a:gd name="T17" fmla="*/ 7 h 7"/>
                    <a:gd name="T18" fmla="*/ 0 w 2"/>
                    <a:gd name="T19" fmla="*/ 7 h 7"/>
                    <a:gd name="T20" fmla="*/ 0 w 2"/>
                    <a:gd name="T21" fmla="*/ 7 h 7"/>
                    <a:gd name="T22" fmla="*/ 0 w 2"/>
                    <a:gd name="T23" fmla="*/ 7 h 7"/>
                    <a:gd name="T24" fmla="*/ 0 w 2"/>
                    <a:gd name="T25" fmla="*/ 7 h 7"/>
                    <a:gd name="T26" fmla="*/ 0 w 2"/>
                    <a:gd name="T27" fmla="*/ 7 h 7"/>
                    <a:gd name="T28" fmla="*/ 0 w 2"/>
                    <a:gd name="T29" fmla="*/ 7 h 7"/>
                    <a:gd name="T30" fmla="*/ 0 w 2"/>
                    <a:gd name="T31" fmla="*/ 7 h 7"/>
                    <a:gd name="T32" fmla="*/ 0 w 2"/>
                    <a:gd name="T33" fmla="*/ 7 h 7"/>
                    <a:gd name="T34" fmla="*/ 0 w 2"/>
                    <a:gd name="T35" fmla="*/ 7 h 7"/>
                    <a:gd name="T36" fmla="*/ 0 w 2"/>
                    <a:gd name="T37" fmla="*/ 7 h 7"/>
                    <a:gd name="T38" fmla="*/ 0 w 2"/>
                    <a:gd name="T39" fmla="*/ 7 h 7"/>
                    <a:gd name="T40" fmla="*/ 0 w 2"/>
                    <a:gd name="T41" fmla="*/ 7 h 7"/>
                    <a:gd name="T42" fmla="*/ 0 w 2"/>
                    <a:gd name="T43" fmla="*/ 7 h 7"/>
                    <a:gd name="T44" fmla="*/ 0 w 2"/>
                    <a:gd name="T45" fmla="*/ 6 h 7"/>
                    <a:gd name="T46" fmla="*/ 0 w 2"/>
                    <a:gd name="T47" fmla="*/ 6 h 7"/>
                    <a:gd name="T48" fmla="*/ 0 w 2"/>
                    <a:gd name="T49" fmla="*/ 6 h 7"/>
                    <a:gd name="T50" fmla="*/ 1 w 2"/>
                    <a:gd name="T51" fmla="*/ 6 h 7"/>
                    <a:gd name="T52" fmla="*/ 1 w 2"/>
                    <a:gd name="T53" fmla="*/ 5 h 7"/>
                    <a:gd name="T54" fmla="*/ 1 w 2"/>
                    <a:gd name="T55" fmla="*/ 5 h 7"/>
                    <a:gd name="T56" fmla="*/ 1 w 2"/>
                    <a:gd name="T57" fmla="*/ 5 h 7"/>
                    <a:gd name="T58" fmla="*/ 1 w 2"/>
                    <a:gd name="T59" fmla="*/ 4 h 7"/>
                    <a:gd name="T60" fmla="*/ 2 w 2"/>
                    <a:gd name="T61" fmla="*/ 2 h 7"/>
                    <a:gd name="T62" fmla="*/ 2 w 2"/>
                    <a:gd name="T63" fmla="*/ 1 h 7"/>
                    <a:gd name="T64" fmla="*/ 2 w 2"/>
                    <a:gd name="T65" fmla="*/ 0 h 7"/>
                    <a:gd name="T66" fmla="*/ 2 w 2"/>
                    <a:gd name="T67" fmla="*/ 0 h 7"/>
                    <a:gd name="T68" fmla="*/ 2 w 2"/>
                    <a:gd name="T69" fmla="*/ 0 h 7"/>
                    <a:gd name="T70" fmla="*/ 2 w 2"/>
                    <a:gd name="T71" fmla="*/ 0 h 7"/>
                    <a:gd name="T72" fmla="*/ 2 w 2"/>
                    <a:gd name="T73" fmla="*/ 0 h 7"/>
                    <a:gd name="T74" fmla="*/ 2 w 2"/>
                    <a:gd name="T75" fmla="*/ 0 h 7"/>
                    <a:gd name="T76" fmla="*/ 2 w 2"/>
                    <a:gd name="T77" fmla="*/ 0 h 7"/>
                    <a:gd name="T78" fmla="*/ 2 w 2"/>
                    <a:gd name="T7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 h="7">
                      <a:moveTo>
                        <a:pt x="2" y="0"/>
                      </a:moveTo>
                      <a:cubicBezTo>
                        <a:pt x="2" y="0"/>
                        <a:pt x="2" y="1"/>
                        <a:pt x="2" y="1"/>
                      </a:cubicBezTo>
                      <a:cubicBezTo>
                        <a:pt x="2" y="1"/>
                        <a:pt x="2" y="1"/>
                        <a:pt x="2" y="1"/>
                      </a:cubicBezTo>
                      <a:cubicBezTo>
                        <a:pt x="2" y="1"/>
                        <a:pt x="2" y="1"/>
                        <a:pt x="2" y="2"/>
                      </a:cubicBezTo>
                      <a:cubicBezTo>
                        <a:pt x="2" y="2"/>
                        <a:pt x="2" y="2"/>
                        <a:pt x="2" y="3"/>
                      </a:cubicBezTo>
                      <a:cubicBezTo>
                        <a:pt x="1" y="5"/>
                        <a:pt x="1" y="5"/>
                        <a:pt x="0" y="6"/>
                      </a:cubicBezTo>
                      <a:cubicBezTo>
                        <a:pt x="0" y="6"/>
                        <a:pt x="0" y="6"/>
                        <a:pt x="0" y="6"/>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6"/>
                        <a:pt x="0" y="6"/>
                      </a:cubicBezTo>
                      <a:cubicBezTo>
                        <a:pt x="0" y="6"/>
                        <a:pt x="0" y="6"/>
                        <a:pt x="0" y="6"/>
                      </a:cubicBezTo>
                      <a:cubicBezTo>
                        <a:pt x="0" y="6"/>
                        <a:pt x="0" y="6"/>
                        <a:pt x="0" y="6"/>
                      </a:cubicBezTo>
                      <a:cubicBezTo>
                        <a:pt x="0" y="6"/>
                        <a:pt x="0" y="6"/>
                        <a:pt x="1" y="6"/>
                      </a:cubicBezTo>
                      <a:cubicBezTo>
                        <a:pt x="1" y="6"/>
                        <a:pt x="1" y="6"/>
                        <a:pt x="1" y="5"/>
                      </a:cubicBezTo>
                      <a:cubicBezTo>
                        <a:pt x="1" y="5"/>
                        <a:pt x="1" y="5"/>
                        <a:pt x="1" y="5"/>
                      </a:cubicBezTo>
                      <a:cubicBezTo>
                        <a:pt x="1" y="5"/>
                        <a:pt x="1" y="5"/>
                        <a:pt x="1" y="5"/>
                      </a:cubicBezTo>
                      <a:cubicBezTo>
                        <a:pt x="1" y="5"/>
                        <a:pt x="1" y="5"/>
                        <a:pt x="1" y="4"/>
                      </a:cubicBezTo>
                      <a:cubicBezTo>
                        <a:pt x="2" y="3"/>
                        <a:pt x="2" y="2"/>
                        <a:pt x="2" y="2"/>
                      </a:cubicBezTo>
                      <a:cubicBezTo>
                        <a:pt x="2" y="1"/>
                        <a:pt x="2" y="1"/>
                        <a:pt x="2" y="1"/>
                      </a:cubicBezTo>
                      <a:cubicBezTo>
                        <a:pt x="2"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1" name="Freeform 298"/>
                <p:cNvSpPr>
                  <a:spLocks/>
                </p:cNvSpPr>
                <p:nvPr/>
              </p:nvSpPr>
              <p:spPr bwMode="auto">
                <a:xfrm>
                  <a:off x="1299" y="1377"/>
                  <a:ext cx="212" cy="515"/>
                </a:xfrm>
                <a:custGeom>
                  <a:avLst/>
                  <a:gdLst>
                    <a:gd name="T0" fmla="*/ 56 w 90"/>
                    <a:gd name="T1" fmla="*/ 218 h 218"/>
                    <a:gd name="T2" fmla="*/ 84 w 90"/>
                    <a:gd name="T3" fmla="*/ 174 h 218"/>
                    <a:gd name="T4" fmla="*/ 57 w 90"/>
                    <a:gd name="T5" fmla="*/ 114 h 218"/>
                    <a:gd name="T6" fmla="*/ 28 w 90"/>
                    <a:gd name="T7" fmla="*/ 0 h 218"/>
                    <a:gd name="T8" fmla="*/ 28 w 90"/>
                    <a:gd name="T9" fmla="*/ 0 h 218"/>
                    <a:gd name="T10" fmla="*/ 60 w 90"/>
                    <a:gd name="T11" fmla="*/ 111 h 218"/>
                    <a:gd name="T12" fmla="*/ 89 w 90"/>
                    <a:gd name="T13" fmla="*/ 171 h 218"/>
                    <a:gd name="T14" fmla="*/ 61 w 90"/>
                    <a:gd name="T15" fmla="*/ 218 h 218"/>
                    <a:gd name="T16" fmla="*/ 56 w 90"/>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8">
                      <a:moveTo>
                        <a:pt x="56" y="218"/>
                      </a:moveTo>
                      <a:cubicBezTo>
                        <a:pt x="78" y="212"/>
                        <a:pt x="83" y="192"/>
                        <a:pt x="84" y="174"/>
                      </a:cubicBezTo>
                      <a:cubicBezTo>
                        <a:pt x="84" y="152"/>
                        <a:pt x="71" y="132"/>
                        <a:pt x="57" y="114"/>
                      </a:cubicBezTo>
                      <a:cubicBezTo>
                        <a:pt x="34" y="84"/>
                        <a:pt x="0" y="38"/>
                        <a:pt x="28" y="0"/>
                      </a:cubicBezTo>
                      <a:cubicBezTo>
                        <a:pt x="28" y="0"/>
                        <a:pt x="27" y="1"/>
                        <a:pt x="28" y="0"/>
                      </a:cubicBezTo>
                      <a:cubicBezTo>
                        <a:pt x="2" y="36"/>
                        <a:pt x="36" y="82"/>
                        <a:pt x="60" y="111"/>
                      </a:cubicBezTo>
                      <a:cubicBezTo>
                        <a:pt x="75" y="129"/>
                        <a:pt x="87" y="148"/>
                        <a:pt x="89" y="171"/>
                      </a:cubicBezTo>
                      <a:cubicBezTo>
                        <a:pt x="90" y="190"/>
                        <a:pt x="84" y="211"/>
                        <a:pt x="61" y="218"/>
                      </a:cubicBezTo>
                      <a:cubicBezTo>
                        <a:pt x="60" y="218"/>
                        <a:pt x="58" y="217"/>
                        <a:pt x="56" y="218"/>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2" name="Freeform 299"/>
                <p:cNvSpPr>
                  <a:spLocks/>
                </p:cNvSpPr>
                <p:nvPr/>
              </p:nvSpPr>
              <p:spPr bwMode="auto">
                <a:xfrm>
                  <a:off x="1291" y="1843"/>
                  <a:ext cx="121" cy="97"/>
                </a:xfrm>
                <a:custGeom>
                  <a:avLst/>
                  <a:gdLst>
                    <a:gd name="T0" fmla="*/ 51 w 51"/>
                    <a:gd name="T1" fmla="*/ 22 h 41"/>
                    <a:gd name="T2" fmla="*/ 21 w 51"/>
                    <a:gd name="T3" fmla="*/ 20 h 41"/>
                    <a:gd name="T4" fmla="*/ 51 w 51"/>
                    <a:gd name="T5" fmla="*/ 21 h 41"/>
                    <a:gd name="T6" fmla="*/ 0 w 51"/>
                    <a:gd name="T7" fmla="*/ 0 h 41"/>
                    <a:gd name="T8" fmla="*/ 45 w 51"/>
                    <a:gd name="T9" fmla="*/ 27 h 41"/>
                    <a:gd name="T10" fmla="*/ 51 w 51"/>
                    <a:gd name="T11" fmla="*/ 22 h 41"/>
                  </a:gdLst>
                  <a:ahLst/>
                  <a:cxnLst>
                    <a:cxn ang="0">
                      <a:pos x="T0" y="T1"/>
                    </a:cxn>
                    <a:cxn ang="0">
                      <a:pos x="T2" y="T3"/>
                    </a:cxn>
                    <a:cxn ang="0">
                      <a:pos x="T4" y="T5"/>
                    </a:cxn>
                    <a:cxn ang="0">
                      <a:pos x="T6" y="T7"/>
                    </a:cxn>
                    <a:cxn ang="0">
                      <a:pos x="T8" y="T9"/>
                    </a:cxn>
                    <a:cxn ang="0">
                      <a:pos x="T10" y="T11"/>
                    </a:cxn>
                  </a:cxnLst>
                  <a:rect l="0" t="0" r="r" b="b"/>
                  <a:pathLst>
                    <a:path w="51" h="41">
                      <a:moveTo>
                        <a:pt x="51" y="22"/>
                      </a:moveTo>
                      <a:cubicBezTo>
                        <a:pt x="39" y="26"/>
                        <a:pt x="29" y="28"/>
                        <a:pt x="21" y="20"/>
                      </a:cubicBezTo>
                      <a:cubicBezTo>
                        <a:pt x="32" y="25"/>
                        <a:pt x="39" y="22"/>
                        <a:pt x="51" y="21"/>
                      </a:cubicBezTo>
                      <a:cubicBezTo>
                        <a:pt x="33" y="12"/>
                        <a:pt x="16" y="19"/>
                        <a:pt x="0" y="0"/>
                      </a:cubicBezTo>
                      <a:cubicBezTo>
                        <a:pt x="3" y="13"/>
                        <a:pt x="21" y="41"/>
                        <a:pt x="45" y="27"/>
                      </a:cubicBezTo>
                      <a:cubicBezTo>
                        <a:pt x="48" y="25"/>
                        <a:pt x="50" y="23"/>
                        <a:pt x="51" y="2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3" name="Freeform 300"/>
                <p:cNvSpPr>
                  <a:spLocks/>
                </p:cNvSpPr>
                <p:nvPr/>
              </p:nvSpPr>
              <p:spPr bwMode="auto">
                <a:xfrm>
                  <a:off x="1294" y="1911"/>
                  <a:ext cx="75" cy="90"/>
                </a:xfrm>
                <a:custGeom>
                  <a:avLst/>
                  <a:gdLst>
                    <a:gd name="T0" fmla="*/ 27 w 32"/>
                    <a:gd name="T1" fmla="*/ 5 h 38"/>
                    <a:gd name="T2" fmla="*/ 7 w 32"/>
                    <a:gd name="T3" fmla="*/ 20 h 38"/>
                    <a:gd name="T4" fmla="*/ 32 w 32"/>
                    <a:gd name="T5" fmla="*/ 4 h 38"/>
                    <a:gd name="T6" fmla="*/ 8 w 32"/>
                    <a:gd name="T7" fmla="*/ 25 h 38"/>
                    <a:gd name="T8" fmla="*/ 0 w 32"/>
                    <a:gd name="T9" fmla="*/ 38 h 38"/>
                    <a:gd name="T10" fmla="*/ 24 w 32"/>
                    <a:gd name="T11" fmla="*/ 3 h 38"/>
                    <a:gd name="T12" fmla="*/ 27 w 32"/>
                    <a:gd name="T13" fmla="*/ 5 h 38"/>
                  </a:gdLst>
                  <a:ahLst/>
                  <a:cxnLst>
                    <a:cxn ang="0">
                      <a:pos x="T0" y="T1"/>
                    </a:cxn>
                    <a:cxn ang="0">
                      <a:pos x="T2" y="T3"/>
                    </a:cxn>
                    <a:cxn ang="0">
                      <a:pos x="T4" y="T5"/>
                    </a:cxn>
                    <a:cxn ang="0">
                      <a:pos x="T6" y="T7"/>
                    </a:cxn>
                    <a:cxn ang="0">
                      <a:pos x="T8" y="T9"/>
                    </a:cxn>
                    <a:cxn ang="0">
                      <a:pos x="T10" y="T11"/>
                    </a:cxn>
                    <a:cxn ang="0">
                      <a:pos x="T12" y="T13"/>
                    </a:cxn>
                  </a:cxnLst>
                  <a:rect l="0" t="0" r="r" b="b"/>
                  <a:pathLst>
                    <a:path w="32" h="38">
                      <a:moveTo>
                        <a:pt x="27" y="5"/>
                      </a:moveTo>
                      <a:cubicBezTo>
                        <a:pt x="17" y="11"/>
                        <a:pt x="14" y="9"/>
                        <a:pt x="7" y="20"/>
                      </a:cubicBezTo>
                      <a:cubicBezTo>
                        <a:pt x="14" y="18"/>
                        <a:pt x="25" y="9"/>
                        <a:pt x="32" y="4"/>
                      </a:cubicBezTo>
                      <a:cubicBezTo>
                        <a:pt x="29" y="11"/>
                        <a:pt x="24" y="23"/>
                        <a:pt x="8" y="25"/>
                      </a:cubicBezTo>
                      <a:cubicBezTo>
                        <a:pt x="4" y="27"/>
                        <a:pt x="2" y="33"/>
                        <a:pt x="0" y="38"/>
                      </a:cubicBezTo>
                      <a:cubicBezTo>
                        <a:pt x="1" y="26"/>
                        <a:pt x="7" y="0"/>
                        <a:pt x="24" y="3"/>
                      </a:cubicBezTo>
                      <a:cubicBezTo>
                        <a:pt x="27" y="4"/>
                        <a:pt x="31" y="2"/>
                        <a:pt x="27" y="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4" name="Freeform 301"/>
                <p:cNvSpPr>
                  <a:spLocks/>
                </p:cNvSpPr>
                <p:nvPr/>
              </p:nvSpPr>
              <p:spPr bwMode="auto">
                <a:xfrm>
                  <a:off x="1232" y="1874"/>
                  <a:ext cx="102" cy="85"/>
                </a:xfrm>
                <a:custGeom>
                  <a:avLst/>
                  <a:gdLst>
                    <a:gd name="T0" fmla="*/ 43 w 43"/>
                    <a:gd name="T1" fmla="*/ 16 h 36"/>
                    <a:gd name="T2" fmla="*/ 19 w 43"/>
                    <a:gd name="T3" fmla="*/ 18 h 36"/>
                    <a:gd name="T4" fmla="*/ 43 w 43"/>
                    <a:gd name="T5" fmla="*/ 17 h 36"/>
                    <a:gd name="T6" fmla="*/ 0 w 43"/>
                    <a:gd name="T7" fmla="*/ 36 h 36"/>
                    <a:gd name="T8" fmla="*/ 38 w 43"/>
                    <a:gd name="T9" fmla="*/ 13 h 36"/>
                    <a:gd name="T10" fmla="*/ 43 w 43"/>
                    <a:gd name="T11" fmla="*/ 16 h 36"/>
                  </a:gdLst>
                  <a:ahLst/>
                  <a:cxnLst>
                    <a:cxn ang="0">
                      <a:pos x="T0" y="T1"/>
                    </a:cxn>
                    <a:cxn ang="0">
                      <a:pos x="T2" y="T3"/>
                    </a:cxn>
                    <a:cxn ang="0">
                      <a:pos x="T4" y="T5"/>
                    </a:cxn>
                    <a:cxn ang="0">
                      <a:pos x="T6" y="T7"/>
                    </a:cxn>
                    <a:cxn ang="0">
                      <a:pos x="T8" y="T9"/>
                    </a:cxn>
                    <a:cxn ang="0">
                      <a:pos x="T10" y="T11"/>
                    </a:cxn>
                  </a:cxnLst>
                  <a:rect l="0" t="0" r="r" b="b"/>
                  <a:pathLst>
                    <a:path w="43" h="36">
                      <a:moveTo>
                        <a:pt x="43" y="16"/>
                      </a:moveTo>
                      <a:cubicBezTo>
                        <a:pt x="34" y="14"/>
                        <a:pt x="26" y="12"/>
                        <a:pt x="19" y="18"/>
                      </a:cubicBezTo>
                      <a:cubicBezTo>
                        <a:pt x="28" y="14"/>
                        <a:pt x="34" y="16"/>
                        <a:pt x="43" y="17"/>
                      </a:cubicBezTo>
                      <a:cubicBezTo>
                        <a:pt x="27" y="27"/>
                        <a:pt x="14" y="19"/>
                        <a:pt x="0" y="36"/>
                      </a:cubicBezTo>
                      <a:cubicBezTo>
                        <a:pt x="13" y="19"/>
                        <a:pt x="19" y="0"/>
                        <a:pt x="38" y="13"/>
                      </a:cubicBezTo>
                      <a:cubicBezTo>
                        <a:pt x="41" y="14"/>
                        <a:pt x="42" y="15"/>
                        <a:pt x="43" y="16"/>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5" name="Freeform 302"/>
                <p:cNvSpPr>
                  <a:spLocks/>
                </p:cNvSpPr>
                <p:nvPr/>
              </p:nvSpPr>
              <p:spPr bwMode="auto">
                <a:xfrm>
                  <a:off x="1329" y="1824"/>
                  <a:ext cx="90" cy="64"/>
                </a:xfrm>
                <a:custGeom>
                  <a:avLst/>
                  <a:gdLst>
                    <a:gd name="T0" fmla="*/ 38 w 38"/>
                    <a:gd name="T1" fmla="*/ 25 h 27"/>
                    <a:gd name="T2" fmla="*/ 19 w 38"/>
                    <a:gd name="T3" fmla="*/ 10 h 27"/>
                    <a:gd name="T4" fmla="*/ 36 w 38"/>
                    <a:gd name="T5" fmla="*/ 27 h 27"/>
                    <a:gd name="T6" fmla="*/ 0 w 38"/>
                    <a:gd name="T7" fmla="*/ 12 h 27"/>
                    <a:gd name="T8" fmla="*/ 37 w 38"/>
                    <a:gd name="T9" fmla="*/ 20 h 27"/>
                    <a:gd name="T10" fmla="*/ 38 w 38"/>
                    <a:gd name="T11" fmla="*/ 25 h 27"/>
                  </a:gdLst>
                  <a:ahLst/>
                  <a:cxnLst>
                    <a:cxn ang="0">
                      <a:pos x="T0" y="T1"/>
                    </a:cxn>
                    <a:cxn ang="0">
                      <a:pos x="T2" y="T3"/>
                    </a:cxn>
                    <a:cxn ang="0">
                      <a:pos x="T4" y="T5"/>
                    </a:cxn>
                    <a:cxn ang="0">
                      <a:pos x="T6" y="T7"/>
                    </a:cxn>
                    <a:cxn ang="0">
                      <a:pos x="T8" y="T9"/>
                    </a:cxn>
                    <a:cxn ang="0">
                      <a:pos x="T10" y="T11"/>
                    </a:cxn>
                  </a:cxnLst>
                  <a:rect l="0" t="0" r="r" b="b"/>
                  <a:pathLst>
                    <a:path w="38" h="27">
                      <a:moveTo>
                        <a:pt x="38" y="25"/>
                      </a:moveTo>
                      <a:cubicBezTo>
                        <a:pt x="33" y="18"/>
                        <a:pt x="28" y="10"/>
                        <a:pt x="19" y="10"/>
                      </a:cubicBezTo>
                      <a:cubicBezTo>
                        <a:pt x="28" y="13"/>
                        <a:pt x="30" y="20"/>
                        <a:pt x="36" y="27"/>
                      </a:cubicBezTo>
                      <a:cubicBezTo>
                        <a:pt x="18" y="21"/>
                        <a:pt x="13" y="8"/>
                        <a:pt x="0" y="12"/>
                      </a:cubicBezTo>
                      <a:cubicBezTo>
                        <a:pt x="11" y="6"/>
                        <a:pt x="30" y="0"/>
                        <a:pt x="37" y="20"/>
                      </a:cubicBezTo>
                      <a:cubicBezTo>
                        <a:pt x="38" y="23"/>
                        <a:pt x="38" y="25"/>
                        <a:pt x="38" y="2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6" name="Freeform 303"/>
                <p:cNvSpPr>
                  <a:spLocks/>
                </p:cNvSpPr>
                <p:nvPr/>
              </p:nvSpPr>
              <p:spPr bwMode="auto">
                <a:xfrm>
                  <a:off x="1358" y="1897"/>
                  <a:ext cx="70" cy="114"/>
                </a:xfrm>
                <a:custGeom>
                  <a:avLst/>
                  <a:gdLst>
                    <a:gd name="T0" fmla="*/ 25 w 30"/>
                    <a:gd name="T1" fmla="*/ 0 h 48"/>
                    <a:gd name="T2" fmla="*/ 9 w 30"/>
                    <a:gd name="T3" fmla="*/ 26 h 48"/>
                    <a:gd name="T4" fmla="*/ 26 w 30"/>
                    <a:gd name="T5" fmla="*/ 5 h 48"/>
                    <a:gd name="T6" fmla="*/ 8 w 30"/>
                    <a:gd name="T7" fmla="*/ 48 h 48"/>
                    <a:gd name="T8" fmla="*/ 19 w 30"/>
                    <a:gd name="T9" fmla="*/ 6 h 48"/>
                    <a:gd name="T10" fmla="*/ 25 w 30"/>
                    <a:gd name="T11" fmla="*/ 0 h 48"/>
                  </a:gdLst>
                  <a:ahLst/>
                  <a:cxnLst>
                    <a:cxn ang="0">
                      <a:pos x="T0" y="T1"/>
                    </a:cxn>
                    <a:cxn ang="0">
                      <a:pos x="T2" y="T3"/>
                    </a:cxn>
                    <a:cxn ang="0">
                      <a:pos x="T4" y="T5"/>
                    </a:cxn>
                    <a:cxn ang="0">
                      <a:pos x="T6" y="T7"/>
                    </a:cxn>
                    <a:cxn ang="0">
                      <a:pos x="T8" y="T9"/>
                    </a:cxn>
                    <a:cxn ang="0">
                      <a:pos x="T10" y="T11"/>
                    </a:cxn>
                  </a:cxnLst>
                  <a:rect l="0" t="0" r="r" b="b"/>
                  <a:pathLst>
                    <a:path w="30" h="48">
                      <a:moveTo>
                        <a:pt x="25" y="0"/>
                      </a:moveTo>
                      <a:cubicBezTo>
                        <a:pt x="24" y="6"/>
                        <a:pt x="9" y="17"/>
                        <a:pt x="9" y="26"/>
                      </a:cubicBezTo>
                      <a:cubicBezTo>
                        <a:pt x="12" y="17"/>
                        <a:pt x="24" y="11"/>
                        <a:pt x="26" y="5"/>
                      </a:cubicBezTo>
                      <a:cubicBezTo>
                        <a:pt x="30" y="23"/>
                        <a:pt x="1" y="30"/>
                        <a:pt x="8" y="48"/>
                      </a:cubicBezTo>
                      <a:cubicBezTo>
                        <a:pt x="0" y="33"/>
                        <a:pt x="1" y="16"/>
                        <a:pt x="19" y="6"/>
                      </a:cubicBezTo>
                      <a:cubicBezTo>
                        <a:pt x="21" y="4"/>
                        <a:pt x="25" y="0"/>
                        <a:pt x="25"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7" name="Freeform 304"/>
                <p:cNvSpPr>
                  <a:spLocks/>
                </p:cNvSpPr>
                <p:nvPr/>
              </p:nvSpPr>
              <p:spPr bwMode="auto">
                <a:xfrm>
                  <a:off x="1419" y="1892"/>
                  <a:ext cx="9" cy="7"/>
                </a:xfrm>
                <a:custGeom>
                  <a:avLst/>
                  <a:gdLst>
                    <a:gd name="T0" fmla="*/ 0 w 4"/>
                    <a:gd name="T1" fmla="*/ 3 h 3"/>
                    <a:gd name="T2" fmla="*/ 1 w 4"/>
                    <a:gd name="T3" fmla="*/ 2 h 3"/>
                    <a:gd name="T4" fmla="*/ 1 w 4"/>
                    <a:gd name="T5" fmla="*/ 2 h 3"/>
                    <a:gd name="T6" fmla="*/ 1 w 4"/>
                    <a:gd name="T7" fmla="*/ 2 h 3"/>
                    <a:gd name="T8" fmla="*/ 2 w 4"/>
                    <a:gd name="T9" fmla="*/ 1 h 3"/>
                    <a:gd name="T10" fmla="*/ 3 w 4"/>
                    <a:gd name="T11" fmla="*/ 0 h 3"/>
                    <a:gd name="T12" fmla="*/ 3 w 4"/>
                    <a:gd name="T13" fmla="*/ 0 h 3"/>
                    <a:gd name="T14" fmla="*/ 3 w 4"/>
                    <a:gd name="T15" fmla="*/ 0 h 3"/>
                    <a:gd name="T16" fmla="*/ 4 w 4"/>
                    <a:gd name="T17" fmla="*/ 0 h 3"/>
                    <a:gd name="T18" fmla="*/ 4 w 4"/>
                    <a:gd name="T19" fmla="*/ 0 h 3"/>
                    <a:gd name="T20" fmla="*/ 4 w 4"/>
                    <a:gd name="T21" fmla="*/ 0 h 3"/>
                    <a:gd name="T22" fmla="*/ 4 w 4"/>
                    <a:gd name="T23" fmla="*/ 0 h 3"/>
                    <a:gd name="T24" fmla="*/ 4 w 4"/>
                    <a:gd name="T25" fmla="*/ 0 h 3"/>
                    <a:gd name="T26" fmla="*/ 4 w 4"/>
                    <a:gd name="T27" fmla="*/ 0 h 3"/>
                    <a:gd name="T28" fmla="*/ 4 w 4"/>
                    <a:gd name="T29" fmla="*/ 0 h 3"/>
                    <a:gd name="T30" fmla="*/ 4 w 4"/>
                    <a:gd name="T31" fmla="*/ 0 h 3"/>
                    <a:gd name="T32" fmla="*/ 4 w 4"/>
                    <a:gd name="T33" fmla="*/ 0 h 3"/>
                    <a:gd name="T34" fmla="*/ 4 w 4"/>
                    <a:gd name="T35" fmla="*/ 0 h 3"/>
                    <a:gd name="T36" fmla="*/ 4 w 4"/>
                    <a:gd name="T37" fmla="*/ 0 h 3"/>
                    <a:gd name="T38" fmla="*/ 4 w 4"/>
                    <a:gd name="T39" fmla="*/ 0 h 3"/>
                    <a:gd name="T40" fmla="*/ 4 w 4"/>
                    <a:gd name="T41" fmla="*/ 0 h 3"/>
                    <a:gd name="T42" fmla="*/ 4 w 4"/>
                    <a:gd name="T43" fmla="*/ 0 h 3"/>
                    <a:gd name="T44" fmla="*/ 3 w 4"/>
                    <a:gd name="T45" fmla="*/ 0 h 3"/>
                    <a:gd name="T46" fmla="*/ 3 w 4"/>
                    <a:gd name="T47" fmla="*/ 0 h 3"/>
                    <a:gd name="T48" fmla="*/ 3 w 4"/>
                    <a:gd name="T49" fmla="*/ 0 h 3"/>
                    <a:gd name="T50" fmla="*/ 3 w 4"/>
                    <a:gd name="T51" fmla="*/ 0 h 3"/>
                    <a:gd name="T52" fmla="*/ 3 w 4"/>
                    <a:gd name="T53" fmla="*/ 0 h 3"/>
                    <a:gd name="T54" fmla="*/ 3 w 4"/>
                    <a:gd name="T55" fmla="*/ 0 h 3"/>
                    <a:gd name="T56" fmla="*/ 3 w 4"/>
                    <a:gd name="T57" fmla="*/ 0 h 3"/>
                    <a:gd name="T58" fmla="*/ 2 w 4"/>
                    <a:gd name="T59" fmla="*/ 1 h 3"/>
                    <a:gd name="T60" fmla="*/ 1 w 4"/>
                    <a:gd name="T61" fmla="*/ 2 h 3"/>
                    <a:gd name="T62" fmla="*/ 0 w 4"/>
                    <a:gd name="T63" fmla="*/ 2 h 3"/>
                    <a:gd name="T64" fmla="*/ 0 w 4"/>
                    <a:gd name="T65" fmla="*/ 3 h 3"/>
                    <a:gd name="T66" fmla="*/ 0 w 4"/>
                    <a:gd name="T67" fmla="*/ 3 h 3"/>
                    <a:gd name="T68" fmla="*/ 0 w 4"/>
                    <a:gd name="T69" fmla="*/ 3 h 3"/>
                    <a:gd name="T70" fmla="*/ 0 w 4"/>
                    <a:gd name="T71" fmla="*/ 3 h 3"/>
                    <a:gd name="T72" fmla="*/ 0 w 4"/>
                    <a:gd name="T73" fmla="*/ 3 h 3"/>
                    <a:gd name="T74" fmla="*/ 0 w 4"/>
                    <a:gd name="T75" fmla="*/ 3 h 3"/>
                    <a:gd name="T76" fmla="*/ 0 w 4"/>
                    <a:gd name="T77" fmla="*/ 3 h 3"/>
                    <a:gd name="T78" fmla="*/ 0 w 4"/>
                    <a:gd name="T7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 h="3">
                      <a:moveTo>
                        <a:pt x="0" y="3"/>
                      </a:moveTo>
                      <a:cubicBezTo>
                        <a:pt x="0" y="3"/>
                        <a:pt x="1" y="3"/>
                        <a:pt x="1" y="2"/>
                      </a:cubicBezTo>
                      <a:cubicBezTo>
                        <a:pt x="1" y="2"/>
                        <a:pt x="1" y="2"/>
                        <a:pt x="1" y="2"/>
                      </a:cubicBezTo>
                      <a:cubicBezTo>
                        <a:pt x="1" y="2"/>
                        <a:pt x="1" y="2"/>
                        <a:pt x="1" y="2"/>
                      </a:cubicBezTo>
                      <a:cubicBezTo>
                        <a:pt x="1" y="2"/>
                        <a:pt x="1" y="2"/>
                        <a:pt x="2" y="1"/>
                      </a:cubicBezTo>
                      <a:cubicBezTo>
                        <a:pt x="2" y="1"/>
                        <a:pt x="3" y="0"/>
                        <a:pt x="3" y="0"/>
                      </a:cubicBezTo>
                      <a:cubicBezTo>
                        <a:pt x="3" y="0"/>
                        <a:pt x="3" y="0"/>
                        <a:pt x="3" y="0"/>
                      </a:cubicBezTo>
                      <a:cubicBezTo>
                        <a:pt x="3" y="0"/>
                        <a:pt x="3" y="0"/>
                        <a:pt x="3" y="0"/>
                      </a:cubicBezTo>
                      <a:cubicBezTo>
                        <a:pt x="3"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2" y="0"/>
                        <a:pt x="2" y="1"/>
                      </a:cubicBezTo>
                      <a:cubicBezTo>
                        <a:pt x="1" y="1"/>
                        <a:pt x="1" y="2"/>
                        <a:pt x="1" y="2"/>
                      </a:cubicBezTo>
                      <a:cubicBezTo>
                        <a:pt x="1" y="2"/>
                        <a:pt x="1" y="2"/>
                        <a:pt x="0" y="2"/>
                      </a:cubicBezTo>
                      <a:cubicBezTo>
                        <a:pt x="0" y="2"/>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8" name="Freeform 305"/>
                <p:cNvSpPr>
                  <a:spLocks/>
                </p:cNvSpPr>
                <p:nvPr/>
              </p:nvSpPr>
              <p:spPr bwMode="auto">
                <a:xfrm>
                  <a:off x="1417" y="1890"/>
                  <a:ext cx="11" cy="2"/>
                </a:xfrm>
                <a:custGeom>
                  <a:avLst/>
                  <a:gdLst>
                    <a:gd name="T0" fmla="*/ 1 w 5"/>
                    <a:gd name="T1" fmla="*/ 0 h 1"/>
                    <a:gd name="T2" fmla="*/ 1 w 5"/>
                    <a:gd name="T3" fmla="*/ 0 h 1"/>
                    <a:gd name="T4" fmla="*/ 1 w 5"/>
                    <a:gd name="T5" fmla="*/ 0 h 1"/>
                    <a:gd name="T6" fmla="*/ 1 w 5"/>
                    <a:gd name="T7" fmla="*/ 1 h 1"/>
                    <a:gd name="T8" fmla="*/ 2 w 5"/>
                    <a:gd name="T9" fmla="*/ 1 h 1"/>
                    <a:gd name="T10" fmla="*/ 4 w 5"/>
                    <a:gd name="T11" fmla="*/ 1 h 1"/>
                    <a:gd name="T12" fmla="*/ 4 w 5"/>
                    <a:gd name="T13" fmla="*/ 1 h 1"/>
                    <a:gd name="T14" fmla="*/ 4 w 5"/>
                    <a:gd name="T15" fmla="*/ 1 h 1"/>
                    <a:gd name="T16" fmla="*/ 5 w 5"/>
                    <a:gd name="T17" fmla="*/ 1 h 1"/>
                    <a:gd name="T18" fmla="*/ 5 w 5"/>
                    <a:gd name="T19" fmla="*/ 1 h 1"/>
                    <a:gd name="T20" fmla="*/ 5 w 5"/>
                    <a:gd name="T21" fmla="*/ 1 h 1"/>
                    <a:gd name="T22" fmla="*/ 5 w 5"/>
                    <a:gd name="T23" fmla="*/ 1 h 1"/>
                    <a:gd name="T24" fmla="*/ 5 w 5"/>
                    <a:gd name="T25" fmla="*/ 1 h 1"/>
                    <a:gd name="T26" fmla="*/ 5 w 5"/>
                    <a:gd name="T27" fmla="*/ 1 h 1"/>
                    <a:gd name="T28" fmla="*/ 5 w 5"/>
                    <a:gd name="T29" fmla="*/ 1 h 1"/>
                    <a:gd name="T30" fmla="*/ 5 w 5"/>
                    <a:gd name="T31" fmla="*/ 1 h 1"/>
                    <a:gd name="T32" fmla="*/ 5 w 5"/>
                    <a:gd name="T33" fmla="*/ 1 h 1"/>
                    <a:gd name="T34" fmla="*/ 5 w 5"/>
                    <a:gd name="T35" fmla="*/ 1 h 1"/>
                    <a:gd name="T36" fmla="*/ 5 w 5"/>
                    <a:gd name="T37" fmla="*/ 1 h 1"/>
                    <a:gd name="T38" fmla="*/ 5 w 5"/>
                    <a:gd name="T39" fmla="*/ 1 h 1"/>
                    <a:gd name="T40" fmla="*/ 5 w 5"/>
                    <a:gd name="T41" fmla="*/ 1 h 1"/>
                    <a:gd name="T42" fmla="*/ 5 w 5"/>
                    <a:gd name="T43" fmla="*/ 1 h 1"/>
                    <a:gd name="T44" fmla="*/ 4 w 5"/>
                    <a:gd name="T45" fmla="*/ 1 h 1"/>
                    <a:gd name="T46" fmla="*/ 4 w 5"/>
                    <a:gd name="T47" fmla="*/ 1 h 1"/>
                    <a:gd name="T48" fmla="*/ 4 w 5"/>
                    <a:gd name="T49" fmla="*/ 1 h 1"/>
                    <a:gd name="T50" fmla="*/ 4 w 5"/>
                    <a:gd name="T51" fmla="*/ 1 h 1"/>
                    <a:gd name="T52" fmla="*/ 4 w 5"/>
                    <a:gd name="T53" fmla="*/ 1 h 1"/>
                    <a:gd name="T54" fmla="*/ 4 w 5"/>
                    <a:gd name="T55" fmla="*/ 1 h 1"/>
                    <a:gd name="T56" fmla="*/ 4 w 5"/>
                    <a:gd name="T57" fmla="*/ 1 h 1"/>
                    <a:gd name="T58" fmla="*/ 3 w 5"/>
                    <a:gd name="T59" fmla="*/ 1 h 1"/>
                    <a:gd name="T60" fmla="*/ 1 w 5"/>
                    <a:gd name="T61" fmla="*/ 1 h 1"/>
                    <a:gd name="T62" fmla="*/ 1 w 5"/>
                    <a:gd name="T63" fmla="*/ 1 h 1"/>
                    <a:gd name="T64" fmla="*/ 1 w 5"/>
                    <a:gd name="T65" fmla="*/ 1 h 1"/>
                    <a:gd name="T66" fmla="*/ 0 w 5"/>
                    <a:gd name="T67" fmla="*/ 0 h 1"/>
                    <a:gd name="T68" fmla="*/ 0 w 5"/>
                    <a:gd name="T69" fmla="*/ 0 h 1"/>
                    <a:gd name="T70" fmla="*/ 0 w 5"/>
                    <a:gd name="T71" fmla="*/ 0 h 1"/>
                    <a:gd name="T72" fmla="*/ 0 w 5"/>
                    <a:gd name="T73" fmla="*/ 0 h 1"/>
                    <a:gd name="T74" fmla="*/ 0 w 5"/>
                    <a:gd name="T75" fmla="*/ 0 h 1"/>
                    <a:gd name="T76" fmla="*/ 0 w 5"/>
                    <a:gd name="T77" fmla="*/ 0 h 1"/>
                    <a:gd name="T78" fmla="*/ 1 w 5"/>
                    <a:gd name="T7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1">
                      <a:moveTo>
                        <a:pt x="1" y="0"/>
                      </a:moveTo>
                      <a:cubicBezTo>
                        <a:pt x="1" y="0"/>
                        <a:pt x="1" y="0"/>
                        <a:pt x="1" y="0"/>
                      </a:cubicBezTo>
                      <a:cubicBezTo>
                        <a:pt x="1" y="0"/>
                        <a:pt x="1" y="0"/>
                        <a:pt x="1" y="0"/>
                      </a:cubicBezTo>
                      <a:cubicBezTo>
                        <a:pt x="1" y="0"/>
                        <a:pt x="1" y="0"/>
                        <a:pt x="1" y="1"/>
                      </a:cubicBezTo>
                      <a:cubicBezTo>
                        <a:pt x="1" y="1"/>
                        <a:pt x="2" y="1"/>
                        <a:pt x="2" y="1"/>
                      </a:cubicBezTo>
                      <a:cubicBezTo>
                        <a:pt x="3" y="1"/>
                        <a:pt x="4" y="1"/>
                        <a:pt x="4" y="1"/>
                      </a:cubicBezTo>
                      <a:cubicBezTo>
                        <a:pt x="4" y="1"/>
                        <a:pt x="4" y="1"/>
                        <a:pt x="4" y="1"/>
                      </a:cubicBezTo>
                      <a:cubicBezTo>
                        <a:pt x="4" y="1"/>
                        <a:pt x="4" y="1"/>
                        <a:pt x="4" y="1"/>
                      </a:cubicBezTo>
                      <a:cubicBezTo>
                        <a:pt x="4"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2" y="1"/>
                        <a:pt x="2" y="1"/>
                        <a:pt x="1" y="1"/>
                      </a:cubicBezTo>
                      <a:cubicBezTo>
                        <a:pt x="1" y="1"/>
                        <a:pt x="1" y="1"/>
                        <a:pt x="1" y="1"/>
                      </a:cubicBezTo>
                      <a:cubicBezTo>
                        <a:pt x="1" y="1"/>
                        <a:pt x="1" y="1"/>
                        <a:pt x="1"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79" name="Freeform 306"/>
                <p:cNvSpPr>
                  <a:spLocks/>
                </p:cNvSpPr>
                <p:nvPr/>
              </p:nvSpPr>
              <p:spPr bwMode="auto">
                <a:xfrm>
                  <a:off x="1417" y="1888"/>
                  <a:ext cx="11" cy="4"/>
                </a:xfrm>
                <a:custGeom>
                  <a:avLst/>
                  <a:gdLst>
                    <a:gd name="T0" fmla="*/ 0 w 5"/>
                    <a:gd name="T1" fmla="*/ 0 h 2"/>
                    <a:gd name="T2" fmla="*/ 1 w 5"/>
                    <a:gd name="T3" fmla="*/ 0 h 2"/>
                    <a:gd name="T4" fmla="*/ 1 w 5"/>
                    <a:gd name="T5" fmla="*/ 0 h 2"/>
                    <a:gd name="T6" fmla="*/ 1 w 5"/>
                    <a:gd name="T7" fmla="*/ 0 h 2"/>
                    <a:gd name="T8" fmla="*/ 2 w 5"/>
                    <a:gd name="T9" fmla="*/ 1 h 2"/>
                    <a:gd name="T10" fmla="*/ 4 w 5"/>
                    <a:gd name="T11" fmla="*/ 2 h 2"/>
                    <a:gd name="T12" fmla="*/ 4 w 5"/>
                    <a:gd name="T13" fmla="*/ 2 h 2"/>
                    <a:gd name="T14" fmla="*/ 4 w 5"/>
                    <a:gd name="T15" fmla="*/ 2 h 2"/>
                    <a:gd name="T16" fmla="*/ 5 w 5"/>
                    <a:gd name="T17" fmla="*/ 2 h 2"/>
                    <a:gd name="T18" fmla="*/ 5 w 5"/>
                    <a:gd name="T19" fmla="*/ 2 h 2"/>
                    <a:gd name="T20" fmla="*/ 5 w 5"/>
                    <a:gd name="T21" fmla="*/ 2 h 2"/>
                    <a:gd name="T22" fmla="*/ 5 w 5"/>
                    <a:gd name="T23" fmla="*/ 2 h 2"/>
                    <a:gd name="T24" fmla="*/ 5 w 5"/>
                    <a:gd name="T25" fmla="*/ 2 h 2"/>
                    <a:gd name="T26" fmla="*/ 5 w 5"/>
                    <a:gd name="T27" fmla="*/ 2 h 2"/>
                    <a:gd name="T28" fmla="*/ 5 w 5"/>
                    <a:gd name="T29" fmla="*/ 2 h 2"/>
                    <a:gd name="T30" fmla="*/ 5 w 5"/>
                    <a:gd name="T31" fmla="*/ 2 h 2"/>
                    <a:gd name="T32" fmla="*/ 5 w 5"/>
                    <a:gd name="T33" fmla="*/ 2 h 2"/>
                    <a:gd name="T34" fmla="*/ 5 w 5"/>
                    <a:gd name="T35" fmla="*/ 2 h 2"/>
                    <a:gd name="T36" fmla="*/ 5 w 5"/>
                    <a:gd name="T37" fmla="*/ 2 h 2"/>
                    <a:gd name="T38" fmla="*/ 5 w 5"/>
                    <a:gd name="T39" fmla="*/ 2 h 2"/>
                    <a:gd name="T40" fmla="*/ 5 w 5"/>
                    <a:gd name="T41" fmla="*/ 2 h 2"/>
                    <a:gd name="T42" fmla="*/ 5 w 5"/>
                    <a:gd name="T43" fmla="*/ 2 h 2"/>
                    <a:gd name="T44" fmla="*/ 4 w 5"/>
                    <a:gd name="T45" fmla="*/ 2 h 2"/>
                    <a:gd name="T46" fmla="*/ 4 w 5"/>
                    <a:gd name="T47" fmla="*/ 2 h 2"/>
                    <a:gd name="T48" fmla="*/ 4 w 5"/>
                    <a:gd name="T49" fmla="*/ 2 h 2"/>
                    <a:gd name="T50" fmla="*/ 4 w 5"/>
                    <a:gd name="T51" fmla="*/ 2 h 2"/>
                    <a:gd name="T52" fmla="*/ 3 w 5"/>
                    <a:gd name="T53" fmla="*/ 2 h 2"/>
                    <a:gd name="T54" fmla="*/ 3 w 5"/>
                    <a:gd name="T55" fmla="*/ 2 h 2"/>
                    <a:gd name="T56" fmla="*/ 3 w 5"/>
                    <a:gd name="T57" fmla="*/ 2 h 2"/>
                    <a:gd name="T58" fmla="*/ 3 w 5"/>
                    <a:gd name="T59" fmla="*/ 1 h 2"/>
                    <a:gd name="T60" fmla="*/ 1 w 5"/>
                    <a:gd name="T61" fmla="*/ 1 h 2"/>
                    <a:gd name="T62" fmla="*/ 1 w 5"/>
                    <a:gd name="T63" fmla="*/ 0 h 2"/>
                    <a:gd name="T64" fmla="*/ 0 w 5"/>
                    <a:gd name="T65" fmla="*/ 0 h 2"/>
                    <a:gd name="T66" fmla="*/ 0 w 5"/>
                    <a:gd name="T67" fmla="*/ 0 h 2"/>
                    <a:gd name="T68" fmla="*/ 0 w 5"/>
                    <a:gd name="T69" fmla="*/ 0 h 2"/>
                    <a:gd name="T70" fmla="*/ 0 w 5"/>
                    <a:gd name="T71" fmla="*/ 0 h 2"/>
                    <a:gd name="T72" fmla="*/ 0 w 5"/>
                    <a:gd name="T73" fmla="*/ 0 h 2"/>
                    <a:gd name="T74" fmla="*/ 0 w 5"/>
                    <a:gd name="T75" fmla="*/ 0 h 2"/>
                    <a:gd name="T76" fmla="*/ 0 w 5"/>
                    <a:gd name="T77" fmla="*/ 0 h 2"/>
                    <a:gd name="T78" fmla="*/ 0 w 5"/>
                    <a:gd name="T7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2">
                      <a:moveTo>
                        <a:pt x="0" y="0"/>
                      </a:moveTo>
                      <a:cubicBezTo>
                        <a:pt x="0" y="0"/>
                        <a:pt x="1" y="0"/>
                        <a:pt x="1" y="0"/>
                      </a:cubicBezTo>
                      <a:cubicBezTo>
                        <a:pt x="1" y="0"/>
                        <a:pt x="1" y="0"/>
                        <a:pt x="1" y="0"/>
                      </a:cubicBezTo>
                      <a:cubicBezTo>
                        <a:pt x="1" y="0"/>
                        <a:pt x="1" y="0"/>
                        <a:pt x="1" y="0"/>
                      </a:cubicBezTo>
                      <a:cubicBezTo>
                        <a:pt x="1" y="0"/>
                        <a:pt x="2" y="1"/>
                        <a:pt x="2" y="1"/>
                      </a:cubicBezTo>
                      <a:cubicBezTo>
                        <a:pt x="3" y="1"/>
                        <a:pt x="4" y="2"/>
                        <a:pt x="4" y="2"/>
                      </a:cubicBezTo>
                      <a:cubicBezTo>
                        <a:pt x="4" y="2"/>
                        <a:pt x="4" y="2"/>
                        <a:pt x="4" y="2"/>
                      </a:cubicBezTo>
                      <a:cubicBezTo>
                        <a:pt x="4" y="2"/>
                        <a:pt x="4" y="2"/>
                        <a:pt x="4" y="2"/>
                      </a:cubicBezTo>
                      <a:cubicBezTo>
                        <a:pt x="4"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4" y="2"/>
                        <a:pt x="4" y="2"/>
                        <a:pt x="4" y="2"/>
                      </a:cubicBezTo>
                      <a:cubicBezTo>
                        <a:pt x="4" y="2"/>
                        <a:pt x="4" y="2"/>
                        <a:pt x="4" y="2"/>
                      </a:cubicBezTo>
                      <a:cubicBezTo>
                        <a:pt x="4" y="2"/>
                        <a:pt x="4" y="2"/>
                        <a:pt x="4" y="2"/>
                      </a:cubicBezTo>
                      <a:cubicBezTo>
                        <a:pt x="4" y="2"/>
                        <a:pt x="4" y="2"/>
                        <a:pt x="4" y="2"/>
                      </a:cubicBezTo>
                      <a:cubicBezTo>
                        <a:pt x="4" y="2"/>
                        <a:pt x="4" y="2"/>
                        <a:pt x="3" y="2"/>
                      </a:cubicBezTo>
                      <a:cubicBezTo>
                        <a:pt x="3" y="2"/>
                        <a:pt x="3" y="2"/>
                        <a:pt x="3" y="2"/>
                      </a:cubicBezTo>
                      <a:cubicBezTo>
                        <a:pt x="3" y="2"/>
                        <a:pt x="3" y="2"/>
                        <a:pt x="3" y="2"/>
                      </a:cubicBezTo>
                      <a:cubicBezTo>
                        <a:pt x="3" y="2"/>
                        <a:pt x="3" y="1"/>
                        <a:pt x="3" y="1"/>
                      </a:cubicBezTo>
                      <a:cubicBezTo>
                        <a:pt x="2" y="1"/>
                        <a:pt x="1" y="1"/>
                        <a:pt x="1" y="1"/>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0" name="Freeform 307"/>
                <p:cNvSpPr>
                  <a:spLocks/>
                </p:cNvSpPr>
                <p:nvPr/>
              </p:nvSpPr>
              <p:spPr bwMode="auto">
                <a:xfrm>
                  <a:off x="1421" y="1892"/>
                  <a:ext cx="7" cy="10"/>
                </a:xfrm>
                <a:custGeom>
                  <a:avLst/>
                  <a:gdLst>
                    <a:gd name="T0" fmla="*/ 0 w 3"/>
                    <a:gd name="T1" fmla="*/ 4 h 4"/>
                    <a:gd name="T2" fmla="*/ 0 w 3"/>
                    <a:gd name="T3" fmla="*/ 4 h 4"/>
                    <a:gd name="T4" fmla="*/ 0 w 3"/>
                    <a:gd name="T5" fmla="*/ 4 h 4"/>
                    <a:gd name="T6" fmla="*/ 1 w 3"/>
                    <a:gd name="T7" fmla="*/ 3 h 4"/>
                    <a:gd name="T8" fmla="*/ 1 w 3"/>
                    <a:gd name="T9" fmla="*/ 2 h 4"/>
                    <a:gd name="T10" fmla="*/ 2 w 3"/>
                    <a:gd name="T11" fmla="*/ 0 h 4"/>
                    <a:gd name="T12" fmla="*/ 2 w 3"/>
                    <a:gd name="T13" fmla="*/ 0 h 4"/>
                    <a:gd name="T14" fmla="*/ 2 w 3"/>
                    <a:gd name="T15" fmla="*/ 0 h 4"/>
                    <a:gd name="T16" fmla="*/ 3 w 3"/>
                    <a:gd name="T17" fmla="*/ 0 h 4"/>
                    <a:gd name="T18" fmla="*/ 3 w 3"/>
                    <a:gd name="T19" fmla="*/ 0 h 4"/>
                    <a:gd name="T20" fmla="*/ 3 w 3"/>
                    <a:gd name="T21" fmla="*/ 0 h 4"/>
                    <a:gd name="T22" fmla="*/ 3 w 3"/>
                    <a:gd name="T23" fmla="*/ 0 h 4"/>
                    <a:gd name="T24" fmla="*/ 3 w 3"/>
                    <a:gd name="T25" fmla="*/ 0 h 4"/>
                    <a:gd name="T26" fmla="*/ 3 w 3"/>
                    <a:gd name="T27" fmla="*/ 0 h 4"/>
                    <a:gd name="T28" fmla="*/ 3 w 3"/>
                    <a:gd name="T29" fmla="*/ 0 h 4"/>
                    <a:gd name="T30" fmla="*/ 3 w 3"/>
                    <a:gd name="T31" fmla="*/ 0 h 4"/>
                    <a:gd name="T32" fmla="*/ 3 w 3"/>
                    <a:gd name="T33" fmla="*/ 0 h 4"/>
                    <a:gd name="T34" fmla="*/ 3 w 3"/>
                    <a:gd name="T35" fmla="*/ 0 h 4"/>
                    <a:gd name="T36" fmla="*/ 3 w 3"/>
                    <a:gd name="T37" fmla="*/ 0 h 4"/>
                    <a:gd name="T38" fmla="*/ 3 w 3"/>
                    <a:gd name="T39" fmla="*/ 0 h 4"/>
                    <a:gd name="T40" fmla="*/ 3 w 3"/>
                    <a:gd name="T41" fmla="*/ 0 h 4"/>
                    <a:gd name="T42" fmla="*/ 3 w 3"/>
                    <a:gd name="T43" fmla="*/ 0 h 4"/>
                    <a:gd name="T44" fmla="*/ 2 w 3"/>
                    <a:gd name="T45" fmla="*/ 0 h 4"/>
                    <a:gd name="T46" fmla="*/ 2 w 3"/>
                    <a:gd name="T47" fmla="*/ 0 h 4"/>
                    <a:gd name="T48" fmla="*/ 2 w 3"/>
                    <a:gd name="T49" fmla="*/ 0 h 4"/>
                    <a:gd name="T50" fmla="*/ 2 w 3"/>
                    <a:gd name="T51" fmla="*/ 0 h 4"/>
                    <a:gd name="T52" fmla="*/ 2 w 3"/>
                    <a:gd name="T53" fmla="*/ 1 h 4"/>
                    <a:gd name="T54" fmla="*/ 2 w 3"/>
                    <a:gd name="T55" fmla="*/ 1 h 4"/>
                    <a:gd name="T56" fmla="*/ 2 w 3"/>
                    <a:gd name="T57" fmla="*/ 1 h 4"/>
                    <a:gd name="T58" fmla="*/ 1 w 3"/>
                    <a:gd name="T59" fmla="*/ 1 h 4"/>
                    <a:gd name="T60" fmla="*/ 0 w 3"/>
                    <a:gd name="T61" fmla="*/ 3 h 4"/>
                    <a:gd name="T62" fmla="*/ 0 w 3"/>
                    <a:gd name="T63" fmla="*/ 4 h 4"/>
                    <a:gd name="T64" fmla="*/ 0 w 3"/>
                    <a:gd name="T65" fmla="*/ 4 h 4"/>
                    <a:gd name="T66" fmla="*/ 0 w 3"/>
                    <a:gd name="T67" fmla="*/ 4 h 4"/>
                    <a:gd name="T68" fmla="*/ 0 w 3"/>
                    <a:gd name="T69" fmla="*/ 4 h 4"/>
                    <a:gd name="T70" fmla="*/ 0 w 3"/>
                    <a:gd name="T71" fmla="*/ 4 h 4"/>
                    <a:gd name="T72" fmla="*/ 0 w 3"/>
                    <a:gd name="T73" fmla="*/ 4 h 4"/>
                    <a:gd name="T74" fmla="*/ 0 w 3"/>
                    <a:gd name="T75" fmla="*/ 4 h 4"/>
                    <a:gd name="T76" fmla="*/ 0 w 3"/>
                    <a:gd name="T77" fmla="*/ 4 h 4"/>
                    <a:gd name="T78" fmla="*/ 0 w 3"/>
                    <a:gd name="T7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 h="4">
                      <a:moveTo>
                        <a:pt x="0" y="4"/>
                      </a:moveTo>
                      <a:cubicBezTo>
                        <a:pt x="0" y="4"/>
                        <a:pt x="0" y="4"/>
                        <a:pt x="0" y="4"/>
                      </a:cubicBezTo>
                      <a:cubicBezTo>
                        <a:pt x="0" y="4"/>
                        <a:pt x="0" y="4"/>
                        <a:pt x="0" y="4"/>
                      </a:cubicBezTo>
                      <a:cubicBezTo>
                        <a:pt x="0" y="4"/>
                        <a:pt x="1" y="3"/>
                        <a:pt x="1" y="3"/>
                      </a:cubicBezTo>
                      <a:cubicBezTo>
                        <a:pt x="1" y="3"/>
                        <a:pt x="1" y="3"/>
                        <a:pt x="1" y="2"/>
                      </a:cubicBezTo>
                      <a:cubicBezTo>
                        <a:pt x="1" y="1"/>
                        <a:pt x="2" y="1"/>
                        <a:pt x="2" y="0"/>
                      </a:cubicBezTo>
                      <a:cubicBezTo>
                        <a:pt x="2" y="0"/>
                        <a:pt x="2" y="0"/>
                        <a:pt x="2" y="0"/>
                      </a:cubicBezTo>
                      <a:cubicBezTo>
                        <a:pt x="2" y="0"/>
                        <a:pt x="2" y="0"/>
                        <a:pt x="2"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1"/>
                        <a:pt x="2" y="1"/>
                      </a:cubicBezTo>
                      <a:cubicBezTo>
                        <a:pt x="2" y="1"/>
                        <a:pt x="2" y="1"/>
                        <a:pt x="2" y="1"/>
                      </a:cubicBezTo>
                      <a:cubicBezTo>
                        <a:pt x="2" y="1"/>
                        <a:pt x="2" y="1"/>
                        <a:pt x="2" y="1"/>
                      </a:cubicBezTo>
                      <a:cubicBezTo>
                        <a:pt x="2" y="1"/>
                        <a:pt x="2" y="1"/>
                        <a:pt x="1" y="1"/>
                      </a:cubicBezTo>
                      <a:cubicBezTo>
                        <a:pt x="1" y="2"/>
                        <a:pt x="1" y="3"/>
                        <a:pt x="0" y="3"/>
                      </a:cubicBezTo>
                      <a:cubicBezTo>
                        <a:pt x="0" y="3"/>
                        <a:pt x="0" y="3"/>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ubicBezTo>
                        <a:pt x="0" y="4"/>
                        <a:pt x="0" y="4"/>
                        <a:pt x="0"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1" name="Freeform 308"/>
                <p:cNvSpPr>
                  <a:spLocks/>
                </p:cNvSpPr>
                <p:nvPr/>
              </p:nvSpPr>
              <p:spPr bwMode="auto">
                <a:xfrm>
                  <a:off x="1336" y="1122"/>
                  <a:ext cx="116" cy="248"/>
                </a:xfrm>
                <a:custGeom>
                  <a:avLst/>
                  <a:gdLst>
                    <a:gd name="T0" fmla="*/ 49 w 49"/>
                    <a:gd name="T1" fmla="*/ 105 h 105"/>
                    <a:gd name="T2" fmla="*/ 16 w 49"/>
                    <a:gd name="T3" fmla="*/ 75 h 105"/>
                    <a:gd name="T4" fmla="*/ 6 w 49"/>
                    <a:gd name="T5" fmla="*/ 0 h 105"/>
                    <a:gd name="T6" fmla="*/ 10 w 49"/>
                    <a:gd name="T7" fmla="*/ 1 h 105"/>
                    <a:gd name="T8" fmla="*/ 12 w 49"/>
                    <a:gd name="T9" fmla="*/ 61 h 105"/>
                    <a:gd name="T10" fmla="*/ 48 w 49"/>
                    <a:gd name="T11" fmla="*/ 105 h 105"/>
                    <a:gd name="T12" fmla="*/ 45 w 49"/>
                    <a:gd name="T13" fmla="*/ 104 h 105"/>
                    <a:gd name="T14" fmla="*/ 46 w 49"/>
                    <a:gd name="T15" fmla="*/ 104 h 105"/>
                    <a:gd name="T16" fmla="*/ 49 w 4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05">
                      <a:moveTo>
                        <a:pt x="49" y="105"/>
                      </a:moveTo>
                      <a:cubicBezTo>
                        <a:pt x="34" y="101"/>
                        <a:pt x="23" y="88"/>
                        <a:pt x="16" y="75"/>
                      </a:cubicBezTo>
                      <a:cubicBezTo>
                        <a:pt x="3" y="52"/>
                        <a:pt x="0" y="24"/>
                        <a:pt x="6" y="0"/>
                      </a:cubicBezTo>
                      <a:cubicBezTo>
                        <a:pt x="10" y="1"/>
                        <a:pt x="10" y="1"/>
                        <a:pt x="10" y="1"/>
                      </a:cubicBezTo>
                      <a:cubicBezTo>
                        <a:pt x="4" y="20"/>
                        <a:pt x="6" y="41"/>
                        <a:pt x="12" y="61"/>
                      </a:cubicBezTo>
                      <a:cubicBezTo>
                        <a:pt x="18" y="78"/>
                        <a:pt x="30" y="97"/>
                        <a:pt x="48" y="105"/>
                      </a:cubicBezTo>
                      <a:cubicBezTo>
                        <a:pt x="47" y="104"/>
                        <a:pt x="46" y="104"/>
                        <a:pt x="45" y="104"/>
                      </a:cubicBezTo>
                      <a:cubicBezTo>
                        <a:pt x="46" y="104"/>
                        <a:pt x="46" y="104"/>
                        <a:pt x="46" y="104"/>
                      </a:cubicBezTo>
                      <a:cubicBezTo>
                        <a:pt x="47" y="104"/>
                        <a:pt x="48" y="105"/>
                        <a:pt x="49" y="10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2" name="Freeform 309"/>
                <p:cNvSpPr>
                  <a:spLocks/>
                </p:cNvSpPr>
                <p:nvPr/>
              </p:nvSpPr>
              <p:spPr bwMode="auto">
                <a:xfrm>
                  <a:off x="1582" y="1380"/>
                  <a:ext cx="75" cy="35"/>
                </a:xfrm>
                <a:custGeom>
                  <a:avLst/>
                  <a:gdLst>
                    <a:gd name="T0" fmla="*/ 32 w 32"/>
                    <a:gd name="T1" fmla="*/ 11 h 15"/>
                    <a:gd name="T2" fmla="*/ 29 w 32"/>
                    <a:gd name="T3" fmla="*/ 13 h 15"/>
                    <a:gd name="T4" fmla="*/ 22 w 32"/>
                    <a:gd name="T5" fmla="*/ 14 h 15"/>
                    <a:gd name="T6" fmla="*/ 13 w 32"/>
                    <a:gd name="T7" fmla="*/ 7 h 15"/>
                    <a:gd name="T8" fmla="*/ 9 w 32"/>
                    <a:gd name="T9" fmla="*/ 3 h 15"/>
                    <a:gd name="T10" fmla="*/ 6 w 32"/>
                    <a:gd name="T11" fmla="*/ 2 h 15"/>
                    <a:gd name="T12" fmla="*/ 2 w 32"/>
                    <a:gd name="T13" fmla="*/ 2 h 15"/>
                    <a:gd name="T14" fmla="*/ 1 w 32"/>
                    <a:gd name="T15" fmla="*/ 3 h 15"/>
                    <a:gd name="T16" fmla="*/ 3 w 32"/>
                    <a:gd name="T17" fmla="*/ 2 h 15"/>
                    <a:gd name="T18" fmla="*/ 8 w 32"/>
                    <a:gd name="T19" fmla="*/ 2 h 15"/>
                    <a:gd name="T20" fmla="*/ 17 w 32"/>
                    <a:gd name="T21" fmla="*/ 11 h 15"/>
                    <a:gd name="T22" fmla="*/ 23 w 32"/>
                    <a:gd name="T23" fmla="*/ 14 h 15"/>
                    <a:gd name="T24" fmla="*/ 28 w 32"/>
                    <a:gd name="T25" fmla="*/ 14 h 15"/>
                    <a:gd name="T26" fmla="*/ 32 w 32"/>
                    <a:gd name="T2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5">
                      <a:moveTo>
                        <a:pt x="32" y="11"/>
                      </a:moveTo>
                      <a:cubicBezTo>
                        <a:pt x="32" y="11"/>
                        <a:pt x="32" y="12"/>
                        <a:pt x="29" y="13"/>
                      </a:cubicBezTo>
                      <a:cubicBezTo>
                        <a:pt x="28" y="14"/>
                        <a:pt x="25" y="15"/>
                        <a:pt x="22" y="14"/>
                      </a:cubicBezTo>
                      <a:cubicBezTo>
                        <a:pt x="19" y="13"/>
                        <a:pt x="16" y="11"/>
                        <a:pt x="13" y="7"/>
                      </a:cubicBezTo>
                      <a:cubicBezTo>
                        <a:pt x="12" y="5"/>
                        <a:pt x="10" y="4"/>
                        <a:pt x="9" y="3"/>
                      </a:cubicBezTo>
                      <a:cubicBezTo>
                        <a:pt x="8" y="3"/>
                        <a:pt x="7" y="2"/>
                        <a:pt x="6" y="2"/>
                      </a:cubicBezTo>
                      <a:cubicBezTo>
                        <a:pt x="5" y="1"/>
                        <a:pt x="3" y="2"/>
                        <a:pt x="2" y="2"/>
                      </a:cubicBezTo>
                      <a:cubicBezTo>
                        <a:pt x="1" y="3"/>
                        <a:pt x="1" y="3"/>
                        <a:pt x="1" y="3"/>
                      </a:cubicBezTo>
                      <a:cubicBezTo>
                        <a:pt x="1" y="3"/>
                        <a:pt x="0" y="3"/>
                        <a:pt x="3" y="2"/>
                      </a:cubicBezTo>
                      <a:cubicBezTo>
                        <a:pt x="4" y="1"/>
                        <a:pt x="6" y="0"/>
                        <a:pt x="8" y="2"/>
                      </a:cubicBezTo>
                      <a:cubicBezTo>
                        <a:pt x="11" y="3"/>
                        <a:pt x="13" y="7"/>
                        <a:pt x="17" y="11"/>
                      </a:cubicBezTo>
                      <a:cubicBezTo>
                        <a:pt x="20" y="13"/>
                        <a:pt x="22" y="14"/>
                        <a:pt x="23" y="14"/>
                      </a:cubicBezTo>
                      <a:cubicBezTo>
                        <a:pt x="24" y="14"/>
                        <a:pt x="25" y="15"/>
                        <a:pt x="28" y="14"/>
                      </a:cubicBezTo>
                      <a:cubicBezTo>
                        <a:pt x="29" y="13"/>
                        <a:pt x="31" y="12"/>
                        <a:pt x="32"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3" name="Freeform 310"/>
                <p:cNvSpPr>
                  <a:spLocks/>
                </p:cNvSpPr>
                <p:nvPr/>
              </p:nvSpPr>
              <p:spPr bwMode="auto">
                <a:xfrm>
                  <a:off x="1584" y="1382"/>
                  <a:ext cx="73" cy="33"/>
                </a:xfrm>
                <a:custGeom>
                  <a:avLst/>
                  <a:gdLst>
                    <a:gd name="T0" fmla="*/ 31 w 31"/>
                    <a:gd name="T1" fmla="*/ 10 h 14"/>
                    <a:gd name="T2" fmla="*/ 31 w 31"/>
                    <a:gd name="T3" fmla="*/ 10 h 14"/>
                    <a:gd name="T4" fmla="*/ 30 w 31"/>
                    <a:gd name="T5" fmla="*/ 11 h 14"/>
                    <a:gd name="T6" fmla="*/ 22 w 31"/>
                    <a:gd name="T7" fmla="*/ 13 h 14"/>
                    <a:gd name="T8" fmla="*/ 12 w 31"/>
                    <a:gd name="T9" fmla="*/ 6 h 14"/>
                    <a:gd name="T10" fmla="*/ 5 w 31"/>
                    <a:gd name="T11" fmla="*/ 1 h 14"/>
                    <a:gd name="T12" fmla="*/ 1 w 31"/>
                    <a:gd name="T13" fmla="*/ 1 h 14"/>
                    <a:gd name="T14" fmla="*/ 0 w 31"/>
                    <a:gd name="T15" fmla="*/ 2 h 14"/>
                    <a:gd name="T16" fmla="*/ 0 w 31"/>
                    <a:gd name="T17" fmla="*/ 2 h 14"/>
                    <a:gd name="T18" fmla="*/ 0 w 31"/>
                    <a:gd name="T19" fmla="*/ 2 h 14"/>
                    <a:gd name="T20" fmla="*/ 0 w 31"/>
                    <a:gd name="T21" fmla="*/ 2 h 14"/>
                    <a:gd name="T22" fmla="*/ 0 w 31"/>
                    <a:gd name="T23" fmla="*/ 2 h 14"/>
                    <a:gd name="T24" fmla="*/ 0 w 31"/>
                    <a:gd name="T25" fmla="*/ 2 h 14"/>
                    <a:gd name="T26" fmla="*/ 0 w 31"/>
                    <a:gd name="T27" fmla="*/ 2 h 14"/>
                    <a:gd name="T28" fmla="*/ 0 w 31"/>
                    <a:gd name="T29" fmla="*/ 2 h 14"/>
                    <a:gd name="T30" fmla="*/ 0 w 31"/>
                    <a:gd name="T31" fmla="*/ 2 h 14"/>
                    <a:gd name="T32" fmla="*/ 0 w 31"/>
                    <a:gd name="T33" fmla="*/ 2 h 14"/>
                    <a:gd name="T34" fmla="*/ 0 w 31"/>
                    <a:gd name="T35" fmla="*/ 2 h 14"/>
                    <a:gd name="T36" fmla="*/ 0 w 31"/>
                    <a:gd name="T37" fmla="*/ 2 h 14"/>
                    <a:gd name="T38" fmla="*/ 0 w 31"/>
                    <a:gd name="T39" fmla="*/ 2 h 14"/>
                    <a:gd name="T40" fmla="*/ 0 w 31"/>
                    <a:gd name="T41" fmla="*/ 2 h 14"/>
                    <a:gd name="T42" fmla="*/ 0 w 31"/>
                    <a:gd name="T43" fmla="*/ 2 h 14"/>
                    <a:gd name="T44" fmla="*/ 0 w 31"/>
                    <a:gd name="T45" fmla="*/ 2 h 14"/>
                    <a:gd name="T46" fmla="*/ 0 w 31"/>
                    <a:gd name="T47" fmla="*/ 2 h 14"/>
                    <a:gd name="T48" fmla="*/ 0 w 31"/>
                    <a:gd name="T49" fmla="*/ 2 h 14"/>
                    <a:gd name="T50" fmla="*/ 0 w 31"/>
                    <a:gd name="T51" fmla="*/ 2 h 14"/>
                    <a:gd name="T52" fmla="*/ 0 w 31"/>
                    <a:gd name="T53" fmla="*/ 2 h 14"/>
                    <a:gd name="T54" fmla="*/ 0 w 31"/>
                    <a:gd name="T55" fmla="*/ 2 h 14"/>
                    <a:gd name="T56" fmla="*/ 0 w 31"/>
                    <a:gd name="T57" fmla="*/ 2 h 14"/>
                    <a:gd name="T58" fmla="*/ 6 w 31"/>
                    <a:gd name="T59" fmla="*/ 0 h 14"/>
                    <a:gd name="T60" fmla="*/ 16 w 31"/>
                    <a:gd name="T61" fmla="*/ 10 h 14"/>
                    <a:gd name="T62" fmla="*/ 22 w 31"/>
                    <a:gd name="T63" fmla="*/ 13 h 14"/>
                    <a:gd name="T64" fmla="*/ 22 w 31"/>
                    <a:gd name="T65" fmla="*/ 13 h 14"/>
                    <a:gd name="T66" fmla="*/ 31 w 31"/>
                    <a:gd name="T67" fmla="*/ 10 h 14"/>
                    <a:gd name="T68" fmla="*/ 31 w 31"/>
                    <a:gd name="T69" fmla="*/ 10 h 14"/>
                    <a:gd name="T70" fmla="*/ 31 w 31"/>
                    <a:gd name="T71" fmla="*/ 10 h 14"/>
                    <a:gd name="T72" fmla="*/ 22 w 31"/>
                    <a:gd name="T73" fmla="*/ 13 h 14"/>
                    <a:gd name="T74" fmla="*/ 22 w 31"/>
                    <a:gd name="T75" fmla="*/ 13 h 14"/>
                    <a:gd name="T76" fmla="*/ 16 w 31"/>
                    <a:gd name="T77" fmla="*/ 10 h 14"/>
                    <a:gd name="T78" fmla="*/ 6 w 31"/>
                    <a:gd name="T79" fmla="*/ 0 h 14"/>
                    <a:gd name="T80" fmla="*/ 0 w 31"/>
                    <a:gd name="T81" fmla="*/ 2 h 14"/>
                    <a:gd name="T82" fmla="*/ 0 w 31"/>
                    <a:gd name="T83" fmla="*/ 2 h 14"/>
                    <a:gd name="T84" fmla="*/ 0 w 31"/>
                    <a:gd name="T85" fmla="*/ 2 h 14"/>
                    <a:gd name="T86" fmla="*/ 0 w 31"/>
                    <a:gd name="T87" fmla="*/ 2 h 14"/>
                    <a:gd name="T88" fmla="*/ 0 w 31"/>
                    <a:gd name="T89" fmla="*/ 2 h 14"/>
                    <a:gd name="T90" fmla="*/ 0 w 31"/>
                    <a:gd name="T91" fmla="*/ 2 h 14"/>
                    <a:gd name="T92" fmla="*/ 1 w 31"/>
                    <a:gd name="T93" fmla="*/ 1 h 14"/>
                    <a:gd name="T94" fmla="*/ 5 w 31"/>
                    <a:gd name="T95" fmla="*/ 1 h 14"/>
                    <a:gd name="T96" fmla="*/ 12 w 31"/>
                    <a:gd name="T97" fmla="*/ 6 h 14"/>
                    <a:gd name="T98" fmla="*/ 22 w 31"/>
                    <a:gd name="T99" fmla="*/ 13 h 14"/>
                    <a:gd name="T100" fmla="*/ 30 w 31"/>
                    <a:gd name="T101" fmla="*/ 10 h 14"/>
                    <a:gd name="T102" fmla="*/ 31 w 31"/>
                    <a:gd name="T103" fmla="*/ 10 h 14"/>
                    <a:gd name="T104" fmla="*/ 31 w 31"/>
                    <a:gd name="T105" fmla="*/ 10 h 14"/>
                    <a:gd name="T106" fmla="*/ 31 w 31"/>
                    <a:gd name="T107" fmla="*/ 10 h 14"/>
                    <a:gd name="T108" fmla="*/ 31 w 31"/>
                    <a:gd name="T109" fmla="*/ 10 h 14"/>
                    <a:gd name="T110" fmla="*/ 31 w 31"/>
                    <a:gd name="T111" fmla="*/ 10 h 14"/>
                    <a:gd name="T112" fmla="*/ 31 w 31"/>
                    <a:gd name="T113" fmla="*/ 10 h 14"/>
                    <a:gd name="T114" fmla="*/ 31 w 31"/>
                    <a:gd name="T115" fmla="*/ 10 h 14"/>
                    <a:gd name="T116" fmla="*/ 31 w 31"/>
                    <a:gd name="T117" fmla="*/ 10 h 14"/>
                    <a:gd name="T118" fmla="*/ 31 w 31"/>
                    <a:gd name="T119" fmla="*/ 10 h 14"/>
                    <a:gd name="T120" fmla="*/ 31 w 31"/>
                    <a:gd name="T1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14">
                      <a:moveTo>
                        <a:pt x="31" y="10"/>
                      </a:move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0" y="11"/>
                      </a:cubicBezTo>
                      <a:cubicBezTo>
                        <a:pt x="30" y="11"/>
                        <a:pt x="29" y="12"/>
                        <a:pt x="28" y="12"/>
                      </a:cubicBezTo>
                      <a:cubicBezTo>
                        <a:pt x="27" y="13"/>
                        <a:pt x="24" y="14"/>
                        <a:pt x="22" y="13"/>
                      </a:cubicBezTo>
                      <a:cubicBezTo>
                        <a:pt x="22" y="13"/>
                        <a:pt x="21" y="13"/>
                        <a:pt x="21" y="13"/>
                      </a:cubicBezTo>
                      <a:cubicBezTo>
                        <a:pt x="18" y="12"/>
                        <a:pt x="15" y="10"/>
                        <a:pt x="12" y="6"/>
                      </a:cubicBezTo>
                      <a:cubicBezTo>
                        <a:pt x="11" y="4"/>
                        <a:pt x="9" y="3"/>
                        <a:pt x="8" y="2"/>
                      </a:cubicBezTo>
                      <a:cubicBezTo>
                        <a:pt x="7" y="2"/>
                        <a:pt x="6" y="1"/>
                        <a:pt x="5" y="1"/>
                      </a:cubicBezTo>
                      <a:cubicBezTo>
                        <a:pt x="5" y="1"/>
                        <a:pt x="5" y="1"/>
                        <a:pt x="5" y="1"/>
                      </a:cubicBezTo>
                      <a:cubicBezTo>
                        <a:pt x="4" y="0"/>
                        <a:pt x="2" y="1"/>
                        <a:pt x="1" y="1"/>
                      </a:cubicBezTo>
                      <a:cubicBezTo>
                        <a:pt x="1" y="1"/>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1"/>
                        <a:pt x="2" y="1"/>
                      </a:cubicBezTo>
                      <a:cubicBezTo>
                        <a:pt x="2" y="0"/>
                        <a:pt x="4" y="0"/>
                        <a:pt x="6" y="0"/>
                      </a:cubicBezTo>
                      <a:cubicBezTo>
                        <a:pt x="6" y="0"/>
                        <a:pt x="7" y="1"/>
                        <a:pt x="7" y="1"/>
                      </a:cubicBezTo>
                      <a:cubicBezTo>
                        <a:pt x="10" y="2"/>
                        <a:pt x="12" y="6"/>
                        <a:pt x="16" y="10"/>
                      </a:cubicBezTo>
                      <a:cubicBezTo>
                        <a:pt x="19" y="12"/>
                        <a:pt x="21" y="13"/>
                        <a:pt x="22" y="13"/>
                      </a:cubicBezTo>
                      <a:cubicBezTo>
                        <a:pt x="22" y="13"/>
                        <a:pt x="22" y="13"/>
                        <a:pt x="22" y="13"/>
                      </a:cubicBezTo>
                      <a:cubicBezTo>
                        <a:pt x="22" y="13"/>
                        <a:pt x="22" y="13"/>
                        <a:pt x="22" y="13"/>
                      </a:cubicBezTo>
                      <a:cubicBezTo>
                        <a:pt x="22" y="13"/>
                        <a:pt x="22" y="13"/>
                        <a:pt x="22" y="13"/>
                      </a:cubicBezTo>
                      <a:cubicBezTo>
                        <a:pt x="23" y="13"/>
                        <a:pt x="24" y="14"/>
                        <a:pt x="27" y="13"/>
                      </a:cubicBezTo>
                      <a:cubicBezTo>
                        <a:pt x="28" y="12"/>
                        <a:pt x="30"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28" y="12"/>
                        <a:pt x="27" y="13"/>
                      </a:cubicBezTo>
                      <a:cubicBezTo>
                        <a:pt x="24" y="14"/>
                        <a:pt x="23" y="13"/>
                        <a:pt x="22" y="13"/>
                      </a:cubicBezTo>
                      <a:cubicBezTo>
                        <a:pt x="22" y="13"/>
                        <a:pt x="22" y="13"/>
                        <a:pt x="22" y="13"/>
                      </a:cubicBezTo>
                      <a:cubicBezTo>
                        <a:pt x="22" y="13"/>
                        <a:pt x="22" y="13"/>
                        <a:pt x="22" y="13"/>
                      </a:cubicBezTo>
                      <a:cubicBezTo>
                        <a:pt x="22" y="13"/>
                        <a:pt x="22" y="13"/>
                        <a:pt x="22" y="13"/>
                      </a:cubicBezTo>
                      <a:cubicBezTo>
                        <a:pt x="21" y="13"/>
                        <a:pt x="19" y="12"/>
                        <a:pt x="16" y="10"/>
                      </a:cubicBezTo>
                      <a:cubicBezTo>
                        <a:pt x="12" y="6"/>
                        <a:pt x="10" y="2"/>
                        <a:pt x="7" y="1"/>
                      </a:cubicBezTo>
                      <a:cubicBezTo>
                        <a:pt x="7" y="1"/>
                        <a:pt x="6" y="0"/>
                        <a:pt x="6" y="0"/>
                      </a:cubicBezTo>
                      <a:cubicBezTo>
                        <a:pt x="4" y="0"/>
                        <a:pt x="2" y="0"/>
                        <a:pt x="2" y="1"/>
                      </a:cubicBezTo>
                      <a:cubicBezTo>
                        <a:pt x="1" y="1"/>
                        <a:pt x="0" y="1"/>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1" y="1"/>
                      </a:cubicBezTo>
                      <a:cubicBezTo>
                        <a:pt x="2" y="1"/>
                        <a:pt x="4" y="0"/>
                        <a:pt x="5" y="1"/>
                      </a:cubicBezTo>
                      <a:cubicBezTo>
                        <a:pt x="5" y="1"/>
                        <a:pt x="5" y="1"/>
                        <a:pt x="5" y="1"/>
                      </a:cubicBezTo>
                      <a:cubicBezTo>
                        <a:pt x="6" y="1"/>
                        <a:pt x="7" y="2"/>
                        <a:pt x="8" y="2"/>
                      </a:cubicBezTo>
                      <a:cubicBezTo>
                        <a:pt x="9" y="3"/>
                        <a:pt x="10" y="4"/>
                        <a:pt x="12" y="6"/>
                      </a:cubicBezTo>
                      <a:cubicBezTo>
                        <a:pt x="15" y="10"/>
                        <a:pt x="18" y="12"/>
                        <a:pt x="21" y="13"/>
                      </a:cubicBezTo>
                      <a:cubicBezTo>
                        <a:pt x="21" y="13"/>
                        <a:pt x="21" y="13"/>
                        <a:pt x="22" y="13"/>
                      </a:cubicBezTo>
                      <a:cubicBezTo>
                        <a:pt x="24" y="14"/>
                        <a:pt x="27" y="13"/>
                        <a:pt x="28" y="12"/>
                      </a:cubicBezTo>
                      <a:cubicBezTo>
                        <a:pt x="29" y="11"/>
                        <a:pt x="30" y="11"/>
                        <a:pt x="30"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4" name="Freeform 311"/>
                <p:cNvSpPr>
                  <a:spLocks/>
                </p:cNvSpPr>
                <p:nvPr/>
              </p:nvSpPr>
              <p:spPr bwMode="auto">
                <a:xfrm>
                  <a:off x="1622" y="1399"/>
                  <a:ext cx="5" cy="7"/>
                </a:xfrm>
                <a:custGeom>
                  <a:avLst/>
                  <a:gdLst>
                    <a:gd name="T0" fmla="*/ 1 w 2"/>
                    <a:gd name="T1" fmla="*/ 3 h 3"/>
                    <a:gd name="T2" fmla="*/ 0 w 2"/>
                    <a:gd name="T3" fmla="*/ 2 h 3"/>
                    <a:gd name="T4" fmla="*/ 1 w 2"/>
                    <a:gd name="T5" fmla="*/ 0 h 3"/>
                    <a:gd name="T6" fmla="*/ 2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1" y="3"/>
                        <a:pt x="0" y="2"/>
                        <a:pt x="0" y="2"/>
                      </a:cubicBezTo>
                      <a:cubicBezTo>
                        <a:pt x="0" y="1"/>
                        <a:pt x="1" y="0"/>
                        <a:pt x="1" y="0"/>
                      </a:cubicBezTo>
                      <a:cubicBezTo>
                        <a:pt x="2" y="0"/>
                        <a:pt x="2" y="1"/>
                        <a:pt x="2" y="1"/>
                      </a:cubicBezTo>
                      <a:cubicBezTo>
                        <a:pt x="2" y="2"/>
                        <a:pt x="2"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5" name="Freeform 312"/>
                <p:cNvSpPr>
                  <a:spLocks/>
                </p:cNvSpPr>
                <p:nvPr/>
              </p:nvSpPr>
              <p:spPr bwMode="auto">
                <a:xfrm>
                  <a:off x="1622" y="1399"/>
                  <a:ext cx="5" cy="7"/>
                </a:xfrm>
                <a:custGeom>
                  <a:avLst/>
                  <a:gdLst>
                    <a:gd name="T0" fmla="*/ 1 w 2"/>
                    <a:gd name="T1" fmla="*/ 3 h 3"/>
                    <a:gd name="T2" fmla="*/ 1 w 2"/>
                    <a:gd name="T3" fmla="*/ 3 h 3"/>
                    <a:gd name="T4" fmla="*/ 1 w 2"/>
                    <a:gd name="T5" fmla="*/ 2 h 3"/>
                    <a:gd name="T6" fmla="*/ 0 w 2"/>
                    <a:gd name="T7" fmla="*/ 2 h 3"/>
                    <a:gd name="T8" fmla="*/ 0 w 2"/>
                    <a:gd name="T9" fmla="*/ 1 h 3"/>
                    <a:gd name="T10" fmla="*/ 1 w 2"/>
                    <a:gd name="T11" fmla="*/ 0 h 3"/>
                    <a:gd name="T12" fmla="*/ 2 w 2"/>
                    <a:gd name="T13" fmla="*/ 1 h 3"/>
                    <a:gd name="T14" fmla="*/ 2 w 2"/>
                    <a:gd name="T15" fmla="*/ 1 h 3"/>
                    <a:gd name="T16" fmla="*/ 2 w 2"/>
                    <a:gd name="T17" fmla="*/ 2 h 3"/>
                    <a:gd name="T18" fmla="*/ 1 w 2"/>
                    <a:gd name="T19" fmla="*/ 3 h 3"/>
                    <a:gd name="T20" fmla="*/ 1 w 2"/>
                    <a:gd name="T21" fmla="*/ 3 h 3"/>
                    <a:gd name="T22" fmla="*/ 1 w 2"/>
                    <a:gd name="T23" fmla="*/ 3 h 3"/>
                    <a:gd name="T24" fmla="*/ 2 w 2"/>
                    <a:gd name="T25" fmla="*/ 2 h 3"/>
                    <a:gd name="T26" fmla="*/ 2 w 2"/>
                    <a:gd name="T27" fmla="*/ 1 h 3"/>
                    <a:gd name="T28" fmla="*/ 2 w 2"/>
                    <a:gd name="T29" fmla="*/ 1 h 3"/>
                    <a:gd name="T30" fmla="*/ 1 w 2"/>
                    <a:gd name="T31" fmla="*/ 0 h 3"/>
                    <a:gd name="T32" fmla="*/ 0 w 2"/>
                    <a:gd name="T33" fmla="*/ 1 h 3"/>
                    <a:gd name="T34" fmla="*/ 0 w 2"/>
                    <a:gd name="T35" fmla="*/ 2 h 3"/>
                    <a:gd name="T36" fmla="*/ 1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3"/>
                        <a:pt x="1" y="2"/>
                      </a:cubicBezTo>
                      <a:cubicBezTo>
                        <a:pt x="0" y="2"/>
                        <a:pt x="0" y="2"/>
                        <a:pt x="0" y="2"/>
                      </a:cubicBezTo>
                      <a:cubicBezTo>
                        <a:pt x="0" y="1"/>
                        <a:pt x="0" y="1"/>
                        <a:pt x="0" y="1"/>
                      </a:cubicBezTo>
                      <a:cubicBezTo>
                        <a:pt x="1" y="1"/>
                        <a:pt x="1" y="0"/>
                        <a:pt x="1" y="0"/>
                      </a:cubicBezTo>
                      <a:cubicBezTo>
                        <a:pt x="1" y="0"/>
                        <a:pt x="2" y="1"/>
                        <a:pt x="2" y="1"/>
                      </a:cubicBezTo>
                      <a:cubicBezTo>
                        <a:pt x="2" y="1"/>
                        <a:pt x="2" y="1"/>
                        <a:pt x="2" y="1"/>
                      </a:cubicBezTo>
                      <a:cubicBezTo>
                        <a:pt x="2" y="2"/>
                        <a:pt x="2" y="2"/>
                        <a:pt x="2" y="2"/>
                      </a:cubicBezTo>
                      <a:cubicBezTo>
                        <a:pt x="2" y="2"/>
                        <a:pt x="2" y="3"/>
                        <a:pt x="1" y="3"/>
                      </a:cubicBezTo>
                      <a:cubicBezTo>
                        <a:pt x="1" y="3"/>
                        <a:pt x="1" y="3"/>
                        <a:pt x="1" y="3"/>
                      </a:cubicBezTo>
                      <a:cubicBezTo>
                        <a:pt x="1" y="3"/>
                        <a:pt x="1" y="3"/>
                        <a:pt x="1" y="3"/>
                      </a:cubicBezTo>
                      <a:cubicBezTo>
                        <a:pt x="2" y="3"/>
                        <a:pt x="2" y="2"/>
                        <a:pt x="2" y="2"/>
                      </a:cubicBezTo>
                      <a:cubicBezTo>
                        <a:pt x="2" y="2"/>
                        <a:pt x="2" y="2"/>
                        <a:pt x="2" y="1"/>
                      </a:cubicBezTo>
                      <a:cubicBezTo>
                        <a:pt x="2" y="1"/>
                        <a:pt x="2" y="1"/>
                        <a:pt x="2" y="1"/>
                      </a:cubicBezTo>
                      <a:cubicBezTo>
                        <a:pt x="2" y="1"/>
                        <a:pt x="1" y="0"/>
                        <a:pt x="1" y="0"/>
                      </a:cubicBezTo>
                      <a:cubicBezTo>
                        <a:pt x="1" y="0"/>
                        <a:pt x="1" y="1"/>
                        <a:pt x="0" y="1"/>
                      </a:cubicBezTo>
                      <a:cubicBezTo>
                        <a:pt x="0" y="1"/>
                        <a:pt x="0" y="1"/>
                        <a:pt x="0" y="2"/>
                      </a:cubicBezTo>
                      <a:cubicBezTo>
                        <a:pt x="0" y="2"/>
                        <a:pt x="0" y="2"/>
                        <a:pt x="1" y="2"/>
                      </a:cubicBezTo>
                      <a:cubicBezTo>
                        <a:pt x="1"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6" name="Freeform 313"/>
                <p:cNvSpPr>
                  <a:spLocks/>
                </p:cNvSpPr>
                <p:nvPr/>
              </p:nvSpPr>
              <p:spPr bwMode="auto">
                <a:xfrm>
                  <a:off x="1629" y="1403"/>
                  <a:ext cx="2" cy="5"/>
                </a:xfrm>
                <a:custGeom>
                  <a:avLst/>
                  <a:gdLst>
                    <a:gd name="T0" fmla="*/ 1 w 1"/>
                    <a:gd name="T1" fmla="*/ 2 h 2"/>
                    <a:gd name="T2" fmla="*/ 0 w 1"/>
                    <a:gd name="T3" fmla="*/ 1 h 2"/>
                    <a:gd name="T4" fmla="*/ 0 w 1"/>
                    <a:gd name="T5" fmla="*/ 0 h 2"/>
                    <a:gd name="T6" fmla="*/ 1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2"/>
                        <a:pt x="0" y="2"/>
                        <a:pt x="0" y="1"/>
                      </a:cubicBezTo>
                      <a:cubicBezTo>
                        <a:pt x="0" y="1"/>
                        <a:pt x="0" y="0"/>
                        <a:pt x="0" y="0"/>
                      </a:cubicBezTo>
                      <a:cubicBezTo>
                        <a:pt x="1" y="0"/>
                        <a:pt x="1" y="0"/>
                        <a:pt x="1" y="1"/>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7" name="Freeform 314"/>
                <p:cNvSpPr>
                  <a:spLocks/>
                </p:cNvSpPr>
                <p:nvPr/>
              </p:nvSpPr>
              <p:spPr bwMode="auto">
                <a:xfrm>
                  <a:off x="1629" y="1403"/>
                  <a:ext cx="2" cy="5"/>
                </a:xfrm>
                <a:custGeom>
                  <a:avLst/>
                  <a:gdLst>
                    <a:gd name="T0" fmla="*/ 1 w 1"/>
                    <a:gd name="T1" fmla="*/ 2 h 2"/>
                    <a:gd name="T2" fmla="*/ 1 w 1"/>
                    <a:gd name="T3" fmla="*/ 2 h 2"/>
                    <a:gd name="T4" fmla="*/ 0 w 1"/>
                    <a:gd name="T5" fmla="*/ 2 h 2"/>
                    <a:gd name="T6" fmla="*/ 0 w 1"/>
                    <a:gd name="T7" fmla="*/ 1 h 2"/>
                    <a:gd name="T8" fmla="*/ 0 w 1"/>
                    <a:gd name="T9" fmla="*/ 0 h 2"/>
                    <a:gd name="T10" fmla="*/ 0 w 1"/>
                    <a:gd name="T11" fmla="*/ 0 h 2"/>
                    <a:gd name="T12" fmla="*/ 1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1 w 1"/>
                    <a:gd name="T29" fmla="*/ 0 h 2"/>
                    <a:gd name="T30" fmla="*/ 0 w 1"/>
                    <a:gd name="T31" fmla="*/ 0 h 2"/>
                    <a:gd name="T32" fmla="*/ 0 w 1"/>
                    <a:gd name="T33" fmla="*/ 0 h 2"/>
                    <a:gd name="T34" fmla="*/ 0 w 1"/>
                    <a:gd name="T35" fmla="*/ 1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0" y="2"/>
                        <a:pt x="0" y="2"/>
                        <a:pt x="0" y="2"/>
                      </a:cubicBezTo>
                      <a:cubicBezTo>
                        <a:pt x="0" y="2"/>
                        <a:pt x="0" y="2"/>
                        <a:pt x="0" y="1"/>
                      </a:cubicBezTo>
                      <a:cubicBezTo>
                        <a:pt x="0" y="1"/>
                        <a:pt x="0" y="1"/>
                        <a:pt x="0" y="0"/>
                      </a:cubicBezTo>
                      <a:cubicBezTo>
                        <a:pt x="0" y="0"/>
                        <a:pt x="0" y="0"/>
                        <a:pt x="0" y="0"/>
                      </a:cubicBezTo>
                      <a:cubicBezTo>
                        <a:pt x="1" y="0"/>
                        <a:pt x="1" y="0"/>
                        <a:pt x="1" y="0"/>
                      </a:cubicBezTo>
                      <a:cubicBezTo>
                        <a:pt x="1" y="1"/>
                        <a:pt x="1" y="1"/>
                        <a:pt x="1" y="1"/>
                      </a:cubicBezTo>
                      <a:cubicBezTo>
                        <a:pt x="1" y="1"/>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1" y="1"/>
                        <a:pt x="1" y="1"/>
                        <a:pt x="1" y="0"/>
                      </a:cubicBezTo>
                      <a:cubicBezTo>
                        <a:pt x="1" y="0"/>
                        <a:pt x="1" y="0"/>
                        <a:pt x="0" y="0"/>
                      </a:cubicBezTo>
                      <a:cubicBezTo>
                        <a:pt x="0" y="0"/>
                        <a:pt x="0" y="0"/>
                        <a:pt x="0" y="0"/>
                      </a:cubicBezTo>
                      <a:cubicBezTo>
                        <a:pt x="0" y="1"/>
                        <a:pt x="0" y="1"/>
                        <a:pt x="0" y="1"/>
                      </a:cubicBezTo>
                      <a:cubicBezTo>
                        <a:pt x="0" y="2"/>
                        <a:pt x="0" y="2"/>
                        <a:pt x="0" y="2"/>
                      </a:cubicBezTo>
                      <a:cubicBezTo>
                        <a:pt x="0" y="2"/>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8" name="Freeform 315"/>
                <p:cNvSpPr>
                  <a:spLocks/>
                </p:cNvSpPr>
                <p:nvPr/>
              </p:nvSpPr>
              <p:spPr bwMode="auto">
                <a:xfrm>
                  <a:off x="1639" y="1408"/>
                  <a:ext cx="4" cy="3"/>
                </a:xfrm>
                <a:custGeom>
                  <a:avLst/>
                  <a:gdLst>
                    <a:gd name="T0" fmla="*/ 1 w 2"/>
                    <a:gd name="T1" fmla="*/ 1 h 1"/>
                    <a:gd name="T2" fmla="*/ 0 w 2"/>
                    <a:gd name="T3" fmla="*/ 1 h 1"/>
                    <a:gd name="T4" fmla="*/ 1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0" y="1"/>
                        <a:pt x="0" y="1"/>
                      </a:cubicBezTo>
                      <a:cubicBezTo>
                        <a:pt x="0" y="0"/>
                        <a:pt x="1" y="0"/>
                        <a:pt x="1" y="0"/>
                      </a:cubicBezTo>
                      <a:cubicBezTo>
                        <a:pt x="1" y="0"/>
                        <a:pt x="2" y="0"/>
                        <a:pt x="2" y="0"/>
                      </a:cubicBezTo>
                      <a:cubicBezTo>
                        <a:pt x="2"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89" name="Freeform 316"/>
                <p:cNvSpPr>
                  <a:spLocks/>
                </p:cNvSpPr>
                <p:nvPr/>
              </p:nvSpPr>
              <p:spPr bwMode="auto">
                <a:xfrm>
                  <a:off x="1639" y="1408"/>
                  <a:ext cx="4" cy="3"/>
                </a:xfrm>
                <a:custGeom>
                  <a:avLst/>
                  <a:gdLst>
                    <a:gd name="T0" fmla="*/ 1 w 2"/>
                    <a:gd name="T1" fmla="*/ 1 h 1"/>
                    <a:gd name="T2" fmla="*/ 1 w 2"/>
                    <a:gd name="T3" fmla="*/ 1 h 1"/>
                    <a:gd name="T4" fmla="*/ 0 w 2"/>
                    <a:gd name="T5" fmla="*/ 1 h 1"/>
                    <a:gd name="T6" fmla="*/ 0 w 2"/>
                    <a:gd name="T7" fmla="*/ 1 h 1"/>
                    <a:gd name="T8" fmla="*/ 0 w 2"/>
                    <a:gd name="T9" fmla="*/ 0 h 1"/>
                    <a:gd name="T10" fmla="*/ 1 w 2"/>
                    <a:gd name="T11" fmla="*/ 0 h 1"/>
                    <a:gd name="T12" fmla="*/ 1 w 2"/>
                    <a:gd name="T13" fmla="*/ 0 h 1"/>
                    <a:gd name="T14" fmla="*/ 2 w 2"/>
                    <a:gd name="T15" fmla="*/ 0 h 1"/>
                    <a:gd name="T16" fmla="*/ 1 w 2"/>
                    <a:gd name="T17" fmla="*/ 1 h 1"/>
                    <a:gd name="T18" fmla="*/ 1 w 2"/>
                    <a:gd name="T19" fmla="*/ 1 h 1"/>
                    <a:gd name="T20" fmla="*/ 1 w 2"/>
                    <a:gd name="T21" fmla="*/ 1 h 1"/>
                    <a:gd name="T22" fmla="*/ 1 w 2"/>
                    <a:gd name="T23" fmla="*/ 1 h 1"/>
                    <a:gd name="T24" fmla="*/ 1 w 2"/>
                    <a:gd name="T25" fmla="*/ 1 h 1"/>
                    <a:gd name="T26" fmla="*/ 2 w 2"/>
                    <a:gd name="T27" fmla="*/ 0 h 1"/>
                    <a:gd name="T28" fmla="*/ 1 w 2"/>
                    <a:gd name="T29" fmla="*/ 0 h 1"/>
                    <a:gd name="T30" fmla="*/ 1 w 2"/>
                    <a:gd name="T31" fmla="*/ 0 h 1"/>
                    <a:gd name="T32" fmla="*/ 0 w 2"/>
                    <a:gd name="T33" fmla="*/ 0 h 1"/>
                    <a:gd name="T34" fmla="*/ 0 w 2"/>
                    <a:gd name="T35" fmla="*/ 1 h 1"/>
                    <a:gd name="T36" fmla="*/ 0 w 2"/>
                    <a:gd name="T37" fmla="*/ 1 h 1"/>
                    <a:gd name="T38" fmla="*/ 1 w 2"/>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1">
                      <a:moveTo>
                        <a:pt x="1" y="1"/>
                      </a:moveTo>
                      <a:cubicBezTo>
                        <a:pt x="1" y="1"/>
                        <a:pt x="1" y="1"/>
                        <a:pt x="1" y="1"/>
                      </a:cubicBezTo>
                      <a:cubicBezTo>
                        <a:pt x="1" y="1"/>
                        <a:pt x="1" y="1"/>
                        <a:pt x="0" y="1"/>
                      </a:cubicBezTo>
                      <a:cubicBezTo>
                        <a:pt x="0" y="1"/>
                        <a:pt x="0" y="1"/>
                        <a:pt x="0" y="1"/>
                      </a:cubicBezTo>
                      <a:cubicBezTo>
                        <a:pt x="0" y="0"/>
                        <a:pt x="0" y="0"/>
                        <a:pt x="0" y="0"/>
                      </a:cubicBezTo>
                      <a:cubicBezTo>
                        <a:pt x="1" y="0"/>
                        <a:pt x="1" y="0"/>
                        <a:pt x="1" y="0"/>
                      </a:cubicBezTo>
                      <a:cubicBezTo>
                        <a:pt x="1" y="0"/>
                        <a:pt x="1" y="0"/>
                        <a:pt x="1" y="0"/>
                      </a:cubicBezTo>
                      <a:cubicBezTo>
                        <a:pt x="1" y="0"/>
                        <a:pt x="2" y="0"/>
                        <a:pt x="2" y="0"/>
                      </a:cubicBezTo>
                      <a:cubicBezTo>
                        <a:pt x="2" y="1"/>
                        <a:pt x="2"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0"/>
                      </a:cubicBezTo>
                      <a:cubicBezTo>
                        <a:pt x="2" y="0"/>
                        <a:pt x="2" y="0"/>
                        <a:pt x="1" y="0"/>
                      </a:cubicBezTo>
                      <a:cubicBezTo>
                        <a:pt x="1" y="0"/>
                        <a:pt x="1" y="0"/>
                        <a:pt x="1" y="0"/>
                      </a:cubicBezTo>
                      <a:cubicBezTo>
                        <a:pt x="1" y="0"/>
                        <a:pt x="1" y="0"/>
                        <a:pt x="0" y="0"/>
                      </a:cubicBezTo>
                      <a:cubicBezTo>
                        <a:pt x="0" y="0"/>
                        <a:pt x="0" y="0"/>
                        <a:pt x="0" y="1"/>
                      </a:cubicBezTo>
                      <a:cubicBezTo>
                        <a:pt x="0" y="1"/>
                        <a:pt x="0" y="1"/>
                        <a:pt x="0"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0" name="Oval 317"/>
                <p:cNvSpPr>
                  <a:spLocks noChangeArrowheads="1"/>
                </p:cNvSpPr>
                <p:nvPr/>
              </p:nvSpPr>
              <p:spPr bwMode="auto">
                <a:xfrm>
                  <a:off x="1634" y="1406"/>
                  <a:ext cx="2" cy="5"/>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1" name="Freeform 318"/>
                <p:cNvSpPr>
                  <a:spLocks/>
                </p:cNvSpPr>
                <p:nvPr/>
              </p:nvSpPr>
              <p:spPr bwMode="auto">
                <a:xfrm>
                  <a:off x="1634" y="1406"/>
                  <a:ext cx="2" cy="5"/>
                </a:xfrm>
                <a:custGeom>
                  <a:avLst/>
                  <a:gdLst>
                    <a:gd name="T0" fmla="*/ 1 w 1"/>
                    <a:gd name="T1" fmla="*/ 2 h 2"/>
                    <a:gd name="T2" fmla="*/ 1 w 1"/>
                    <a:gd name="T3" fmla="*/ 2 h 2"/>
                    <a:gd name="T4" fmla="*/ 0 w 1"/>
                    <a:gd name="T5" fmla="*/ 2 h 2"/>
                    <a:gd name="T6" fmla="*/ 0 w 1"/>
                    <a:gd name="T7" fmla="*/ 1 h 2"/>
                    <a:gd name="T8" fmla="*/ 0 w 1"/>
                    <a:gd name="T9" fmla="*/ 1 h 2"/>
                    <a:gd name="T10" fmla="*/ 1 w 1"/>
                    <a:gd name="T11" fmla="*/ 0 h 2"/>
                    <a:gd name="T12" fmla="*/ 1 w 1"/>
                    <a:gd name="T13" fmla="*/ 0 h 2"/>
                    <a:gd name="T14" fmla="*/ 1 w 1"/>
                    <a:gd name="T15" fmla="*/ 1 h 2"/>
                    <a:gd name="T16" fmla="*/ 1 w 1"/>
                    <a:gd name="T17" fmla="*/ 2 h 2"/>
                    <a:gd name="T18" fmla="*/ 1 w 1"/>
                    <a:gd name="T19" fmla="*/ 2 h 2"/>
                    <a:gd name="T20" fmla="*/ 1 w 1"/>
                    <a:gd name="T21" fmla="*/ 2 h 2"/>
                    <a:gd name="T22" fmla="*/ 1 w 1"/>
                    <a:gd name="T23" fmla="*/ 2 h 2"/>
                    <a:gd name="T24" fmla="*/ 1 w 1"/>
                    <a:gd name="T25" fmla="*/ 2 h 2"/>
                    <a:gd name="T26" fmla="*/ 1 w 1"/>
                    <a:gd name="T27" fmla="*/ 1 h 2"/>
                    <a:gd name="T28" fmla="*/ 1 w 1"/>
                    <a:gd name="T29" fmla="*/ 0 h 2"/>
                    <a:gd name="T30" fmla="*/ 1 w 1"/>
                    <a:gd name="T31" fmla="*/ 0 h 2"/>
                    <a:gd name="T32" fmla="*/ 0 w 1"/>
                    <a:gd name="T33" fmla="*/ 1 h 2"/>
                    <a:gd name="T34" fmla="*/ 0 w 1"/>
                    <a:gd name="T35" fmla="*/ 1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0" y="2"/>
                        <a:pt x="0" y="2"/>
                      </a:cubicBezTo>
                      <a:cubicBezTo>
                        <a:pt x="0" y="2"/>
                        <a:pt x="0" y="2"/>
                        <a:pt x="0" y="1"/>
                      </a:cubicBezTo>
                      <a:cubicBezTo>
                        <a:pt x="0" y="1"/>
                        <a:pt x="0" y="1"/>
                        <a:pt x="0" y="1"/>
                      </a:cubicBezTo>
                      <a:cubicBezTo>
                        <a:pt x="0" y="0"/>
                        <a:pt x="0" y="0"/>
                        <a:pt x="1" y="0"/>
                      </a:cubicBezTo>
                      <a:cubicBezTo>
                        <a:pt x="1" y="0"/>
                        <a:pt x="1" y="0"/>
                        <a:pt x="1" y="0"/>
                      </a:cubicBezTo>
                      <a:cubicBezTo>
                        <a:pt x="1" y="1"/>
                        <a:pt x="1" y="1"/>
                        <a:pt x="1" y="1"/>
                      </a:cubicBezTo>
                      <a:cubicBezTo>
                        <a:pt x="1" y="1"/>
                        <a:pt x="1" y="2"/>
                        <a:pt x="1" y="2"/>
                      </a:cubicBezTo>
                      <a:cubicBezTo>
                        <a:pt x="1" y="2"/>
                        <a:pt x="1" y="2"/>
                        <a:pt x="1" y="2"/>
                      </a:cubicBezTo>
                      <a:cubicBezTo>
                        <a:pt x="1" y="2"/>
                        <a:pt x="1" y="2"/>
                        <a:pt x="1" y="2"/>
                      </a:cubicBez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0" y="0"/>
                        <a:pt x="0" y="0"/>
                        <a:pt x="0" y="1"/>
                      </a:cubicBezTo>
                      <a:cubicBezTo>
                        <a:pt x="0" y="1"/>
                        <a:pt x="0" y="1"/>
                        <a:pt x="0" y="1"/>
                      </a:cubicBezTo>
                      <a:cubicBezTo>
                        <a:pt x="0" y="2"/>
                        <a:pt x="0" y="2"/>
                        <a:pt x="0" y="2"/>
                      </a:cubicBezTo>
                      <a:cubicBezTo>
                        <a:pt x="0" y="2"/>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2" name="Oval 319"/>
                <p:cNvSpPr>
                  <a:spLocks noChangeArrowheads="1"/>
                </p:cNvSpPr>
                <p:nvPr/>
              </p:nvSpPr>
              <p:spPr bwMode="auto">
                <a:xfrm>
                  <a:off x="1643" y="1408"/>
                  <a:ext cx="3" cy="3"/>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3" name="Freeform 320"/>
                <p:cNvSpPr>
                  <a:spLocks/>
                </p:cNvSpPr>
                <p:nvPr/>
              </p:nvSpPr>
              <p:spPr bwMode="auto">
                <a:xfrm>
                  <a:off x="1643" y="1408"/>
                  <a:ext cx="3" cy="3"/>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0" y="1"/>
                      </a:cubicBezTo>
                      <a:cubicBezTo>
                        <a:pt x="0" y="1"/>
                        <a:pt x="0" y="1"/>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1"/>
                        <a:pt x="0" y="1"/>
                        <a:pt x="0"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4" name="Freeform 321"/>
                <p:cNvSpPr>
                  <a:spLocks/>
                </p:cNvSpPr>
                <p:nvPr/>
              </p:nvSpPr>
              <p:spPr bwMode="auto">
                <a:xfrm>
                  <a:off x="1648" y="1406"/>
                  <a:ext cx="2" cy="2"/>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0" y="0"/>
                      </a:cubicBezTo>
                      <a:cubicBezTo>
                        <a:pt x="0" y="0"/>
                        <a:pt x="1" y="0"/>
                        <a:pt x="1" y="1"/>
                      </a:cubicBezTo>
                      <a:cubicBezTo>
                        <a:pt x="1" y="1"/>
                        <a:pt x="1"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5" name="Freeform 322"/>
                <p:cNvSpPr>
                  <a:spLocks/>
                </p:cNvSpPr>
                <p:nvPr/>
              </p:nvSpPr>
              <p:spPr bwMode="auto">
                <a:xfrm>
                  <a:off x="1648" y="1406"/>
                  <a:ext cx="2" cy="2"/>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0 h 1"/>
                    <a:gd name="T12" fmla="*/ 1 w 1"/>
                    <a:gd name="T13" fmla="*/ 0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0 h 1"/>
                    <a:gd name="T30" fmla="*/ 0 w 1"/>
                    <a:gd name="T31" fmla="*/ 0 h 1"/>
                    <a:gd name="T32" fmla="*/ 0 w 1"/>
                    <a:gd name="T33" fmla="*/ 0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0"/>
                      </a:cubicBezTo>
                      <a:cubicBezTo>
                        <a:pt x="0" y="0"/>
                        <a:pt x="0" y="0"/>
                        <a:pt x="0" y="0"/>
                      </a:cubicBezTo>
                      <a:cubicBezTo>
                        <a:pt x="0" y="0"/>
                        <a:pt x="0" y="0"/>
                        <a:pt x="1" y="0"/>
                      </a:cubicBezTo>
                      <a:cubicBezTo>
                        <a:pt x="1" y="0"/>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0"/>
                        <a:pt x="1"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6" name="Oval 323"/>
                <p:cNvSpPr>
                  <a:spLocks noChangeArrowheads="1"/>
                </p:cNvSpPr>
                <p:nvPr/>
              </p:nvSpPr>
              <p:spPr bwMode="auto">
                <a:xfrm>
                  <a:off x="1650" y="1406"/>
                  <a:ext cx="3" cy="1"/>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7" name="Freeform 324"/>
                <p:cNvSpPr>
                  <a:spLocks/>
                </p:cNvSpPr>
                <p:nvPr/>
              </p:nvSpPr>
              <p:spPr bwMode="auto">
                <a:xfrm>
                  <a:off x="1650" y="1406"/>
                  <a:ext cx="3" cy="0"/>
                </a:xfrm>
                <a:custGeom>
                  <a:avLst/>
                  <a:gdLst>
                    <a:gd name="T0" fmla="*/ 0 w 1"/>
                    <a:gd name="T1" fmla="*/ 0 w 1"/>
                    <a:gd name="T2" fmla="*/ 0 w 1"/>
                    <a:gd name="T3" fmla="*/ 0 w 1"/>
                    <a:gd name="T4" fmla="*/ 0 w 1"/>
                    <a:gd name="T5" fmla="*/ 0 w 1"/>
                    <a:gd name="T6" fmla="*/ 1 w 1"/>
                    <a:gd name="T7" fmla="*/ 1 w 1"/>
                    <a:gd name="T8" fmla="*/ 1 w 1"/>
                    <a:gd name="T9" fmla="*/ 0 w 1"/>
                    <a:gd name="T10" fmla="*/ 0 w 1"/>
                    <a:gd name="T11" fmla="*/ 0 w 1"/>
                    <a:gd name="T12" fmla="*/ 1 w 1"/>
                    <a:gd name="T13" fmla="*/ 1 w 1"/>
                    <a:gd name="T14" fmla="*/ 1 w 1"/>
                    <a:gd name="T15" fmla="*/ 0 w 1"/>
                    <a:gd name="T16" fmla="*/ 0 w 1"/>
                    <a:gd name="T17" fmla="*/ 0 w 1"/>
                    <a:gd name="T18" fmla="*/ 0 w 1"/>
                    <a:gd name="T1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8" name="Freeform 325"/>
                <p:cNvSpPr>
                  <a:spLocks/>
                </p:cNvSpPr>
                <p:nvPr/>
              </p:nvSpPr>
              <p:spPr bwMode="auto">
                <a:xfrm>
                  <a:off x="1617" y="1394"/>
                  <a:ext cx="5" cy="7"/>
                </a:xfrm>
                <a:custGeom>
                  <a:avLst/>
                  <a:gdLst>
                    <a:gd name="T0" fmla="*/ 1 w 2"/>
                    <a:gd name="T1" fmla="*/ 3 h 3"/>
                    <a:gd name="T2" fmla="*/ 0 w 2"/>
                    <a:gd name="T3" fmla="*/ 1 h 3"/>
                    <a:gd name="T4" fmla="*/ 1 w 2"/>
                    <a:gd name="T5" fmla="*/ 0 h 3"/>
                    <a:gd name="T6" fmla="*/ 2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1"/>
                      </a:cubicBezTo>
                      <a:cubicBezTo>
                        <a:pt x="0" y="1"/>
                        <a:pt x="1" y="0"/>
                        <a:pt x="1" y="0"/>
                      </a:cubicBezTo>
                      <a:cubicBezTo>
                        <a:pt x="2" y="1"/>
                        <a:pt x="2" y="1"/>
                        <a:pt x="2" y="2"/>
                      </a:cubicBezTo>
                      <a:cubicBezTo>
                        <a:pt x="2" y="2"/>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99" name="Freeform 326"/>
                <p:cNvSpPr>
                  <a:spLocks/>
                </p:cNvSpPr>
                <p:nvPr/>
              </p:nvSpPr>
              <p:spPr bwMode="auto">
                <a:xfrm>
                  <a:off x="1617" y="1394"/>
                  <a:ext cx="5" cy="7"/>
                </a:xfrm>
                <a:custGeom>
                  <a:avLst/>
                  <a:gdLst>
                    <a:gd name="T0" fmla="*/ 1 w 2"/>
                    <a:gd name="T1" fmla="*/ 3 h 3"/>
                    <a:gd name="T2" fmla="*/ 1 w 2"/>
                    <a:gd name="T3" fmla="*/ 3 h 3"/>
                    <a:gd name="T4" fmla="*/ 0 w 2"/>
                    <a:gd name="T5" fmla="*/ 2 h 3"/>
                    <a:gd name="T6" fmla="*/ 0 w 2"/>
                    <a:gd name="T7" fmla="*/ 1 h 3"/>
                    <a:gd name="T8" fmla="*/ 1 w 2"/>
                    <a:gd name="T9" fmla="*/ 1 h 3"/>
                    <a:gd name="T10" fmla="*/ 1 w 2"/>
                    <a:gd name="T11" fmla="*/ 1 h 3"/>
                    <a:gd name="T12" fmla="*/ 2 w 2"/>
                    <a:gd name="T13" fmla="*/ 1 h 3"/>
                    <a:gd name="T14" fmla="*/ 2 w 2"/>
                    <a:gd name="T15" fmla="*/ 2 h 3"/>
                    <a:gd name="T16" fmla="*/ 2 w 2"/>
                    <a:gd name="T17" fmla="*/ 2 h 3"/>
                    <a:gd name="T18" fmla="*/ 1 w 2"/>
                    <a:gd name="T19" fmla="*/ 3 h 3"/>
                    <a:gd name="T20" fmla="*/ 1 w 2"/>
                    <a:gd name="T21" fmla="*/ 3 h 3"/>
                    <a:gd name="T22" fmla="*/ 1 w 2"/>
                    <a:gd name="T23" fmla="*/ 3 h 3"/>
                    <a:gd name="T24" fmla="*/ 2 w 2"/>
                    <a:gd name="T25" fmla="*/ 2 h 3"/>
                    <a:gd name="T26" fmla="*/ 2 w 2"/>
                    <a:gd name="T27" fmla="*/ 2 h 3"/>
                    <a:gd name="T28" fmla="*/ 2 w 2"/>
                    <a:gd name="T29" fmla="*/ 1 h 3"/>
                    <a:gd name="T30" fmla="*/ 1 w 2"/>
                    <a:gd name="T31" fmla="*/ 0 h 3"/>
                    <a:gd name="T32" fmla="*/ 0 w 2"/>
                    <a:gd name="T33" fmla="*/ 1 h 3"/>
                    <a:gd name="T34" fmla="*/ 0 w 2"/>
                    <a:gd name="T35" fmla="*/ 1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2"/>
                        <a:pt x="0" y="2"/>
                      </a:cubicBezTo>
                      <a:cubicBezTo>
                        <a:pt x="0" y="2"/>
                        <a:pt x="0" y="2"/>
                        <a:pt x="0" y="1"/>
                      </a:cubicBezTo>
                      <a:cubicBezTo>
                        <a:pt x="0" y="1"/>
                        <a:pt x="0" y="1"/>
                        <a:pt x="1" y="1"/>
                      </a:cubicBezTo>
                      <a:cubicBezTo>
                        <a:pt x="1" y="1"/>
                        <a:pt x="1" y="0"/>
                        <a:pt x="1" y="1"/>
                      </a:cubicBezTo>
                      <a:cubicBezTo>
                        <a:pt x="1" y="1"/>
                        <a:pt x="2" y="1"/>
                        <a:pt x="2" y="1"/>
                      </a:cubicBezTo>
                      <a:cubicBezTo>
                        <a:pt x="2" y="1"/>
                        <a:pt x="2" y="1"/>
                        <a:pt x="2" y="2"/>
                      </a:cubicBezTo>
                      <a:cubicBezTo>
                        <a:pt x="2" y="2"/>
                        <a:pt x="2" y="2"/>
                        <a:pt x="2" y="2"/>
                      </a:cubicBezTo>
                      <a:cubicBezTo>
                        <a:pt x="1" y="3"/>
                        <a:pt x="1" y="3"/>
                        <a:pt x="1" y="3"/>
                      </a:cubicBezTo>
                      <a:cubicBezTo>
                        <a:pt x="1" y="3"/>
                        <a:pt x="1" y="3"/>
                        <a:pt x="1" y="3"/>
                      </a:cubicBezTo>
                      <a:cubicBezTo>
                        <a:pt x="1" y="3"/>
                        <a:pt x="1" y="3"/>
                        <a:pt x="1" y="3"/>
                      </a:cubicBezTo>
                      <a:cubicBezTo>
                        <a:pt x="1" y="3"/>
                        <a:pt x="1" y="3"/>
                        <a:pt x="2" y="2"/>
                      </a:cubicBezTo>
                      <a:cubicBezTo>
                        <a:pt x="2" y="2"/>
                        <a:pt x="2" y="2"/>
                        <a:pt x="2" y="2"/>
                      </a:cubicBezTo>
                      <a:cubicBezTo>
                        <a:pt x="2" y="1"/>
                        <a:pt x="2" y="1"/>
                        <a:pt x="2" y="1"/>
                      </a:cubicBezTo>
                      <a:cubicBezTo>
                        <a:pt x="2" y="1"/>
                        <a:pt x="1" y="1"/>
                        <a:pt x="1" y="0"/>
                      </a:cubicBezTo>
                      <a:cubicBezTo>
                        <a:pt x="1" y="0"/>
                        <a:pt x="1" y="1"/>
                        <a:pt x="0" y="1"/>
                      </a:cubicBezTo>
                      <a:cubicBezTo>
                        <a:pt x="0" y="1"/>
                        <a:pt x="0" y="1"/>
                        <a:pt x="0" y="1"/>
                      </a:cubicBezTo>
                      <a:cubicBezTo>
                        <a:pt x="0" y="2"/>
                        <a:pt x="0" y="2"/>
                        <a:pt x="0" y="2"/>
                      </a:cubicBezTo>
                      <a:cubicBezTo>
                        <a:pt x="1" y="2"/>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0" name="Freeform 327"/>
                <p:cNvSpPr>
                  <a:spLocks/>
                </p:cNvSpPr>
                <p:nvPr/>
              </p:nvSpPr>
              <p:spPr bwMode="auto">
                <a:xfrm>
                  <a:off x="1653" y="1403"/>
                  <a:ext cx="2" cy="3"/>
                </a:xfrm>
                <a:custGeom>
                  <a:avLst/>
                  <a:gdLst>
                    <a:gd name="T0" fmla="*/ 0 w 1"/>
                    <a:gd name="T1" fmla="*/ 1 h 1"/>
                    <a:gd name="T2" fmla="*/ 0 w 1"/>
                    <a:gd name="T3" fmla="*/ 0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0"/>
                      </a:cubicBezTo>
                      <a:cubicBezTo>
                        <a:pt x="0" y="0"/>
                        <a:pt x="0" y="0"/>
                        <a:pt x="0" y="0"/>
                      </a:cubicBezTo>
                      <a:cubicBezTo>
                        <a:pt x="1" y="0"/>
                        <a:pt x="1" y="0"/>
                        <a:pt x="1" y="0"/>
                      </a:cubicBezTo>
                      <a:cubicBezTo>
                        <a:pt x="1" y="0"/>
                        <a:pt x="1"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1" name="Freeform 328"/>
                <p:cNvSpPr>
                  <a:spLocks/>
                </p:cNvSpPr>
                <p:nvPr/>
              </p:nvSpPr>
              <p:spPr bwMode="auto">
                <a:xfrm>
                  <a:off x="1653" y="1403"/>
                  <a:ext cx="2" cy="3"/>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1 w 1"/>
                    <a:gd name="T13" fmla="*/ 0 h 1"/>
                    <a:gd name="T14" fmla="*/ 1 w 1"/>
                    <a:gd name="T15" fmla="*/ 0 h 1"/>
                    <a:gd name="T16" fmla="*/ 1 w 1"/>
                    <a:gd name="T17" fmla="*/ 1 h 1"/>
                    <a:gd name="T18" fmla="*/ 0 w 1"/>
                    <a:gd name="T19" fmla="*/ 1 h 1"/>
                    <a:gd name="T20" fmla="*/ 0 w 1"/>
                    <a:gd name="T21" fmla="*/ 1 h 1"/>
                    <a:gd name="T22" fmla="*/ 0 w 1"/>
                    <a:gd name="T23" fmla="*/ 1 h 1"/>
                    <a:gd name="T24" fmla="*/ 1 w 1"/>
                    <a:gd name="T25" fmla="*/ 1 h 1"/>
                    <a:gd name="T26" fmla="*/ 1 w 1"/>
                    <a:gd name="T27" fmla="*/ 0 h 1"/>
                    <a:gd name="T28" fmla="*/ 1 w 1"/>
                    <a:gd name="T29" fmla="*/ 0 h 1"/>
                    <a:gd name="T30" fmla="*/ 0 w 1"/>
                    <a:gd name="T31" fmla="*/ 0 h 1"/>
                    <a:gd name="T32" fmla="*/ 0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1"/>
                      </a:cubicBezTo>
                      <a:cubicBezTo>
                        <a:pt x="1" y="1"/>
                        <a:pt x="1" y="1"/>
                        <a:pt x="0" y="1"/>
                      </a:cubicBezTo>
                      <a:cubicBezTo>
                        <a:pt x="0" y="1"/>
                        <a:pt x="0" y="1"/>
                        <a:pt x="0" y="1"/>
                      </a:cubicBezTo>
                      <a:cubicBezTo>
                        <a:pt x="0" y="1"/>
                        <a:pt x="0" y="1"/>
                        <a:pt x="0" y="1"/>
                      </a:cubicBezTo>
                      <a:cubicBezTo>
                        <a:pt x="1" y="1"/>
                        <a:pt x="1" y="1"/>
                        <a:pt x="1" y="1"/>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0"/>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2" name="Freeform 329"/>
                <p:cNvSpPr>
                  <a:spLocks/>
                </p:cNvSpPr>
                <p:nvPr/>
              </p:nvSpPr>
              <p:spPr bwMode="auto">
                <a:xfrm>
                  <a:off x="1610" y="1385"/>
                  <a:ext cx="3" cy="7"/>
                </a:xfrm>
                <a:custGeom>
                  <a:avLst/>
                  <a:gdLst>
                    <a:gd name="T0" fmla="*/ 1 w 1"/>
                    <a:gd name="T1" fmla="*/ 1 h 3"/>
                    <a:gd name="T2" fmla="*/ 1 w 1"/>
                    <a:gd name="T3" fmla="*/ 2 h 3"/>
                    <a:gd name="T4" fmla="*/ 0 w 1"/>
                    <a:gd name="T5" fmla="*/ 3 h 3"/>
                    <a:gd name="T6" fmla="*/ 0 w 1"/>
                    <a:gd name="T7" fmla="*/ 1 h 3"/>
                    <a:gd name="T8" fmla="*/ 1 w 1"/>
                    <a:gd name="T9" fmla="*/ 1 h 3"/>
                  </a:gdLst>
                  <a:ahLst/>
                  <a:cxnLst>
                    <a:cxn ang="0">
                      <a:pos x="T0" y="T1"/>
                    </a:cxn>
                    <a:cxn ang="0">
                      <a:pos x="T2" y="T3"/>
                    </a:cxn>
                    <a:cxn ang="0">
                      <a:pos x="T4" y="T5"/>
                    </a:cxn>
                    <a:cxn ang="0">
                      <a:pos x="T6" y="T7"/>
                    </a:cxn>
                    <a:cxn ang="0">
                      <a:pos x="T8" y="T9"/>
                    </a:cxn>
                  </a:cxnLst>
                  <a:rect l="0" t="0" r="r" b="b"/>
                  <a:pathLst>
                    <a:path w="1" h="3">
                      <a:moveTo>
                        <a:pt x="1" y="1"/>
                      </a:moveTo>
                      <a:cubicBezTo>
                        <a:pt x="1" y="1"/>
                        <a:pt x="1" y="1"/>
                        <a:pt x="1" y="2"/>
                      </a:cubicBezTo>
                      <a:cubicBezTo>
                        <a:pt x="1" y="2"/>
                        <a:pt x="1" y="3"/>
                        <a:pt x="0" y="3"/>
                      </a:cubicBezTo>
                      <a:cubicBezTo>
                        <a:pt x="0" y="3"/>
                        <a:pt x="0" y="2"/>
                        <a:pt x="0" y="1"/>
                      </a:cubicBezTo>
                      <a:cubicBezTo>
                        <a:pt x="0" y="1"/>
                        <a:pt x="0" y="0"/>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3" name="Freeform 330"/>
                <p:cNvSpPr>
                  <a:spLocks/>
                </p:cNvSpPr>
                <p:nvPr/>
              </p:nvSpPr>
              <p:spPr bwMode="auto">
                <a:xfrm>
                  <a:off x="1610" y="1385"/>
                  <a:ext cx="3" cy="7"/>
                </a:xfrm>
                <a:custGeom>
                  <a:avLst/>
                  <a:gdLst>
                    <a:gd name="T0" fmla="*/ 1 w 1"/>
                    <a:gd name="T1" fmla="*/ 1 h 3"/>
                    <a:gd name="T2" fmla="*/ 1 w 1"/>
                    <a:gd name="T3" fmla="*/ 1 h 3"/>
                    <a:gd name="T4" fmla="*/ 1 w 1"/>
                    <a:gd name="T5" fmla="*/ 1 h 3"/>
                    <a:gd name="T6" fmla="*/ 1 w 1"/>
                    <a:gd name="T7" fmla="*/ 2 h 3"/>
                    <a:gd name="T8" fmla="*/ 1 w 1"/>
                    <a:gd name="T9" fmla="*/ 2 h 3"/>
                    <a:gd name="T10" fmla="*/ 0 w 1"/>
                    <a:gd name="T11" fmla="*/ 3 h 3"/>
                    <a:gd name="T12" fmla="*/ 0 w 1"/>
                    <a:gd name="T13" fmla="*/ 2 h 3"/>
                    <a:gd name="T14" fmla="*/ 0 w 1"/>
                    <a:gd name="T15" fmla="*/ 1 h 3"/>
                    <a:gd name="T16" fmla="*/ 0 w 1"/>
                    <a:gd name="T17" fmla="*/ 1 h 3"/>
                    <a:gd name="T18" fmla="*/ 1 w 1"/>
                    <a:gd name="T19" fmla="*/ 1 h 3"/>
                    <a:gd name="T20" fmla="*/ 1 w 1"/>
                    <a:gd name="T21" fmla="*/ 1 h 3"/>
                    <a:gd name="T22" fmla="*/ 1 w 1"/>
                    <a:gd name="T23" fmla="*/ 1 h 3"/>
                    <a:gd name="T24" fmla="*/ 0 w 1"/>
                    <a:gd name="T25" fmla="*/ 1 h 3"/>
                    <a:gd name="T26" fmla="*/ 0 w 1"/>
                    <a:gd name="T27" fmla="*/ 1 h 3"/>
                    <a:gd name="T28" fmla="*/ 0 w 1"/>
                    <a:gd name="T29" fmla="*/ 2 h 3"/>
                    <a:gd name="T30" fmla="*/ 0 w 1"/>
                    <a:gd name="T31" fmla="*/ 3 h 3"/>
                    <a:gd name="T32" fmla="*/ 1 w 1"/>
                    <a:gd name="T33" fmla="*/ 2 h 3"/>
                    <a:gd name="T34" fmla="*/ 1 w 1"/>
                    <a:gd name="T35" fmla="*/ 2 h 3"/>
                    <a:gd name="T36" fmla="*/ 1 w 1"/>
                    <a:gd name="T37" fmla="*/ 1 h 3"/>
                    <a:gd name="T38" fmla="*/ 1 w 1"/>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3">
                      <a:moveTo>
                        <a:pt x="1" y="1"/>
                      </a:moveTo>
                      <a:cubicBezTo>
                        <a:pt x="1" y="1"/>
                        <a:pt x="1" y="1"/>
                        <a:pt x="1" y="1"/>
                      </a:cubicBezTo>
                      <a:cubicBezTo>
                        <a:pt x="1" y="1"/>
                        <a:pt x="1" y="1"/>
                        <a:pt x="1" y="1"/>
                      </a:cubicBezTo>
                      <a:cubicBezTo>
                        <a:pt x="1" y="1"/>
                        <a:pt x="1" y="1"/>
                        <a:pt x="1" y="2"/>
                      </a:cubicBezTo>
                      <a:cubicBezTo>
                        <a:pt x="1" y="2"/>
                        <a:pt x="1" y="2"/>
                        <a:pt x="1" y="2"/>
                      </a:cubicBezTo>
                      <a:cubicBezTo>
                        <a:pt x="1" y="2"/>
                        <a:pt x="1" y="3"/>
                        <a:pt x="0" y="3"/>
                      </a:cubicBezTo>
                      <a:cubicBezTo>
                        <a:pt x="0" y="3"/>
                        <a:pt x="0" y="2"/>
                        <a:pt x="0" y="2"/>
                      </a:cubicBezTo>
                      <a:cubicBezTo>
                        <a:pt x="0" y="2"/>
                        <a:pt x="0" y="2"/>
                        <a:pt x="0" y="1"/>
                      </a:cubicBezTo>
                      <a:cubicBezTo>
                        <a:pt x="0" y="1"/>
                        <a:pt x="0" y="1"/>
                        <a:pt x="0" y="1"/>
                      </a:cubicBezTo>
                      <a:cubicBezTo>
                        <a:pt x="0" y="1"/>
                        <a:pt x="0" y="1"/>
                        <a:pt x="1" y="1"/>
                      </a:cubicBezTo>
                      <a:cubicBezTo>
                        <a:pt x="1" y="1"/>
                        <a:pt x="1" y="1"/>
                        <a:pt x="1" y="1"/>
                      </a:cubicBezTo>
                      <a:cubicBezTo>
                        <a:pt x="1" y="1"/>
                        <a:pt x="1" y="1"/>
                        <a:pt x="1" y="1"/>
                      </a:cubicBezTo>
                      <a:cubicBezTo>
                        <a:pt x="0" y="0"/>
                        <a:pt x="0" y="1"/>
                        <a:pt x="0" y="1"/>
                      </a:cubicBezTo>
                      <a:cubicBezTo>
                        <a:pt x="0" y="1"/>
                        <a:pt x="0" y="1"/>
                        <a:pt x="0" y="1"/>
                      </a:cubicBezTo>
                      <a:cubicBezTo>
                        <a:pt x="0" y="2"/>
                        <a:pt x="0" y="2"/>
                        <a:pt x="0" y="2"/>
                      </a:cubicBezTo>
                      <a:cubicBezTo>
                        <a:pt x="0" y="2"/>
                        <a:pt x="0" y="3"/>
                        <a:pt x="0" y="3"/>
                      </a:cubicBezTo>
                      <a:cubicBezTo>
                        <a:pt x="1" y="3"/>
                        <a:pt x="1" y="2"/>
                        <a:pt x="1" y="2"/>
                      </a:cubicBezTo>
                      <a:cubicBezTo>
                        <a:pt x="1" y="2"/>
                        <a:pt x="1" y="2"/>
                        <a:pt x="1" y="2"/>
                      </a:cubicBezTo>
                      <a:cubicBezTo>
                        <a:pt x="1"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4" name="Freeform 331"/>
                <p:cNvSpPr>
                  <a:spLocks/>
                </p:cNvSpPr>
                <p:nvPr/>
              </p:nvSpPr>
              <p:spPr bwMode="auto">
                <a:xfrm>
                  <a:off x="1606" y="1382"/>
                  <a:ext cx="2" cy="5"/>
                </a:xfrm>
                <a:custGeom>
                  <a:avLst/>
                  <a:gdLst>
                    <a:gd name="T0" fmla="*/ 1 w 1"/>
                    <a:gd name="T1" fmla="*/ 0 h 2"/>
                    <a:gd name="T2" fmla="*/ 1 w 1"/>
                    <a:gd name="T3" fmla="*/ 1 h 2"/>
                    <a:gd name="T4" fmla="*/ 0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1"/>
                      </a:cubicBezTo>
                      <a:cubicBezTo>
                        <a:pt x="1" y="1"/>
                        <a:pt x="1" y="2"/>
                        <a:pt x="0" y="2"/>
                      </a:cubicBezTo>
                      <a:cubicBezTo>
                        <a:pt x="0" y="2"/>
                        <a:pt x="0" y="1"/>
                        <a:pt x="0" y="1"/>
                      </a:cubicBezTo>
                      <a:cubicBezTo>
                        <a:pt x="0" y="0"/>
                        <a:pt x="0"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5" name="Freeform 332"/>
                <p:cNvSpPr>
                  <a:spLocks/>
                </p:cNvSpPr>
                <p:nvPr/>
              </p:nvSpPr>
              <p:spPr bwMode="auto">
                <a:xfrm>
                  <a:off x="1606" y="1382"/>
                  <a:ext cx="2" cy="5"/>
                </a:xfrm>
                <a:custGeom>
                  <a:avLst/>
                  <a:gdLst>
                    <a:gd name="T0" fmla="*/ 1 w 1"/>
                    <a:gd name="T1" fmla="*/ 0 h 2"/>
                    <a:gd name="T2" fmla="*/ 1 w 1"/>
                    <a:gd name="T3" fmla="*/ 0 h 2"/>
                    <a:gd name="T4" fmla="*/ 1 w 1"/>
                    <a:gd name="T5" fmla="*/ 0 h 2"/>
                    <a:gd name="T6" fmla="*/ 1 w 1"/>
                    <a:gd name="T7" fmla="*/ 1 h 2"/>
                    <a:gd name="T8" fmla="*/ 1 w 1"/>
                    <a:gd name="T9" fmla="*/ 1 h 2"/>
                    <a:gd name="T10" fmla="*/ 0 w 1"/>
                    <a:gd name="T11" fmla="*/ 2 h 2"/>
                    <a:gd name="T12" fmla="*/ 0 w 1"/>
                    <a:gd name="T13" fmla="*/ 1 h 2"/>
                    <a:gd name="T14" fmla="*/ 0 w 1"/>
                    <a:gd name="T15" fmla="*/ 1 h 2"/>
                    <a:gd name="T16" fmla="*/ 0 w 1"/>
                    <a:gd name="T17" fmla="*/ 0 h 2"/>
                    <a:gd name="T18" fmla="*/ 1 w 1"/>
                    <a:gd name="T19" fmla="*/ 0 h 2"/>
                    <a:gd name="T20" fmla="*/ 1 w 1"/>
                    <a:gd name="T21" fmla="*/ 0 h 2"/>
                    <a:gd name="T22" fmla="*/ 1 w 1"/>
                    <a:gd name="T23" fmla="*/ 0 h 2"/>
                    <a:gd name="T24" fmla="*/ 0 w 1"/>
                    <a:gd name="T25" fmla="*/ 0 h 2"/>
                    <a:gd name="T26" fmla="*/ 0 w 1"/>
                    <a:gd name="T27" fmla="*/ 1 h 2"/>
                    <a:gd name="T28" fmla="*/ 0 w 1"/>
                    <a:gd name="T29" fmla="*/ 1 h 2"/>
                    <a:gd name="T30" fmla="*/ 0 w 1"/>
                    <a:gd name="T31" fmla="*/ 2 h 2"/>
                    <a:gd name="T32" fmla="*/ 1 w 1"/>
                    <a:gd name="T33" fmla="*/ 1 h 2"/>
                    <a:gd name="T34" fmla="*/ 1 w 1"/>
                    <a:gd name="T35" fmla="*/ 1 h 2"/>
                    <a:gd name="T36" fmla="*/ 1 w 1"/>
                    <a:gd name="T37" fmla="*/ 0 h 2"/>
                    <a:gd name="T38" fmla="*/ 1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0"/>
                      </a:move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0" y="2"/>
                        <a:pt x="0" y="2"/>
                        <a:pt x="0" y="2"/>
                      </a:cubicBezTo>
                      <a:cubicBezTo>
                        <a:pt x="1" y="2"/>
                        <a:pt x="1" y="2"/>
                        <a:pt x="1" y="1"/>
                      </a:cubicBezTo>
                      <a:cubicBezTo>
                        <a:pt x="1" y="1"/>
                        <a:pt x="1" y="1"/>
                        <a:pt x="1" y="1"/>
                      </a:cubicBezTo>
                      <a:cubicBezTo>
                        <a:pt x="1" y="1"/>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6" name="Freeform 333"/>
                <p:cNvSpPr>
                  <a:spLocks/>
                </p:cNvSpPr>
                <p:nvPr/>
              </p:nvSpPr>
              <p:spPr bwMode="auto">
                <a:xfrm>
                  <a:off x="1596" y="1377"/>
                  <a:ext cx="2" cy="5"/>
                </a:xfrm>
                <a:custGeom>
                  <a:avLst/>
                  <a:gdLst>
                    <a:gd name="T0" fmla="*/ 1 w 1"/>
                    <a:gd name="T1" fmla="*/ 0 h 2"/>
                    <a:gd name="T2" fmla="*/ 1 w 1"/>
                    <a:gd name="T3" fmla="*/ 1 h 2"/>
                    <a:gd name="T4" fmla="*/ 0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0"/>
                        <a:pt x="1" y="1"/>
                      </a:cubicBezTo>
                      <a:cubicBezTo>
                        <a:pt x="1" y="1"/>
                        <a:pt x="1" y="2"/>
                        <a:pt x="0" y="2"/>
                      </a:cubicBezTo>
                      <a:cubicBezTo>
                        <a:pt x="0" y="2"/>
                        <a:pt x="0" y="1"/>
                        <a:pt x="0" y="1"/>
                      </a:cubicBezTo>
                      <a:cubicBezTo>
                        <a:pt x="0" y="0"/>
                        <a:pt x="0"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7" name="Freeform 334"/>
                <p:cNvSpPr>
                  <a:spLocks/>
                </p:cNvSpPr>
                <p:nvPr/>
              </p:nvSpPr>
              <p:spPr bwMode="auto">
                <a:xfrm>
                  <a:off x="1596" y="1377"/>
                  <a:ext cx="2" cy="5"/>
                </a:xfrm>
                <a:custGeom>
                  <a:avLst/>
                  <a:gdLst>
                    <a:gd name="T0" fmla="*/ 1 w 1"/>
                    <a:gd name="T1" fmla="*/ 0 h 2"/>
                    <a:gd name="T2" fmla="*/ 1 w 1"/>
                    <a:gd name="T3" fmla="*/ 0 h 2"/>
                    <a:gd name="T4" fmla="*/ 1 w 1"/>
                    <a:gd name="T5" fmla="*/ 0 h 2"/>
                    <a:gd name="T6" fmla="*/ 1 w 1"/>
                    <a:gd name="T7" fmla="*/ 1 h 2"/>
                    <a:gd name="T8" fmla="*/ 1 w 1"/>
                    <a:gd name="T9" fmla="*/ 1 h 2"/>
                    <a:gd name="T10" fmla="*/ 0 w 1"/>
                    <a:gd name="T11" fmla="*/ 2 h 2"/>
                    <a:gd name="T12" fmla="*/ 0 w 1"/>
                    <a:gd name="T13" fmla="*/ 1 h 2"/>
                    <a:gd name="T14" fmla="*/ 0 w 1"/>
                    <a:gd name="T15" fmla="*/ 1 h 2"/>
                    <a:gd name="T16" fmla="*/ 0 w 1"/>
                    <a:gd name="T17" fmla="*/ 0 h 2"/>
                    <a:gd name="T18" fmla="*/ 1 w 1"/>
                    <a:gd name="T19" fmla="*/ 0 h 2"/>
                    <a:gd name="T20" fmla="*/ 1 w 1"/>
                    <a:gd name="T21" fmla="*/ 0 h 2"/>
                    <a:gd name="T22" fmla="*/ 1 w 1"/>
                    <a:gd name="T23" fmla="*/ 0 h 2"/>
                    <a:gd name="T24" fmla="*/ 0 w 1"/>
                    <a:gd name="T25" fmla="*/ 0 h 2"/>
                    <a:gd name="T26" fmla="*/ 0 w 1"/>
                    <a:gd name="T27" fmla="*/ 1 h 2"/>
                    <a:gd name="T28" fmla="*/ 0 w 1"/>
                    <a:gd name="T29" fmla="*/ 1 h 2"/>
                    <a:gd name="T30" fmla="*/ 0 w 1"/>
                    <a:gd name="T31" fmla="*/ 2 h 2"/>
                    <a:gd name="T32" fmla="*/ 1 w 1"/>
                    <a:gd name="T33" fmla="*/ 1 h 2"/>
                    <a:gd name="T34" fmla="*/ 1 w 1"/>
                    <a:gd name="T35" fmla="*/ 1 h 2"/>
                    <a:gd name="T36" fmla="*/ 1 w 1"/>
                    <a:gd name="T37" fmla="*/ 0 h 2"/>
                    <a:gd name="T38" fmla="*/ 1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0"/>
                      </a:move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1"/>
                      </a:cubicBezTo>
                      <a:cubicBezTo>
                        <a:pt x="0" y="1"/>
                        <a:pt x="0" y="1"/>
                        <a:pt x="0" y="1"/>
                      </a:cubicBezTo>
                      <a:cubicBezTo>
                        <a:pt x="0" y="1"/>
                        <a:pt x="0" y="0"/>
                        <a:pt x="0" y="0"/>
                      </a:cubicBezTo>
                      <a:cubicBezTo>
                        <a:pt x="0" y="0"/>
                        <a:pt x="0" y="0"/>
                        <a:pt x="1" y="0"/>
                      </a:cubicBezTo>
                      <a:cubicBezTo>
                        <a:pt x="1" y="0"/>
                        <a:pt x="1" y="0"/>
                        <a:pt x="1" y="0"/>
                      </a:cubicBezTo>
                      <a:cubicBezTo>
                        <a:pt x="1" y="0"/>
                        <a:pt x="1" y="0"/>
                        <a:pt x="1" y="0"/>
                      </a:cubicBezTo>
                      <a:cubicBezTo>
                        <a:pt x="0" y="0"/>
                        <a:pt x="0" y="0"/>
                        <a:pt x="0" y="0"/>
                      </a:cubicBezTo>
                      <a:cubicBezTo>
                        <a:pt x="0" y="0"/>
                        <a:pt x="0" y="1"/>
                        <a:pt x="0" y="1"/>
                      </a:cubicBezTo>
                      <a:cubicBezTo>
                        <a:pt x="0" y="1"/>
                        <a:pt x="0" y="1"/>
                        <a:pt x="0" y="1"/>
                      </a:cubicBezTo>
                      <a:cubicBezTo>
                        <a:pt x="0" y="2"/>
                        <a:pt x="0" y="2"/>
                        <a:pt x="0" y="2"/>
                      </a:cubicBezTo>
                      <a:cubicBezTo>
                        <a:pt x="1" y="2"/>
                        <a:pt x="1" y="2"/>
                        <a:pt x="1" y="1"/>
                      </a:cubicBezTo>
                      <a:cubicBezTo>
                        <a:pt x="1" y="1"/>
                        <a:pt x="1" y="1"/>
                        <a:pt x="1" y="1"/>
                      </a:cubicBezTo>
                      <a:cubicBezTo>
                        <a:pt x="1" y="1"/>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8" name="Oval 335"/>
                <p:cNvSpPr>
                  <a:spLocks noChangeArrowheads="1"/>
                </p:cNvSpPr>
                <p:nvPr/>
              </p:nvSpPr>
              <p:spPr bwMode="auto">
                <a:xfrm>
                  <a:off x="1601" y="1380"/>
                  <a:ext cx="2" cy="2"/>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09" name="Freeform 336"/>
                <p:cNvSpPr>
                  <a:spLocks/>
                </p:cNvSpPr>
                <p:nvPr/>
              </p:nvSpPr>
              <p:spPr bwMode="auto">
                <a:xfrm>
                  <a:off x="1601" y="1380"/>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1 w 1"/>
                    <a:gd name="T11" fmla="*/ 1 h 1"/>
                    <a:gd name="T12" fmla="*/ 0 w 1"/>
                    <a:gd name="T13" fmla="*/ 1 h 1"/>
                    <a:gd name="T14" fmla="*/ 0 w 1"/>
                    <a:gd name="T15" fmla="*/ 0 h 1"/>
                    <a:gd name="T16" fmla="*/ 0 w 1"/>
                    <a:gd name="T17" fmla="*/ 0 h 1"/>
                    <a:gd name="T18" fmla="*/ 1 w 1"/>
                    <a:gd name="T19" fmla="*/ 0 h 1"/>
                    <a:gd name="T20" fmla="*/ 1 w 1"/>
                    <a:gd name="T21" fmla="*/ 0 h 1"/>
                    <a:gd name="T22" fmla="*/ 1 w 1"/>
                    <a:gd name="T23" fmla="*/ 0 h 1"/>
                    <a:gd name="T24" fmla="*/ 0 w 1"/>
                    <a:gd name="T25" fmla="*/ 0 h 1"/>
                    <a:gd name="T26" fmla="*/ 0 w 1"/>
                    <a:gd name="T27" fmla="*/ 0 h 1"/>
                    <a:gd name="T28" fmla="*/ 0 w 1"/>
                    <a:gd name="T29" fmla="*/ 1 h 1"/>
                    <a:gd name="T30" fmla="*/ 1 w 1"/>
                    <a:gd name="T31" fmla="*/ 1 h 1"/>
                    <a:gd name="T32" fmla="*/ 1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0" y="1"/>
                        <a:pt x="0" y="1"/>
                        <a:pt x="0" y="1"/>
                      </a:cubicBezTo>
                      <a:cubicBezTo>
                        <a:pt x="0" y="1"/>
                        <a:pt x="0" y="1"/>
                        <a:pt x="0" y="0"/>
                      </a:cubicBezTo>
                      <a:cubicBezTo>
                        <a:pt x="0" y="0"/>
                        <a:pt x="0" y="0"/>
                        <a:pt x="0" y="0"/>
                      </a:cubicBezTo>
                      <a:cubicBezTo>
                        <a:pt x="0" y="0"/>
                        <a:pt x="1" y="0"/>
                        <a:pt x="1" y="0"/>
                      </a:cubicBezTo>
                      <a:cubicBezTo>
                        <a:pt x="1" y="0"/>
                        <a:pt x="1" y="0"/>
                        <a:pt x="1" y="0"/>
                      </a:cubicBezTo>
                      <a:cubicBezTo>
                        <a:pt x="1" y="0"/>
                        <a:pt x="1" y="0"/>
                        <a:pt x="1" y="0"/>
                      </a:cubicBezTo>
                      <a:cubicBezTo>
                        <a:pt x="1" y="0"/>
                        <a:pt x="0" y="0"/>
                        <a:pt x="0" y="0"/>
                      </a:cubicBezTo>
                      <a:cubicBezTo>
                        <a:pt x="0" y="0"/>
                        <a:pt x="0" y="0"/>
                        <a:pt x="0" y="0"/>
                      </a:cubicBezTo>
                      <a:cubicBezTo>
                        <a:pt x="0" y="1"/>
                        <a:pt x="0" y="1"/>
                        <a:pt x="0" y="1"/>
                      </a:cubicBezTo>
                      <a:cubicBezTo>
                        <a:pt x="0" y="1"/>
                        <a:pt x="0" y="1"/>
                        <a:pt x="1" y="1"/>
                      </a:cubicBezTo>
                      <a:cubicBezTo>
                        <a:pt x="1" y="1"/>
                        <a:pt x="1" y="1"/>
                        <a:pt x="1" y="1"/>
                      </a:cubicBezTo>
                      <a:cubicBezTo>
                        <a:pt x="1" y="1"/>
                        <a:pt x="1" y="1"/>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0" name="Freeform 337"/>
                <p:cNvSpPr>
                  <a:spLocks/>
                </p:cNvSpPr>
                <p:nvPr/>
              </p:nvSpPr>
              <p:spPr bwMode="auto">
                <a:xfrm>
                  <a:off x="1591" y="1377"/>
                  <a:ext cx="3" cy="3"/>
                </a:xfrm>
                <a:custGeom>
                  <a:avLst/>
                  <a:gdLst>
                    <a:gd name="T0" fmla="*/ 1 w 1"/>
                    <a:gd name="T1" fmla="*/ 0 h 1"/>
                    <a:gd name="T2" fmla="*/ 1 w 1"/>
                    <a:gd name="T3" fmla="*/ 1 h 1"/>
                    <a:gd name="T4" fmla="*/ 1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1" y="1"/>
                        <a:pt x="1" y="1"/>
                      </a:cubicBezTo>
                      <a:cubicBezTo>
                        <a:pt x="0" y="1"/>
                        <a:pt x="0" y="1"/>
                        <a:pt x="0" y="1"/>
                      </a:cubicBezTo>
                      <a:cubicBezTo>
                        <a:pt x="0"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1" name="Freeform 338"/>
                <p:cNvSpPr>
                  <a:spLocks/>
                </p:cNvSpPr>
                <p:nvPr/>
              </p:nvSpPr>
              <p:spPr bwMode="auto">
                <a:xfrm>
                  <a:off x="1591" y="1377"/>
                  <a:ext cx="3" cy="3"/>
                </a:xfrm>
                <a:custGeom>
                  <a:avLst/>
                  <a:gdLst>
                    <a:gd name="T0" fmla="*/ 1 w 1"/>
                    <a:gd name="T1" fmla="*/ 0 h 1"/>
                    <a:gd name="T2" fmla="*/ 1 w 1"/>
                    <a:gd name="T3" fmla="*/ 0 h 1"/>
                    <a:gd name="T4" fmla="*/ 1 w 1"/>
                    <a:gd name="T5" fmla="*/ 0 h 1"/>
                    <a:gd name="T6" fmla="*/ 1 w 1"/>
                    <a:gd name="T7" fmla="*/ 1 h 1"/>
                    <a:gd name="T8" fmla="*/ 1 w 1"/>
                    <a:gd name="T9" fmla="*/ 1 h 1"/>
                    <a:gd name="T10" fmla="*/ 1 w 1"/>
                    <a:gd name="T11" fmla="*/ 1 h 1"/>
                    <a:gd name="T12" fmla="*/ 0 w 1"/>
                    <a:gd name="T13" fmla="*/ 1 h 1"/>
                    <a:gd name="T14" fmla="*/ 0 w 1"/>
                    <a:gd name="T15" fmla="*/ 1 h 1"/>
                    <a:gd name="T16" fmla="*/ 0 w 1"/>
                    <a:gd name="T17" fmla="*/ 0 h 1"/>
                    <a:gd name="T18" fmla="*/ 1 w 1"/>
                    <a:gd name="T19" fmla="*/ 0 h 1"/>
                    <a:gd name="T20" fmla="*/ 1 w 1"/>
                    <a:gd name="T21" fmla="*/ 0 h 1"/>
                    <a:gd name="T22" fmla="*/ 1 w 1"/>
                    <a:gd name="T23" fmla="*/ 0 h 1"/>
                    <a:gd name="T24" fmla="*/ 0 w 1"/>
                    <a:gd name="T25" fmla="*/ 0 h 1"/>
                    <a:gd name="T26" fmla="*/ 0 w 1"/>
                    <a:gd name="T27" fmla="*/ 1 h 1"/>
                    <a:gd name="T28" fmla="*/ 0 w 1"/>
                    <a:gd name="T29" fmla="*/ 1 h 1"/>
                    <a:gd name="T30" fmla="*/ 1 w 1"/>
                    <a:gd name="T31" fmla="*/ 1 h 1"/>
                    <a:gd name="T32" fmla="*/ 1 w 1"/>
                    <a:gd name="T33" fmla="*/ 1 h 1"/>
                    <a:gd name="T34" fmla="*/ 1 w 1"/>
                    <a:gd name="T35" fmla="*/ 1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0" y="1"/>
                        <a:pt x="0" y="1"/>
                      </a:cubicBezTo>
                      <a:cubicBezTo>
                        <a:pt x="0" y="1"/>
                        <a:pt x="0" y="1"/>
                        <a:pt x="0" y="1"/>
                      </a:cubicBezTo>
                      <a:cubicBezTo>
                        <a:pt x="0" y="1"/>
                        <a:pt x="0" y="0"/>
                        <a:pt x="0" y="0"/>
                      </a:cubicBezTo>
                      <a:cubicBezTo>
                        <a:pt x="1" y="0"/>
                        <a:pt x="1" y="0"/>
                        <a:pt x="1" y="0"/>
                      </a:cubicBezTo>
                      <a:cubicBezTo>
                        <a:pt x="1" y="0"/>
                        <a:pt x="1" y="0"/>
                        <a:pt x="1" y="0"/>
                      </a:cubicBezTo>
                      <a:cubicBezTo>
                        <a:pt x="1" y="0"/>
                        <a:pt x="1" y="0"/>
                        <a:pt x="1" y="0"/>
                      </a:cubicBezTo>
                      <a:cubicBezTo>
                        <a:pt x="1" y="0"/>
                        <a:pt x="1" y="0"/>
                        <a:pt x="0" y="0"/>
                      </a:cubicBezTo>
                      <a:cubicBezTo>
                        <a:pt x="0" y="0"/>
                        <a:pt x="0" y="1"/>
                        <a:pt x="0" y="1"/>
                      </a:cubicBezTo>
                      <a:cubicBezTo>
                        <a:pt x="0" y="1"/>
                        <a:pt x="0" y="1"/>
                        <a:pt x="0" y="1"/>
                      </a:cubicBezTo>
                      <a:cubicBezTo>
                        <a:pt x="0" y="1"/>
                        <a:pt x="1" y="1"/>
                        <a:pt x="1" y="1"/>
                      </a:cubicBezTo>
                      <a:cubicBezTo>
                        <a:pt x="1" y="1"/>
                        <a:pt x="1" y="1"/>
                        <a:pt x="1" y="1"/>
                      </a:cubicBezTo>
                      <a:cubicBezTo>
                        <a:pt x="1" y="1"/>
                        <a:pt x="1" y="1"/>
                        <a:pt x="1" y="1"/>
                      </a:cubicBezTo>
                      <a:cubicBezTo>
                        <a:pt x="1" y="1"/>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2" name="Freeform 339"/>
                <p:cNvSpPr>
                  <a:spLocks/>
                </p:cNvSpPr>
                <p:nvPr/>
              </p:nvSpPr>
              <p:spPr bwMode="auto">
                <a:xfrm>
                  <a:off x="1589" y="1380"/>
                  <a:ext cx="2" cy="2"/>
                </a:xfrm>
                <a:custGeom>
                  <a:avLst/>
                  <a:gdLst>
                    <a:gd name="T0" fmla="*/ 0 w 1"/>
                    <a:gd name="T1" fmla="*/ 0 h 1"/>
                    <a:gd name="T2" fmla="*/ 1 w 1"/>
                    <a:gd name="T3" fmla="*/ 0 h 1"/>
                    <a:gd name="T4" fmla="*/ 0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1" y="0"/>
                        <a:pt x="0" y="1"/>
                        <a:pt x="0" y="1"/>
                      </a:cubicBezTo>
                      <a:cubicBezTo>
                        <a:pt x="0" y="1"/>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3" name="Freeform 340"/>
                <p:cNvSpPr>
                  <a:spLocks/>
                </p:cNvSpPr>
                <p:nvPr/>
              </p:nvSpPr>
              <p:spPr bwMode="auto">
                <a:xfrm>
                  <a:off x="1589" y="1380"/>
                  <a:ext cx="2" cy="2"/>
                </a:xfrm>
                <a:custGeom>
                  <a:avLst/>
                  <a:gdLst>
                    <a:gd name="T0" fmla="*/ 0 w 1"/>
                    <a:gd name="T1" fmla="*/ 0 h 1"/>
                    <a:gd name="T2" fmla="*/ 0 w 1"/>
                    <a:gd name="T3" fmla="*/ 0 h 1"/>
                    <a:gd name="T4" fmla="*/ 1 w 1"/>
                    <a:gd name="T5" fmla="*/ 0 h 1"/>
                    <a:gd name="T6" fmla="*/ 1 w 1"/>
                    <a:gd name="T7" fmla="*/ 0 h 1"/>
                    <a:gd name="T8" fmla="*/ 0 w 1"/>
                    <a:gd name="T9" fmla="*/ 0 h 1"/>
                    <a:gd name="T10" fmla="*/ 0 w 1"/>
                    <a:gd name="T11" fmla="*/ 1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1 h 1"/>
                    <a:gd name="T32" fmla="*/ 0 w 1"/>
                    <a:gd name="T33" fmla="*/ 0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1" y="0"/>
                        <a:pt x="1" y="0"/>
                      </a:cubicBezTo>
                      <a:cubicBezTo>
                        <a:pt x="1" y="0"/>
                        <a:pt x="1" y="0"/>
                        <a:pt x="1" y="0"/>
                      </a:cubicBezTo>
                      <a:cubicBezTo>
                        <a:pt x="1" y="0"/>
                        <a:pt x="1"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1" y="0"/>
                        <a:pt x="1" y="0"/>
                        <a:pt x="1" y="0"/>
                      </a:cubicBezTo>
                      <a:cubicBezTo>
                        <a:pt x="1" y="0"/>
                        <a:pt x="1" y="0"/>
                        <a:pt x="1" y="0"/>
                      </a:cubicBezTo>
                      <a:cubicBezTo>
                        <a:pt x="1"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4" name="Oval 341"/>
                <p:cNvSpPr>
                  <a:spLocks noChangeArrowheads="1"/>
                </p:cNvSpPr>
                <p:nvPr/>
              </p:nvSpPr>
              <p:spPr bwMode="auto">
                <a:xfrm>
                  <a:off x="1587" y="1380"/>
                  <a:ext cx="1" cy="2"/>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5" name="Freeform 342"/>
                <p:cNvSpPr>
                  <a:spLocks/>
                </p:cNvSpPr>
                <p:nvPr/>
              </p:nvSpPr>
              <p:spPr bwMode="auto">
                <a:xfrm>
                  <a:off x="1587" y="1380"/>
                  <a:ext cx="0" cy="2"/>
                </a:xfrm>
                <a:custGeom>
                  <a:avLst/>
                  <a:gdLst>
                    <a:gd name="T0" fmla="*/ 0 h 1"/>
                    <a:gd name="T1" fmla="*/ 0 h 1"/>
                    <a:gd name="T2" fmla="*/ 0 h 1"/>
                    <a:gd name="T3" fmla="*/ 1 h 1"/>
                    <a:gd name="T4" fmla="*/ 1 h 1"/>
                    <a:gd name="T5" fmla="*/ 1 h 1"/>
                    <a:gd name="T6" fmla="*/ 1 h 1"/>
                    <a:gd name="T7" fmla="*/ 1 h 1"/>
                    <a:gd name="T8" fmla="*/ 0 h 1"/>
                    <a:gd name="T9" fmla="*/ 0 h 1"/>
                    <a:gd name="T10" fmla="*/ 0 h 1"/>
                    <a:gd name="T11" fmla="*/ 0 h 1"/>
                    <a:gd name="T12" fmla="*/ 0 h 1"/>
                    <a:gd name="T13" fmla="*/ 1 h 1"/>
                    <a:gd name="T14" fmla="*/ 1 h 1"/>
                    <a:gd name="T15" fmla="*/ 1 h 1"/>
                    <a:gd name="T16" fmla="*/ 1 h 1"/>
                    <a:gd name="T17" fmla="*/ 1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6" name="Freeform 343"/>
                <p:cNvSpPr>
                  <a:spLocks/>
                </p:cNvSpPr>
                <p:nvPr/>
              </p:nvSpPr>
              <p:spPr bwMode="auto">
                <a:xfrm>
                  <a:off x="1613" y="1392"/>
                  <a:ext cx="4" cy="4"/>
                </a:xfrm>
                <a:custGeom>
                  <a:avLst/>
                  <a:gdLst>
                    <a:gd name="T0" fmla="*/ 1 w 2"/>
                    <a:gd name="T1" fmla="*/ 0 h 2"/>
                    <a:gd name="T2" fmla="*/ 2 w 2"/>
                    <a:gd name="T3" fmla="*/ 1 h 2"/>
                    <a:gd name="T4" fmla="*/ 1 w 2"/>
                    <a:gd name="T5" fmla="*/ 2 h 2"/>
                    <a:gd name="T6" fmla="*/ 0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0"/>
                        <a:pt x="2" y="1"/>
                      </a:cubicBezTo>
                      <a:cubicBezTo>
                        <a:pt x="2" y="1"/>
                        <a:pt x="1" y="2"/>
                        <a:pt x="1" y="2"/>
                      </a:cubicBezTo>
                      <a:cubicBezTo>
                        <a:pt x="1" y="1"/>
                        <a:pt x="0" y="1"/>
                        <a:pt x="0"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7" name="Freeform 344"/>
                <p:cNvSpPr>
                  <a:spLocks/>
                </p:cNvSpPr>
                <p:nvPr/>
              </p:nvSpPr>
              <p:spPr bwMode="auto">
                <a:xfrm>
                  <a:off x="1613" y="1392"/>
                  <a:ext cx="4" cy="4"/>
                </a:xfrm>
                <a:custGeom>
                  <a:avLst/>
                  <a:gdLst>
                    <a:gd name="T0" fmla="*/ 1 w 2"/>
                    <a:gd name="T1" fmla="*/ 0 h 2"/>
                    <a:gd name="T2" fmla="*/ 1 w 2"/>
                    <a:gd name="T3" fmla="*/ 0 h 2"/>
                    <a:gd name="T4" fmla="*/ 2 w 2"/>
                    <a:gd name="T5" fmla="*/ 0 h 2"/>
                    <a:gd name="T6" fmla="*/ 2 w 2"/>
                    <a:gd name="T7" fmla="*/ 1 h 2"/>
                    <a:gd name="T8" fmla="*/ 2 w 2"/>
                    <a:gd name="T9" fmla="*/ 1 h 2"/>
                    <a:gd name="T10" fmla="*/ 1 w 2"/>
                    <a:gd name="T11" fmla="*/ 2 h 2"/>
                    <a:gd name="T12" fmla="*/ 0 w 2"/>
                    <a:gd name="T13" fmla="*/ 1 h 2"/>
                    <a:gd name="T14" fmla="*/ 0 w 2"/>
                    <a:gd name="T15" fmla="*/ 0 h 2"/>
                    <a:gd name="T16" fmla="*/ 1 w 2"/>
                    <a:gd name="T17" fmla="*/ 0 h 2"/>
                    <a:gd name="T18" fmla="*/ 1 w 2"/>
                    <a:gd name="T19" fmla="*/ 0 h 2"/>
                    <a:gd name="T20" fmla="*/ 1 w 2"/>
                    <a:gd name="T21" fmla="*/ 0 h 2"/>
                    <a:gd name="T22" fmla="*/ 1 w 2"/>
                    <a:gd name="T23" fmla="*/ 0 h 2"/>
                    <a:gd name="T24" fmla="*/ 1 w 2"/>
                    <a:gd name="T25" fmla="*/ 0 h 2"/>
                    <a:gd name="T26" fmla="*/ 0 w 2"/>
                    <a:gd name="T27" fmla="*/ 0 h 2"/>
                    <a:gd name="T28" fmla="*/ 0 w 2"/>
                    <a:gd name="T29" fmla="*/ 1 h 2"/>
                    <a:gd name="T30" fmla="*/ 1 w 2"/>
                    <a:gd name="T31" fmla="*/ 2 h 2"/>
                    <a:gd name="T32" fmla="*/ 2 w 2"/>
                    <a:gd name="T33" fmla="*/ 1 h 2"/>
                    <a:gd name="T34" fmla="*/ 2 w 2"/>
                    <a:gd name="T35" fmla="*/ 1 h 2"/>
                    <a:gd name="T36" fmla="*/ 2 w 2"/>
                    <a:gd name="T37" fmla="*/ 0 h 2"/>
                    <a:gd name="T38" fmla="*/ 1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0"/>
                      </a:moveTo>
                      <a:cubicBezTo>
                        <a:pt x="1" y="0"/>
                        <a:pt x="1" y="0"/>
                        <a:pt x="1" y="0"/>
                      </a:cubicBezTo>
                      <a:cubicBezTo>
                        <a:pt x="2" y="0"/>
                        <a:pt x="2" y="0"/>
                        <a:pt x="2" y="0"/>
                      </a:cubicBezTo>
                      <a:cubicBezTo>
                        <a:pt x="2" y="0"/>
                        <a:pt x="2" y="1"/>
                        <a:pt x="2" y="1"/>
                      </a:cubicBezTo>
                      <a:cubicBezTo>
                        <a:pt x="2" y="1"/>
                        <a:pt x="2" y="1"/>
                        <a:pt x="2" y="1"/>
                      </a:cubicBezTo>
                      <a:cubicBezTo>
                        <a:pt x="1" y="2"/>
                        <a:pt x="1" y="2"/>
                        <a:pt x="1" y="2"/>
                      </a:cubicBezTo>
                      <a:cubicBezTo>
                        <a:pt x="1" y="2"/>
                        <a:pt x="1" y="1"/>
                        <a:pt x="0"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1"/>
                        <a:pt x="0" y="1"/>
                        <a:pt x="0" y="1"/>
                      </a:cubicBezTo>
                      <a:cubicBezTo>
                        <a:pt x="1" y="1"/>
                        <a:pt x="1" y="2"/>
                        <a:pt x="1" y="2"/>
                      </a:cubicBezTo>
                      <a:cubicBezTo>
                        <a:pt x="1" y="2"/>
                        <a:pt x="1" y="2"/>
                        <a:pt x="2" y="1"/>
                      </a:cubicBezTo>
                      <a:cubicBezTo>
                        <a:pt x="2" y="1"/>
                        <a:pt x="2" y="1"/>
                        <a:pt x="2" y="1"/>
                      </a:cubicBezTo>
                      <a:cubicBezTo>
                        <a:pt x="2" y="1"/>
                        <a:pt x="2" y="0"/>
                        <a:pt x="2" y="0"/>
                      </a:cubicBezTo>
                      <a:cubicBezTo>
                        <a:pt x="2" y="0"/>
                        <a:pt x="2"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8" name="Oval 345"/>
                <p:cNvSpPr>
                  <a:spLocks noChangeArrowheads="1"/>
                </p:cNvSpPr>
                <p:nvPr/>
              </p:nvSpPr>
              <p:spPr bwMode="auto">
                <a:xfrm>
                  <a:off x="1584" y="1382"/>
                  <a:ext cx="1" cy="3"/>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19" name="Freeform 346"/>
                <p:cNvSpPr>
                  <a:spLocks/>
                </p:cNvSpPr>
                <p:nvPr/>
              </p:nvSpPr>
              <p:spPr bwMode="auto">
                <a:xfrm>
                  <a:off x="1584" y="1382"/>
                  <a:ext cx="0" cy="3"/>
                </a:xfrm>
                <a:custGeom>
                  <a:avLst/>
                  <a:gdLst>
                    <a:gd name="T0" fmla="*/ 0 h 1"/>
                    <a:gd name="T1" fmla="*/ 0 h 1"/>
                    <a:gd name="T2" fmla="*/ 0 h 1"/>
                    <a:gd name="T3" fmla="*/ 0 h 1"/>
                    <a:gd name="T4" fmla="*/ 0 h 1"/>
                    <a:gd name="T5" fmla="*/ 1 h 1"/>
                    <a:gd name="T6" fmla="*/ 0 h 1"/>
                    <a:gd name="T7" fmla="*/ 0 h 1"/>
                    <a:gd name="T8" fmla="*/ 0 h 1"/>
                    <a:gd name="T9" fmla="*/ 0 h 1"/>
                    <a:gd name="T10" fmla="*/ 0 h 1"/>
                    <a:gd name="T11" fmla="*/ 0 h 1"/>
                    <a:gd name="T12" fmla="*/ 0 h 1"/>
                    <a:gd name="T13" fmla="*/ 0 h 1"/>
                    <a:gd name="T14" fmla="*/ 0 h 1"/>
                    <a:gd name="T15" fmla="*/ 1 h 1"/>
                    <a:gd name="T16" fmla="*/ 0 h 1"/>
                    <a:gd name="T17" fmla="*/ 0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0"/>
                      </a:cubicBezTo>
                      <a:cubicBezTo>
                        <a:pt x="0" y="0"/>
                        <a:pt x="0" y="0"/>
                        <a:pt x="0" y="0"/>
                      </a:cubicBezTo>
                      <a:cubicBezTo>
                        <a:pt x="0" y="0"/>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0" name="Freeform 347"/>
                <p:cNvSpPr>
                  <a:spLocks/>
                </p:cNvSpPr>
                <p:nvPr/>
              </p:nvSpPr>
              <p:spPr bwMode="auto">
                <a:xfrm>
                  <a:off x="1452" y="1370"/>
                  <a:ext cx="137" cy="64"/>
                </a:xfrm>
                <a:custGeom>
                  <a:avLst/>
                  <a:gdLst>
                    <a:gd name="T0" fmla="*/ 0 w 58"/>
                    <a:gd name="T1" fmla="*/ 2 h 27"/>
                    <a:gd name="T2" fmla="*/ 30 w 58"/>
                    <a:gd name="T3" fmla="*/ 12 h 27"/>
                    <a:gd name="T4" fmla="*/ 1 w 58"/>
                    <a:gd name="T5" fmla="*/ 0 h 27"/>
                    <a:gd name="T6" fmla="*/ 58 w 58"/>
                    <a:gd name="T7" fmla="*/ 5 h 27"/>
                    <a:gd name="T8" fmla="*/ 4 w 58"/>
                    <a:gd name="T9" fmla="*/ 7 h 27"/>
                    <a:gd name="T10" fmla="*/ 0 w 58"/>
                    <a:gd name="T11" fmla="*/ 2 h 27"/>
                  </a:gdLst>
                  <a:ahLst/>
                  <a:cxnLst>
                    <a:cxn ang="0">
                      <a:pos x="T0" y="T1"/>
                    </a:cxn>
                    <a:cxn ang="0">
                      <a:pos x="T2" y="T3"/>
                    </a:cxn>
                    <a:cxn ang="0">
                      <a:pos x="T4" y="T5"/>
                    </a:cxn>
                    <a:cxn ang="0">
                      <a:pos x="T6" y="T7"/>
                    </a:cxn>
                    <a:cxn ang="0">
                      <a:pos x="T8" y="T9"/>
                    </a:cxn>
                    <a:cxn ang="0">
                      <a:pos x="T10" y="T11"/>
                    </a:cxn>
                  </a:cxnLst>
                  <a:rect l="0" t="0" r="r" b="b"/>
                  <a:pathLst>
                    <a:path w="58" h="27">
                      <a:moveTo>
                        <a:pt x="0" y="2"/>
                      </a:moveTo>
                      <a:cubicBezTo>
                        <a:pt x="10" y="9"/>
                        <a:pt x="19" y="15"/>
                        <a:pt x="30" y="12"/>
                      </a:cubicBezTo>
                      <a:cubicBezTo>
                        <a:pt x="17" y="11"/>
                        <a:pt x="12" y="6"/>
                        <a:pt x="1" y="0"/>
                      </a:cubicBezTo>
                      <a:cubicBezTo>
                        <a:pt x="22" y="1"/>
                        <a:pt x="35" y="13"/>
                        <a:pt x="58" y="5"/>
                      </a:cubicBezTo>
                      <a:cubicBezTo>
                        <a:pt x="50" y="14"/>
                        <a:pt x="22" y="27"/>
                        <a:pt x="4" y="7"/>
                      </a:cubicBezTo>
                      <a:cubicBezTo>
                        <a:pt x="2" y="4"/>
                        <a:pt x="1" y="2"/>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1" name="Freeform 348"/>
                <p:cNvSpPr>
                  <a:spLocks/>
                </p:cNvSpPr>
                <p:nvPr/>
              </p:nvSpPr>
              <p:spPr bwMode="auto">
                <a:xfrm>
                  <a:off x="1452" y="1318"/>
                  <a:ext cx="111" cy="57"/>
                </a:xfrm>
                <a:custGeom>
                  <a:avLst/>
                  <a:gdLst>
                    <a:gd name="T0" fmla="*/ 0 w 47"/>
                    <a:gd name="T1" fmla="*/ 21 h 24"/>
                    <a:gd name="T2" fmla="*/ 26 w 47"/>
                    <a:gd name="T3" fmla="*/ 15 h 24"/>
                    <a:gd name="T4" fmla="*/ 1 w 47"/>
                    <a:gd name="T5" fmla="*/ 22 h 24"/>
                    <a:gd name="T6" fmla="*/ 47 w 47"/>
                    <a:gd name="T7" fmla="*/ 24 h 24"/>
                    <a:gd name="T8" fmla="*/ 3 w 47"/>
                    <a:gd name="T9" fmla="*/ 15 h 24"/>
                    <a:gd name="T10" fmla="*/ 0 w 47"/>
                    <a:gd name="T11" fmla="*/ 21 h 24"/>
                  </a:gdLst>
                  <a:ahLst/>
                  <a:cxnLst>
                    <a:cxn ang="0">
                      <a:pos x="T0" y="T1"/>
                    </a:cxn>
                    <a:cxn ang="0">
                      <a:pos x="T2" y="T3"/>
                    </a:cxn>
                    <a:cxn ang="0">
                      <a:pos x="T4" y="T5"/>
                    </a:cxn>
                    <a:cxn ang="0">
                      <a:pos x="T6" y="T7"/>
                    </a:cxn>
                    <a:cxn ang="0">
                      <a:pos x="T8" y="T9"/>
                    </a:cxn>
                    <a:cxn ang="0">
                      <a:pos x="T10" y="T11"/>
                    </a:cxn>
                  </a:cxnLst>
                  <a:rect l="0" t="0" r="r" b="b"/>
                  <a:pathLst>
                    <a:path w="47" h="24">
                      <a:moveTo>
                        <a:pt x="0" y="21"/>
                      </a:moveTo>
                      <a:cubicBezTo>
                        <a:pt x="9" y="16"/>
                        <a:pt x="16" y="11"/>
                        <a:pt x="26" y="15"/>
                      </a:cubicBezTo>
                      <a:cubicBezTo>
                        <a:pt x="15" y="14"/>
                        <a:pt x="10" y="18"/>
                        <a:pt x="1" y="22"/>
                      </a:cubicBezTo>
                      <a:cubicBezTo>
                        <a:pt x="24" y="24"/>
                        <a:pt x="33" y="15"/>
                        <a:pt x="47" y="24"/>
                      </a:cubicBezTo>
                      <a:cubicBezTo>
                        <a:pt x="37" y="14"/>
                        <a:pt x="17" y="0"/>
                        <a:pt x="3" y="15"/>
                      </a:cubicBezTo>
                      <a:cubicBezTo>
                        <a:pt x="1" y="17"/>
                        <a:pt x="1" y="20"/>
                        <a:pt x="0" y="2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2" name="Freeform 349"/>
                <p:cNvSpPr>
                  <a:spLocks/>
                </p:cNvSpPr>
                <p:nvPr/>
              </p:nvSpPr>
              <p:spPr bwMode="auto">
                <a:xfrm>
                  <a:off x="1523" y="1307"/>
                  <a:ext cx="92" cy="78"/>
                </a:xfrm>
                <a:custGeom>
                  <a:avLst/>
                  <a:gdLst>
                    <a:gd name="T0" fmla="*/ 32 w 39"/>
                    <a:gd name="T1" fmla="*/ 0 h 33"/>
                    <a:gd name="T2" fmla="*/ 38 w 39"/>
                    <a:gd name="T3" fmla="*/ 5 h 33"/>
                    <a:gd name="T4" fmla="*/ 39 w 39"/>
                    <a:gd name="T5" fmla="*/ 11 h 33"/>
                    <a:gd name="T6" fmla="*/ 9 w 39"/>
                    <a:gd name="T7" fmla="*/ 32 h 33"/>
                    <a:gd name="T8" fmla="*/ 0 w 39"/>
                    <a:gd name="T9" fmla="*/ 30 h 33"/>
                    <a:gd name="T10" fmla="*/ 0 w 39"/>
                    <a:gd name="T11" fmla="*/ 30 h 33"/>
                    <a:gd name="T12" fmla="*/ 21 w 39"/>
                    <a:gd name="T13" fmla="*/ 30 h 33"/>
                    <a:gd name="T14" fmla="*/ 37 w 39"/>
                    <a:gd name="T15" fmla="*/ 18 h 33"/>
                    <a:gd name="T16" fmla="*/ 39 w 39"/>
                    <a:gd name="T17" fmla="*/ 10 h 33"/>
                    <a:gd name="T18" fmla="*/ 36 w 39"/>
                    <a:gd name="T19" fmla="*/ 2 h 33"/>
                    <a:gd name="T20" fmla="*/ 32 w 39"/>
                    <a:gd name="T21" fmla="*/ 0 h 33"/>
                    <a:gd name="T22" fmla="*/ 29 w 39"/>
                    <a:gd name="T23" fmla="*/ 2 h 33"/>
                    <a:gd name="T24" fmla="*/ 28 w 39"/>
                    <a:gd name="T25" fmla="*/ 5 h 33"/>
                    <a:gd name="T26" fmla="*/ 28 w 39"/>
                    <a:gd name="T27" fmla="*/ 6 h 33"/>
                    <a:gd name="T28" fmla="*/ 28 w 39"/>
                    <a:gd name="T29" fmla="*/ 6 h 33"/>
                    <a:gd name="T30" fmla="*/ 28 w 39"/>
                    <a:gd name="T31" fmla="*/ 4 h 33"/>
                    <a:gd name="T32" fmla="*/ 29 w 39"/>
                    <a:gd name="T33" fmla="*/ 1 h 33"/>
                    <a:gd name="T34" fmla="*/ 32 w 39"/>
                    <a:gd name="T3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3">
                      <a:moveTo>
                        <a:pt x="32" y="0"/>
                      </a:moveTo>
                      <a:cubicBezTo>
                        <a:pt x="35" y="0"/>
                        <a:pt x="37" y="3"/>
                        <a:pt x="38" y="5"/>
                      </a:cubicBezTo>
                      <a:cubicBezTo>
                        <a:pt x="39" y="7"/>
                        <a:pt x="39" y="9"/>
                        <a:pt x="39" y="11"/>
                      </a:cubicBezTo>
                      <a:cubicBezTo>
                        <a:pt x="38" y="24"/>
                        <a:pt x="25" y="33"/>
                        <a:pt x="9" y="32"/>
                      </a:cubicBezTo>
                      <a:cubicBezTo>
                        <a:pt x="6" y="32"/>
                        <a:pt x="3" y="31"/>
                        <a:pt x="0" y="30"/>
                      </a:cubicBezTo>
                      <a:cubicBezTo>
                        <a:pt x="0" y="30"/>
                        <a:pt x="0" y="30"/>
                        <a:pt x="0" y="30"/>
                      </a:cubicBezTo>
                      <a:cubicBezTo>
                        <a:pt x="7" y="32"/>
                        <a:pt x="15" y="32"/>
                        <a:pt x="21" y="30"/>
                      </a:cubicBezTo>
                      <a:cubicBezTo>
                        <a:pt x="28" y="28"/>
                        <a:pt x="34" y="24"/>
                        <a:pt x="37" y="18"/>
                      </a:cubicBezTo>
                      <a:cubicBezTo>
                        <a:pt x="38" y="16"/>
                        <a:pt x="39" y="13"/>
                        <a:pt x="39" y="10"/>
                      </a:cubicBezTo>
                      <a:cubicBezTo>
                        <a:pt x="39" y="7"/>
                        <a:pt x="38" y="4"/>
                        <a:pt x="36" y="2"/>
                      </a:cubicBezTo>
                      <a:cubicBezTo>
                        <a:pt x="35" y="1"/>
                        <a:pt x="34" y="0"/>
                        <a:pt x="32" y="0"/>
                      </a:cubicBezTo>
                      <a:cubicBezTo>
                        <a:pt x="31" y="0"/>
                        <a:pt x="29" y="1"/>
                        <a:pt x="29" y="2"/>
                      </a:cubicBezTo>
                      <a:cubicBezTo>
                        <a:pt x="28" y="3"/>
                        <a:pt x="28" y="4"/>
                        <a:pt x="28" y="5"/>
                      </a:cubicBezTo>
                      <a:cubicBezTo>
                        <a:pt x="28" y="5"/>
                        <a:pt x="28" y="6"/>
                        <a:pt x="28" y="6"/>
                      </a:cubicBezTo>
                      <a:cubicBezTo>
                        <a:pt x="28" y="6"/>
                        <a:pt x="28" y="6"/>
                        <a:pt x="28" y="6"/>
                      </a:cubicBezTo>
                      <a:cubicBezTo>
                        <a:pt x="28" y="5"/>
                        <a:pt x="28" y="5"/>
                        <a:pt x="28" y="4"/>
                      </a:cubicBezTo>
                      <a:cubicBezTo>
                        <a:pt x="28" y="3"/>
                        <a:pt x="28" y="2"/>
                        <a:pt x="29" y="1"/>
                      </a:cubicBezTo>
                      <a:cubicBezTo>
                        <a:pt x="29" y="0"/>
                        <a:pt x="31" y="0"/>
                        <a:pt x="3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3" name="Freeform 350"/>
                <p:cNvSpPr>
                  <a:spLocks/>
                </p:cNvSpPr>
                <p:nvPr/>
              </p:nvSpPr>
              <p:spPr bwMode="auto">
                <a:xfrm>
                  <a:off x="1580" y="1368"/>
                  <a:ext cx="9" cy="12"/>
                </a:xfrm>
                <a:custGeom>
                  <a:avLst/>
                  <a:gdLst>
                    <a:gd name="T0" fmla="*/ 4 w 4"/>
                    <a:gd name="T1" fmla="*/ 4 h 5"/>
                    <a:gd name="T2" fmla="*/ 2 w 4"/>
                    <a:gd name="T3" fmla="*/ 4 h 5"/>
                    <a:gd name="T4" fmla="*/ 1 w 4"/>
                    <a:gd name="T5" fmla="*/ 2 h 5"/>
                    <a:gd name="T6" fmla="*/ 3 w 4"/>
                    <a:gd name="T7" fmla="*/ 1 h 5"/>
                    <a:gd name="T8" fmla="*/ 4 w 4"/>
                    <a:gd name="T9" fmla="*/ 4 h 5"/>
                  </a:gdLst>
                  <a:ahLst/>
                  <a:cxnLst>
                    <a:cxn ang="0">
                      <a:pos x="T0" y="T1"/>
                    </a:cxn>
                    <a:cxn ang="0">
                      <a:pos x="T2" y="T3"/>
                    </a:cxn>
                    <a:cxn ang="0">
                      <a:pos x="T4" y="T5"/>
                    </a:cxn>
                    <a:cxn ang="0">
                      <a:pos x="T6" y="T7"/>
                    </a:cxn>
                    <a:cxn ang="0">
                      <a:pos x="T8" y="T9"/>
                    </a:cxn>
                  </a:cxnLst>
                  <a:rect l="0" t="0" r="r" b="b"/>
                  <a:pathLst>
                    <a:path w="4" h="5">
                      <a:moveTo>
                        <a:pt x="4" y="4"/>
                      </a:moveTo>
                      <a:cubicBezTo>
                        <a:pt x="4" y="4"/>
                        <a:pt x="3" y="5"/>
                        <a:pt x="2" y="4"/>
                      </a:cubicBezTo>
                      <a:cubicBezTo>
                        <a:pt x="1" y="4"/>
                        <a:pt x="0" y="2"/>
                        <a:pt x="1" y="2"/>
                      </a:cubicBezTo>
                      <a:cubicBezTo>
                        <a:pt x="1" y="1"/>
                        <a:pt x="2" y="0"/>
                        <a:pt x="3" y="1"/>
                      </a:cubicBezTo>
                      <a:cubicBezTo>
                        <a:pt x="4" y="1"/>
                        <a:pt x="4" y="3"/>
                        <a:pt x="4"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4" name="Freeform 351"/>
                <p:cNvSpPr>
                  <a:spLocks/>
                </p:cNvSpPr>
                <p:nvPr/>
              </p:nvSpPr>
              <p:spPr bwMode="auto">
                <a:xfrm>
                  <a:off x="1582" y="1370"/>
                  <a:ext cx="7" cy="10"/>
                </a:xfrm>
                <a:custGeom>
                  <a:avLst/>
                  <a:gdLst>
                    <a:gd name="T0" fmla="*/ 3 w 3"/>
                    <a:gd name="T1" fmla="*/ 3 h 4"/>
                    <a:gd name="T2" fmla="*/ 3 w 3"/>
                    <a:gd name="T3" fmla="*/ 3 h 4"/>
                    <a:gd name="T4" fmla="*/ 2 w 3"/>
                    <a:gd name="T5" fmla="*/ 3 h 4"/>
                    <a:gd name="T6" fmla="*/ 1 w 3"/>
                    <a:gd name="T7" fmla="*/ 3 h 4"/>
                    <a:gd name="T8" fmla="*/ 0 w 3"/>
                    <a:gd name="T9" fmla="*/ 2 h 4"/>
                    <a:gd name="T10" fmla="*/ 0 w 3"/>
                    <a:gd name="T11" fmla="*/ 1 h 4"/>
                    <a:gd name="T12" fmla="*/ 1 w 3"/>
                    <a:gd name="T13" fmla="*/ 0 h 4"/>
                    <a:gd name="T14" fmla="*/ 2 w 3"/>
                    <a:gd name="T15" fmla="*/ 0 h 4"/>
                    <a:gd name="T16" fmla="*/ 3 w 3"/>
                    <a:gd name="T17" fmla="*/ 1 h 4"/>
                    <a:gd name="T18" fmla="*/ 3 w 3"/>
                    <a:gd name="T19" fmla="*/ 3 h 4"/>
                    <a:gd name="T20" fmla="*/ 3 w 3"/>
                    <a:gd name="T21" fmla="*/ 3 h 4"/>
                    <a:gd name="T22" fmla="*/ 3 w 3"/>
                    <a:gd name="T23" fmla="*/ 3 h 4"/>
                    <a:gd name="T24" fmla="*/ 3 w 3"/>
                    <a:gd name="T25" fmla="*/ 1 h 4"/>
                    <a:gd name="T26" fmla="*/ 2 w 3"/>
                    <a:gd name="T27" fmla="*/ 0 h 4"/>
                    <a:gd name="T28" fmla="*/ 1 w 3"/>
                    <a:gd name="T29" fmla="*/ 0 h 4"/>
                    <a:gd name="T30" fmla="*/ 0 w 3"/>
                    <a:gd name="T31" fmla="*/ 1 h 4"/>
                    <a:gd name="T32" fmla="*/ 0 w 3"/>
                    <a:gd name="T33" fmla="*/ 2 h 4"/>
                    <a:gd name="T34" fmla="*/ 1 w 3"/>
                    <a:gd name="T35" fmla="*/ 3 h 4"/>
                    <a:gd name="T36" fmla="*/ 2 w 3"/>
                    <a:gd name="T37" fmla="*/ 3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3" y="3"/>
                        <a:pt x="2" y="3"/>
                        <a:pt x="2" y="3"/>
                      </a:cubicBezTo>
                      <a:cubicBezTo>
                        <a:pt x="2" y="4"/>
                        <a:pt x="1" y="3"/>
                        <a:pt x="1" y="3"/>
                      </a:cubicBezTo>
                      <a:cubicBezTo>
                        <a:pt x="0" y="3"/>
                        <a:pt x="0" y="2"/>
                        <a:pt x="0" y="2"/>
                      </a:cubicBezTo>
                      <a:cubicBezTo>
                        <a:pt x="0" y="2"/>
                        <a:pt x="0" y="1"/>
                        <a:pt x="0" y="1"/>
                      </a:cubicBezTo>
                      <a:cubicBezTo>
                        <a:pt x="0" y="0"/>
                        <a:pt x="0" y="0"/>
                        <a:pt x="1" y="0"/>
                      </a:cubicBezTo>
                      <a:cubicBezTo>
                        <a:pt x="1" y="0"/>
                        <a:pt x="2" y="0"/>
                        <a:pt x="2" y="0"/>
                      </a:cubicBezTo>
                      <a:cubicBezTo>
                        <a:pt x="2" y="0"/>
                        <a:pt x="3" y="1"/>
                        <a:pt x="3" y="1"/>
                      </a:cubicBezTo>
                      <a:cubicBezTo>
                        <a:pt x="3" y="2"/>
                        <a:pt x="3" y="2"/>
                        <a:pt x="3" y="3"/>
                      </a:cubicBezTo>
                      <a:cubicBezTo>
                        <a:pt x="3" y="3"/>
                        <a:pt x="3" y="3"/>
                        <a:pt x="3" y="3"/>
                      </a:cubicBezTo>
                      <a:cubicBezTo>
                        <a:pt x="3" y="3"/>
                        <a:pt x="3" y="3"/>
                        <a:pt x="3" y="3"/>
                      </a:cubicBezTo>
                      <a:cubicBezTo>
                        <a:pt x="3" y="2"/>
                        <a:pt x="3" y="2"/>
                        <a:pt x="3" y="1"/>
                      </a:cubicBezTo>
                      <a:cubicBezTo>
                        <a:pt x="3" y="1"/>
                        <a:pt x="2" y="0"/>
                        <a:pt x="2" y="0"/>
                      </a:cubicBezTo>
                      <a:cubicBezTo>
                        <a:pt x="2" y="0"/>
                        <a:pt x="1" y="0"/>
                        <a:pt x="1" y="0"/>
                      </a:cubicBezTo>
                      <a:cubicBezTo>
                        <a:pt x="0" y="0"/>
                        <a:pt x="0" y="0"/>
                        <a:pt x="0" y="1"/>
                      </a:cubicBezTo>
                      <a:cubicBezTo>
                        <a:pt x="0" y="1"/>
                        <a:pt x="0" y="2"/>
                        <a:pt x="0" y="2"/>
                      </a:cubicBezTo>
                      <a:cubicBezTo>
                        <a:pt x="0" y="3"/>
                        <a:pt x="0" y="3"/>
                        <a:pt x="1" y="3"/>
                      </a:cubicBezTo>
                      <a:cubicBezTo>
                        <a:pt x="1" y="4"/>
                        <a:pt x="2" y="4"/>
                        <a:pt x="2" y="3"/>
                      </a:cubicBezTo>
                      <a:cubicBezTo>
                        <a:pt x="2" y="3"/>
                        <a:pt x="3" y="3"/>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5" name="Freeform 352"/>
                <p:cNvSpPr>
                  <a:spLocks/>
                </p:cNvSpPr>
                <p:nvPr/>
              </p:nvSpPr>
              <p:spPr bwMode="auto">
                <a:xfrm>
                  <a:off x="1591" y="1363"/>
                  <a:ext cx="7" cy="10"/>
                </a:xfrm>
                <a:custGeom>
                  <a:avLst/>
                  <a:gdLst>
                    <a:gd name="T0" fmla="*/ 3 w 3"/>
                    <a:gd name="T1" fmla="*/ 3 h 4"/>
                    <a:gd name="T2" fmla="*/ 1 w 3"/>
                    <a:gd name="T3" fmla="*/ 3 h 4"/>
                    <a:gd name="T4" fmla="*/ 0 w 3"/>
                    <a:gd name="T5" fmla="*/ 1 h 4"/>
                    <a:gd name="T6" fmla="*/ 2 w 3"/>
                    <a:gd name="T7" fmla="*/ 0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4"/>
                        <a:pt x="2" y="4"/>
                        <a:pt x="1" y="3"/>
                      </a:cubicBezTo>
                      <a:cubicBezTo>
                        <a:pt x="0" y="3"/>
                        <a:pt x="0" y="2"/>
                        <a:pt x="0" y="1"/>
                      </a:cubicBezTo>
                      <a:cubicBezTo>
                        <a:pt x="1" y="0"/>
                        <a:pt x="1" y="0"/>
                        <a:pt x="2" y="0"/>
                      </a:cubicBezTo>
                      <a:cubicBezTo>
                        <a:pt x="3" y="1"/>
                        <a:pt x="3" y="2"/>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6" name="Freeform 353"/>
                <p:cNvSpPr>
                  <a:spLocks/>
                </p:cNvSpPr>
                <p:nvPr/>
              </p:nvSpPr>
              <p:spPr bwMode="auto">
                <a:xfrm>
                  <a:off x="1591" y="1363"/>
                  <a:ext cx="7" cy="10"/>
                </a:xfrm>
                <a:custGeom>
                  <a:avLst/>
                  <a:gdLst>
                    <a:gd name="T0" fmla="*/ 3 w 3"/>
                    <a:gd name="T1" fmla="*/ 3 h 4"/>
                    <a:gd name="T2" fmla="*/ 3 w 3"/>
                    <a:gd name="T3" fmla="*/ 3 h 4"/>
                    <a:gd name="T4" fmla="*/ 2 w 3"/>
                    <a:gd name="T5" fmla="*/ 4 h 4"/>
                    <a:gd name="T6" fmla="*/ 1 w 3"/>
                    <a:gd name="T7" fmla="*/ 3 h 4"/>
                    <a:gd name="T8" fmla="*/ 0 w 3"/>
                    <a:gd name="T9" fmla="*/ 2 h 4"/>
                    <a:gd name="T10" fmla="*/ 0 w 3"/>
                    <a:gd name="T11" fmla="*/ 1 h 4"/>
                    <a:gd name="T12" fmla="*/ 1 w 3"/>
                    <a:gd name="T13" fmla="*/ 0 h 4"/>
                    <a:gd name="T14" fmla="*/ 2 w 3"/>
                    <a:gd name="T15" fmla="*/ 0 h 4"/>
                    <a:gd name="T16" fmla="*/ 3 w 3"/>
                    <a:gd name="T17" fmla="*/ 2 h 4"/>
                    <a:gd name="T18" fmla="*/ 3 w 3"/>
                    <a:gd name="T19" fmla="*/ 3 h 4"/>
                    <a:gd name="T20" fmla="*/ 3 w 3"/>
                    <a:gd name="T21" fmla="*/ 3 h 4"/>
                    <a:gd name="T22" fmla="*/ 3 w 3"/>
                    <a:gd name="T23" fmla="*/ 3 h 4"/>
                    <a:gd name="T24" fmla="*/ 3 w 3"/>
                    <a:gd name="T25" fmla="*/ 2 h 4"/>
                    <a:gd name="T26" fmla="*/ 2 w 3"/>
                    <a:gd name="T27" fmla="*/ 0 h 4"/>
                    <a:gd name="T28" fmla="*/ 1 w 3"/>
                    <a:gd name="T29" fmla="*/ 0 h 4"/>
                    <a:gd name="T30" fmla="*/ 0 w 3"/>
                    <a:gd name="T31" fmla="*/ 1 h 4"/>
                    <a:gd name="T32" fmla="*/ 0 w 3"/>
                    <a:gd name="T33" fmla="*/ 2 h 4"/>
                    <a:gd name="T34" fmla="*/ 1 w 3"/>
                    <a:gd name="T35" fmla="*/ 3 h 4"/>
                    <a:gd name="T36" fmla="*/ 2 w 3"/>
                    <a:gd name="T37" fmla="*/ 4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3" y="3"/>
                        <a:pt x="3" y="4"/>
                        <a:pt x="2" y="4"/>
                      </a:cubicBezTo>
                      <a:cubicBezTo>
                        <a:pt x="2" y="4"/>
                        <a:pt x="1" y="4"/>
                        <a:pt x="1" y="3"/>
                      </a:cubicBezTo>
                      <a:cubicBezTo>
                        <a:pt x="1" y="3"/>
                        <a:pt x="0" y="3"/>
                        <a:pt x="0" y="2"/>
                      </a:cubicBezTo>
                      <a:cubicBezTo>
                        <a:pt x="0" y="2"/>
                        <a:pt x="0" y="1"/>
                        <a:pt x="0" y="1"/>
                      </a:cubicBezTo>
                      <a:cubicBezTo>
                        <a:pt x="0" y="0"/>
                        <a:pt x="1" y="0"/>
                        <a:pt x="1" y="0"/>
                      </a:cubicBezTo>
                      <a:cubicBezTo>
                        <a:pt x="1" y="0"/>
                        <a:pt x="2" y="0"/>
                        <a:pt x="2" y="0"/>
                      </a:cubicBezTo>
                      <a:cubicBezTo>
                        <a:pt x="3" y="1"/>
                        <a:pt x="3" y="1"/>
                        <a:pt x="3" y="2"/>
                      </a:cubicBezTo>
                      <a:cubicBezTo>
                        <a:pt x="3" y="2"/>
                        <a:pt x="3" y="2"/>
                        <a:pt x="3" y="3"/>
                      </a:cubicBezTo>
                      <a:cubicBezTo>
                        <a:pt x="3" y="3"/>
                        <a:pt x="3" y="3"/>
                        <a:pt x="3" y="3"/>
                      </a:cubicBezTo>
                      <a:cubicBezTo>
                        <a:pt x="3" y="3"/>
                        <a:pt x="3" y="3"/>
                        <a:pt x="3" y="3"/>
                      </a:cubicBezTo>
                      <a:cubicBezTo>
                        <a:pt x="3" y="2"/>
                        <a:pt x="3" y="2"/>
                        <a:pt x="3" y="2"/>
                      </a:cubicBezTo>
                      <a:cubicBezTo>
                        <a:pt x="3" y="1"/>
                        <a:pt x="3" y="1"/>
                        <a:pt x="2" y="0"/>
                      </a:cubicBezTo>
                      <a:cubicBezTo>
                        <a:pt x="2" y="0"/>
                        <a:pt x="1" y="0"/>
                        <a:pt x="1" y="0"/>
                      </a:cubicBezTo>
                      <a:cubicBezTo>
                        <a:pt x="1" y="0"/>
                        <a:pt x="0" y="0"/>
                        <a:pt x="0" y="1"/>
                      </a:cubicBezTo>
                      <a:cubicBezTo>
                        <a:pt x="0" y="1"/>
                        <a:pt x="0" y="2"/>
                        <a:pt x="0" y="2"/>
                      </a:cubicBezTo>
                      <a:cubicBezTo>
                        <a:pt x="0" y="3"/>
                        <a:pt x="1" y="3"/>
                        <a:pt x="1" y="3"/>
                      </a:cubicBezTo>
                      <a:cubicBezTo>
                        <a:pt x="1" y="4"/>
                        <a:pt x="2" y="4"/>
                        <a:pt x="2" y="4"/>
                      </a:cubicBezTo>
                      <a:cubicBezTo>
                        <a:pt x="3" y="4"/>
                        <a:pt x="3" y="3"/>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7" name="Freeform 354"/>
                <p:cNvSpPr>
                  <a:spLocks/>
                </p:cNvSpPr>
                <p:nvPr/>
              </p:nvSpPr>
              <p:spPr bwMode="auto">
                <a:xfrm>
                  <a:off x="1606" y="1349"/>
                  <a:ext cx="7" cy="7"/>
                </a:xfrm>
                <a:custGeom>
                  <a:avLst/>
                  <a:gdLst>
                    <a:gd name="T0" fmla="*/ 3 w 3"/>
                    <a:gd name="T1" fmla="*/ 2 h 3"/>
                    <a:gd name="T2" fmla="*/ 1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3"/>
                        <a:pt x="1" y="3"/>
                      </a:cubicBezTo>
                      <a:cubicBezTo>
                        <a:pt x="0" y="2"/>
                        <a:pt x="0" y="1"/>
                        <a:pt x="0" y="1"/>
                      </a:cubicBezTo>
                      <a:cubicBezTo>
                        <a:pt x="1" y="0"/>
                        <a:pt x="1" y="0"/>
                        <a:pt x="2" y="0"/>
                      </a:cubicBezTo>
                      <a:cubicBezTo>
                        <a:pt x="3" y="1"/>
                        <a:pt x="3" y="2"/>
                        <a:pt x="3"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8" name="Freeform 355"/>
                <p:cNvSpPr>
                  <a:spLocks/>
                </p:cNvSpPr>
                <p:nvPr/>
              </p:nvSpPr>
              <p:spPr bwMode="auto">
                <a:xfrm>
                  <a:off x="1606" y="1349"/>
                  <a:ext cx="7" cy="7"/>
                </a:xfrm>
                <a:custGeom>
                  <a:avLst/>
                  <a:gdLst>
                    <a:gd name="T0" fmla="*/ 3 w 3"/>
                    <a:gd name="T1" fmla="*/ 2 h 3"/>
                    <a:gd name="T2" fmla="*/ 3 w 3"/>
                    <a:gd name="T3" fmla="*/ 2 h 3"/>
                    <a:gd name="T4" fmla="*/ 2 w 3"/>
                    <a:gd name="T5" fmla="*/ 3 h 3"/>
                    <a:gd name="T6" fmla="*/ 1 w 3"/>
                    <a:gd name="T7" fmla="*/ 3 h 3"/>
                    <a:gd name="T8" fmla="*/ 0 w 3"/>
                    <a:gd name="T9" fmla="*/ 2 h 3"/>
                    <a:gd name="T10" fmla="*/ 0 w 3"/>
                    <a:gd name="T11" fmla="*/ 1 h 3"/>
                    <a:gd name="T12" fmla="*/ 1 w 3"/>
                    <a:gd name="T13" fmla="*/ 0 h 3"/>
                    <a:gd name="T14" fmla="*/ 2 w 3"/>
                    <a:gd name="T15" fmla="*/ 0 h 3"/>
                    <a:gd name="T16" fmla="*/ 3 w 3"/>
                    <a:gd name="T17" fmla="*/ 1 h 3"/>
                    <a:gd name="T18" fmla="*/ 3 w 3"/>
                    <a:gd name="T19" fmla="*/ 2 h 3"/>
                    <a:gd name="T20" fmla="*/ 3 w 3"/>
                    <a:gd name="T21" fmla="*/ 2 h 3"/>
                    <a:gd name="T22" fmla="*/ 3 w 3"/>
                    <a:gd name="T23" fmla="*/ 2 h 3"/>
                    <a:gd name="T24" fmla="*/ 3 w 3"/>
                    <a:gd name="T25" fmla="*/ 1 h 3"/>
                    <a:gd name="T26" fmla="*/ 2 w 3"/>
                    <a:gd name="T27" fmla="*/ 0 h 3"/>
                    <a:gd name="T28" fmla="*/ 1 w 3"/>
                    <a:gd name="T29" fmla="*/ 0 h 3"/>
                    <a:gd name="T30" fmla="*/ 0 w 3"/>
                    <a:gd name="T31" fmla="*/ 1 h 3"/>
                    <a:gd name="T32" fmla="*/ 0 w 3"/>
                    <a:gd name="T33" fmla="*/ 2 h 3"/>
                    <a:gd name="T34" fmla="*/ 1 w 3"/>
                    <a:gd name="T35" fmla="*/ 3 h 3"/>
                    <a:gd name="T36" fmla="*/ 2 w 3"/>
                    <a:gd name="T37" fmla="*/ 3 h 3"/>
                    <a:gd name="T38" fmla="*/ 3 w 3"/>
                    <a:gd name="T3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2"/>
                      </a:moveTo>
                      <a:cubicBezTo>
                        <a:pt x="3" y="2"/>
                        <a:pt x="3" y="2"/>
                        <a:pt x="3" y="2"/>
                      </a:cubicBezTo>
                      <a:cubicBezTo>
                        <a:pt x="2" y="3"/>
                        <a:pt x="2" y="3"/>
                        <a:pt x="2" y="3"/>
                      </a:cubicBezTo>
                      <a:cubicBezTo>
                        <a:pt x="2" y="3"/>
                        <a:pt x="1" y="3"/>
                        <a:pt x="1" y="3"/>
                      </a:cubicBezTo>
                      <a:cubicBezTo>
                        <a:pt x="1" y="2"/>
                        <a:pt x="0" y="2"/>
                        <a:pt x="0" y="2"/>
                      </a:cubicBezTo>
                      <a:cubicBezTo>
                        <a:pt x="0" y="1"/>
                        <a:pt x="0" y="1"/>
                        <a:pt x="0" y="1"/>
                      </a:cubicBezTo>
                      <a:cubicBezTo>
                        <a:pt x="0" y="0"/>
                        <a:pt x="1" y="0"/>
                        <a:pt x="1" y="0"/>
                      </a:cubicBezTo>
                      <a:cubicBezTo>
                        <a:pt x="1" y="0"/>
                        <a:pt x="2" y="0"/>
                        <a:pt x="2" y="0"/>
                      </a:cubicBezTo>
                      <a:cubicBezTo>
                        <a:pt x="2" y="0"/>
                        <a:pt x="3" y="1"/>
                        <a:pt x="3" y="1"/>
                      </a:cubicBezTo>
                      <a:cubicBezTo>
                        <a:pt x="3" y="2"/>
                        <a:pt x="3" y="2"/>
                        <a:pt x="3" y="2"/>
                      </a:cubicBezTo>
                      <a:cubicBezTo>
                        <a:pt x="3" y="2"/>
                        <a:pt x="3" y="2"/>
                        <a:pt x="3" y="2"/>
                      </a:cubicBezTo>
                      <a:cubicBezTo>
                        <a:pt x="3" y="2"/>
                        <a:pt x="3" y="2"/>
                        <a:pt x="3" y="2"/>
                      </a:cubicBezTo>
                      <a:cubicBezTo>
                        <a:pt x="3" y="2"/>
                        <a:pt x="3" y="2"/>
                        <a:pt x="3" y="1"/>
                      </a:cubicBezTo>
                      <a:cubicBezTo>
                        <a:pt x="3" y="1"/>
                        <a:pt x="2" y="0"/>
                        <a:pt x="2" y="0"/>
                      </a:cubicBezTo>
                      <a:cubicBezTo>
                        <a:pt x="2" y="0"/>
                        <a:pt x="1" y="0"/>
                        <a:pt x="1" y="0"/>
                      </a:cubicBezTo>
                      <a:cubicBezTo>
                        <a:pt x="1" y="0"/>
                        <a:pt x="0" y="0"/>
                        <a:pt x="0" y="1"/>
                      </a:cubicBezTo>
                      <a:cubicBezTo>
                        <a:pt x="0" y="1"/>
                        <a:pt x="0" y="1"/>
                        <a:pt x="0" y="2"/>
                      </a:cubicBezTo>
                      <a:cubicBezTo>
                        <a:pt x="0" y="2"/>
                        <a:pt x="1" y="3"/>
                        <a:pt x="1" y="3"/>
                      </a:cubicBezTo>
                      <a:cubicBezTo>
                        <a:pt x="1" y="3"/>
                        <a:pt x="2" y="3"/>
                        <a:pt x="2" y="3"/>
                      </a:cubicBezTo>
                      <a:cubicBezTo>
                        <a:pt x="2" y="3"/>
                        <a:pt x="3" y="3"/>
                        <a:pt x="3"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29" name="Freeform 356"/>
                <p:cNvSpPr>
                  <a:spLocks/>
                </p:cNvSpPr>
                <p:nvPr/>
              </p:nvSpPr>
              <p:spPr bwMode="auto">
                <a:xfrm>
                  <a:off x="1598" y="1356"/>
                  <a:ext cx="10" cy="10"/>
                </a:xfrm>
                <a:custGeom>
                  <a:avLst/>
                  <a:gdLst>
                    <a:gd name="T0" fmla="*/ 3 w 4"/>
                    <a:gd name="T1" fmla="*/ 3 h 4"/>
                    <a:gd name="T2" fmla="*/ 1 w 4"/>
                    <a:gd name="T3" fmla="*/ 3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2" y="4"/>
                        <a:pt x="1" y="3"/>
                      </a:cubicBezTo>
                      <a:cubicBezTo>
                        <a:pt x="1" y="3"/>
                        <a:pt x="0" y="2"/>
                        <a:pt x="1" y="1"/>
                      </a:cubicBezTo>
                      <a:cubicBezTo>
                        <a:pt x="1" y="0"/>
                        <a:pt x="2" y="0"/>
                        <a:pt x="3" y="1"/>
                      </a:cubicBezTo>
                      <a:cubicBezTo>
                        <a:pt x="3" y="1"/>
                        <a:pt x="4" y="2"/>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0" name="Freeform 357"/>
                <p:cNvSpPr>
                  <a:spLocks/>
                </p:cNvSpPr>
                <p:nvPr/>
              </p:nvSpPr>
              <p:spPr bwMode="auto">
                <a:xfrm>
                  <a:off x="1601" y="1356"/>
                  <a:ext cx="5" cy="10"/>
                </a:xfrm>
                <a:custGeom>
                  <a:avLst/>
                  <a:gdLst>
                    <a:gd name="T0" fmla="*/ 2 w 2"/>
                    <a:gd name="T1" fmla="*/ 3 h 4"/>
                    <a:gd name="T2" fmla="*/ 2 w 2"/>
                    <a:gd name="T3" fmla="*/ 3 h 4"/>
                    <a:gd name="T4" fmla="*/ 2 w 2"/>
                    <a:gd name="T5" fmla="*/ 4 h 4"/>
                    <a:gd name="T6" fmla="*/ 0 w 2"/>
                    <a:gd name="T7" fmla="*/ 3 h 4"/>
                    <a:gd name="T8" fmla="*/ 0 w 2"/>
                    <a:gd name="T9" fmla="*/ 2 h 4"/>
                    <a:gd name="T10" fmla="*/ 0 w 2"/>
                    <a:gd name="T11" fmla="*/ 1 h 4"/>
                    <a:gd name="T12" fmla="*/ 0 w 2"/>
                    <a:gd name="T13" fmla="*/ 0 h 4"/>
                    <a:gd name="T14" fmla="*/ 2 w 2"/>
                    <a:gd name="T15" fmla="*/ 1 h 4"/>
                    <a:gd name="T16" fmla="*/ 2 w 2"/>
                    <a:gd name="T17" fmla="*/ 2 h 4"/>
                    <a:gd name="T18" fmla="*/ 2 w 2"/>
                    <a:gd name="T19" fmla="*/ 3 h 4"/>
                    <a:gd name="T20" fmla="*/ 2 w 2"/>
                    <a:gd name="T21" fmla="*/ 3 h 4"/>
                    <a:gd name="T22" fmla="*/ 2 w 2"/>
                    <a:gd name="T23" fmla="*/ 3 h 4"/>
                    <a:gd name="T24" fmla="*/ 2 w 2"/>
                    <a:gd name="T25" fmla="*/ 2 h 4"/>
                    <a:gd name="T26" fmla="*/ 2 w 2"/>
                    <a:gd name="T27" fmla="*/ 1 h 4"/>
                    <a:gd name="T28" fmla="*/ 0 w 2"/>
                    <a:gd name="T29" fmla="*/ 0 h 4"/>
                    <a:gd name="T30" fmla="*/ 0 w 2"/>
                    <a:gd name="T31" fmla="*/ 1 h 4"/>
                    <a:gd name="T32" fmla="*/ 0 w 2"/>
                    <a:gd name="T33" fmla="*/ 2 h 4"/>
                    <a:gd name="T34" fmla="*/ 0 w 2"/>
                    <a:gd name="T35" fmla="*/ 3 h 4"/>
                    <a:gd name="T36" fmla="*/ 2 w 2"/>
                    <a:gd name="T37" fmla="*/ 4 h 4"/>
                    <a:gd name="T38" fmla="*/ 2 w 2"/>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4">
                      <a:moveTo>
                        <a:pt x="2" y="3"/>
                      </a:moveTo>
                      <a:cubicBezTo>
                        <a:pt x="2" y="3"/>
                        <a:pt x="2" y="3"/>
                        <a:pt x="2" y="3"/>
                      </a:cubicBezTo>
                      <a:cubicBezTo>
                        <a:pt x="2" y="3"/>
                        <a:pt x="2" y="3"/>
                        <a:pt x="2" y="4"/>
                      </a:cubicBezTo>
                      <a:cubicBezTo>
                        <a:pt x="1" y="4"/>
                        <a:pt x="1" y="4"/>
                        <a:pt x="0" y="3"/>
                      </a:cubicBezTo>
                      <a:cubicBezTo>
                        <a:pt x="0" y="3"/>
                        <a:pt x="0" y="3"/>
                        <a:pt x="0" y="2"/>
                      </a:cubicBezTo>
                      <a:cubicBezTo>
                        <a:pt x="0" y="2"/>
                        <a:pt x="0" y="1"/>
                        <a:pt x="0" y="1"/>
                      </a:cubicBezTo>
                      <a:cubicBezTo>
                        <a:pt x="0" y="1"/>
                        <a:pt x="0" y="0"/>
                        <a:pt x="0" y="0"/>
                      </a:cubicBezTo>
                      <a:cubicBezTo>
                        <a:pt x="1" y="0"/>
                        <a:pt x="1" y="0"/>
                        <a:pt x="2" y="1"/>
                      </a:cubicBezTo>
                      <a:cubicBezTo>
                        <a:pt x="2" y="1"/>
                        <a:pt x="2" y="1"/>
                        <a:pt x="2" y="2"/>
                      </a:cubicBezTo>
                      <a:cubicBezTo>
                        <a:pt x="2" y="2"/>
                        <a:pt x="2" y="2"/>
                        <a:pt x="2" y="3"/>
                      </a:cubicBezTo>
                      <a:cubicBezTo>
                        <a:pt x="2" y="3"/>
                        <a:pt x="2" y="3"/>
                        <a:pt x="2" y="3"/>
                      </a:cubicBezTo>
                      <a:cubicBezTo>
                        <a:pt x="2" y="3"/>
                        <a:pt x="2" y="3"/>
                        <a:pt x="2" y="3"/>
                      </a:cubicBezTo>
                      <a:cubicBezTo>
                        <a:pt x="2" y="2"/>
                        <a:pt x="2" y="2"/>
                        <a:pt x="2" y="2"/>
                      </a:cubicBezTo>
                      <a:cubicBezTo>
                        <a:pt x="2" y="1"/>
                        <a:pt x="2" y="1"/>
                        <a:pt x="2" y="1"/>
                      </a:cubicBezTo>
                      <a:cubicBezTo>
                        <a:pt x="1" y="0"/>
                        <a:pt x="1" y="0"/>
                        <a:pt x="0" y="0"/>
                      </a:cubicBezTo>
                      <a:cubicBezTo>
                        <a:pt x="0" y="0"/>
                        <a:pt x="0" y="1"/>
                        <a:pt x="0" y="1"/>
                      </a:cubicBezTo>
                      <a:cubicBezTo>
                        <a:pt x="0" y="1"/>
                        <a:pt x="0" y="2"/>
                        <a:pt x="0" y="2"/>
                      </a:cubicBezTo>
                      <a:cubicBezTo>
                        <a:pt x="0" y="3"/>
                        <a:pt x="0" y="3"/>
                        <a:pt x="0" y="3"/>
                      </a:cubicBezTo>
                      <a:cubicBezTo>
                        <a:pt x="1" y="4"/>
                        <a:pt x="1" y="4"/>
                        <a:pt x="2" y="4"/>
                      </a:cubicBezTo>
                      <a:cubicBezTo>
                        <a:pt x="2" y="4"/>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1" name="Freeform 358"/>
                <p:cNvSpPr>
                  <a:spLocks/>
                </p:cNvSpPr>
                <p:nvPr/>
              </p:nvSpPr>
              <p:spPr bwMode="auto">
                <a:xfrm>
                  <a:off x="1610" y="1342"/>
                  <a:ext cx="5" cy="5"/>
                </a:xfrm>
                <a:custGeom>
                  <a:avLst/>
                  <a:gdLst>
                    <a:gd name="T0" fmla="*/ 2 w 2"/>
                    <a:gd name="T1" fmla="*/ 2 h 2"/>
                    <a:gd name="T2" fmla="*/ 1 w 2"/>
                    <a:gd name="T3" fmla="*/ 2 h 2"/>
                    <a:gd name="T4" fmla="*/ 0 w 2"/>
                    <a:gd name="T5" fmla="*/ 0 h 2"/>
                    <a:gd name="T6" fmla="*/ 1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2"/>
                        <a:pt x="1" y="2"/>
                      </a:cubicBezTo>
                      <a:cubicBezTo>
                        <a:pt x="0" y="2"/>
                        <a:pt x="0" y="1"/>
                        <a:pt x="0" y="0"/>
                      </a:cubicBezTo>
                      <a:cubicBezTo>
                        <a:pt x="0" y="0"/>
                        <a:pt x="1" y="0"/>
                        <a:pt x="1" y="0"/>
                      </a:cubicBezTo>
                      <a:cubicBezTo>
                        <a:pt x="2" y="0"/>
                        <a:pt x="2" y="1"/>
                        <a:pt x="2"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2" name="Freeform 359"/>
                <p:cNvSpPr>
                  <a:spLocks/>
                </p:cNvSpPr>
                <p:nvPr/>
              </p:nvSpPr>
              <p:spPr bwMode="auto">
                <a:xfrm>
                  <a:off x="1610" y="1342"/>
                  <a:ext cx="5" cy="5"/>
                </a:xfrm>
                <a:custGeom>
                  <a:avLst/>
                  <a:gdLst>
                    <a:gd name="T0" fmla="*/ 2 w 2"/>
                    <a:gd name="T1" fmla="*/ 2 h 2"/>
                    <a:gd name="T2" fmla="*/ 2 w 2"/>
                    <a:gd name="T3" fmla="*/ 2 h 2"/>
                    <a:gd name="T4" fmla="*/ 1 w 2"/>
                    <a:gd name="T5" fmla="*/ 2 h 2"/>
                    <a:gd name="T6" fmla="*/ 1 w 2"/>
                    <a:gd name="T7" fmla="*/ 2 h 2"/>
                    <a:gd name="T8" fmla="*/ 0 w 2"/>
                    <a:gd name="T9" fmla="*/ 1 h 2"/>
                    <a:gd name="T10" fmla="*/ 0 w 2"/>
                    <a:gd name="T11" fmla="*/ 0 h 2"/>
                    <a:gd name="T12" fmla="*/ 1 w 2"/>
                    <a:gd name="T13" fmla="*/ 0 h 2"/>
                    <a:gd name="T14" fmla="*/ 1 w 2"/>
                    <a:gd name="T15" fmla="*/ 0 h 2"/>
                    <a:gd name="T16" fmla="*/ 2 w 2"/>
                    <a:gd name="T17" fmla="*/ 1 h 2"/>
                    <a:gd name="T18" fmla="*/ 2 w 2"/>
                    <a:gd name="T19" fmla="*/ 2 h 2"/>
                    <a:gd name="T20" fmla="*/ 2 w 2"/>
                    <a:gd name="T21" fmla="*/ 2 h 2"/>
                    <a:gd name="T22" fmla="*/ 2 w 2"/>
                    <a:gd name="T23" fmla="*/ 2 h 2"/>
                    <a:gd name="T24" fmla="*/ 2 w 2"/>
                    <a:gd name="T25" fmla="*/ 1 h 2"/>
                    <a:gd name="T26" fmla="*/ 1 w 2"/>
                    <a:gd name="T27" fmla="*/ 0 h 2"/>
                    <a:gd name="T28" fmla="*/ 1 w 2"/>
                    <a:gd name="T29" fmla="*/ 0 h 2"/>
                    <a:gd name="T30" fmla="*/ 0 w 2"/>
                    <a:gd name="T31" fmla="*/ 0 h 2"/>
                    <a:gd name="T32" fmla="*/ 0 w 2"/>
                    <a:gd name="T33" fmla="*/ 1 h 2"/>
                    <a:gd name="T34" fmla="*/ 1 w 2"/>
                    <a:gd name="T35" fmla="*/ 2 h 2"/>
                    <a:gd name="T36" fmla="*/ 1 w 2"/>
                    <a:gd name="T37" fmla="*/ 2 h 2"/>
                    <a:gd name="T38" fmla="*/ 2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2"/>
                      </a:moveTo>
                      <a:cubicBezTo>
                        <a:pt x="2" y="2"/>
                        <a:pt x="2" y="2"/>
                        <a:pt x="2" y="2"/>
                      </a:cubicBezTo>
                      <a:cubicBezTo>
                        <a:pt x="2" y="2"/>
                        <a:pt x="2" y="2"/>
                        <a:pt x="1" y="2"/>
                      </a:cubicBezTo>
                      <a:cubicBezTo>
                        <a:pt x="1" y="2"/>
                        <a:pt x="1" y="2"/>
                        <a:pt x="1" y="2"/>
                      </a:cubicBezTo>
                      <a:cubicBezTo>
                        <a:pt x="0" y="2"/>
                        <a:pt x="0" y="2"/>
                        <a:pt x="0" y="1"/>
                      </a:cubicBezTo>
                      <a:cubicBezTo>
                        <a:pt x="0" y="1"/>
                        <a:pt x="0" y="1"/>
                        <a:pt x="0" y="0"/>
                      </a:cubicBezTo>
                      <a:cubicBezTo>
                        <a:pt x="0" y="0"/>
                        <a:pt x="0" y="0"/>
                        <a:pt x="1" y="0"/>
                      </a:cubicBezTo>
                      <a:cubicBezTo>
                        <a:pt x="1" y="0"/>
                        <a:pt x="1" y="0"/>
                        <a:pt x="1" y="0"/>
                      </a:cubicBezTo>
                      <a:cubicBezTo>
                        <a:pt x="2" y="0"/>
                        <a:pt x="2" y="0"/>
                        <a:pt x="2" y="1"/>
                      </a:cubicBezTo>
                      <a:cubicBezTo>
                        <a:pt x="2" y="1"/>
                        <a:pt x="2" y="1"/>
                        <a:pt x="2" y="2"/>
                      </a:cubicBezTo>
                      <a:cubicBezTo>
                        <a:pt x="2" y="2"/>
                        <a:pt x="2" y="2"/>
                        <a:pt x="2" y="2"/>
                      </a:cubicBezTo>
                      <a:cubicBezTo>
                        <a:pt x="2" y="2"/>
                        <a:pt x="2" y="2"/>
                        <a:pt x="2" y="2"/>
                      </a:cubicBezTo>
                      <a:cubicBezTo>
                        <a:pt x="2" y="1"/>
                        <a:pt x="2" y="1"/>
                        <a:pt x="2" y="1"/>
                      </a:cubicBezTo>
                      <a:cubicBezTo>
                        <a:pt x="2" y="0"/>
                        <a:pt x="2" y="0"/>
                        <a:pt x="1" y="0"/>
                      </a:cubicBezTo>
                      <a:cubicBezTo>
                        <a:pt x="1" y="0"/>
                        <a:pt x="1" y="0"/>
                        <a:pt x="1" y="0"/>
                      </a:cubicBezTo>
                      <a:cubicBezTo>
                        <a:pt x="0" y="0"/>
                        <a:pt x="0" y="0"/>
                        <a:pt x="0" y="0"/>
                      </a:cubicBezTo>
                      <a:cubicBezTo>
                        <a:pt x="0" y="1"/>
                        <a:pt x="0" y="1"/>
                        <a:pt x="0" y="1"/>
                      </a:cubicBezTo>
                      <a:cubicBezTo>
                        <a:pt x="0" y="2"/>
                        <a:pt x="0" y="2"/>
                        <a:pt x="1" y="2"/>
                      </a:cubicBezTo>
                      <a:cubicBezTo>
                        <a:pt x="1" y="2"/>
                        <a:pt x="1" y="2"/>
                        <a:pt x="1" y="2"/>
                      </a:cubicBezTo>
                      <a:cubicBezTo>
                        <a:pt x="2" y="2"/>
                        <a:pt x="2" y="2"/>
                        <a:pt x="2"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3" name="Freeform 360"/>
                <p:cNvSpPr>
                  <a:spLocks/>
                </p:cNvSpPr>
                <p:nvPr/>
              </p:nvSpPr>
              <p:spPr bwMode="auto">
                <a:xfrm>
                  <a:off x="1613" y="1335"/>
                  <a:ext cx="4" cy="5"/>
                </a:xfrm>
                <a:custGeom>
                  <a:avLst/>
                  <a:gdLst>
                    <a:gd name="T0" fmla="*/ 1 w 2"/>
                    <a:gd name="T1" fmla="*/ 1 h 2"/>
                    <a:gd name="T2" fmla="*/ 1 w 2"/>
                    <a:gd name="T3" fmla="*/ 2 h 2"/>
                    <a:gd name="T4" fmla="*/ 0 w 2"/>
                    <a:gd name="T5" fmla="*/ 1 h 2"/>
                    <a:gd name="T6" fmla="*/ 1 w 2"/>
                    <a:gd name="T7" fmla="*/ 0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1" y="2"/>
                        <a:pt x="1" y="2"/>
                      </a:cubicBezTo>
                      <a:cubicBezTo>
                        <a:pt x="0" y="1"/>
                        <a:pt x="0" y="1"/>
                        <a:pt x="0" y="1"/>
                      </a:cubicBezTo>
                      <a:cubicBezTo>
                        <a:pt x="0" y="0"/>
                        <a:pt x="1" y="0"/>
                        <a:pt x="1" y="0"/>
                      </a:cubicBezTo>
                      <a:cubicBezTo>
                        <a:pt x="1" y="1"/>
                        <a:pt x="2"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4" name="Freeform 361"/>
                <p:cNvSpPr>
                  <a:spLocks/>
                </p:cNvSpPr>
                <p:nvPr/>
              </p:nvSpPr>
              <p:spPr bwMode="auto">
                <a:xfrm>
                  <a:off x="1613" y="1335"/>
                  <a:ext cx="4" cy="5"/>
                </a:xfrm>
                <a:custGeom>
                  <a:avLst/>
                  <a:gdLst>
                    <a:gd name="T0" fmla="*/ 1 w 2"/>
                    <a:gd name="T1" fmla="*/ 1 h 2"/>
                    <a:gd name="T2" fmla="*/ 1 w 2"/>
                    <a:gd name="T3" fmla="*/ 1 h 2"/>
                    <a:gd name="T4" fmla="*/ 1 w 2"/>
                    <a:gd name="T5" fmla="*/ 2 h 2"/>
                    <a:gd name="T6" fmla="*/ 1 w 2"/>
                    <a:gd name="T7" fmla="*/ 2 h 2"/>
                    <a:gd name="T8" fmla="*/ 0 w 2"/>
                    <a:gd name="T9" fmla="*/ 1 h 2"/>
                    <a:gd name="T10" fmla="*/ 0 w 2"/>
                    <a:gd name="T11" fmla="*/ 1 h 2"/>
                    <a:gd name="T12" fmla="*/ 1 w 2"/>
                    <a:gd name="T13" fmla="*/ 0 h 2"/>
                    <a:gd name="T14" fmla="*/ 1 w 2"/>
                    <a:gd name="T15" fmla="*/ 0 h 2"/>
                    <a:gd name="T16" fmla="*/ 1 w 2"/>
                    <a:gd name="T17" fmla="*/ 1 h 2"/>
                    <a:gd name="T18" fmla="*/ 1 w 2"/>
                    <a:gd name="T19" fmla="*/ 1 h 2"/>
                    <a:gd name="T20" fmla="*/ 1 w 2"/>
                    <a:gd name="T21" fmla="*/ 1 h 2"/>
                    <a:gd name="T22" fmla="*/ 1 w 2"/>
                    <a:gd name="T23" fmla="*/ 1 h 2"/>
                    <a:gd name="T24" fmla="*/ 1 w 2"/>
                    <a:gd name="T25" fmla="*/ 1 h 2"/>
                    <a:gd name="T26" fmla="*/ 1 w 2"/>
                    <a:gd name="T27" fmla="*/ 0 h 2"/>
                    <a:gd name="T28" fmla="*/ 1 w 2"/>
                    <a:gd name="T29" fmla="*/ 0 h 2"/>
                    <a:gd name="T30" fmla="*/ 0 w 2"/>
                    <a:gd name="T31" fmla="*/ 1 h 2"/>
                    <a:gd name="T32" fmla="*/ 0 w 2"/>
                    <a:gd name="T33" fmla="*/ 1 h 2"/>
                    <a:gd name="T34" fmla="*/ 1 w 2"/>
                    <a:gd name="T35" fmla="*/ 2 h 2"/>
                    <a:gd name="T36" fmla="*/ 1 w 2"/>
                    <a:gd name="T37" fmla="*/ 2 h 2"/>
                    <a:gd name="T38" fmla="*/ 1 w 2"/>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1"/>
                      </a:moveTo>
                      <a:cubicBezTo>
                        <a:pt x="1" y="1"/>
                        <a:pt x="1" y="1"/>
                        <a:pt x="1" y="1"/>
                      </a:cubicBezTo>
                      <a:cubicBezTo>
                        <a:pt x="1" y="2"/>
                        <a:pt x="1" y="2"/>
                        <a:pt x="1" y="2"/>
                      </a:cubicBezTo>
                      <a:cubicBezTo>
                        <a:pt x="1" y="2"/>
                        <a:pt x="1" y="2"/>
                        <a:pt x="1" y="2"/>
                      </a:cubicBezTo>
                      <a:cubicBezTo>
                        <a:pt x="0" y="2"/>
                        <a:pt x="0" y="1"/>
                        <a:pt x="0" y="1"/>
                      </a:cubicBezTo>
                      <a:cubicBezTo>
                        <a:pt x="0" y="1"/>
                        <a:pt x="0" y="1"/>
                        <a:pt x="0" y="1"/>
                      </a:cubicBezTo>
                      <a:cubicBezTo>
                        <a:pt x="0" y="0"/>
                        <a:pt x="0" y="0"/>
                        <a:pt x="1" y="0"/>
                      </a:cubicBezTo>
                      <a:cubicBezTo>
                        <a:pt x="1" y="0"/>
                        <a:pt x="1" y="0"/>
                        <a:pt x="1" y="0"/>
                      </a:cubicBezTo>
                      <a:cubicBezTo>
                        <a:pt x="1" y="0"/>
                        <a:pt x="1" y="1"/>
                        <a:pt x="1" y="1"/>
                      </a:cubicBezTo>
                      <a:cubicBezTo>
                        <a:pt x="2" y="1"/>
                        <a:pt x="2" y="1"/>
                        <a:pt x="1" y="1"/>
                      </a:cubicBezTo>
                      <a:cubicBezTo>
                        <a:pt x="1" y="1"/>
                        <a:pt x="1" y="1"/>
                        <a:pt x="1" y="1"/>
                      </a:cubicBezTo>
                      <a:cubicBezTo>
                        <a:pt x="1" y="1"/>
                        <a:pt x="1" y="1"/>
                        <a:pt x="1" y="1"/>
                      </a:cubicBezTo>
                      <a:cubicBezTo>
                        <a:pt x="2" y="1"/>
                        <a:pt x="2" y="1"/>
                        <a:pt x="1" y="1"/>
                      </a:cubicBezTo>
                      <a:cubicBezTo>
                        <a:pt x="1" y="1"/>
                        <a:pt x="1" y="0"/>
                        <a:pt x="1" y="0"/>
                      </a:cubicBezTo>
                      <a:cubicBezTo>
                        <a:pt x="1" y="0"/>
                        <a:pt x="1" y="0"/>
                        <a:pt x="1" y="0"/>
                      </a:cubicBezTo>
                      <a:cubicBezTo>
                        <a:pt x="0" y="0"/>
                        <a:pt x="0" y="0"/>
                        <a:pt x="0" y="1"/>
                      </a:cubicBezTo>
                      <a:cubicBezTo>
                        <a:pt x="0" y="1"/>
                        <a:pt x="0" y="1"/>
                        <a:pt x="0" y="1"/>
                      </a:cubicBezTo>
                      <a:cubicBezTo>
                        <a:pt x="0" y="1"/>
                        <a:pt x="0" y="2"/>
                        <a:pt x="1" y="2"/>
                      </a:cubicBezTo>
                      <a:cubicBezTo>
                        <a:pt x="1" y="2"/>
                        <a:pt x="1" y="2"/>
                        <a:pt x="1" y="2"/>
                      </a:cubicBezTo>
                      <a:cubicBezTo>
                        <a:pt x="1" y="2"/>
                        <a:pt x="1" y="2"/>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5" name="Freeform 362"/>
                <p:cNvSpPr>
                  <a:spLocks/>
                </p:cNvSpPr>
                <p:nvPr/>
              </p:nvSpPr>
              <p:spPr bwMode="auto">
                <a:xfrm>
                  <a:off x="1613" y="1328"/>
                  <a:ext cx="4" cy="5"/>
                </a:xfrm>
                <a:custGeom>
                  <a:avLst/>
                  <a:gdLst>
                    <a:gd name="T0" fmla="*/ 1 w 2"/>
                    <a:gd name="T1" fmla="*/ 1 h 2"/>
                    <a:gd name="T2" fmla="*/ 1 w 2"/>
                    <a:gd name="T3" fmla="*/ 2 h 2"/>
                    <a:gd name="T4" fmla="*/ 0 w 2"/>
                    <a:gd name="T5" fmla="*/ 1 h 2"/>
                    <a:gd name="T6" fmla="*/ 1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1" y="2"/>
                        <a:pt x="1" y="2"/>
                      </a:cubicBezTo>
                      <a:cubicBezTo>
                        <a:pt x="0" y="2"/>
                        <a:pt x="0" y="1"/>
                        <a:pt x="0" y="1"/>
                      </a:cubicBezTo>
                      <a:cubicBezTo>
                        <a:pt x="1" y="0"/>
                        <a:pt x="1" y="0"/>
                        <a:pt x="1" y="1"/>
                      </a:cubicBezTo>
                      <a:cubicBezTo>
                        <a:pt x="1" y="1"/>
                        <a:pt x="2"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6" name="Freeform 363"/>
                <p:cNvSpPr>
                  <a:spLocks/>
                </p:cNvSpPr>
                <p:nvPr/>
              </p:nvSpPr>
              <p:spPr bwMode="auto">
                <a:xfrm>
                  <a:off x="1613" y="1328"/>
                  <a:ext cx="4" cy="5"/>
                </a:xfrm>
                <a:custGeom>
                  <a:avLst/>
                  <a:gdLst>
                    <a:gd name="T0" fmla="*/ 1 w 2"/>
                    <a:gd name="T1" fmla="*/ 1 h 2"/>
                    <a:gd name="T2" fmla="*/ 1 w 2"/>
                    <a:gd name="T3" fmla="*/ 1 h 2"/>
                    <a:gd name="T4" fmla="*/ 1 w 2"/>
                    <a:gd name="T5" fmla="*/ 2 h 2"/>
                    <a:gd name="T6" fmla="*/ 1 w 2"/>
                    <a:gd name="T7" fmla="*/ 2 h 2"/>
                    <a:gd name="T8" fmla="*/ 0 w 2"/>
                    <a:gd name="T9" fmla="*/ 1 h 2"/>
                    <a:gd name="T10" fmla="*/ 0 w 2"/>
                    <a:gd name="T11" fmla="*/ 1 h 2"/>
                    <a:gd name="T12" fmla="*/ 1 w 2"/>
                    <a:gd name="T13" fmla="*/ 1 h 2"/>
                    <a:gd name="T14" fmla="*/ 1 w 2"/>
                    <a:gd name="T15" fmla="*/ 1 h 2"/>
                    <a:gd name="T16" fmla="*/ 1 w 2"/>
                    <a:gd name="T17" fmla="*/ 1 h 2"/>
                    <a:gd name="T18" fmla="*/ 1 w 2"/>
                    <a:gd name="T19" fmla="*/ 1 h 2"/>
                    <a:gd name="T20" fmla="*/ 1 w 2"/>
                    <a:gd name="T21" fmla="*/ 1 h 2"/>
                    <a:gd name="T22" fmla="*/ 2 w 2"/>
                    <a:gd name="T23" fmla="*/ 1 h 2"/>
                    <a:gd name="T24" fmla="*/ 2 w 2"/>
                    <a:gd name="T25" fmla="*/ 1 h 2"/>
                    <a:gd name="T26" fmla="*/ 1 w 2"/>
                    <a:gd name="T27" fmla="*/ 1 h 2"/>
                    <a:gd name="T28" fmla="*/ 1 w 2"/>
                    <a:gd name="T29" fmla="*/ 0 h 2"/>
                    <a:gd name="T30" fmla="*/ 0 w 2"/>
                    <a:gd name="T31" fmla="*/ 1 h 2"/>
                    <a:gd name="T32" fmla="*/ 0 w 2"/>
                    <a:gd name="T33" fmla="*/ 1 h 2"/>
                    <a:gd name="T34" fmla="*/ 1 w 2"/>
                    <a:gd name="T35" fmla="*/ 2 h 2"/>
                    <a:gd name="T36" fmla="*/ 1 w 2"/>
                    <a:gd name="T37" fmla="*/ 2 h 2"/>
                    <a:gd name="T38" fmla="*/ 2 w 2"/>
                    <a:gd name="T39" fmla="*/ 1 h 2"/>
                    <a:gd name="T40" fmla="*/ 1 w 2"/>
                    <a:gd name="T4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1" y="1"/>
                      </a:moveTo>
                      <a:cubicBezTo>
                        <a:pt x="1" y="1"/>
                        <a:pt x="1" y="1"/>
                        <a:pt x="1" y="1"/>
                      </a:cubicBezTo>
                      <a:cubicBezTo>
                        <a:pt x="1" y="2"/>
                        <a:pt x="1" y="2"/>
                        <a:pt x="1" y="2"/>
                      </a:cubicBezTo>
                      <a:cubicBezTo>
                        <a:pt x="1" y="2"/>
                        <a:pt x="1" y="2"/>
                        <a:pt x="1" y="2"/>
                      </a:cubicBezTo>
                      <a:cubicBezTo>
                        <a:pt x="1" y="2"/>
                        <a:pt x="1" y="1"/>
                        <a:pt x="0" y="1"/>
                      </a:cubicBezTo>
                      <a:cubicBezTo>
                        <a:pt x="0" y="1"/>
                        <a:pt x="0" y="1"/>
                        <a:pt x="0" y="1"/>
                      </a:cubicBezTo>
                      <a:cubicBezTo>
                        <a:pt x="1" y="1"/>
                        <a:pt x="1" y="1"/>
                        <a:pt x="1" y="1"/>
                      </a:cubicBezTo>
                      <a:cubicBezTo>
                        <a:pt x="1" y="0"/>
                        <a:pt x="1" y="1"/>
                        <a:pt x="1" y="1"/>
                      </a:cubicBezTo>
                      <a:cubicBezTo>
                        <a:pt x="1" y="1"/>
                        <a:pt x="1" y="1"/>
                        <a:pt x="1" y="1"/>
                      </a:cubicBezTo>
                      <a:cubicBezTo>
                        <a:pt x="2" y="1"/>
                        <a:pt x="2" y="1"/>
                        <a:pt x="1" y="1"/>
                      </a:cubicBezTo>
                      <a:cubicBezTo>
                        <a:pt x="1" y="1"/>
                        <a:pt x="1" y="1"/>
                        <a:pt x="1" y="1"/>
                      </a:cubicBezTo>
                      <a:cubicBezTo>
                        <a:pt x="2" y="1"/>
                        <a:pt x="2" y="1"/>
                        <a:pt x="2" y="1"/>
                      </a:cubicBezTo>
                      <a:cubicBezTo>
                        <a:pt x="2" y="1"/>
                        <a:pt x="2" y="1"/>
                        <a:pt x="2" y="1"/>
                      </a:cubicBezTo>
                      <a:cubicBezTo>
                        <a:pt x="1" y="1"/>
                        <a:pt x="1" y="1"/>
                        <a:pt x="1" y="1"/>
                      </a:cubicBezTo>
                      <a:cubicBezTo>
                        <a:pt x="1" y="0"/>
                        <a:pt x="1" y="0"/>
                        <a:pt x="1" y="0"/>
                      </a:cubicBezTo>
                      <a:cubicBezTo>
                        <a:pt x="1" y="1"/>
                        <a:pt x="1" y="1"/>
                        <a:pt x="0" y="1"/>
                      </a:cubicBezTo>
                      <a:cubicBezTo>
                        <a:pt x="0" y="1"/>
                        <a:pt x="0" y="1"/>
                        <a:pt x="0" y="1"/>
                      </a:cubicBezTo>
                      <a:cubicBezTo>
                        <a:pt x="1" y="1"/>
                        <a:pt x="1" y="2"/>
                        <a:pt x="1" y="2"/>
                      </a:cubicBezTo>
                      <a:cubicBezTo>
                        <a:pt x="1" y="2"/>
                        <a:pt x="1" y="2"/>
                        <a:pt x="1" y="2"/>
                      </a:cubicBezTo>
                      <a:cubicBezTo>
                        <a:pt x="1" y="2"/>
                        <a:pt x="1" y="2"/>
                        <a:pt x="2" y="1"/>
                      </a:cubicBezTo>
                      <a:lnTo>
                        <a:pt x="1" y="1"/>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7" name="Freeform 364"/>
                <p:cNvSpPr>
                  <a:spLocks/>
                </p:cNvSpPr>
                <p:nvPr/>
              </p:nvSpPr>
              <p:spPr bwMode="auto">
                <a:xfrm>
                  <a:off x="1570" y="1373"/>
                  <a:ext cx="10" cy="9"/>
                </a:xfrm>
                <a:custGeom>
                  <a:avLst/>
                  <a:gdLst>
                    <a:gd name="T0" fmla="*/ 3 w 4"/>
                    <a:gd name="T1" fmla="*/ 3 h 4"/>
                    <a:gd name="T2" fmla="*/ 1 w 4"/>
                    <a:gd name="T3" fmla="*/ 4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2" y="4"/>
                        <a:pt x="1" y="4"/>
                      </a:cubicBezTo>
                      <a:cubicBezTo>
                        <a:pt x="0" y="3"/>
                        <a:pt x="0" y="2"/>
                        <a:pt x="1" y="1"/>
                      </a:cubicBezTo>
                      <a:cubicBezTo>
                        <a:pt x="1" y="0"/>
                        <a:pt x="2" y="0"/>
                        <a:pt x="3" y="1"/>
                      </a:cubicBezTo>
                      <a:cubicBezTo>
                        <a:pt x="4" y="1"/>
                        <a:pt x="4" y="3"/>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8" name="Freeform 365"/>
                <p:cNvSpPr>
                  <a:spLocks/>
                </p:cNvSpPr>
                <p:nvPr/>
              </p:nvSpPr>
              <p:spPr bwMode="auto">
                <a:xfrm>
                  <a:off x="1570" y="1373"/>
                  <a:ext cx="10" cy="9"/>
                </a:xfrm>
                <a:custGeom>
                  <a:avLst/>
                  <a:gdLst>
                    <a:gd name="T0" fmla="*/ 3 w 4"/>
                    <a:gd name="T1" fmla="*/ 3 h 4"/>
                    <a:gd name="T2" fmla="*/ 3 w 4"/>
                    <a:gd name="T3" fmla="*/ 3 h 4"/>
                    <a:gd name="T4" fmla="*/ 2 w 4"/>
                    <a:gd name="T5" fmla="*/ 4 h 4"/>
                    <a:gd name="T6" fmla="*/ 1 w 4"/>
                    <a:gd name="T7" fmla="*/ 3 h 4"/>
                    <a:gd name="T8" fmla="*/ 1 w 4"/>
                    <a:gd name="T9" fmla="*/ 2 h 4"/>
                    <a:gd name="T10" fmla="*/ 1 w 4"/>
                    <a:gd name="T11" fmla="*/ 1 h 4"/>
                    <a:gd name="T12" fmla="*/ 2 w 4"/>
                    <a:gd name="T13" fmla="*/ 0 h 4"/>
                    <a:gd name="T14" fmla="*/ 3 w 4"/>
                    <a:gd name="T15" fmla="*/ 1 h 4"/>
                    <a:gd name="T16" fmla="*/ 4 w 4"/>
                    <a:gd name="T17" fmla="*/ 2 h 4"/>
                    <a:gd name="T18" fmla="*/ 3 w 4"/>
                    <a:gd name="T19" fmla="*/ 3 h 4"/>
                    <a:gd name="T20" fmla="*/ 3 w 4"/>
                    <a:gd name="T21" fmla="*/ 3 h 4"/>
                    <a:gd name="T22" fmla="*/ 3 w 4"/>
                    <a:gd name="T23" fmla="*/ 3 h 4"/>
                    <a:gd name="T24" fmla="*/ 4 w 4"/>
                    <a:gd name="T25" fmla="*/ 2 h 4"/>
                    <a:gd name="T26" fmla="*/ 3 w 4"/>
                    <a:gd name="T27" fmla="*/ 1 h 4"/>
                    <a:gd name="T28" fmla="*/ 2 w 4"/>
                    <a:gd name="T29" fmla="*/ 0 h 4"/>
                    <a:gd name="T30" fmla="*/ 1 w 4"/>
                    <a:gd name="T31" fmla="*/ 1 h 4"/>
                    <a:gd name="T32" fmla="*/ 1 w 4"/>
                    <a:gd name="T33" fmla="*/ 2 h 4"/>
                    <a:gd name="T34" fmla="*/ 1 w 4"/>
                    <a:gd name="T35" fmla="*/ 4 h 4"/>
                    <a:gd name="T36" fmla="*/ 2 w 4"/>
                    <a:gd name="T37" fmla="*/ 4 h 4"/>
                    <a:gd name="T38" fmla="*/ 3 w 4"/>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4">
                      <a:moveTo>
                        <a:pt x="3" y="3"/>
                      </a:moveTo>
                      <a:cubicBezTo>
                        <a:pt x="3" y="3"/>
                        <a:pt x="3" y="3"/>
                        <a:pt x="3" y="3"/>
                      </a:cubicBezTo>
                      <a:cubicBezTo>
                        <a:pt x="3" y="4"/>
                        <a:pt x="3" y="4"/>
                        <a:pt x="2" y="4"/>
                      </a:cubicBezTo>
                      <a:cubicBezTo>
                        <a:pt x="2" y="4"/>
                        <a:pt x="2" y="4"/>
                        <a:pt x="1" y="3"/>
                      </a:cubicBezTo>
                      <a:cubicBezTo>
                        <a:pt x="1" y="3"/>
                        <a:pt x="1" y="3"/>
                        <a:pt x="1" y="2"/>
                      </a:cubicBezTo>
                      <a:cubicBezTo>
                        <a:pt x="0" y="2"/>
                        <a:pt x="1" y="1"/>
                        <a:pt x="1" y="1"/>
                      </a:cubicBezTo>
                      <a:cubicBezTo>
                        <a:pt x="1" y="1"/>
                        <a:pt x="1" y="0"/>
                        <a:pt x="2" y="0"/>
                      </a:cubicBezTo>
                      <a:cubicBezTo>
                        <a:pt x="2" y="0"/>
                        <a:pt x="3" y="0"/>
                        <a:pt x="3" y="1"/>
                      </a:cubicBezTo>
                      <a:cubicBezTo>
                        <a:pt x="3" y="1"/>
                        <a:pt x="4" y="1"/>
                        <a:pt x="4" y="2"/>
                      </a:cubicBezTo>
                      <a:cubicBezTo>
                        <a:pt x="4" y="2"/>
                        <a:pt x="4" y="3"/>
                        <a:pt x="3" y="3"/>
                      </a:cubicBezTo>
                      <a:cubicBezTo>
                        <a:pt x="3" y="3"/>
                        <a:pt x="3" y="3"/>
                        <a:pt x="3" y="3"/>
                      </a:cubicBezTo>
                      <a:cubicBezTo>
                        <a:pt x="3" y="3"/>
                        <a:pt x="3" y="3"/>
                        <a:pt x="3" y="3"/>
                      </a:cubicBezTo>
                      <a:cubicBezTo>
                        <a:pt x="4" y="3"/>
                        <a:pt x="4" y="2"/>
                        <a:pt x="4" y="2"/>
                      </a:cubicBezTo>
                      <a:cubicBezTo>
                        <a:pt x="4" y="1"/>
                        <a:pt x="3" y="1"/>
                        <a:pt x="3" y="1"/>
                      </a:cubicBezTo>
                      <a:cubicBezTo>
                        <a:pt x="3" y="0"/>
                        <a:pt x="2" y="0"/>
                        <a:pt x="2" y="0"/>
                      </a:cubicBezTo>
                      <a:cubicBezTo>
                        <a:pt x="1" y="0"/>
                        <a:pt x="1" y="1"/>
                        <a:pt x="1" y="1"/>
                      </a:cubicBezTo>
                      <a:cubicBezTo>
                        <a:pt x="1" y="1"/>
                        <a:pt x="0" y="2"/>
                        <a:pt x="1" y="2"/>
                      </a:cubicBezTo>
                      <a:cubicBezTo>
                        <a:pt x="1" y="3"/>
                        <a:pt x="1" y="3"/>
                        <a:pt x="1" y="4"/>
                      </a:cubicBezTo>
                      <a:cubicBezTo>
                        <a:pt x="2" y="4"/>
                        <a:pt x="2" y="4"/>
                        <a:pt x="2" y="4"/>
                      </a:cubicBezTo>
                      <a:cubicBezTo>
                        <a:pt x="3" y="4"/>
                        <a:pt x="3" y="4"/>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39" name="Freeform 366"/>
                <p:cNvSpPr>
                  <a:spLocks/>
                </p:cNvSpPr>
                <p:nvPr/>
              </p:nvSpPr>
              <p:spPr bwMode="auto">
                <a:xfrm>
                  <a:off x="1613" y="1323"/>
                  <a:ext cx="2" cy="3"/>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1"/>
                        <a:pt x="1" y="1"/>
                      </a:cubicBezTo>
                      <a:cubicBezTo>
                        <a:pt x="0" y="1"/>
                        <a:pt x="0" y="0"/>
                        <a:pt x="0" y="0"/>
                      </a:cubicBezTo>
                      <a:cubicBezTo>
                        <a:pt x="0" y="0"/>
                        <a:pt x="1" y="0"/>
                        <a:pt x="1" y="0"/>
                      </a:cubicBezTo>
                      <a:cubicBezTo>
                        <a:pt x="1" y="0"/>
                        <a:pt x="1" y="0"/>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0" name="Freeform 367"/>
                <p:cNvSpPr>
                  <a:spLocks/>
                </p:cNvSpPr>
                <p:nvPr/>
              </p:nvSpPr>
              <p:spPr bwMode="auto">
                <a:xfrm>
                  <a:off x="1613" y="1323"/>
                  <a:ext cx="2" cy="3"/>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0 h 1"/>
                    <a:gd name="T14" fmla="*/ 1 w 1"/>
                    <a:gd name="T15" fmla="*/ 0 h 1"/>
                    <a:gd name="T16" fmla="*/ 1 w 1"/>
                    <a:gd name="T17" fmla="*/ 0 h 1"/>
                    <a:gd name="T18" fmla="*/ 1 w 1"/>
                    <a:gd name="T19" fmla="*/ 1 h 1"/>
                    <a:gd name="T20" fmla="*/ 1 w 1"/>
                    <a:gd name="T21" fmla="*/ 1 h 1"/>
                    <a:gd name="T22" fmla="*/ 1 w 1"/>
                    <a:gd name="T23" fmla="*/ 1 h 1"/>
                    <a:gd name="T24" fmla="*/ 1 w 1"/>
                    <a:gd name="T25" fmla="*/ 0 h 1"/>
                    <a:gd name="T26" fmla="*/ 1 w 1"/>
                    <a:gd name="T27" fmla="*/ 0 h 1"/>
                    <a:gd name="T28" fmla="*/ 1 w 1"/>
                    <a:gd name="T29" fmla="*/ 0 h 1"/>
                    <a:gd name="T30" fmla="*/ 0 w 1"/>
                    <a:gd name="T31" fmla="*/ 0 h 1"/>
                    <a:gd name="T32" fmla="*/ 0 w 1"/>
                    <a:gd name="T33" fmla="*/ 0 h 1"/>
                    <a:gd name="T34" fmla="*/ 1 w 1"/>
                    <a:gd name="T35" fmla="*/ 1 h 1"/>
                    <a:gd name="T36" fmla="*/ 1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1" y="1"/>
                      </a:cubicBezTo>
                      <a:cubicBezTo>
                        <a:pt x="1" y="1"/>
                        <a:pt x="1" y="1"/>
                        <a:pt x="1" y="1"/>
                      </a:cubicBezTo>
                      <a:cubicBezTo>
                        <a:pt x="0" y="1"/>
                        <a:pt x="0" y="1"/>
                        <a:pt x="0" y="0"/>
                      </a:cubicBezTo>
                      <a:cubicBezTo>
                        <a:pt x="0" y="0"/>
                        <a:pt x="0" y="0"/>
                        <a:pt x="0" y="0"/>
                      </a:cubicBezTo>
                      <a:cubicBezTo>
                        <a:pt x="0" y="0"/>
                        <a:pt x="0"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0" y="0"/>
                        <a:pt x="0" y="0"/>
                        <a:pt x="0" y="0"/>
                      </a:cubicBezTo>
                      <a:cubicBezTo>
                        <a:pt x="0" y="0"/>
                        <a:pt x="0" y="0"/>
                        <a:pt x="0" y="0"/>
                      </a:cubicBezTo>
                      <a:cubicBezTo>
                        <a:pt x="0" y="1"/>
                        <a:pt x="0" y="1"/>
                        <a:pt x="1" y="1"/>
                      </a:cubicBezTo>
                      <a:cubicBezTo>
                        <a:pt x="1" y="1"/>
                        <a:pt x="1" y="1"/>
                        <a:pt x="1"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1" name="Freeform 368"/>
                <p:cNvSpPr>
                  <a:spLocks/>
                </p:cNvSpPr>
                <p:nvPr/>
              </p:nvSpPr>
              <p:spPr bwMode="auto">
                <a:xfrm>
                  <a:off x="1561" y="1377"/>
                  <a:ext cx="7" cy="8"/>
                </a:xfrm>
                <a:custGeom>
                  <a:avLst/>
                  <a:gdLst>
                    <a:gd name="T0" fmla="*/ 2 w 3"/>
                    <a:gd name="T1" fmla="*/ 3 h 3"/>
                    <a:gd name="T2" fmla="*/ 1 w 3"/>
                    <a:gd name="T3" fmla="*/ 3 h 3"/>
                    <a:gd name="T4" fmla="*/ 0 w 3"/>
                    <a:gd name="T5" fmla="*/ 0 h 3"/>
                    <a:gd name="T6" fmla="*/ 2 w 3"/>
                    <a:gd name="T7" fmla="*/ 0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3"/>
                        <a:pt x="1" y="3"/>
                        <a:pt x="1" y="3"/>
                      </a:cubicBezTo>
                      <a:cubicBezTo>
                        <a:pt x="0" y="2"/>
                        <a:pt x="0" y="1"/>
                        <a:pt x="0" y="0"/>
                      </a:cubicBezTo>
                      <a:cubicBezTo>
                        <a:pt x="1" y="0"/>
                        <a:pt x="2" y="0"/>
                        <a:pt x="2" y="0"/>
                      </a:cubicBezTo>
                      <a:cubicBezTo>
                        <a:pt x="3" y="1"/>
                        <a:pt x="3" y="2"/>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2" name="Freeform 369"/>
                <p:cNvSpPr>
                  <a:spLocks/>
                </p:cNvSpPr>
                <p:nvPr/>
              </p:nvSpPr>
              <p:spPr bwMode="auto">
                <a:xfrm>
                  <a:off x="1561" y="1377"/>
                  <a:ext cx="7" cy="8"/>
                </a:xfrm>
                <a:custGeom>
                  <a:avLst/>
                  <a:gdLst>
                    <a:gd name="T0" fmla="*/ 2 w 3"/>
                    <a:gd name="T1" fmla="*/ 3 h 3"/>
                    <a:gd name="T2" fmla="*/ 2 w 3"/>
                    <a:gd name="T3" fmla="*/ 3 h 3"/>
                    <a:gd name="T4" fmla="*/ 2 w 3"/>
                    <a:gd name="T5" fmla="*/ 3 h 3"/>
                    <a:gd name="T6" fmla="*/ 1 w 3"/>
                    <a:gd name="T7" fmla="*/ 3 h 3"/>
                    <a:gd name="T8" fmla="*/ 0 w 3"/>
                    <a:gd name="T9" fmla="*/ 2 h 3"/>
                    <a:gd name="T10" fmla="*/ 0 w 3"/>
                    <a:gd name="T11" fmla="*/ 0 h 3"/>
                    <a:gd name="T12" fmla="*/ 1 w 3"/>
                    <a:gd name="T13" fmla="*/ 0 h 3"/>
                    <a:gd name="T14" fmla="*/ 2 w 3"/>
                    <a:gd name="T15" fmla="*/ 0 h 3"/>
                    <a:gd name="T16" fmla="*/ 3 w 3"/>
                    <a:gd name="T17" fmla="*/ 1 h 3"/>
                    <a:gd name="T18" fmla="*/ 2 w 3"/>
                    <a:gd name="T19" fmla="*/ 3 h 3"/>
                    <a:gd name="T20" fmla="*/ 2 w 3"/>
                    <a:gd name="T21" fmla="*/ 3 h 3"/>
                    <a:gd name="T22" fmla="*/ 2 w 3"/>
                    <a:gd name="T23" fmla="*/ 3 h 3"/>
                    <a:gd name="T24" fmla="*/ 3 w 3"/>
                    <a:gd name="T25" fmla="*/ 1 h 3"/>
                    <a:gd name="T26" fmla="*/ 2 w 3"/>
                    <a:gd name="T27" fmla="*/ 0 h 3"/>
                    <a:gd name="T28" fmla="*/ 1 w 3"/>
                    <a:gd name="T29" fmla="*/ 0 h 3"/>
                    <a:gd name="T30" fmla="*/ 0 w 3"/>
                    <a:gd name="T31" fmla="*/ 0 h 3"/>
                    <a:gd name="T32" fmla="*/ 0 w 3"/>
                    <a:gd name="T33" fmla="*/ 2 h 3"/>
                    <a:gd name="T34" fmla="*/ 1 w 3"/>
                    <a:gd name="T35" fmla="*/ 3 h 3"/>
                    <a:gd name="T36" fmla="*/ 2 w 3"/>
                    <a:gd name="T37" fmla="*/ 3 h 3"/>
                    <a:gd name="T38" fmla="*/ 2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2" y="3"/>
                      </a:moveTo>
                      <a:cubicBezTo>
                        <a:pt x="2" y="3"/>
                        <a:pt x="2" y="3"/>
                        <a:pt x="2" y="3"/>
                      </a:cubicBezTo>
                      <a:cubicBezTo>
                        <a:pt x="2" y="3"/>
                        <a:pt x="2" y="3"/>
                        <a:pt x="2" y="3"/>
                      </a:cubicBezTo>
                      <a:cubicBezTo>
                        <a:pt x="1" y="3"/>
                        <a:pt x="1" y="3"/>
                        <a:pt x="1" y="3"/>
                      </a:cubicBezTo>
                      <a:cubicBezTo>
                        <a:pt x="0" y="2"/>
                        <a:pt x="0" y="2"/>
                        <a:pt x="0" y="2"/>
                      </a:cubicBezTo>
                      <a:cubicBezTo>
                        <a:pt x="0" y="1"/>
                        <a:pt x="0" y="1"/>
                        <a:pt x="0" y="0"/>
                      </a:cubicBezTo>
                      <a:cubicBezTo>
                        <a:pt x="0" y="0"/>
                        <a:pt x="1" y="0"/>
                        <a:pt x="1" y="0"/>
                      </a:cubicBezTo>
                      <a:cubicBezTo>
                        <a:pt x="1" y="0"/>
                        <a:pt x="2" y="0"/>
                        <a:pt x="2" y="0"/>
                      </a:cubicBezTo>
                      <a:cubicBezTo>
                        <a:pt x="2" y="1"/>
                        <a:pt x="3" y="1"/>
                        <a:pt x="3" y="1"/>
                      </a:cubicBezTo>
                      <a:cubicBezTo>
                        <a:pt x="3" y="2"/>
                        <a:pt x="3" y="2"/>
                        <a:pt x="2" y="3"/>
                      </a:cubicBezTo>
                      <a:cubicBezTo>
                        <a:pt x="2" y="3"/>
                        <a:pt x="2" y="3"/>
                        <a:pt x="2" y="3"/>
                      </a:cubicBezTo>
                      <a:cubicBezTo>
                        <a:pt x="2" y="3"/>
                        <a:pt x="2" y="3"/>
                        <a:pt x="2" y="3"/>
                      </a:cubicBezTo>
                      <a:cubicBezTo>
                        <a:pt x="3" y="2"/>
                        <a:pt x="3" y="2"/>
                        <a:pt x="3" y="1"/>
                      </a:cubicBezTo>
                      <a:cubicBezTo>
                        <a:pt x="3" y="1"/>
                        <a:pt x="2" y="0"/>
                        <a:pt x="2" y="0"/>
                      </a:cubicBezTo>
                      <a:cubicBezTo>
                        <a:pt x="2" y="0"/>
                        <a:pt x="1" y="0"/>
                        <a:pt x="1" y="0"/>
                      </a:cubicBezTo>
                      <a:cubicBezTo>
                        <a:pt x="1" y="0"/>
                        <a:pt x="0" y="0"/>
                        <a:pt x="0" y="0"/>
                      </a:cubicBezTo>
                      <a:cubicBezTo>
                        <a:pt x="0" y="1"/>
                        <a:pt x="0" y="1"/>
                        <a:pt x="0" y="2"/>
                      </a:cubicBezTo>
                      <a:cubicBezTo>
                        <a:pt x="0" y="2"/>
                        <a:pt x="0" y="2"/>
                        <a:pt x="1" y="3"/>
                      </a:cubicBezTo>
                      <a:cubicBezTo>
                        <a:pt x="1" y="3"/>
                        <a:pt x="1" y="3"/>
                        <a:pt x="2" y="3"/>
                      </a:cubicBezTo>
                      <a:cubicBezTo>
                        <a:pt x="2" y="3"/>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3" name="Freeform 370"/>
                <p:cNvSpPr>
                  <a:spLocks/>
                </p:cNvSpPr>
                <p:nvPr/>
              </p:nvSpPr>
              <p:spPr bwMode="auto">
                <a:xfrm>
                  <a:off x="1549" y="1377"/>
                  <a:ext cx="7" cy="10"/>
                </a:xfrm>
                <a:custGeom>
                  <a:avLst/>
                  <a:gdLst>
                    <a:gd name="T0" fmla="*/ 3 w 3"/>
                    <a:gd name="T1" fmla="*/ 3 h 4"/>
                    <a:gd name="T2" fmla="*/ 1 w 3"/>
                    <a:gd name="T3" fmla="*/ 3 h 4"/>
                    <a:gd name="T4" fmla="*/ 1 w 3"/>
                    <a:gd name="T5" fmla="*/ 1 h 4"/>
                    <a:gd name="T6" fmla="*/ 2 w 3"/>
                    <a:gd name="T7" fmla="*/ 1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1" y="3"/>
                      </a:cubicBezTo>
                      <a:cubicBezTo>
                        <a:pt x="0" y="2"/>
                        <a:pt x="0" y="2"/>
                        <a:pt x="1" y="1"/>
                      </a:cubicBezTo>
                      <a:cubicBezTo>
                        <a:pt x="1" y="0"/>
                        <a:pt x="2" y="0"/>
                        <a:pt x="2" y="1"/>
                      </a:cubicBezTo>
                      <a:cubicBezTo>
                        <a:pt x="3" y="1"/>
                        <a:pt x="3" y="2"/>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4" name="Freeform 371"/>
                <p:cNvSpPr>
                  <a:spLocks/>
                </p:cNvSpPr>
                <p:nvPr/>
              </p:nvSpPr>
              <p:spPr bwMode="auto">
                <a:xfrm>
                  <a:off x="1549" y="1377"/>
                  <a:ext cx="7" cy="8"/>
                </a:xfrm>
                <a:custGeom>
                  <a:avLst/>
                  <a:gdLst>
                    <a:gd name="T0" fmla="*/ 3 w 3"/>
                    <a:gd name="T1" fmla="*/ 3 h 3"/>
                    <a:gd name="T2" fmla="*/ 3 w 3"/>
                    <a:gd name="T3" fmla="*/ 3 h 3"/>
                    <a:gd name="T4" fmla="*/ 2 w 3"/>
                    <a:gd name="T5" fmla="*/ 3 h 3"/>
                    <a:gd name="T6" fmla="*/ 1 w 3"/>
                    <a:gd name="T7" fmla="*/ 3 h 3"/>
                    <a:gd name="T8" fmla="*/ 0 w 3"/>
                    <a:gd name="T9" fmla="*/ 2 h 3"/>
                    <a:gd name="T10" fmla="*/ 1 w 3"/>
                    <a:gd name="T11" fmla="*/ 1 h 3"/>
                    <a:gd name="T12" fmla="*/ 2 w 3"/>
                    <a:gd name="T13" fmla="*/ 0 h 3"/>
                    <a:gd name="T14" fmla="*/ 2 w 3"/>
                    <a:gd name="T15" fmla="*/ 1 h 3"/>
                    <a:gd name="T16" fmla="*/ 3 w 3"/>
                    <a:gd name="T17" fmla="*/ 2 h 3"/>
                    <a:gd name="T18" fmla="*/ 3 w 3"/>
                    <a:gd name="T19" fmla="*/ 3 h 3"/>
                    <a:gd name="T20" fmla="*/ 3 w 3"/>
                    <a:gd name="T21" fmla="*/ 3 h 3"/>
                    <a:gd name="T22" fmla="*/ 3 w 3"/>
                    <a:gd name="T23" fmla="*/ 3 h 3"/>
                    <a:gd name="T24" fmla="*/ 3 w 3"/>
                    <a:gd name="T25" fmla="*/ 2 h 3"/>
                    <a:gd name="T26" fmla="*/ 2 w 3"/>
                    <a:gd name="T27" fmla="*/ 1 h 3"/>
                    <a:gd name="T28" fmla="*/ 2 w 3"/>
                    <a:gd name="T29" fmla="*/ 0 h 3"/>
                    <a:gd name="T30" fmla="*/ 1 w 3"/>
                    <a:gd name="T31" fmla="*/ 1 h 3"/>
                    <a:gd name="T32" fmla="*/ 0 w 3"/>
                    <a:gd name="T33" fmla="*/ 2 h 3"/>
                    <a:gd name="T34" fmla="*/ 1 w 3"/>
                    <a:gd name="T35" fmla="*/ 3 h 3"/>
                    <a:gd name="T36" fmla="*/ 2 w 3"/>
                    <a:gd name="T37" fmla="*/ 3 h 3"/>
                    <a:gd name="T38" fmla="*/ 3 w 3"/>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3" y="3"/>
                      </a:moveTo>
                      <a:cubicBezTo>
                        <a:pt x="3" y="3"/>
                        <a:pt x="3" y="3"/>
                        <a:pt x="3" y="3"/>
                      </a:cubicBezTo>
                      <a:cubicBezTo>
                        <a:pt x="2" y="3"/>
                        <a:pt x="2" y="3"/>
                        <a:pt x="2" y="3"/>
                      </a:cubicBezTo>
                      <a:cubicBezTo>
                        <a:pt x="1" y="3"/>
                        <a:pt x="1" y="3"/>
                        <a:pt x="1" y="3"/>
                      </a:cubicBezTo>
                      <a:cubicBezTo>
                        <a:pt x="1" y="3"/>
                        <a:pt x="0" y="2"/>
                        <a:pt x="0" y="2"/>
                      </a:cubicBezTo>
                      <a:cubicBezTo>
                        <a:pt x="0" y="2"/>
                        <a:pt x="1" y="1"/>
                        <a:pt x="1" y="1"/>
                      </a:cubicBezTo>
                      <a:cubicBezTo>
                        <a:pt x="1" y="1"/>
                        <a:pt x="1" y="0"/>
                        <a:pt x="2" y="0"/>
                      </a:cubicBezTo>
                      <a:cubicBezTo>
                        <a:pt x="2" y="0"/>
                        <a:pt x="2" y="1"/>
                        <a:pt x="2" y="1"/>
                      </a:cubicBezTo>
                      <a:cubicBezTo>
                        <a:pt x="3" y="1"/>
                        <a:pt x="3" y="2"/>
                        <a:pt x="3" y="2"/>
                      </a:cubicBezTo>
                      <a:cubicBezTo>
                        <a:pt x="3" y="2"/>
                        <a:pt x="3" y="3"/>
                        <a:pt x="3" y="3"/>
                      </a:cubicBezTo>
                      <a:cubicBezTo>
                        <a:pt x="3" y="3"/>
                        <a:pt x="3" y="3"/>
                        <a:pt x="3" y="3"/>
                      </a:cubicBezTo>
                      <a:cubicBezTo>
                        <a:pt x="3" y="3"/>
                        <a:pt x="3" y="3"/>
                        <a:pt x="3" y="3"/>
                      </a:cubicBezTo>
                      <a:cubicBezTo>
                        <a:pt x="3" y="3"/>
                        <a:pt x="3" y="2"/>
                        <a:pt x="3" y="2"/>
                      </a:cubicBezTo>
                      <a:cubicBezTo>
                        <a:pt x="3" y="2"/>
                        <a:pt x="3" y="1"/>
                        <a:pt x="2" y="1"/>
                      </a:cubicBezTo>
                      <a:cubicBezTo>
                        <a:pt x="2" y="1"/>
                        <a:pt x="2" y="0"/>
                        <a:pt x="2" y="0"/>
                      </a:cubicBezTo>
                      <a:cubicBezTo>
                        <a:pt x="1" y="0"/>
                        <a:pt x="1" y="1"/>
                        <a:pt x="1" y="1"/>
                      </a:cubicBezTo>
                      <a:cubicBezTo>
                        <a:pt x="1" y="1"/>
                        <a:pt x="0" y="2"/>
                        <a:pt x="0" y="2"/>
                      </a:cubicBezTo>
                      <a:cubicBezTo>
                        <a:pt x="0" y="2"/>
                        <a:pt x="1" y="3"/>
                        <a:pt x="1" y="3"/>
                      </a:cubicBezTo>
                      <a:cubicBezTo>
                        <a:pt x="1" y="3"/>
                        <a:pt x="1" y="3"/>
                        <a:pt x="2" y="3"/>
                      </a:cubicBezTo>
                      <a:cubicBezTo>
                        <a:pt x="2" y="3"/>
                        <a:pt x="2" y="3"/>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5" name="Freeform 372"/>
                <p:cNvSpPr>
                  <a:spLocks/>
                </p:cNvSpPr>
                <p:nvPr/>
              </p:nvSpPr>
              <p:spPr bwMode="auto">
                <a:xfrm>
                  <a:off x="1542" y="1380"/>
                  <a:ext cx="4" cy="5"/>
                </a:xfrm>
                <a:custGeom>
                  <a:avLst/>
                  <a:gdLst>
                    <a:gd name="T0" fmla="*/ 1 w 2"/>
                    <a:gd name="T1" fmla="*/ 2 h 2"/>
                    <a:gd name="T2" fmla="*/ 0 w 2"/>
                    <a:gd name="T3" fmla="*/ 2 h 2"/>
                    <a:gd name="T4" fmla="*/ 0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0" y="2"/>
                        <a:pt x="0" y="2"/>
                      </a:cubicBezTo>
                      <a:cubicBezTo>
                        <a:pt x="0" y="1"/>
                        <a:pt x="0" y="0"/>
                        <a:pt x="0" y="0"/>
                      </a:cubicBezTo>
                      <a:cubicBezTo>
                        <a:pt x="0" y="0"/>
                        <a:pt x="1" y="0"/>
                        <a:pt x="1" y="0"/>
                      </a:cubicBezTo>
                      <a:cubicBezTo>
                        <a:pt x="2" y="0"/>
                        <a:pt x="2" y="1"/>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6" name="Freeform 373"/>
                <p:cNvSpPr>
                  <a:spLocks/>
                </p:cNvSpPr>
                <p:nvPr/>
              </p:nvSpPr>
              <p:spPr bwMode="auto">
                <a:xfrm>
                  <a:off x="1542" y="1380"/>
                  <a:ext cx="4" cy="5"/>
                </a:xfrm>
                <a:custGeom>
                  <a:avLst/>
                  <a:gdLst>
                    <a:gd name="T0" fmla="*/ 1 w 2"/>
                    <a:gd name="T1" fmla="*/ 2 h 2"/>
                    <a:gd name="T2" fmla="*/ 1 w 2"/>
                    <a:gd name="T3" fmla="*/ 2 h 2"/>
                    <a:gd name="T4" fmla="*/ 1 w 2"/>
                    <a:gd name="T5" fmla="*/ 2 h 2"/>
                    <a:gd name="T6" fmla="*/ 0 w 2"/>
                    <a:gd name="T7" fmla="*/ 2 h 2"/>
                    <a:gd name="T8" fmla="*/ 0 w 2"/>
                    <a:gd name="T9" fmla="*/ 1 h 2"/>
                    <a:gd name="T10" fmla="*/ 0 w 2"/>
                    <a:gd name="T11" fmla="*/ 0 h 2"/>
                    <a:gd name="T12" fmla="*/ 1 w 2"/>
                    <a:gd name="T13" fmla="*/ 0 h 2"/>
                    <a:gd name="T14" fmla="*/ 1 w 2"/>
                    <a:gd name="T15" fmla="*/ 0 h 2"/>
                    <a:gd name="T16" fmla="*/ 1 w 2"/>
                    <a:gd name="T17" fmla="*/ 1 h 2"/>
                    <a:gd name="T18" fmla="*/ 1 w 2"/>
                    <a:gd name="T19" fmla="*/ 2 h 2"/>
                    <a:gd name="T20" fmla="*/ 1 w 2"/>
                    <a:gd name="T21" fmla="*/ 2 h 2"/>
                    <a:gd name="T22" fmla="*/ 1 w 2"/>
                    <a:gd name="T23" fmla="*/ 2 h 2"/>
                    <a:gd name="T24" fmla="*/ 2 w 2"/>
                    <a:gd name="T25" fmla="*/ 1 h 2"/>
                    <a:gd name="T26" fmla="*/ 1 w 2"/>
                    <a:gd name="T27" fmla="*/ 0 h 2"/>
                    <a:gd name="T28" fmla="*/ 1 w 2"/>
                    <a:gd name="T29" fmla="*/ 0 h 2"/>
                    <a:gd name="T30" fmla="*/ 0 w 2"/>
                    <a:gd name="T31" fmla="*/ 0 h 2"/>
                    <a:gd name="T32" fmla="*/ 0 w 2"/>
                    <a:gd name="T33" fmla="*/ 1 h 2"/>
                    <a:gd name="T34" fmla="*/ 0 w 2"/>
                    <a:gd name="T35" fmla="*/ 2 h 2"/>
                    <a:gd name="T36" fmla="*/ 1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1" y="2"/>
                        <a:pt x="1" y="2"/>
                      </a:cubicBezTo>
                      <a:cubicBezTo>
                        <a:pt x="0" y="2"/>
                        <a:pt x="0" y="2"/>
                        <a:pt x="0" y="2"/>
                      </a:cubicBezTo>
                      <a:cubicBezTo>
                        <a:pt x="0" y="1"/>
                        <a:pt x="0" y="1"/>
                        <a:pt x="0" y="1"/>
                      </a:cubicBezTo>
                      <a:cubicBezTo>
                        <a:pt x="0" y="0"/>
                        <a:pt x="0" y="0"/>
                        <a:pt x="0" y="0"/>
                      </a:cubicBezTo>
                      <a:cubicBezTo>
                        <a:pt x="0" y="0"/>
                        <a:pt x="0" y="0"/>
                        <a:pt x="1" y="0"/>
                      </a:cubicBezTo>
                      <a:cubicBezTo>
                        <a:pt x="1" y="0"/>
                        <a:pt x="1" y="0"/>
                        <a:pt x="1" y="0"/>
                      </a:cubicBezTo>
                      <a:cubicBezTo>
                        <a:pt x="1" y="0"/>
                        <a:pt x="1" y="1"/>
                        <a:pt x="1" y="1"/>
                      </a:cubicBezTo>
                      <a:cubicBezTo>
                        <a:pt x="1" y="1"/>
                        <a:pt x="1" y="1"/>
                        <a:pt x="1" y="2"/>
                      </a:cubicBezTo>
                      <a:cubicBezTo>
                        <a:pt x="1" y="2"/>
                        <a:pt x="1" y="2"/>
                        <a:pt x="1" y="2"/>
                      </a:cubicBezTo>
                      <a:cubicBezTo>
                        <a:pt x="1" y="2"/>
                        <a:pt x="1" y="2"/>
                        <a:pt x="1" y="2"/>
                      </a:cubicBezTo>
                      <a:cubicBezTo>
                        <a:pt x="1" y="1"/>
                        <a:pt x="2" y="1"/>
                        <a:pt x="2" y="1"/>
                      </a:cubicBezTo>
                      <a:cubicBezTo>
                        <a:pt x="2" y="1"/>
                        <a:pt x="1" y="0"/>
                        <a:pt x="1" y="0"/>
                      </a:cubicBezTo>
                      <a:cubicBezTo>
                        <a:pt x="1" y="0"/>
                        <a:pt x="1" y="0"/>
                        <a:pt x="1" y="0"/>
                      </a:cubicBezTo>
                      <a:cubicBezTo>
                        <a:pt x="0" y="0"/>
                        <a:pt x="0" y="0"/>
                        <a:pt x="0" y="0"/>
                      </a:cubicBezTo>
                      <a:cubicBezTo>
                        <a:pt x="0" y="0"/>
                        <a:pt x="0" y="0"/>
                        <a:pt x="0" y="1"/>
                      </a:cubicBezTo>
                      <a:cubicBezTo>
                        <a:pt x="0" y="1"/>
                        <a:pt x="0" y="1"/>
                        <a:pt x="0" y="2"/>
                      </a:cubicBezTo>
                      <a:cubicBezTo>
                        <a:pt x="0" y="2"/>
                        <a:pt x="0" y="2"/>
                        <a:pt x="1" y="2"/>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7" name="Freeform 374"/>
                <p:cNvSpPr>
                  <a:spLocks/>
                </p:cNvSpPr>
                <p:nvPr/>
              </p:nvSpPr>
              <p:spPr bwMode="auto">
                <a:xfrm>
                  <a:off x="925" y="1132"/>
                  <a:ext cx="69" cy="106"/>
                </a:xfrm>
                <a:custGeom>
                  <a:avLst/>
                  <a:gdLst>
                    <a:gd name="T0" fmla="*/ 14 w 29"/>
                    <a:gd name="T1" fmla="*/ 44 h 45"/>
                    <a:gd name="T2" fmla="*/ 15 w 29"/>
                    <a:gd name="T3" fmla="*/ 16 h 45"/>
                    <a:gd name="T4" fmla="*/ 15 w 29"/>
                    <a:gd name="T5" fmla="*/ 45 h 45"/>
                    <a:gd name="T6" fmla="*/ 29 w 29"/>
                    <a:gd name="T7" fmla="*/ 0 h 45"/>
                    <a:gd name="T8" fmla="*/ 11 w 29"/>
                    <a:gd name="T9" fmla="*/ 39 h 45"/>
                    <a:gd name="T10" fmla="*/ 14 w 29"/>
                    <a:gd name="T11" fmla="*/ 44 h 45"/>
                  </a:gdLst>
                  <a:ahLst/>
                  <a:cxnLst>
                    <a:cxn ang="0">
                      <a:pos x="T0" y="T1"/>
                    </a:cxn>
                    <a:cxn ang="0">
                      <a:pos x="T2" y="T3"/>
                    </a:cxn>
                    <a:cxn ang="0">
                      <a:pos x="T4" y="T5"/>
                    </a:cxn>
                    <a:cxn ang="0">
                      <a:pos x="T6" y="T7"/>
                    </a:cxn>
                    <a:cxn ang="0">
                      <a:pos x="T8" y="T9"/>
                    </a:cxn>
                    <a:cxn ang="0">
                      <a:pos x="T10" y="T11"/>
                    </a:cxn>
                  </a:cxnLst>
                  <a:rect l="0" t="0" r="r" b="b"/>
                  <a:pathLst>
                    <a:path w="29" h="45">
                      <a:moveTo>
                        <a:pt x="14" y="44"/>
                      </a:moveTo>
                      <a:cubicBezTo>
                        <a:pt x="11" y="34"/>
                        <a:pt x="9" y="24"/>
                        <a:pt x="15" y="16"/>
                      </a:cubicBezTo>
                      <a:cubicBezTo>
                        <a:pt x="12" y="26"/>
                        <a:pt x="14" y="34"/>
                        <a:pt x="15" y="45"/>
                      </a:cubicBezTo>
                      <a:cubicBezTo>
                        <a:pt x="19" y="29"/>
                        <a:pt x="17" y="9"/>
                        <a:pt x="29" y="0"/>
                      </a:cubicBezTo>
                      <a:cubicBezTo>
                        <a:pt x="17" y="6"/>
                        <a:pt x="0" y="18"/>
                        <a:pt x="11" y="39"/>
                      </a:cubicBezTo>
                      <a:cubicBezTo>
                        <a:pt x="12" y="42"/>
                        <a:pt x="14" y="44"/>
                        <a:pt x="14" y="4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8" name="Freeform 375"/>
                <p:cNvSpPr>
                  <a:spLocks/>
                </p:cNvSpPr>
                <p:nvPr/>
              </p:nvSpPr>
              <p:spPr bwMode="auto">
                <a:xfrm>
                  <a:off x="876" y="1125"/>
                  <a:ext cx="59" cy="85"/>
                </a:xfrm>
                <a:custGeom>
                  <a:avLst/>
                  <a:gdLst>
                    <a:gd name="T0" fmla="*/ 22 w 25"/>
                    <a:gd name="T1" fmla="*/ 32 h 36"/>
                    <a:gd name="T2" fmla="*/ 10 w 25"/>
                    <a:gd name="T3" fmla="*/ 11 h 36"/>
                    <a:gd name="T4" fmla="*/ 21 w 25"/>
                    <a:gd name="T5" fmla="*/ 32 h 36"/>
                    <a:gd name="T6" fmla="*/ 8 w 25"/>
                    <a:gd name="T7" fmla="*/ 10 h 36"/>
                    <a:gd name="T8" fmla="*/ 0 w 25"/>
                    <a:gd name="T9" fmla="*/ 0 h 36"/>
                    <a:gd name="T10" fmla="*/ 22 w 25"/>
                    <a:gd name="T11" fmla="*/ 30 h 36"/>
                    <a:gd name="T12" fmla="*/ 22 w 25"/>
                    <a:gd name="T13" fmla="*/ 32 h 36"/>
                  </a:gdLst>
                  <a:ahLst/>
                  <a:cxnLst>
                    <a:cxn ang="0">
                      <a:pos x="T0" y="T1"/>
                    </a:cxn>
                    <a:cxn ang="0">
                      <a:pos x="T2" y="T3"/>
                    </a:cxn>
                    <a:cxn ang="0">
                      <a:pos x="T4" y="T5"/>
                    </a:cxn>
                    <a:cxn ang="0">
                      <a:pos x="T6" y="T7"/>
                    </a:cxn>
                    <a:cxn ang="0">
                      <a:pos x="T8" y="T9"/>
                    </a:cxn>
                    <a:cxn ang="0">
                      <a:pos x="T10" y="T11"/>
                    </a:cxn>
                    <a:cxn ang="0">
                      <a:pos x="T12" y="T13"/>
                    </a:cxn>
                  </a:cxnLst>
                  <a:rect l="0" t="0" r="r" b="b"/>
                  <a:pathLst>
                    <a:path w="25" h="36">
                      <a:moveTo>
                        <a:pt x="22" y="32"/>
                      </a:moveTo>
                      <a:cubicBezTo>
                        <a:pt x="17" y="22"/>
                        <a:pt x="16" y="17"/>
                        <a:pt x="10" y="11"/>
                      </a:cubicBezTo>
                      <a:cubicBezTo>
                        <a:pt x="13" y="18"/>
                        <a:pt x="17" y="24"/>
                        <a:pt x="21" y="32"/>
                      </a:cubicBezTo>
                      <a:cubicBezTo>
                        <a:pt x="18" y="27"/>
                        <a:pt x="12" y="18"/>
                        <a:pt x="8" y="10"/>
                      </a:cubicBezTo>
                      <a:cubicBezTo>
                        <a:pt x="6" y="6"/>
                        <a:pt x="3" y="3"/>
                        <a:pt x="0" y="0"/>
                      </a:cubicBezTo>
                      <a:cubicBezTo>
                        <a:pt x="6" y="4"/>
                        <a:pt x="18" y="16"/>
                        <a:pt x="22" y="30"/>
                      </a:cubicBezTo>
                      <a:cubicBezTo>
                        <a:pt x="23" y="33"/>
                        <a:pt x="25" y="36"/>
                        <a:pt x="22" y="3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49" name="Freeform 376"/>
                <p:cNvSpPr>
                  <a:spLocks/>
                </p:cNvSpPr>
                <p:nvPr/>
              </p:nvSpPr>
              <p:spPr bwMode="auto">
                <a:xfrm>
                  <a:off x="845" y="1429"/>
                  <a:ext cx="73" cy="50"/>
                </a:xfrm>
                <a:custGeom>
                  <a:avLst/>
                  <a:gdLst>
                    <a:gd name="T0" fmla="*/ 4 w 31"/>
                    <a:gd name="T1" fmla="*/ 16 h 21"/>
                    <a:gd name="T2" fmla="*/ 15 w 31"/>
                    <a:gd name="T3" fmla="*/ 7 h 21"/>
                    <a:gd name="T4" fmla="*/ 26 w 31"/>
                    <a:gd name="T5" fmla="*/ 8 h 21"/>
                    <a:gd name="T6" fmla="*/ 29 w 31"/>
                    <a:gd name="T7" fmla="*/ 0 h 21"/>
                    <a:gd name="T8" fmla="*/ 20 w 31"/>
                    <a:gd name="T9" fmla="*/ 13 h 21"/>
                    <a:gd name="T10" fmla="*/ 4 w 31"/>
                    <a:gd name="T11" fmla="*/ 16 h 21"/>
                  </a:gdLst>
                  <a:ahLst/>
                  <a:cxnLst>
                    <a:cxn ang="0">
                      <a:pos x="T0" y="T1"/>
                    </a:cxn>
                    <a:cxn ang="0">
                      <a:pos x="T2" y="T3"/>
                    </a:cxn>
                    <a:cxn ang="0">
                      <a:pos x="T4" y="T5"/>
                    </a:cxn>
                    <a:cxn ang="0">
                      <a:pos x="T6" y="T7"/>
                    </a:cxn>
                    <a:cxn ang="0">
                      <a:pos x="T8" y="T9"/>
                    </a:cxn>
                    <a:cxn ang="0">
                      <a:pos x="T10" y="T11"/>
                    </a:cxn>
                  </a:cxnLst>
                  <a:rect l="0" t="0" r="r" b="b"/>
                  <a:pathLst>
                    <a:path w="31" h="21">
                      <a:moveTo>
                        <a:pt x="4" y="16"/>
                      </a:moveTo>
                      <a:cubicBezTo>
                        <a:pt x="0" y="21"/>
                        <a:pt x="8" y="8"/>
                        <a:pt x="15" y="7"/>
                      </a:cubicBezTo>
                      <a:cubicBezTo>
                        <a:pt x="18" y="7"/>
                        <a:pt x="23" y="10"/>
                        <a:pt x="26" y="8"/>
                      </a:cubicBezTo>
                      <a:cubicBezTo>
                        <a:pt x="28" y="8"/>
                        <a:pt x="30" y="6"/>
                        <a:pt x="29" y="0"/>
                      </a:cubicBezTo>
                      <a:cubicBezTo>
                        <a:pt x="31" y="10"/>
                        <a:pt x="23" y="13"/>
                        <a:pt x="20" y="13"/>
                      </a:cubicBezTo>
                      <a:cubicBezTo>
                        <a:pt x="14" y="14"/>
                        <a:pt x="10" y="11"/>
                        <a:pt x="4" y="16"/>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0" name="Freeform 377"/>
                <p:cNvSpPr>
                  <a:spLocks/>
                </p:cNvSpPr>
                <p:nvPr/>
              </p:nvSpPr>
              <p:spPr bwMode="auto">
                <a:xfrm>
                  <a:off x="847" y="1344"/>
                  <a:ext cx="97" cy="81"/>
                </a:xfrm>
                <a:custGeom>
                  <a:avLst/>
                  <a:gdLst>
                    <a:gd name="T0" fmla="*/ 36 w 41"/>
                    <a:gd name="T1" fmla="*/ 5 h 34"/>
                    <a:gd name="T2" fmla="*/ 31 w 41"/>
                    <a:gd name="T3" fmla="*/ 11 h 34"/>
                    <a:gd name="T4" fmla="*/ 28 w 41"/>
                    <a:gd name="T5" fmla="*/ 16 h 34"/>
                    <a:gd name="T6" fmla="*/ 21 w 41"/>
                    <a:gd name="T7" fmla="*/ 27 h 34"/>
                    <a:gd name="T8" fmla="*/ 14 w 41"/>
                    <a:gd name="T9" fmla="*/ 32 h 34"/>
                    <a:gd name="T10" fmla="*/ 0 w 41"/>
                    <a:gd name="T11" fmla="*/ 26 h 34"/>
                    <a:gd name="T12" fmla="*/ 12 w 41"/>
                    <a:gd name="T13" fmla="*/ 33 h 34"/>
                    <a:gd name="T14" fmla="*/ 23 w 41"/>
                    <a:gd name="T15" fmla="*/ 32 h 34"/>
                    <a:gd name="T16" fmla="*/ 34 w 41"/>
                    <a:gd name="T17" fmla="*/ 25 h 34"/>
                    <a:gd name="T18" fmla="*/ 36 w 41"/>
                    <a:gd name="T19" fmla="*/ 20 h 34"/>
                    <a:gd name="T20" fmla="*/ 37 w 41"/>
                    <a:gd name="T21" fmla="*/ 10 h 34"/>
                    <a:gd name="T22" fmla="*/ 40 w 41"/>
                    <a:gd name="T23" fmla="*/ 1 h 34"/>
                    <a:gd name="T24" fmla="*/ 36 w 41"/>
                    <a:gd name="T2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4">
                      <a:moveTo>
                        <a:pt x="36" y="5"/>
                      </a:moveTo>
                      <a:cubicBezTo>
                        <a:pt x="35" y="6"/>
                        <a:pt x="32" y="9"/>
                        <a:pt x="31" y="11"/>
                      </a:cubicBezTo>
                      <a:cubicBezTo>
                        <a:pt x="30" y="13"/>
                        <a:pt x="29" y="14"/>
                        <a:pt x="28" y="16"/>
                      </a:cubicBezTo>
                      <a:cubicBezTo>
                        <a:pt x="26" y="20"/>
                        <a:pt x="24" y="24"/>
                        <a:pt x="21" y="27"/>
                      </a:cubicBezTo>
                      <a:cubicBezTo>
                        <a:pt x="19" y="29"/>
                        <a:pt x="18" y="31"/>
                        <a:pt x="14" y="32"/>
                      </a:cubicBezTo>
                      <a:cubicBezTo>
                        <a:pt x="5" y="32"/>
                        <a:pt x="2" y="28"/>
                        <a:pt x="0" y="26"/>
                      </a:cubicBezTo>
                      <a:cubicBezTo>
                        <a:pt x="1" y="30"/>
                        <a:pt x="9" y="33"/>
                        <a:pt x="12" y="33"/>
                      </a:cubicBezTo>
                      <a:cubicBezTo>
                        <a:pt x="16" y="34"/>
                        <a:pt x="19" y="33"/>
                        <a:pt x="23" y="32"/>
                      </a:cubicBezTo>
                      <a:cubicBezTo>
                        <a:pt x="28" y="31"/>
                        <a:pt x="31" y="29"/>
                        <a:pt x="34" y="25"/>
                      </a:cubicBezTo>
                      <a:cubicBezTo>
                        <a:pt x="35" y="23"/>
                        <a:pt x="36" y="22"/>
                        <a:pt x="36" y="20"/>
                      </a:cubicBezTo>
                      <a:cubicBezTo>
                        <a:pt x="37" y="18"/>
                        <a:pt x="37" y="13"/>
                        <a:pt x="37" y="10"/>
                      </a:cubicBezTo>
                      <a:cubicBezTo>
                        <a:pt x="37" y="4"/>
                        <a:pt x="40" y="2"/>
                        <a:pt x="40" y="1"/>
                      </a:cubicBezTo>
                      <a:cubicBezTo>
                        <a:pt x="41" y="0"/>
                        <a:pt x="37" y="4"/>
                        <a:pt x="36" y="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1" name="Freeform 378"/>
                <p:cNvSpPr>
                  <a:spLocks/>
                </p:cNvSpPr>
                <p:nvPr/>
              </p:nvSpPr>
              <p:spPr bwMode="auto">
                <a:xfrm>
                  <a:off x="942" y="1330"/>
                  <a:ext cx="165" cy="144"/>
                </a:xfrm>
                <a:custGeom>
                  <a:avLst/>
                  <a:gdLst>
                    <a:gd name="T0" fmla="*/ 48 w 70"/>
                    <a:gd name="T1" fmla="*/ 41 h 61"/>
                    <a:gd name="T2" fmla="*/ 67 w 70"/>
                    <a:gd name="T3" fmla="*/ 58 h 61"/>
                    <a:gd name="T4" fmla="*/ 59 w 70"/>
                    <a:gd name="T5" fmla="*/ 43 h 61"/>
                    <a:gd name="T6" fmla="*/ 53 w 70"/>
                    <a:gd name="T7" fmla="*/ 27 h 61"/>
                    <a:gd name="T8" fmla="*/ 47 w 70"/>
                    <a:gd name="T9" fmla="*/ 19 h 61"/>
                    <a:gd name="T10" fmla="*/ 27 w 70"/>
                    <a:gd name="T11" fmla="*/ 4 h 61"/>
                    <a:gd name="T12" fmla="*/ 13 w 70"/>
                    <a:gd name="T13" fmla="*/ 1 h 61"/>
                    <a:gd name="T14" fmla="*/ 0 w 70"/>
                    <a:gd name="T15" fmla="*/ 12 h 61"/>
                    <a:gd name="T16" fmla="*/ 14 w 70"/>
                    <a:gd name="T17" fmla="*/ 2 h 61"/>
                    <a:gd name="T18" fmla="*/ 30 w 70"/>
                    <a:gd name="T19" fmla="*/ 12 h 61"/>
                    <a:gd name="T20" fmla="*/ 48 w 70"/>
                    <a:gd name="T21" fmla="*/ 41 h 61"/>
                    <a:gd name="T22" fmla="*/ 48 w 70"/>
                    <a:gd name="T23" fmla="*/ 41 h 61"/>
                    <a:gd name="T24" fmla="*/ 48 w 70"/>
                    <a:gd name="T25" fmla="*/ 4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61">
                      <a:moveTo>
                        <a:pt x="48" y="41"/>
                      </a:moveTo>
                      <a:cubicBezTo>
                        <a:pt x="53" y="47"/>
                        <a:pt x="70" y="61"/>
                        <a:pt x="67" y="58"/>
                      </a:cubicBezTo>
                      <a:cubicBezTo>
                        <a:pt x="67" y="57"/>
                        <a:pt x="62" y="54"/>
                        <a:pt x="59" y="43"/>
                      </a:cubicBezTo>
                      <a:cubicBezTo>
                        <a:pt x="57" y="39"/>
                        <a:pt x="54" y="30"/>
                        <a:pt x="53" y="27"/>
                      </a:cubicBezTo>
                      <a:cubicBezTo>
                        <a:pt x="51" y="23"/>
                        <a:pt x="50" y="22"/>
                        <a:pt x="47" y="19"/>
                      </a:cubicBezTo>
                      <a:cubicBezTo>
                        <a:pt x="41" y="11"/>
                        <a:pt x="33" y="7"/>
                        <a:pt x="27" y="4"/>
                      </a:cubicBezTo>
                      <a:cubicBezTo>
                        <a:pt x="21" y="1"/>
                        <a:pt x="19" y="0"/>
                        <a:pt x="13" y="1"/>
                      </a:cubicBezTo>
                      <a:cubicBezTo>
                        <a:pt x="9" y="1"/>
                        <a:pt x="3" y="3"/>
                        <a:pt x="0" y="12"/>
                      </a:cubicBezTo>
                      <a:cubicBezTo>
                        <a:pt x="2" y="7"/>
                        <a:pt x="5" y="1"/>
                        <a:pt x="14" y="2"/>
                      </a:cubicBezTo>
                      <a:cubicBezTo>
                        <a:pt x="22" y="3"/>
                        <a:pt x="27" y="7"/>
                        <a:pt x="30" y="12"/>
                      </a:cubicBezTo>
                      <a:cubicBezTo>
                        <a:pt x="35" y="22"/>
                        <a:pt x="44" y="35"/>
                        <a:pt x="48" y="41"/>
                      </a:cubicBezTo>
                      <a:cubicBezTo>
                        <a:pt x="48" y="41"/>
                        <a:pt x="48" y="41"/>
                        <a:pt x="48" y="41"/>
                      </a:cubicBezTo>
                      <a:cubicBezTo>
                        <a:pt x="48" y="41"/>
                        <a:pt x="48" y="41"/>
                        <a:pt x="48" y="4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2" name="Freeform 379"/>
                <p:cNvSpPr>
                  <a:spLocks/>
                </p:cNvSpPr>
                <p:nvPr/>
              </p:nvSpPr>
              <p:spPr bwMode="auto">
                <a:xfrm>
                  <a:off x="826" y="1309"/>
                  <a:ext cx="123" cy="57"/>
                </a:xfrm>
                <a:custGeom>
                  <a:avLst/>
                  <a:gdLst>
                    <a:gd name="T0" fmla="*/ 24 w 52"/>
                    <a:gd name="T1" fmla="*/ 9 h 24"/>
                    <a:gd name="T2" fmla="*/ 0 w 52"/>
                    <a:gd name="T3" fmla="*/ 24 h 24"/>
                    <a:gd name="T4" fmla="*/ 0 w 52"/>
                    <a:gd name="T5" fmla="*/ 24 h 24"/>
                    <a:gd name="T6" fmla="*/ 19 w 52"/>
                    <a:gd name="T7" fmla="*/ 12 h 24"/>
                    <a:gd name="T8" fmla="*/ 34 w 52"/>
                    <a:gd name="T9" fmla="*/ 23 h 24"/>
                    <a:gd name="T10" fmla="*/ 50 w 52"/>
                    <a:gd name="T11" fmla="*/ 13 h 24"/>
                    <a:gd name="T12" fmla="*/ 44 w 52"/>
                    <a:gd name="T13" fmla="*/ 15 h 24"/>
                    <a:gd name="T14" fmla="*/ 24 w 52"/>
                    <a:gd name="T15" fmla="*/ 9 h 24"/>
                    <a:gd name="T16" fmla="*/ 24 w 52"/>
                    <a:gd name="T17" fmla="*/ 9 h 24"/>
                    <a:gd name="T18" fmla="*/ 24 w 52"/>
                    <a:gd name="T1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4">
                      <a:moveTo>
                        <a:pt x="24" y="9"/>
                      </a:moveTo>
                      <a:cubicBezTo>
                        <a:pt x="4" y="0"/>
                        <a:pt x="0" y="24"/>
                        <a:pt x="0" y="24"/>
                      </a:cubicBezTo>
                      <a:cubicBezTo>
                        <a:pt x="0" y="24"/>
                        <a:pt x="0" y="24"/>
                        <a:pt x="0" y="24"/>
                      </a:cubicBezTo>
                      <a:cubicBezTo>
                        <a:pt x="7" y="5"/>
                        <a:pt x="19" y="12"/>
                        <a:pt x="19" y="12"/>
                      </a:cubicBezTo>
                      <a:cubicBezTo>
                        <a:pt x="23" y="20"/>
                        <a:pt x="27" y="24"/>
                        <a:pt x="34" y="23"/>
                      </a:cubicBezTo>
                      <a:cubicBezTo>
                        <a:pt x="41" y="21"/>
                        <a:pt x="50" y="13"/>
                        <a:pt x="50" y="13"/>
                      </a:cubicBezTo>
                      <a:cubicBezTo>
                        <a:pt x="52" y="11"/>
                        <a:pt x="52" y="11"/>
                        <a:pt x="44" y="15"/>
                      </a:cubicBezTo>
                      <a:cubicBezTo>
                        <a:pt x="38" y="18"/>
                        <a:pt x="30" y="13"/>
                        <a:pt x="24" y="9"/>
                      </a:cubicBezTo>
                      <a:cubicBezTo>
                        <a:pt x="24" y="9"/>
                        <a:pt x="24" y="9"/>
                        <a:pt x="24" y="9"/>
                      </a:cubicBezTo>
                      <a:cubicBezTo>
                        <a:pt x="24" y="9"/>
                        <a:pt x="24" y="9"/>
                        <a:pt x="2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3" name="Freeform 380"/>
                <p:cNvSpPr>
                  <a:spLocks/>
                </p:cNvSpPr>
                <p:nvPr/>
              </p:nvSpPr>
              <p:spPr bwMode="auto">
                <a:xfrm>
                  <a:off x="975" y="1210"/>
                  <a:ext cx="137" cy="123"/>
                </a:xfrm>
                <a:custGeom>
                  <a:avLst/>
                  <a:gdLst>
                    <a:gd name="T0" fmla="*/ 4 w 58"/>
                    <a:gd name="T1" fmla="*/ 45 h 52"/>
                    <a:gd name="T2" fmla="*/ 31 w 58"/>
                    <a:gd name="T3" fmla="*/ 36 h 52"/>
                    <a:gd name="T4" fmla="*/ 42 w 58"/>
                    <a:gd name="T5" fmla="*/ 38 h 52"/>
                    <a:gd name="T6" fmla="*/ 33 w 58"/>
                    <a:gd name="T7" fmla="*/ 41 h 52"/>
                    <a:gd name="T8" fmla="*/ 10 w 58"/>
                    <a:gd name="T9" fmla="*/ 46 h 52"/>
                    <a:gd name="T10" fmla="*/ 18 w 58"/>
                    <a:gd name="T11" fmla="*/ 48 h 52"/>
                    <a:gd name="T12" fmla="*/ 43 w 58"/>
                    <a:gd name="T13" fmla="*/ 46 h 52"/>
                    <a:gd name="T14" fmla="*/ 54 w 58"/>
                    <a:gd name="T15" fmla="*/ 28 h 52"/>
                    <a:gd name="T16" fmla="*/ 28 w 58"/>
                    <a:gd name="T17" fmla="*/ 30 h 52"/>
                    <a:gd name="T18" fmla="*/ 4 w 58"/>
                    <a:gd name="T19"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2">
                      <a:moveTo>
                        <a:pt x="4" y="45"/>
                      </a:moveTo>
                      <a:cubicBezTo>
                        <a:pt x="4" y="45"/>
                        <a:pt x="20" y="34"/>
                        <a:pt x="31" y="36"/>
                      </a:cubicBezTo>
                      <a:cubicBezTo>
                        <a:pt x="42" y="38"/>
                        <a:pt x="42" y="38"/>
                        <a:pt x="42" y="38"/>
                      </a:cubicBezTo>
                      <a:cubicBezTo>
                        <a:pt x="33" y="41"/>
                        <a:pt x="33" y="41"/>
                        <a:pt x="33" y="41"/>
                      </a:cubicBezTo>
                      <a:cubicBezTo>
                        <a:pt x="28" y="42"/>
                        <a:pt x="10" y="46"/>
                        <a:pt x="10" y="46"/>
                      </a:cubicBezTo>
                      <a:cubicBezTo>
                        <a:pt x="0" y="50"/>
                        <a:pt x="8" y="47"/>
                        <a:pt x="18" y="48"/>
                      </a:cubicBezTo>
                      <a:cubicBezTo>
                        <a:pt x="26" y="48"/>
                        <a:pt x="33" y="52"/>
                        <a:pt x="43" y="46"/>
                      </a:cubicBezTo>
                      <a:cubicBezTo>
                        <a:pt x="53" y="40"/>
                        <a:pt x="58" y="0"/>
                        <a:pt x="54" y="28"/>
                      </a:cubicBezTo>
                      <a:cubicBezTo>
                        <a:pt x="53" y="35"/>
                        <a:pt x="45" y="34"/>
                        <a:pt x="28" y="30"/>
                      </a:cubicBezTo>
                      <a:cubicBezTo>
                        <a:pt x="11" y="26"/>
                        <a:pt x="0" y="47"/>
                        <a:pt x="4" y="4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4" name="Freeform 381"/>
                <p:cNvSpPr>
                  <a:spLocks/>
                </p:cNvSpPr>
                <p:nvPr/>
              </p:nvSpPr>
              <p:spPr bwMode="auto">
                <a:xfrm>
                  <a:off x="862" y="1238"/>
                  <a:ext cx="73" cy="92"/>
                </a:xfrm>
                <a:custGeom>
                  <a:avLst/>
                  <a:gdLst>
                    <a:gd name="T0" fmla="*/ 29 w 31"/>
                    <a:gd name="T1" fmla="*/ 36 h 39"/>
                    <a:gd name="T2" fmla="*/ 18 w 31"/>
                    <a:gd name="T3" fmla="*/ 21 h 39"/>
                    <a:gd name="T4" fmla="*/ 5 w 31"/>
                    <a:gd name="T5" fmla="*/ 3 h 39"/>
                    <a:gd name="T6" fmla="*/ 6 w 31"/>
                    <a:gd name="T7" fmla="*/ 24 h 39"/>
                    <a:gd name="T8" fmla="*/ 20 w 31"/>
                    <a:gd name="T9" fmla="*/ 34 h 39"/>
                    <a:gd name="T10" fmla="*/ 25 w 31"/>
                    <a:gd name="T11" fmla="*/ 36 h 39"/>
                    <a:gd name="T12" fmla="*/ 13 w 31"/>
                    <a:gd name="T13" fmla="*/ 25 h 39"/>
                    <a:gd name="T14" fmla="*/ 8 w 31"/>
                    <a:gd name="T15" fmla="*/ 20 h 39"/>
                    <a:gd name="T16" fmla="*/ 14 w 31"/>
                    <a:gd name="T17" fmla="*/ 23 h 39"/>
                    <a:gd name="T18" fmla="*/ 29 w 31"/>
                    <a:gd name="T19" fmla="*/ 37 h 39"/>
                    <a:gd name="T20" fmla="*/ 29 w 31"/>
                    <a:gd name="T21"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9" y="36"/>
                      </a:moveTo>
                      <a:cubicBezTo>
                        <a:pt x="31" y="39"/>
                        <a:pt x="28" y="25"/>
                        <a:pt x="18" y="21"/>
                      </a:cubicBezTo>
                      <a:cubicBezTo>
                        <a:pt x="7" y="17"/>
                        <a:pt x="0" y="12"/>
                        <a:pt x="5" y="3"/>
                      </a:cubicBezTo>
                      <a:cubicBezTo>
                        <a:pt x="7" y="0"/>
                        <a:pt x="1" y="18"/>
                        <a:pt x="6" y="24"/>
                      </a:cubicBezTo>
                      <a:cubicBezTo>
                        <a:pt x="10" y="31"/>
                        <a:pt x="14" y="32"/>
                        <a:pt x="20" y="34"/>
                      </a:cubicBezTo>
                      <a:cubicBezTo>
                        <a:pt x="25" y="36"/>
                        <a:pt x="27" y="38"/>
                        <a:pt x="25" y="36"/>
                      </a:cubicBezTo>
                      <a:cubicBezTo>
                        <a:pt x="25" y="36"/>
                        <a:pt x="15" y="27"/>
                        <a:pt x="13" y="25"/>
                      </a:cubicBezTo>
                      <a:cubicBezTo>
                        <a:pt x="8" y="20"/>
                        <a:pt x="8" y="20"/>
                        <a:pt x="8" y="20"/>
                      </a:cubicBezTo>
                      <a:cubicBezTo>
                        <a:pt x="8" y="20"/>
                        <a:pt x="8" y="20"/>
                        <a:pt x="14" y="23"/>
                      </a:cubicBezTo>
                      <a:cubicBezTo>
                        <a:pt x="21" y="26"/>
                        <a:pt x="29" y="37"/>
                        <a:pt x="29" y="37"/>
                      </a:cubicBezTo>
                      <a:lnTo>
                        <a:pt x="29" y="36"/>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5" name="Freeform 382"/>
                <p:cNvSpPr>
                  <a:spLocks/>
                </p:cNvSpPr>
                <p:nvPr/>
              </p:nvSpPr>
              <p:spPr bwMode="auto">
                <a:xfrm>
                  <a:off x="859" y="1200"/>
                  <a:ext cx="95" cy="97"/>
                </a:xfrm>
                <a:custGeom>
                  <a:avLst/>
                  <a:gdLst>
                    <a:gd name="T0" fmla="*/ 20 w 40"/>
                    <a:gd name="T1" fmla="*/ 5 h 41"/>
                    <a:gd name="T2" fmla="*/ 15 w 40"/>
                    <a:gd name="T3" fmla="*/ 4 h 41"/>
                    <a:gd name="T4" fmla="*/ 16 w 40"/>
                    <a:gd name="T5" fmla="*/ 5 h 41"/>
                    <a:gd name="T6" fmla="*/ 24 w 40"/>
                    <a:gd name="T7" fmla="*/ 9 h 41"/>
                    <a:gd name="T8" fmla="*/ 26 w 40"/>
                    <a:gd name="T9" fmla="*/ 28 h 41"/>
                    <a:gd name="T10" fmla="*/ 38 w 40"/>
                    <a:gd name="T11" fmla="*/ 40 h 41"/>
                    <a:gd name="T12" fmla="*/ 34 w 40"/>
                    <a:gd name="T13" fmla="*/ 35 h 41"/>
                    <a:gd name="T14" fmla="*/ 33 w 40"/>
                    <a:gd name="T15" fmla="*/ 16 h 41"/>
                    <a:gd name="T16" fmla="*/ 27 w 40"/>
                    <a:gd name="T17" fmla="*/ 7 h 41"/>
                    <a:gd name="T18" fmla="*/ 26 w 40"/>
                    <a:gd name="T19" fmla="*/ 6 h 41"/>
                    <a:gd name="T20" fmla="*/ 20 w 40"/>
                    <a:gd name="T21"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1">
                      <a:moveTo>
                        <a:pt x="20" y="5"/>
                      </a:moveTo>
                      <a:cubicBezTo>
                        <a:pt x="18" y="4"/>
                        <a:pt x="15" y="4"/>
                        <a:pt x="15" y="4"/>
                      </a:cubicBezTo>
                      <a:cubicBezTo>
                        <a:pt x="15" y="4"/>
                        <a:pt x="0" y="0"/>
                        <a:pt x="16" y="5"/>
                      </a:cubicBezTo>
                      <a:cubicBezTo>
                        <a:pt x="19" y="5"/>
                        <a:pt x="21" y="6"/>
                        <a:pt x="24" y="9"/>
                      </a:cubicBezTo>
                      <a:cubicBezTo>
                        <a:pt x="27" y="14"/>
                        <a:pt x="22" y="22"/>
                        <a:pt x="26" y="28"/>
                      </a:cubicBezTo>
                      <a:cubicBezTo>
                        <a:pt x="29" y="34"/>
                        <a:pt x="38" y="40"/>
                        <a:pt x="38" y="40"/>
                      </a:cubicBezTo>
                      <a:cubicBezTo>
                        <a:pt x="40" y="41"/>
                        <a:pt x="40" y="41"/>
                        <a:pt x="34" y="35"/>
                      </a:cubicBezTo>
                      <a:cubicBezTo>
                        <a:pt x="30" y="30"/>
                        <a:pt x="32" y="23"/>
                        <a:pt x="33" y="16"/>
                      </a:cubicBezTo>
                      <a:cubicBezTo>
                        <a:pt x="34" y="10"/>
                        <a:pt x="27" y="7"/>
                        <a:pt x="27" y="7"/>
                      </a:cubicBezTo>
                      <a:cubicBezTo>
                        <a:pt x="27" y="7"/>
                        <a:pt x="27" y="6"/>
                        <a:pt x="26" y="6"/>
                      </a:cubicBezTo>
                      <a:cubicBezTo>
                        <a:pt x="22" y="5"/>
                        <a:pt x="22" y="5"/>
                        <a:pt x="20" y="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6" name="Freeform 383"/>
                <p:cNvSpPr>
                  <a:spLocks/>
                </p:cNvSpPr>
                <p:nvPr/>
              </p:nvSpPr>
              <p:spPr bwMode="auto">
                <a:xfrm>
                  <a:off x="956" y="1167"/>
                  <a:ext cx="59" cy="142"/>
                </a:xfrm>
                <a:custGeom>
                  <a:avLst/>
                  <a:gdLst>
                    <a:gd name="T0" fmla="*/ 6 w 25"/>
                    <a:gd name="T1" fmla="*/ 52 h 60"/>
                    <a:gd name="T2" fmla="*/ 13 w 25"/>
                    <a:gd name="T3" fmla="*/ 32 h 60"/>
                    <a:gd name="T4" fmla="*/ 18 w 25"/>
                    <a:gd name="T5" fmla="*/ 27 h 60"/>
                    <a:gd name="T6" fmla="*/ 16 w 25"/>
                    <a:gd name="T7" fmla="*/ 34 h 60"/>
                    <a:gd name="T8" fmla="*/ 10 w 25"/>
                    <a:gd name="T9" fmla="*/ 48 h 60"/>
                    <a:gd name="T10" fmla="*/ 14 w 25"/>
                    <a:gd name="T11" fmla="*/ 45 h 60"/>
                    <a:gd name="T12" fmla="*/ 23 w 25"/>
                    <a:gd name="T13" fmla="*/ 31 h 60"/>
                    <a:gd name="T14" fmla="*/ 19 w 25"/>
                    <a:gd name="T15" fmla="*/ 16 h 60"/>
                    <a:gd name="T16" fmla="*/ 9 w 25"/>
                    <a:gd name="T17" fmla="*/ 31 h 60"/>
                    <a:gd name="T18" fmla="*/ 6 w 25"/>
                    <a:gd name="T1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60">
                      <a:moveTo>
                        <a:pt x="6" y="52"/>
                      </a:moveTo>
                      <a:cubicBezTo>
                        <a:pt x="6" y="52"/>
                        <a:pt x="8" y="37"/>
                        <a:pt x="13" y="32"/>
                      </a:cubicBezTo>
                      <a:cubicBezTo>
                        <a:pt x="18" y="27"/>
                        <a:pt x="18" y="27"/>
                        <a:pt x="18" y="27"/>
                      </a:cubicBezTo>
                      <a:cubicBezTo>
                        <a:pt x="16" y="34"/>
                        <a:pt x="16" y="34"/>
                        <a:pt x="16" y="34"/>
                      </a:cubicBezTo>
                      <a:cubicBezTo>
                        <a:pt x="15" y="37"/>
                        <a:pt x="10" y="48"/>
                        <a:pt x="10" y="48"/>
                      </a:cubicBezTo>
                      <a:cubicBezTo>
                        <a:pt x="7" y="60"/>
                        <a:pt x="10" y="49"/>
                        <a:pt x="14" y="45"/>
                      </a:cubicBezTo>
                      <a:cubicBezTo>
                        <a:pt x="18" y="41"/>
                        <a:pt x="25" y="39"/>
                        <a:pt x="23" y="31"/>
                      </a:cubicBezTo>
                      <a:cubicBezTo>
                        <a:pt x="18" y="11"/>
                        <a:pt x="19" y="0"/>
                        <a:pt x="19" y="16"/>
                      </a:cubicBezTo>
                      <a:cubicBezTo>
                        <a:pt x="19" y="21"/>
                        <a:pt x="19" y="23"/>
                        <a:pt x="9" y="31"/>
                      </a:cubicBezTo>
                      <a:cubicBezTo>
                        <a:pt x="0" y="38"/>
                        <a:pt x="5" y="55"/>
                        <a:pt x="6" y="5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7" name="Freeform 384"/>
                <p:cNvSpPr>
                  <a:spLocks/>
                </p:cNvSpPr>
                <p:nvPr/>
              </p:nvSpPr>
              <p:spPr bwMode="auto">
                <a:xfrm>
                  <a:off x="836" y="1344"/>
                  <a:ext cx="207" cy="600"/>
                </a:xfrm>
                <a:custGeom>
                  <a:avLst/>
                  <a:gdLst>
                    <a:gd name="T0" fmla="*/ 8 w 88"/>
                    <a:gd name="T1" fmla="*/ 184 h 254"/>
                    <a:gd name="T2" fmla="*/ 12 w 88"/>
                    <a:gd name="T3" fmla="*/ 254 h 254"/>
                    <a:gd name="T4" fmla="*/ 12 w 88"/>
                    <a:gd name="T5" fmla="*/ 254 h 254"/>
                    <a:gd name="T6" fmla="*/ 0 w 88"/>
                    <a:gd name="T7" fmla="*/ 204 h 254"/>
                    <a:gd name="T8" fmla="*/ 32 w 88"/>
                    <a:gd name="T9" fmla="*/ 146 h 254"/>
                    <a:gd name="T10" fmla="*/ 78 w 88"/>
                    <a:gd name="T11" fmla="*/ 98 h 254"/>
                    <a:gd name="T12" fmla="*/ 63 w 88"/>
                    <a:gd name="T13" fmla="*/ 32 h 254"/>
                    <a:gd name="T14" fmla="*/ 58 w 88"/>
                    <a:gd name="T15" fmla="*/ 0 h 254"/>
                    <a:gd name="T16" fmla="*/ 64 w 88"/>
                    <a:gd name="T17" fmla="*/ 31 h 254"/>
                    <a:gd name="T18" fmla="*/ 81 w 88"/>
                    <a:gd name="T19" fmla="*/ 95 h 254"/>
                    <a:gd name="T20" fmla="*/ 46 w 88"/>
                    <a:gd name="T21" fmla="*/ 140 h 254"/>
                    <a:gd name="T22" fmla="*/ 8 w 88"/>
                    <a:gd name="T23" fmla="*/ 18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254">
                      <a:moveTo>
                        <a:pt x="8" y="184"/>
                      </a:moveTo>
                      <a:cubicBezTo>
                        <a:pt x="3" y="200"/>
                        <a:pt x="2" y="222"/>
                        <a:pt x="12" y="254"/>
                      </a:cubicBezTo>
                      <a:cubicBezTo>
                        <a:pt x="12" y="254"/>
                        <a:pt x="12" y="254"/>
                        <a:pt x="12" y="254"/>
                      </a:cubicBezTo>
                      <a:cubicBezTo>
                        <a:pt x="4" y="242"/>
                        <a:pt x="0" y="219"/>
                        <a:pt x="0" y="204"/>
                      </a:cubicBezTo>
                      <a:cubicBezTo>
                        <a:pt x="0" y="180"/>
                        <a:pt x="14" y="162"/>
                        <a:pt x="32" y="146"/>
                      </a:cubicBezTo>
                      <a:cubicBezTo>
                        <a:pt x="54" y="129"/>
                        <a:pt x="68" y="122"/>
                        <a:pt x="78" y="98"/>
                      </a:cubicBezTo>
                      <a:cubicBezTo>
                        <a:pt x="85" y="82"/>
                        <a:pt x="87" y="56"/>
                        <a:pt x="63" y="32"/>
                      </a:cubicBezTo>
                      <a:cubicBezTo>
                        <a:pt x="60" y="28"/>
                        <a:pt x="49" y="16"/>
                        <a:pt x="58" y="0"/>
                      </a:cubicBezTo>
                      <a:cubicBezTo>
                        <a:pt x="51" y="18"/>
                        <a:pt x="62" y="29"/>
                        <a:pt x="64" y="31"/>
                      </a:cubicBezTo>
                      <a:cubicBezTo>
                        <a:pt x="84" y="52"/>
                        <a:pt x="88" y="72"/>
                        <a:pt x="81" y="95"/>
                      </a:cubicBezTo>
                      <a:cubicBezTo>
                        <a:pt x="77" y="110"/>
                        <a:pt x="64" y="125"/>
                        <a:pt x="46" y="140"/>
                      </a:cubicBezTo>
                      <a:cubicBezTo>
                        <a:pt x="32" y="151"/>
                        <a:pt x="14" y="166"/>
                        <a:pt x="8" y="18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8" name="Freeform 385"/>
                <p:cNvSpPr>
                  <a:spLocks/>
                </p:cNvSpPr>
                <p:nvPr/>
              </p:nvSpPr>
              <p:spPr bwMode="auto">
                <a:xfrm>
                  <a:off x="791" y="676"/>
                  <a:ext cx="1351" cy="1434"/>
                </a:xfrm>
                <a:custGeom>
                  <a:avLst/>
                  <a:gdLst>
                    <a:gd name="T0" fmla="*/ 131 w 572"/>
                    <a:gd name="T1" fmla="*/ 453 h 607"/>
                    <a:gd name="T2" fmla="*/ 107 w 572"/>
                    <a:gd name="T3" fmla="*/ 456 h 607"/>
                    <a:gd name="T4" fmla="*/ 106 w 572"/>
                    <a:gd name="T5" fmla="*/ 483 h 607"/>
                    <a:gd name="T6" fmla="*/ 156 w 572"/>
                    <a:gd name="T7" fmla="*/ 494 h 607"/>
                    <a:gd name="T8" fmla="*/ 174 w 572"/>
                    <a:gd name="T9" fmla="*/ 439 h 607"/>
                    <a:gd name="T10" fmla="*/ 129 w 572"/>
                    <a:gd name="T11" fmla="*/ 390 h 607"/>
                    <a:gd name="T12" fmla="*/ 59 w 572"/>
                    <a:gd name="T13" fmla="*/ 392 h 607"/>
                    <a:gd name="T14" fmla="*/ 18 w 572"/>
                    <a:gd name="T15" fmla="*/ 441 h 607"/>
                    <a:gd name="T16" fmla="*/ 73 w 572"/>
                    <a:gd name="T17" fmla="*/ 582 h 607"/>
                    <a:gd name="T18" fmla="*/ 208 w 572"/>
                    <a:gd name="T19" fmla="*/ 560 h 607"/>
                    <a:gd name="T20" fmla="*/ 262 w 572"/>
                    <a:gd name="T21" fmla="*/ 428 h 607"/>
                    <a:gd name="T22" fmla="*/ 240 w 572"/>
                    <a:gd name="T23" fmla="*/ 274 h 607"/>
                    <a:gd name="T24" fmla="*/ 236 w 572"/>
                    <a:gd name="T25" fmla="*/ 197 h 607"/>
                    <a:gd name="T26" fmla="*/ 263 w 572"/>
                    <a:gd name="T27" fmla="*/ 103 h 607"/>
                    <a:gd name="T28" fmla="*/ 329 w 572"/>
                    <a:gd name="T29" fmla="*/ 32 h 607"/>
                    <a:gd name="T30" fmla="*/ 420 w 572"/>
                    <a:gd name="T31" fmla="*/ 14 h 607"/>
                    <a:gd name="T32" fmla="*/ 550 w 572"/>
                    <a:gd name="T33" fmla="*/ 111 h 607"/>
                    <a:gd name="T34" fmla="*/ 513 w 572"/>
                    <a:gd name="T35" fmla="*/ 262 h 607"/>
                    <a:gd name="T36" fmla="*/ 431 w 572"/>
                    <a:gd name="T37" fmla="*/ 281 h 607"/>
                    <a:gd name="T38" fmla="*/ 385 w 572"/>
                    <a:gd name="T39" fmla="*/ 246 h 607"/>
                    <a:gd name="T40" fmla="*/ 377 w 572"/>
                    <a:gd name="T41" fmla="*/ 234 h 607"/>
                    <a:gd name="T42" fmla="*/ 374 w 572"/>
                    <a:gd name="T43" fmla="*/ 236 h 607"/>
                    <a:gd name="T44" fmla="*/ 374 w 572"/>
                    <a:gd name="T45" fmla="*/ 236 h 607"/>
                    <a:gd name="T46" fmla="*/ 378 w 572"/>
                    <a:gd name="T47" fmla="*/ 234 h 607"/>
                    <a:gd name="T48" fmla="*/ 403 w 572"/>
                    <a:gd name="T49" fmla="*/ 168 h 607"/>
                    <a:gd name="T50" fmla="*/ 437 w 572"/>
                    <a:gd name="T51" fmla="*/ 184 h 607"/>
                    <a:gd name="T52" fmla="*/ 428 w 572"/>
                    <a:gd name="T53" fmla="*/ 207 h 607"/>
                    <a:gd name="T54" fmla="*/ 405 w 572"/>
                    <a:gd name="T55" fmla="*/ 199 h 607"/>
                    <a:gd name="T56" fmla="*/ 405 w 572"/>
                    <a:gd name="T57" fmla="*/ 200 h 607"/>
                    <a:gd name="T58" fmla="*/ 421 w 572"/>
                    <a:gd name="T59" fmla="*/ 214 h 607"/>
                    <a:gd name="T60" fmla="*/ 440 w 572"/>
                    <a:gd name="T61" fmla="*/ 199 h 607"/>
                    <a:gd name="T62" fmla="*/ 414 w 572"/>
                    <a:gd name="T63" fmla="*/ 163 h 607"/>
                    <a:gd name="T64" fmla="*/ 377 w 572"/>
                    <a:gd name="T65" fmla="*/ 183 h 607"/>
                    <a:gd name="T66" fmla="*/ 374 w 572"/>
                    <a:gd name="T67" fmla="*/ 236 h 607"/>
                    <a:gd name="T68" fmla="*/ 378 w 572"/>
                    <a:gd name="T69" fmla="*/ 234 h 607"/>
                    <a:gd name="T70" fmla="*/ 378 w 572"/>
                    <a:gd name="T71" fmla="*/ 235 h 607"/>
                    <a:gd name="T72" fmla="*/ 375 w 572"/>
                    <a:gd name="T73" fmla="*/ 236 h 607"/>
                    <a:gd name="T74" fmla="*/ 376 w 572"/>
                    <a:gd name="T75" fmla="*/ 238 h 607"/>
                    <a:gd name="T76" fmla="*/ 380 w 572"/>
                    <a:gd name="T77" fmla="*/ 245 h 607"/>
                    <a:gd name="T78" fmla="*/ 394 w 572"/>
                    <a:gd name="T79" fmla="*/ 262 h 607"/>
                    <a:gd name="T80" fmla="*/ 449 w 572"/>
                    <a:gd name="T81" fmla="*/ 287 h 607"/>
                    <a:gd name="T82" fmla="*/ 523 w 572"/>
                    <a:gd name="T83" fmla="*/ 258 h 607"/>
                    <a:gd name="T84" fmla="*/ 560 w 572"/>
                    <a:gd name="T85" fmla="*/ 192 h 607"/>
                    <a:gd name="T86" fmla="*/ 510 w 572"/>
                    <a:gd name="T87" fmla="*/ 50 h 607"/>
                    <a:gd name="T88" fmla="*/ 354 w 572"/>
                    <a:gd name="T89" fmla="*/ 17 h 607"/>
                    <a:gd name="T90" fmla="*/ 239 w 572"/>
                    <a:gd name="T91" fmla="*/ 154 h 607"/>
                    <a:gd name="T92" fmla="*/ 243 w 572"/>
                    <a:gd name="T93" fmla="*/ 312 h 607"/>
                    <a:gd name="T94" fmla="*/ 256 w 572"/>
                    <a:gd name="T95" fmla="*/ 468 h 607"/>
                    <a:gd name="T96" fmla="*/ 162 w 572"/>
                    <a:gd name="T97" fmla="*/ 583 h 607"/>
                    <a:gd name="T98" fmla="*/ 87 w 572"/>
                    <a:gd name="T99" fmla="*/ 584 h 607"/>
                    <a:gd name="T100" fmla="*/ 22 w 572"/>
                    <a:gd name="T101" fmla="*/ 516 h 607"/>
                    <a:gd name="T102" fmla="*/ 73 w 572"/>
                    <a:gd name="T103" fmla="*/ 390 h 607"/>
                    <a:gd name="T104" fmla="*/ 172 w 572"/>
                    <a:gd name="T105" fmla="*/ 464 h 607"/>
                    <a:gd name="T106" fmla="*/ 129 w 572"/>
                    <a:gd name="T107" fmla="*/ 497 h 607"/>
                    <a:gd name="T108" fmla="*/ 106 w 572"/>
                    <a:gd name="T109" fmla="*/ 471 h 607"/>
                    <a:gd name="T110" fmla="*/ 129 w 572"/>
                    <a:gd name="T111" fmla="*/ 456 h 607"/>
                    <a:gd name="T112" fmla="*/ 131 w 572"/>
                    <a:gd name="T113" fmla="*/ 453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2" h="607">
                      <a:moveTo>
                        <a:pt x="131" y="453"/>
                      </a:moveTo>
                      <a:cubicBezTo>
                        <a:pt x="123" y="448"/>
                        <a:pt x="113" y="449"/>
                        <a:pt x="107" y="456"/>
                      </a:cubicBezTo>
                      <a:cubicBezTo>
                        <a:pt x="101" y="464"/>
                        <a:pt x="101" y="475"/>
                        <a:pt x="106" y="483"/>
                      </a:cubicBezTo>
                      <a:cubicBezTo>
                        <a:pt x="115" y="503"/>
                        <a:pt x="140" y="506"/>
                        <a:pt x="156" y="494"/>
                      </a:cubicBezTo>
                      <a:cubicBezTo>
                        <a:pt x="175" y="481"/>
                        <a:pt x="179" y="459"/>
                        <a:pt x="174" y="439"/>
                      </a:cubicBezTo>
                      <a:cubicBezTo>
                        <a:pt x="168" y="416"/>
                        <a:pt x="150" y="399"/>
                        <a:pt x="129" y="390"/>
                      </a:cubicBezTo>
                      <a:cubicBezTo>
                        <a:pt x="107" y="381"/>
                        <a:pt x="81" y="381"/>
                        <a:pt x="59" y="392"/>
                      </a:cubicBezTo>
                      <a:cubicBezTo>
                        <a:pt x="39" y="402"/>
                        <a:pt x="25" y="420"/>
                        <a:pt x="18" y="441"/>
                      </a:cubicBezTo>
                      <a:cubicBezTo>
                        <a:pt x="0" y="495"/>
                        <a:pt x="24" y="554"/>
                        <a:pt x="73" y="582"/>
                      </a:cubicBezTo>
                      <a:cubicBezTo>
                        <a:pt x="117" y="607"/>
                        <a:pt x="172" y="590"/>
                        <a:pt x="208" y="560"/>
                      </a:cubicBezTo>
                      <a:cubicBezTo>
                        <a:pt x="247" y="527"/>
                        <a:pt x="263" y="477"/>
                        <a:pt x="262" y="428"/>
                      </a:cubicBezTo>
                      <a:cubicBezTo>
                        <a:pt x="262" y="376"/>
                        <a:pt x="248" y="325"/>
                        <a:pt x="240" y="274"/>
                      </a:cubicBezTo>
                      <a:cubicBezTo>
                        <a:pt x="236" y="249"/>
                        <a:pt x="234" y="223"/>
                        <a:pt x="236" y="197"/>
                      </a:cubicBezTo>
                      <a:cubicBezTo>
                        <a:pt x="238" y="164"/>
                        <a:pt x="248" y="132"/>
                        <a:pt x="263" y="103"/>
                      </a:cubicBezTo>
                      <a:cubicBezTo>
                        <a:pt x="278" y="74"/>
                        <a:pt x="300" y="48"/>
                        <a:pt x="329" y="32"/>
                      </a:cubicBezTo>
                      <a:cubicBezTo>
                        <a:pt x="356" y="16"/>
                        <a:pt x="389" y="11"/>
                        <a:pt x="420" y="14"/>
                      </a:cubicBezTo>
                      <a:cubicBezTo>
                        <a:pt x="476" y="20"/>
                        <a:pt x="528" y="58"/>
                        <a:pt x="550" y="111"/>
                      </a:cubicBezTo>
                      <a:cubicBezTo>
                        <a:pt x="570" y="163"/>
                        <a:pt x="558" y="227"/>
                        <a:pt x="513" y="262"/>
                      </a:cubicBezTo>
                      <a:cubicBezTo>
                        <a:pt x="490" y="278"/>
                        <a:pt x="459" y="289"/>
                        <a:pt x="431" y="281"/>
                      </a:cubicBezTo>
                      <a:cubicBezTo>
                        <a:pt x="412" y="276"/>
                        <a:pt x="397" y="262"/>
                        <a:pt x="385" y="246"/>
                      </a:cubicBezTo>
                      <a:cubicBezTo>
                        <a:pt x="382" y="242"/>
                        <a:pt x="380" y="238"/>
                        <a:pt x="377" y="234"/>
                      </a:cubicBezTo>
                      <a:cubicBezTo>
                        <a:pt x="376" y="232"/>
                        <a:pt x="374" y="234"/>
                        <a:pt x="374" y="236"/>
                      </a:cubicBezTo>
                      <a:cubicBezTo>
                        <a:pt x="374" y="236"/>
                        <a:pt x="374" y="236"/>
                        <a:pt x="374" y="236"/>
                      </a:cubicBezTo>
                      <a:cubicBezTo>
                        <a:pt x="375" y="238"/>
                        <a:pt x="379" y="236"/>
                        <a:pt x="378" y="234"/>
                      </a:cubicBezTo>
                      <a:cubicBezTo>
                        <a:pt x="367" y="210"/>
                        <a:pt x="374" y="175"/>
                        <a:pt x="403" y="168"/>
                      </a:cubicBezTo>
                      <a:cubicBezTo>
                        <a:pt x="416" y="164"/>
                        <a:pt x="433" y="170"/>
                        <a:pt x="437" y="184"/>
                      </a:cubicBezTo>
                      <a:cubicBezTo>
                        <a:pt x="439" y="193"/>
                        <a:pt x="436" y="202"/>
                        <a:pt x="428" y="207"/>
                      </a:cubicBezTo>
                      <a:cubicBezTo>
                        <a:pt x="420" y="213"/>
                        <a:pt x="408" y="208"/>
                        <a:pt x="405" y="199"/>
                      </a:cubicBezTo>
                      <a:cubicBezTo>
                        <a:pt x="405" y="196"/>
                        <a:pt x="405" y="198"/>
                        <a:pt x="405" y="200"/>
                      </a:cubicBezTo>
                      <a:cubicBezTo>
                        <a:pt x="407" y="208"/>
                        <a:pt x="412" y="213"/>
                        <a:pt x="421" y="214"/>
                      </a:cubicBezTo>
                      <a:cubicBezTo>
                        <a:pt x="430" y="214"/>
                        <a:pt x="437" y="206"/>
                        <a:pt x="440" y="199"/>
                      </a:cubicBezTo>
                      <a:cubicBezTo>
                        <a:pt x="446" y="180"/>
                        <a:pt x="431" y="165"/>
                        <a:pt x="414" y="163"/>
                      </a:cubicBezTo>
                      <a:cubicBezTo>
                        <a:pt x="398" y="162"/>
                        <a:pt x="385" y="171"/>
                        <a:pt x="377" y="183"/>
                      </a:cubicBezTo>
                      <a:cubicBezTo>
                        <a:pt x="366" y="199"/>
                        <a:pt x="367" y="219"/>
                        <a:pt x="374" y="236"/>
                      </a:cubicBezTo>
                      <a:cubicBezTo>
                        <a:pt x="375" y="235"/>
                        <a:pt x="377" y="235"/>
                        <a:pt x="378" y="234"/>
                      </a:cubicBezTo>
                      <a:cubicBezTo>
                        <a:pt x="378" y="234"/>
                        <a:pt x="378" y="235"/>
                        <a:pt x="378" y="235"/>
                      </a:cubicBezTo>
                      <a:cubicBezTo>
                        <a:pt x="377" y="235"/>
                        <a:pt x="376" y="236"/>
                        <a:pt x="375" y="236"/>
                      </a:cubicBezTo>
                      <a:cubicBezTo>
                        <a:pt x="374" y="236"/>
                        <a:pt x="375" y="238"/>
                        <a:pt x="376" y="238"/>
                      </a:cubicBezTo>
                      <a:cubicBezTo>
                        <a:pt x="377" y="241"/>
                        <a:pt x="378" y="243"/>
                        <a:pt x="380" y="245"/>
                      </a:cubicBezTo>
                      <a:cubicBezTo>
                        <a:pt x="384" y="251"/>
                        <a:pt x="389" y="257"/>
                        <a:pt x="394" y="262"/>
                      </a:cubicBezTo>
                      <a:cubicBezTo>
                        <a:pt x="409" y="277"/>
                        <a:pt x="428" y="287"/>
                        <a:pt x="449" y="287"/>
                      </a:cubicBezTo>
                      <a:cubicBezTo>
                        <a:pt x="475" y="288"/>
                        <a:pt x="503" y="275"/>
                        <a:pt x="523" y="258"/>
                      </a:cubicBezTo>
                      <a:cubicBezTo>
                        <a:pt x="542" y="241"/>
                        <a:pt x="555" y="217"/>
                        <a:pt x="560" y="192"/>
                      </a:cubicBezTo>
                      <a:cubicBezTo>
                        <a:pt x="572" y="140"/>
                        <a:pt x="550" y="85"/>
                        <a:pt x="510" y="50"/>
                      </a:cubicBezTo>
                      <a:cubicBezTo>
                        <a:pt x="468" y="13"/>
                        <a:pt x="408" y="0"/>
                        <a:pt x="354" y="17"/>
                      </a:cubicBezTo>
                      <a:cubicBezTo>
                        <a:pt x="293" y="36"/>
                        <a:pt x="255" y="95"/>
                        <a:pt x="239" y="154"/>
                      </a:cubicBezTo>
                      <a:cubicBezTo>
                        <a:pt x="226" y="207"/>
                        <a:pt x="233" y="260"/>
                        <a:pt x="243" y="312"/>
                      </a:cubicBezTo>
                      <a:cubicBezTo>
                        <a:pt x="252" y="363"/>
                        <a:pt x="265" y="416"/>
                        <a:pt x="256" y="468"/>
                      </a:cubicBezTo>
                      <a:cubicBezTo>
                        <a:pt x="246" y="520"/>
                        <a:pt x="212" y="564"/>
                        <a:pt x="162" y="583"/>
                      </a:cubicBezTo>
                      <a:cubicBezTo>
                        <a:pt x="138" y="592"/>
                        <a:pt x="111" y="593"/>
                        <a:pt x="87" y="584"/>
                      </a:cubicBezTo>
                      <a:cubicBezTo>
                        <a:pt x="57" y="573"/>
                        <a:pt x="33" y="546"/>
                        <a:pt x="22" y="516"/>
                      </a:cubicBezTo>
                      <a:cubicBezTo>
                        <a:pt x="5" y="469"/>
                        <a:pt x="21" y="406"/>
                        <a:pt x="73" y="390"/>
                      </a:cubicBezTo>
                      <a:cubicBezTo>
                        <a:pt x="121" y="376"/>
                        <a:pt x="178" y="411"/>
                        <a:pt x="172" y="464"/>
                      </a:cubicBezTo>
                      <a:cubicBezTo>
                        <a:pt x="170" y="483"/>
                        <a:pt x="149" y="501"/>
                        <a:pt x="129" y="497"/>
                      </a:cubicBezTo>
                      <a:cubicBezTo>
                        <a:pt x="117" y="495"/>
                        <a:pt x="107" y="484"/>
                        <a:pt x="106" y="471"/>
                      </a:cubicBezTo>
                      <a:cubicBezTo>
                        <a:pt x="105" y="459"/>
                        <a:pt x="117" y="449"/>
                        <a:pt x="129" y="456"/>
                      </a:cubicBezTo>
                      <a:cubicBezTo>
                        <a:pt x="131" y="457"/>
                        <a:pt x="133" y="454"/>
                        <a:pt x="131" y="45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59" name="Freeform 386"/>
                <p:cNvSpPr>
                  <a:spLocks/>
                </p:cNvSpPr>
                <p:nvPr/>
              </p:nvSpPr>
              <p:spPr bwMode="auto">
                <a:xfrm>
                  <a:off x="1702" y="487"/>
                  <a:ext cx="343" cy="451"/>
                </a:xfrm>
                <a:custGeom>
                  <a:avLst/>
                  <a:gdLst>
                    <a:gd name="T0" fmla="*/ 145 w 145"/>
                    <a:gd name="T1" fmla="*/ 13 h 191"/>
                    <a:gd name="T2" fmla="*/ 95 w 145"/>
                    <a:gd name="T3" fmla="*/ 26 h 191"/>
                    <a:gd name="T4" fmla="*/ 67 w 145"/>
                    <a:gd name="T5" fmla="*/ 87 h 191"/>
                    <a:gd name="T6" fmla="*/ 4 w 145"/>
                    <a:gd name="T7" fmla="*/ 191 h 191"/>
                    <a:gd name="T8" fmla="*/ 0 w 145"/>
                    <a:gd name="T9" fmla="*/ 187 h 191"/>
                    <a:gd name="T10" fmla="*/ 63 w 145"/>
                    <a:gd name="T11" fmla="*/ 88 h 191"/>
                    <a:gd name="T12" fmla="*/ 89 w 145"/>
                    <a:gd name="T13" fmla="*/ 25 h 191"/>
                    <a:gd name="T14" fmla="*/ 142 w 145"/>
                    <a:gd name="T15" fmla="*/ 10 h 191"/>
                    <a:gd name="T16" fmla="*/ 145 w 145"/>
                    <a:gd name="T17" fmla="*/ 1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91">
                      <a:moveTo>
                        <a:pt x="145" y="13"/>
                      </a:moveTo>
                      <a:cubicBezTo>
                        <a:pt x="127" y="3"/>
                        <a:pt x="109" y="13"/>
                        <a:pt x="95" y="26"/>
                      </a:cubicBezTo>
                      <a:cubicBezTo>
                        <a:pt x="78" y="42"/>
                        <a:pt x="71" y="64"/>
                        <a:pt x="67" y="87"/>
                      </a:cubicBezTo>
                      <a:cubicBezTo>
                        <a:pt x="60" y="124"/>
                        <a:pt x="50" y="182"/>
                        <a:pt x="4" y="191"/>
                      </a:cubicBezTo>
                      <a:cubicBezTo>
                        <a:pt x="3" y="191"/>
                        <a:pt x="1" y="187"/>
                        <a:pt x="0" y="187"/>
                      </a:cubicBezTo>
                      <a:cubicBezTo>
                        <a:pt x="44" y="179"/>
                        <a:pt x="56" y="124"/>
                        <a:pt x="63" y="88"/>
                      </a:cubicBezTo>
                      <a:cubicBezTo>
                        <a:pt x="67" y="65"/>
                        <a:pt x="73" y="43"/>
                        <a:pt x="89" y="25"/>
                      </a:cubicBezTo>
                      <a:cubicBezTo>
                        <a:pt x="103" y="11"/>
                        <a:pt x="123" y="0"/>
                        <a:pt x="142" y="10"/>
                      </a:cubicBezTo>
                      <a:cubicBezTo>
                        <a:pt x="143" y="10"/>
                        <a:pt x="144" y="12"/>
                        <a:pt x="145" y="1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0" name="Freeform 387"/>
                <p:cNvSpPr>
                  <a:spLocks/>
                </p:cNvSpPr>
                <p:nvPr/>
              </p:nvSpPr>
              <p:spPr bwMode="auto">
                <a:xfrm>
                  <a:off x="2177" y="574"/>
                  <a:ext cx="71" cy="52"/>
                </a:xfrm>
                <a:custGeom>
                  <a:avLst/>
                  <a:gdLst>
                    <a:gd name="T0" fmla="*/ 30 w 30"/>
                    <a:gd name="T1" fmla="*/ 20 h 22"/>
                    <a:gd name="T2" fmla="*/ 26 w 30"/>
                    <a:gd name="T3" fmla="*/ 21 h 22"/>
                    <a:gd name="T4" fmla="*/ 19 w 30"/>
                    <a:gd name="T5" fmla="*/ 20 h 22"/>
                    <a:gd name="T6" fmla="*/ 11 w 30"/>
                    <a:gd name="T7" fmla="*/ 9 h 22"/>
                    <a:gd name="T8" fmla="*/ 9 w 30"/>
                    <a:gd name="T9" fmla="*/ 5 h 22"/>
                    <a:gd name="T10" fmla="*/ 7 w 30"/>
                    <a:gd name="T11" fmla="*/ 2 h 22"/>
                    <a:gd name="T12" fmla="*/ 2 w 30"/>
                    <a:gd name="T13" fmla="*/ 1 h 22"/>
                    <a:gd name="T14" fmla="*/ 0 w 30"/>
                    <a:gd name="T15" fmla="*/ 1 h 22"/>
                    <a:gd name="T16" fmla="*/ 2 w 30"/>
                    <a:gd name="T17" fmla="*/ 1 h 22"/>
                    <a:gd name="T18" fmla="*/ 8 w 30"/>
                    <a:gd name="T19" fmla="*/ 3 h 22"/>
                    <a:gd name="T20" fmla="*/ 15 w 30"/>
                    <a:gd name="T21" fmla="*/ 15 h 22"/>
                    <a:gd name="T22" fmla="*/ 20 w 30"/>
                    <a:gd name="T23" fmla="*/ 20 h 22"/>
                    <a:gd name="T24" fmla="*/ 25 w 30"/>
                    <a:gd name="T25" fmla="*/ 21 h 22"/>
                    <a:gd name="T26" fmla="*/ 30 w 30"/>
                    <a:gd name="T2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2">
                      <a:moveTo>
                        <a:pt x="30" y="20"/>
                      </a:moveTo>
                      <a:cubicBezTo>
                        <a:pt x="30" y="19"/>
                        <a:pt x="29" y="20"/>
                        <a:pt x="26" y="21"/>
                      </a:cubicBezTo>
                      <a:cubicBezTo>
                        <a:pt x="24" y="21"/>
                        <a:pt x="22" y="22"/>
                        <a:pt x="19" y="20"/>
                      </a:cubicBezTo>
                      <a:cubicBezTo>
                        <a:pt x="16" y="18"/>
                        <a:pt x="14" y="14"/>
                        <a:pt x="11" y="9"/>
                      </a:cubicBezTo>
                      <a:cubicBezTo>
                        <a:pt x="11" y="7"/>
                        <a:pt x="10" y="6"/>
                        <a:pt x="9" y="5"/>
                      </a:cubicBezTo>
                      <a:cubicBezTo>
                        <a:pt x="8" y="3"/>
                        <a:pt x="7" y="2"/>
                        <a:pt x="7" y="2"/>
                      </a:cubicBezTo>
                      <a:cubicBezTo>
                        <a:pt x="5" y="1"/>
                        <a:pt x="3" y="1"/>
                        <a:pt x="2" y="1"/>
                      </a:cubicBezTo>
                      <a:cubicBezTo>
                        <a:pt x="0" y="1"/>
                        <a:pt x="0" y="1"/>
                        <a:pt x="0" y="1"/>
                      </a:cubicBezTo>
                      <a:cubicBezTo>
                        <a:pt x="0" y="1"/>
                        <a:pt x="0" y="1"/>
                        <a:pt x="2" y="1"/>
                      </a:cubicBezTo>
                      <a:cubicBezTo>
                        <a:pt x="4" y="0"/>
                        <a:pt x="6" y="0"/>
                        <a:pt x="8" y="3"/>
                      </a:cubicBezTo>
                      <a:cubicBezTo>
                        <a:pt x="11" y="5"/>
                        <a:pt x="12" y="10"/>
                        <a:pt x="15" y="15"/>
                      </a:cubicBezTo>
                      <a:cubicBezTo>
                        <a:pt x="17" y="18"/>
                        <a:pt x="19" y="19"/>
                        <a:pt x="20" y="20"/>
                      </a:cubicBezTo>
                      <a:cubicBezTo>
                        <a:pt x="21" y="21"/>
                        <a:pt x="22" y="21"/>
                        <a:pt x="25" y="21"/>
                      </a:cubicBezTo>
                      <a:cubicBezTo>
                        <a:pt x="26" y="21"/>
                        <a:pt x="28" y="20"/>
                        <a:pt x="30" y="2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1" name="Freeform 388"/>
                <p:cNvSpPr>
                  <a:spLocks/>
                </p:cNvSpPr>
                <p:nvPr/>
              </p:nvSpPr>
              <p:spPr bwMode="auto">
                <a:xfrm>
                  <a:off x="2177" y="574"/>
                  <a:ext cx="71" cy="52"/>
                </a:xfrm>
                <a:custGeom>
                  <a:avLst/>
                  <a:gdLst>
                    <a:gd name="T0" fmla="*/ 30 w 30"/>
                    <a:gd name="T1" fmla="*/ 20 h 22"/>
                    <a:gd name="T2" fmla="*/ 30 w 30"/>
                    <a:gd name="T3" fmla="*/ 20 h 22"/>
                    <a:gd name="T4" fmla="*/ 29 w 30"/>
                    <a:gd name="T5" fmla="*/ 20 h 22"/>
                    <a:gd name="T6" fmla="*/ 19 w 30"/>
                    <a:gd name="T7" fmla="*/ 20 h 22"/>
                    <a:gd name="T8" fmla="*/ 11 w 30"/>
                    <a:gd name="T9" fmla="*/ 9 h 22"/>
                    <a:gd name="T10" fmla="*/ 7 w 30"/>
                    <a:gd name="T11" fmla="*/ 2 h 22"/>
                    <a:gd name="T12" fmla="*/ 2 w 30"/>
                    <a:gd name="T13" fmla="*/ 1 h 22"/>
                    <a:gd name="T14" fmla="*/ 0 w 30"/>
                    <a:gd name="T15" fmla="*/ 1 h 22"/>
                    <a:gd name="T16" fmla="*/ 0 w 30"/>
                    <a:gd name="T17" fmla="*/ 1 h 22"/>
                    <a:gd name="T18" fmla="*/ 0 w 30"/>
                    <a:gd name="T19" fmla="*/ 1 h 22"/>
                    <a:gd name="T20" fmla="*/ 0 w 30"/>
                    <a:gd name="T21" fmla="*/ 1 h 22"/>
                    <a:gd name="T22" fmla="*/ 0 w 30"/>
                    <a:gd name="T23" fmla="*/ 1 h 22"/>
                    <a:gd name="T24" fmla="*/ 0 w 30"/>
                    <a:gd name="T25" fmla="*/ 1 h 22"/>
                    <a:gd name="T26" fmla="*/ 0 w 30"/>
                    <a:gd name="T27" fmla="*/ 1 h 22"/>
                    <a:gd name="T28" fmla="*/ 0 w 30"/>
                    <a:gd name="T29" fmla="*/ 1 h 22"/>
                    <a:gd name="T30" fmla="*/ 0 w 30"/>
                    <a:gd name="T31" fmla="*/ 1 h 22"/>
                    <a:gd name="T32" fmla="*/ 0 w 30"/>
                    <a:gd name="T33" fmla="*/ 1 h 22"/>
                    <a:gd name="T34" fmla="*/ 0 w 30"/>
                    <a:gd name="T35" fmla="*/ 1 h 22"/>
                    <a:gd name="T36" fmla="*/ 0 w 30"/>
                    <a:gd name="T37" fmla="*/ 1 h 22"/>
                    <a:gd name="T38" fmla="*/ 0 w 30"/>
                    <a:gd name="T39" fmla="*/ 1 h 22"/>
                    <a:gd name="T40" fmla="*/ 0 w 30"/>
                    <a:gd name="T41" fmla="*/ 1 h 22"/>
                    <a:gd name="T42" fmla="*/ 0 w 30"/>
                    <a:gd name="T43" fmla="*/ 1 h 22"/>
                    <a:gd name="T44" fmla="*/ 0 w 30"/>
                    <a:gd name="T45" fmla="*/ 1 h 22"/>
                    <a:gd name="T46" fmla="*/ 0 w 30"/>
                    <a:gd name="T47" fmla="*/ 1 h 22"/>
                    <a:gd name="T48" fmla="*/ 0 w 30"/>
                    <a:gd name="T49" fmla="*/ 1 h 22"/>
                    <a:gd name="T50" fmla="*/ 0 w 30"/>
                    <a:gd name="T51" fmla="*/ 1 h 22"/>
                    <a:gd name="T52" fmla="*/ 0 w 30"/>
                    <a:gd name="T53" fmla="*/ 1 h 22"/>
                    <a:gd name="T54" fmla="*/ 0 w 30"/>
                    <a:gd name="T55" fmla="*/ 1 h 22"/>
                    <a:gd name="T56" fmla="*/ 0 w 30"/>
                    <a:gd name="T57" fmla="*/ 1 h 22"/>
                    <a:gd name="T58" fmla="*/ 7 w 30"/>
                    <a:gd name="T59" fmla="*/ 1 h 22"/>
                    <a:gd name="T60" fmla="*/ 15 w 30"/>
                    <a:gd name="T61" fmla="*/ 15 h 22"/>
                    <a:gd name="T62" fmla="*/ 20 w 30"/>
                    <a:gd name="T63" fmla="*/ 20 h 22"/>
                    <a:gd name="T64" fmla="*/ 20 w 30"/>
                    <a:gd name="T65" fmla="*/ 20 h 22"/>
                    <a:gd name="T66" fmla="*/ 30 w 30"/>
                    <a:gd name="T67" fmla="*/ 20 h 22"/>
                    <a:gd name="T68" fmla="*/ 30 w 30"/>
                    <a:gd name="T69" fmla="*/ 20 h 22"/>
                    <a:gd name="T70" fmla="*/ 30 w 30"/>
                    <a:gd name="T71" fmla="*/ 20 h 22"/>
                    <a:gd name="T72" fmla="*/ 20 w 30"/>
                    <a:gd name="T73" fmla="*/ 20 h 22"/>
                    <a:gd name="T74" fmla="*/ 20 w 30"/>
                    <a:gd name="T75" fmla="*/ 20 h 22"/>
                    <a:gd name="T76" fmla="*/ 15 w 30"/>
                    <a:gd name="T77" fmla="*/ 15 h 22"/>
                    <a:gd name="T78" fmla="*/ 7 w 30"/>
                    <a:gd name="T79" fmla="*/ 1 h 22"/>
                    <a:gd name="T80" fmla="*/ 1 w 30"/>
                    <a:gd name="T81" fmla="*/ 1 h 22"/>
                    <a:gd name="T82" fmla="*/ 0 w 30"/>
                    <a:gd name="T83" fmla="*/ 1 h 22"/>
                    <a:gd name="T84" fmla="*/ 0 w 30"/>
                    <a:gd name="T85" fmla="*/ 1 h 22"/>
                    <a:gd name="T86" fmla="*/ 0 w 30"/>
                    <a:gd name="T87" fmla="*/ 1 h 22"/>
                    <a:gd name="T88" fmla="*/ 0 w 30"/>
                    <a:gd name="T89" fmla="*/ 1 h 22"/>
                    <a:gd name="T90" fmla="*/ 0 w 30"/>
                    <a:gd name="T91" fmla="*/ 1 h 22"/>
                    <a:gd name="T92" fmla="*/ 2 w 30"/>
                    <a:gd name="T93" fmla="*/ 1 h 22"/>
                    <a:gd name="T94" fmla="*/ 7 w 30"/>
                    <a:gd name="T95" fmla="*/ 2 h 22"/>
                    <a:gd name="T96" fmla="*/ 11 w 30"/>
                    <a:gd name="T97" fmla="*/ 9 h 22"/>
                    <a:gd name="T98" fmla="*/ 19 w 30"/>
                    <a:gd name="T99" fmla="*/ 20 h 22"/>
                    <a:gd name="T100" fmla="*/ 29 w 30"/>
                    <a:gd name="T101" fmla="*/ 20 h 22"/>
                    <a:gd name="T102" fmla="*/ 30 w 30"/>
                    <a:gd name="T103" fmla="*/ 20 h 22"/>
                    <a:gd name="T104" fmla="*/ 30 w 30"/>
                    <a:gd name="T105" fmla="*/ 20 h 22"/>
                    <a:gd name="T106" fmla="*/ 30 w 30"/>
                    <a:gd name="T107" fmla="*/ 20 h 22"/>
                    <a:gd name="T108" fmla="*/ 30 w 30"/>
                    <a:gd name="T109" fmla="*/ 20 h 22"/>
                    <a:gd name="T110" fmla="*/ 30 w 30"/>
                    <a:gd name="T111" fmla="*/ 20 h 22"/>
                    <a:gd name="T112" fmla="*/ 30 w 30"/>
                    <a:gd name="T113" fmla="*/ 20 h 22"/>
                    <a:gd name="T114" fmla="*/ 30 w 30"/>
                    <a:gd name="T115" fmla="*/ 20 h 22"/>
                    <a:gd name="T116" fmla="*/ 30 w 30"/>
                    <a:gd name="T117" fmla="*/ 20 h 22"/>
                    <a:gd name="T118" fmla="*/ 30 w 30"/>
                    <a:gd name="T119" fmla="*/ 20 h 22"/>
                    <a:gd name="T120" fmla="*/ 30 w 30"/>
                    <a:gd name="T12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2">
                      <a:moveTo>
                        <a:pt x="30" y="20"/>
                      </a:moveTo>
                      <a:cubicBezTo>
                        <a:pt x="30" y="20"/>
                        <a:pt x="30" y="20"/>
                        <a:pt x="30" y="20"/>
                      </a:cubicBezTo>
                      <a:cubicBezTo>
                        <a:pt x="30" y="20"/>
                        <a:pt x="30" y="20"/>
                        <a:pt x="30" y="20"/>
                      </a:cubicBezTo>
                      <a:cubicBezTo>
                        <a:pt x="30" y="20"/>
                        <a:pt x="30" y="20"/>
                        <a:pt x="30" y="20"/>
                      </a:cubicBezTo>
                      <a:cubicBezTo>
                        <a:pt x="30" y="20"/>
                        <a:pt x="30" y="20"/>
                        <a:pt x="30" y="20"/>
                      </a:cubicBezTo>
                      <a:cubicBezTo>
                        <a:pt x="30" y="20"/>
                        <a:pt x="29" y="20"/>
                        <a:pt x="29" y="20"/>
                      </a:cubicBezTo>
                      <a:cubicBezTo>
                        <a:pt x="28" y="20"/>
                        <a:pt x="27" y="21"/>
                        <a:pt x="26" y="21"/>
                      </a:cubicBezTo>
                      <a:cubicBezTo>
                        <a:pt x="24" y="21"/>
                        <a:pt x="22" y="22"/>
                        <a:pt x="19" y="20"/>
                      </a:cubicBezTo>
                      <a:cubicBezTo>
                        <a:pt x="19" y="20"/>
                        <a:pt x="19" y="20"/>
                        <a:pt x="19" y="20"/>
                      </a:cubicBezTo>
                      <a:cubicBezTo>
                        <a:pt x="16" y="18"/>
                        <a:pt x="14" y="14"/>
                        <a:pt x="11" y="9"/>
                      </a:cubicBezTo>
                      <a:cubicBezTo>
                        <a:pt x="11" y="7"/>
                        <a:pt x="10" y="6"/>
                        <a:pt x="9" y="5"/>
                      </a:cubicBezTo>
                      <a:cubicBezTo>
                        <a:pt x="8" y="3"/>
                        <a:pt x="7" y="2"/>
                        <a:pt x="7" y="2"/>
                      </a:cubicBezTo>
                      <a:cubicBezTo>
                        <a:pt x="6" y="2"/>
                        <a:pt x="6" y="2"/>
                        <a:pt x="6" y="2"/>
                      </a:cubicBezTo>
                      <a:cubicBezTo>
                        <a:pt x="5" y="1"/>
                        <a:pt x="3" y="1"/>
                        <a:pt x="2"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2" y="1"/>
                      </a:cubicBezTo>
                      <a:cubicBezTo>
                        <a:pt x="3" y="0"/>
                        <a:pt x="5" y="0"/>
                        <a:pt x="7" y="1"/>
                      </a:cubicBezTo>
                      <a:cubicBezTo>
                        <a:pt x="7" y="2"/>
                        <a:pt x="8" y="2"/>
                        <a:pt x="8" y="3"/>
                      </a:cubicBezTo>
                      <a:cubicBezTo>
                        <a:pt x="11" y="5"/>
                        <a:pt x="12" y="10"/>
                        <a:pt x="15" y="15"/>
                      </a:cubicBezTo>
                      <a:cubicBezTo>
                        <a:pt x="17" y="18"/>
                        <a:pt x="18" y="19"/>
                        <a:pt x="19" y="20"/>
                      </a:cubicBezTo>
                      <a:cubicBezTo>
                        <a:pt x="19" y="20"/>
                        <a:pt x="20" y="20"/>
                        <a:pt x="20" y="20"/>
                      </a:cubicBezTo>
                      <a:cubicBezTo>
                        <a:pt x="20" y="20"/>
                        <a:pt x="20" y="20"/>
                        <a:pt x="20" y="20"/>
                      </a:cubicBezTo>
                      <a:cubicBezTo>
                        <a:pt x="20" y="20"/>
                        <a:pt x="20" y="20"/>
                        <a:pt x="20" y="20"/>
                      </a:cubicBezTo>
                      <a:cubicBezTo>
                        <a:pt x="21" y="21"/>
                        <a:pt x="22" y="21"/>
                        <a:pt x="25" y="21"/>
                      </a:cubicBezTo>
                      <a:cubicBezTo>
                        <a:pt x="26" y="21"/>
                        <a:pt x="28" y="21"/>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28" y="20"/>
                        <a:pt x="26" y="21"/>
                        <a:pt x="25" y="21"/>
                      </a:cubicBezTo>
                      <a:cubicBezTo>
                        <a:pt x="22" y="21"/>
                        <a:pt x="21" y="21"/>
                        <a:pt x="20" y="20"/>
                      </a:cubicBezTo>
                      <a:cubicBezTo>
                        <a:pt x="20" y="20"/>
                        <a:pt x="20" y="20"/>
                        <a:pt x="20" y="20"/>
                      </a:cubicBezTo>
                      <a:cubicBezTo>
                        <a:pt x="20" y="20"/>
                        <a:pt x="20" y="20"/>
                        <a:pt x="20" y="20"/>
                      </a:cubicBezTo>
                      <a:cubicBezTo>
                        <a:pt x="20" y="20"/>
                        <a:pt x="20" y="20"/>
                        <a:pt x="19" y="20"/>
                      </a:cubicBezTo>
                      <a:cubicBezTo>
                        <a:pt x="18" y="19"/>
                        <a:pt x="17" y="18"/>
                        <a:pt x="15" y="15"/>
                      </a:cubicBezTo>
                      <a:cubicBezTo>
                        <a:pt x="12" y="10"/>
                        <a:pt x="11" y="5"/>
                        <a:pt x="8" y="3"/>
                      </a:cubicBezTo>
                      <a:cubicBezTo>
                        <a:pt x="8" y="2"/>
                        <a:pt x="7" y="2"/>
                        <a:pt x="7" y="1"/>
                      </a:cubicBezTo>
                      <a:cubicBezTo>
                        <a:pt x="5" y="0"/>
                        <a:pt x="3" y="0"/>
                        <a:pt x="2"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1"/>
                        <a:pt x="2" y="1"/>
                      </a:cubicBezTo>
                      <a:cubicBezTo>
                        <a:pt x="3" y="1"/>
                        <a:pt x="5" y="1"/>
                        <a:pt x="6" y="2"/>
                      </a:cubicBezTo>
                      <a:cubicBezTo>
                        <a:pt x="6" y="2"/>
                        <a:pt x="6" y="2"/>
                        <a:pt x="7" y="2"/>
                      </a:cubicBezTo>
                      <a:cubicBezTo>
                        <a:pt x="7" y="2"/>
                        <a:pt x="8" y="3"/>
                        <a:pt x="9" y="5"/>
                      </a:cubicBezTo>
                      <a:cubicBezTo>
                        <a:pt x="10" y="6"/>
                        <a:pt x="11" y="7"/>
                        <a:pt x="11" y="9"/>
                      </a:cubicBezTo>
                      <a:cubicBezTo>
                        <a:pt x="14" y="14"/>
                        <a:pt x="16" y="18"/>
                        <a:pt x="19" y="20"/>
                      </a:cubicBezTo>
                      <a:cubicBezTo>
                        <a:pt x="19" y="20"/>
                        <a:pt x="19" y="20"/>
                        <a:pt x="19" y="20"/>
                      </a:cubicBezTo>
                      <a:cubicBezTo>
                        <a:pt x="22" y="22"/>
                        <a:pt x="24" y="22"/>
                        <a:pt x="26" y="21"/>
                      </a:cubicBezTo>
                      <a:cubicBezTo>
                        <a:pt x="28" y="21"/>
                        <a:pt x="29" y="20"/>
                        <a:pt x="29" y="20"/>
                      </a:cubicBezTo>
                      <a:cubicBezTo>
                        <a:pt x="29"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0" y="20"/>
                        <a:pt x="30" y="2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2" name="Freeform 389"/>
                <p:cNvSpPr>
                  <a:spLocks/>
                </p:cNvSpPr>
                <p:nvPr/>
              </p:nvSpPr>
              <p:spPr bwMode="auto">
                <a:xfrm>
                  <a:off x="2212" y="603"/>
                  <a:ext cx="5" cy="7"/>
                </a:xfrm>
                <a:custGeom>
                  <a:avLst/>
                  <a:gdLst>
                    <a:gd name="T0" fmla="*/ 1 w 2"/>
                    <a:gd name="T1" fmla="*/ 3 h 3"/>
                    <a:gd name="T2" fmla="*/ 0 w 2"/>
                    <a:gd name="T3" fmla="*/ 1 h 3"/>
                    <a:gd name="T4" fmla="*/ 1 w 2"/>
                    <a:gd name="T5" fmla="*/ 1 h 3"/>
                    <a:gd name="T6" fmla="*/ 2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0" y="2"/>
                        <a:pt x="0" y="1"/>
                      </a:cubicBezTo>
                      <a:cubicBezTo>
                        <a:pt x="0" y="1"/>
                        <a:pt x="1" y="0"/>
                        <a:pt x="1" y="1"/>
                      </a:cubicBezTo>
                      <a:cubicBezTo>
                        <a:pt x="2" y="1"/>
                        <a:pt x="2" y="1"/>
                        <a:pt x="2" y="2"/>
                      </a:cubicBezTo>
                      <a:cubicBezTo>
                        <a:pt x="2"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3" name="Freeform 390"/>
                <p:cNvSpPr>
                  <a:spLocks/>
                </p:cNvSpPr>
                <p:nvPr/>
              </p:nvSpPr>
              <p:spPr bwMode="auto">
                <a:xfrm>
                  <a:off x="2212" y="603"/>
                  <a:ext cx="5" cy="7"/>
                </a:xfrm>
                <a:custGeom>
                  <a:avLst/>
                  <a:gdLst>
                    <a:gd name="T0" fmla="*/ 1 w 2"/>
                    <a:gd name="T1" fmla="*/ 3 h 3"/>
                    <a:gd name="T2" fmla="*/ 1 w 2"/>
                    <a:gd name="T3" fmla="*/ 3 h 3"/>
                    <a:gd name="T4" fmla="*/ 0 w 2"/>
                    <a:gd name="T5" fmla="*/ 2 h 3"/>
                    <a:gd name="T6" fmla="*/ 0 w 2"/>
                    <a:gd name="T7" fmla="*/ 1 h 3"/>
                    <a:gd name="T8" fmla="*/ 1 w 2"/>
                    <a:gd name="T9" fmla="*/ 1 h 3"/>
                    <a:gd name="T10" fmla="*/ 1 w 2"/>
                    <a:gd name="T11" fmla="*/ 1 h 3"/>
                    <a:gd name="T12" fmla="*/ 2 w 2"/>
                    <a:gd name="T13" fmla="*/ 1 h 3"/>
                    <a:gd name="T14" fmla="*/ 2 w 2"/>
                    <a:gd name="T15" fmla="*/ 2 h 3"/>
                    <a:gd name="T16" fmla="*/ 2 w 2"/>
                    <a:gd name="T17" fmla="*/ 3 h 3"/>
                    <a:gd name="T18" fmla="*/ 1 w 2"/>
                    <a:gd name="T19" fmla="*/ 3 h 3"/>
                    <a:gd name="T20" fmla="*/ 1 w 2"/>
                    <a:gd name="T21" fmla="*/ 3 h 3"/>
                    <a:gd name="T22" fmla="*/ 1 w 2"/>
                    <a:gd name="T23" fmla="*/ 3 h 3"/>
                    <a:gd name="T24" fmla="*/ 2 w 2"/>
                    <a:gd name="T25" fmla="*/ 3 h 3"/>
                    <a:gd name="T26" fmla="*/ 2 w 2"/>
                    <a:gd name="T27" fmla="*/ 2 h 3"/>
                    <a:gd name="T28" fmla="*/ 2 w 2"/>
                    <a:gd name="T29" fmla="*/ 1 h 3"/>
                    <a:gd name="T30" fmla="*/ 1 w 2"/>
                    <a:gd name="T31" fmla="*/ 1 h 3"/>
                    <a:gd name="T32" fmla="*/ 1 w 2"/>
                    <a:gd name="T33" fmla="*/ 1 h 3"/>
                    <a:gd name="T34" fmla="*/ 0 w 2"/>
                    <a:gd name="T35" fmla="*/ 1 h 3"/>
                    <a:gd name="T36" fmla="*/ 0 w 2"/>
                    <a:gd name="T37" fmla="*/ 2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0" y="3"/>
                        <a:pt x="0" y="2"/>
                      </a:cubicBezTo>
                      <a:cubicBezTo>
                        <a:pt x="0" y="2"/>
                        <a:pt x="0" y="2"/>
                        <a:pt x="0" y="1"/>
                      </a:cubicBezTo>
                      <a:cubicBezTo>
                        <a:pt x="0" y="1"/>
                        <a:pt x="0" y="1"/>
                        <a:pt x="1" y="1"/>
                      </a:cubicBezTo>
                      <a:cubicBezTo>
                        <a:pt x="1" y="1"/>
                        <a:pt x="1" y="1"/>
                        <a:pt x="1" y="1"/>
                      </a:cubicBezTo>
                      <a:cubicBezTo>
                        <a:pt x="2" y="1"/>
                        <a:pt x="2" y="1"/>
                        <a:pt x="2" y="1"/>
                      </a:cubicBezTo>
                      <a:cubicBezTo>
                        <a:pt x="2" y="1"/>
                        <a:pt x="2" y="2"/>
                        <a:pt x="2" y="2"/>
                      </a:cubicBezTo>
                      <a:cubicBezTo>
                        <a:pt x="2" y="2"/>
                        <a:pt x="2" y="3"/>
                        <a:pt x="2" y="3"/>
                      </a:cubicBezTo>
                      <a:cubicBezTo>
                        <a:pt x="1" y="3"/>
                        <a:pt x="1" y="3"/>
                        <a:pt x="1" y="3"/>
                      </a:cubicBezTo>
                      <a:cubicBezTo>
                        <a:pt x="1" y="3"/>
                        <a:pt x="1" y="3"/>
                        <a:pt x="1" y="3"/>
                      </a:cubicBezTo>
                      <a:cubicBezTo>
                        <a:pt x="1" y="3"/>
                        <a:pt x="1" y="3"/>
                        <a:pt x="1" y="3"/>
                      </a:cubicBezTo>
                      <a:cubicBezTo>
                        <a:pt x="1" y="3"/>
                        <a:pt x="1" y="3"/>
                        <a:pt x="2" y="3"/>
                      </a:cubicBezTo>
                      <a:cubicBezTo>
                        <a:pt x="2" y="3"/>
                        <a:pt x="2" y="2"/>
                        <a:pt x="2" y="2"/>
                      </a:cubicBezTo>
                      <a:cubicBezTo>
                        <a:pt x="2" y="2"/>
                        <a:pt x="2" y="1"/>
                        <a:pt x="2" y="1"/>
                      </a:cubicBezTo>
                      <a:cubicBezTo>
                        <a:pt x="2" y="1"/>
                        <a:pt x="2" y="1"/>
                        <a:pt x="1" y="1"/>
                      </a:cubicBezTo>
                      <a:cubicBezTo>
                        <a:pt x="1" y="0"/>
                        <a:pt x="1" y="1"/>
                        <a:pt x="1" y="1"/>
                      </a:cubicBezTo>
                      <a:cubicBezTo>
                        <a:pt x="0" y="1"/>
                        <a:pt x="0" y="1"/>
                        <a:pt x="0" y="1"/>
                      </a:cubicBezTo>
                      <a:cubicBezTo>
                        <a:pt x="0" y="2"/>
                        <a:pt x="0" y="2"/>
                        <a:pt x="0" y="2"/>
                      </a:cubicBezTo>
                      <a:cubicBezTo>
                        <a:pt x="0"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4" name="Freeform 391"/>
                <p:cNvSpPr>
                  <a:spLocks/>
                </p:cNvSpPr>
                <p:nvPr/>
              </p:nvSpPr>
              <p:spPr bwMode="auto">
                <a:xfrm>
                  <a:off x="2217" y="610"/>
                  <a:ext cx="5"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2"/>
                        <a:pt x="0" y="1"/>
                      </a:cubicBezTo>
                      <a:cubicBezTo>
                        <a:pt x="0" y="0"/>
                        <a:pt x="1" y="0"/>
                        <a:pt x="1" y="0"/>
                      </a:cubicBezTo>
                      <a:cubicBezTo>
                        <a:pt x="2" y="0"/>
                        <a:pt x="2" y="1"/>
                        <a:pt x="2" y="1"/>
                      </a:cubicBezTo>
                      <a:cubicBezTo>
                        <a:pt x="2"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5" name="Freeform 392"/>
                <p:cNvSpPr>
                  <a:spLocks/>
                </p:cNvSpPr>
                <p:nvPr/>
              </p:nvSpPr>
              <p:spPr bwMode="auto">
                <a:xfrm>
                  <a:off x="2217" y="610"/>
                  <a:ext cx="5" cy="5"/>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0" y="2"/>
                        <a:pt x="0" y="2"/>
                        <a:pt x="0" y="2"/>
                      </a:cubicBezTo>
                      <a:cubicBezTo>
                        <a:pt x="0" y="2"/>
                        <a:pt x="0" y="1"/>
                        <a:pt x="0" y="1"/>
                      </a:cubicBezTo>
                      <a:cubicBezTo>
                        <a:pt x="0" y="1"/>
                        <a:pt x="0" y="0"/>
                        <a:pt x="1" y="0"/>
                      </a:cubicBezTo>
                      <a:cubicBezTo>
                        <a:pt x="1" y="0"/>
                        <a:pt x="1" y="0"/>
                        <a:pt x="1" y="0"/>
                      </a:cubicBezTo>
                      <a:cubicBezTo>
                        <a:pt x="2" y="0"/>
                        <a:pt x="2" y="0"/>
                        <a:pt x="2" y="0"/>
                      </a:cubicBezTo>
                      <a:cubicBezTo>
                        <a:pt x="2" y="1"/>
                        <a:pt x="2" y="1"/>
                        <a:pt x="2" y="1"/>
                      </a:cubicBezTo>
                      <a:cubicBezTo>
                        <a:pt x="2" y="2"/>
                        <a:pt x="2" y="2"/>
                        <a:pt x="1" y="2"/>
                      </a:cubicBezTo>
                      <a:cubicBezTo>
                        <a:pt x="1" y="2"/>
                        <a:pt x="1" y="2"/>
                        <a:pt x="1" y="2"/>
                      </a:cubicBezTo>
                      <a:cubicBezTo>
                        <a:pt x="1" y="2"/>
                        <a:pt x="1" y="2"/>
                        <a:pt x="1" y="2"/>
                      </a:cubicBezTo>
                      <a:cubicBezTo>
                        <a:pt x="1" y="2"/>
                        <a:pt x="1" y="2"/>
                        <a:pt x="1" y="2"/>
                      </a:cubicBezTo>
                      <a:cubicBezTo>
                        <a:pt x="1" y="2"/>
                        <a:pt x="1" y="2"/>
                        <a:pt x="1" y="2"/>
                      </a:cubicBezTo>
                      <a:cubicBezTo>
                        <a:pt x="2" y="2"/>
                        <a:pt x="2" y="2"/>
                        <a:pt x="2" y="1"/>
                      </a:cubicBezTo>
                      <a:cubicBezTo>
                        <a:pt x="2" y="1"/>
                        <a:pt x="2" y="1"/>
                        <a:pt x="2" y="0"/>
                      </a:cubicBezTo>
                      <a:cubicBezTo>
                        <a:pt x="2" y="0"/>
                        <a:pt x="2" y="0"/>
                        <a:pt x="1" y="0"/>
                      </a:cubicBezTo>
                      <a:cubicBezTo>
                        <a:pt x="1" y="0"/>
                        <a:pt x="1" y="0"/>
                        <a:pt x="1" y="0"/>
                      </a:cubicBezTo>
                      <a:cubicBezTo>
                        <a:pt x="0" y="0"/>
                        <a:pt x="0" y="1"/>
                        <a:pt x="0" y="1"/>
                      </a:cubicBezTo>
                      <a:cubicBezTo>
                        <a:pt x="0" y="1"/>
                        <a:pt x="0" y="2"/>
                        <a:pt x="0" y="2"/>
                      </a:cubicBezTo>
                      <a:cubicBezTo>
                        <a:pt x="0" y="2"/>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6" name="Freeform 393"/>
                <p:cNvSpPr>
                  <a:spLocks/>
                </p:cNvSpPr>
                <p:nvPr/>
              </p:nvSpPr>
              <p:spPr bwMode="auto">
                <a:xfrm>
                  <a:off x="2227" y="617"/>
                  <a:ext cx="4" cy="5"/>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1" y="0"/>
                        <a:pt x="1" y="0"/>
                        <a:pt x="1" y="0"/>
                      </a:cubicBezTo>
                      <a:cubicBezTo>
                        <a:pt x="2" y="0"/>
                        <a:pt x="2" y="1"/>
                        <a:pt x="2" y="1"/>
                      </a:cubicBezTo>
                      <a:cubicBezTo>
                        <a:pt x="2"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7" name="Freeform 394"/>
                <p:cNvSpPr>
                  <a:spLocks/>
                </p:cNvSpPr>
                <p:nvPr/>
              </p:nvSpPr>
              <p:spPr bwMode="auto">
                <a:xfrm>
                  <a:off x="2227" y="617"/>
                  <a:ext cx="4" cy="5"/>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1" y="2"/>
                        <a:pt x="1" y="2"/>
                        <a:pt x="0" y="2"/>
                      </a:cubicBezTo>
                      <a:cubicBezTo>
                        <a:pt x="0" y="1"/>
                        <a:pt x="0" y="1"/>
                        <a:pt x="0" y="1"/>
                      </a:cubicBezTo>
                      <a:cubicBezTo>
                        <a:pt x="0" y="1"/>
                        <a:pt x="1" y="0"/>
                        <a:pt x="1" y="0"/>
                      </a:cubicBezTo>
                      <a:cubicBezTo>
                        <a:pt x="1" y="0"/>
                        <a:pt x="1" y="0"/>
                        <a:pt x="1" y="0"/>
                      </a:cubicBezTo>
                      <a:cubicBezTo>
                        <a:pt x="2" y="0"/>
                        <a:pt x="2" y="0"/>
                        <a:pt x="2" y="0"/>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ubicBezTo>
                        <a:pt x="1" y="2"/>
                        <a:pt x="1" y="2"/>
                        <a:pt x="1" y="2"/>
                      </a:cubicBezTo>
                      <a:cubicBezTo>
                        <a:pt x="2" y="2"/>
                        <a:pt x="2" y="1"/>
                        <a:pt x="2" y="1"/>
                      </a:cubicBezTo>
                      <a:cubicBezTo>
                        <a:pt x="2" y="1"/>
                        <a:pt x="2" y="1"/>
                        <a:pt x="2" y="0"/>
                      </a:cubicBezTo>
                      <a:cubicBezTo>
                        <a:pt x="2" y="0"/>
                        <a:pt x="2" y="0"/>
                        <a:pt x="1" y="0"/>
                      </a:cubicBezTo>
                      <a:cubicBezTo>
                        <a:pt x="1" y="0"/>
                        <a:pt x="1" y="0"/>
                        <a:pt x="1" y="0"/>
                      </a:cubicBezTo>
                      <a:cubicBezTo>
                        <a:pt x="1" y="0"/>
                        <a:pt x="0" y="1"/>
                        <a:pt x="0" y="1"/>
                      </a:cubicBezTo>
                      <a:cubicBezTo>
                        <a:pt x="0" y="1"/>
                        <a:pt x="0" y="1"/>
                        <a:pt x="0" y="2"/>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8" name="Freeform 395"/>
                <p:cNvSpPr>
                  <a:spLocks/>
                </p:cNvSpPr>
                <p:nvPr/>
              </p:nvSpPr>
              <p:spPr bwMode="auto">
                <a:xfrm>
                  <a:off x="2222" y="615"/>
                  <a:ext cx="5" cy="4"/>
                </a:xfrm>
                <a:custGeom>
                  <a:avLst/>
                  <a:gdLst>
                    <a:gd name="T0" fmla="*/ 1 w 2"/>
                    <a:gd name="T1" fmla="*/ 2 h 2"/>
                    <a:gd name="T2" fmla="*/ 0 w 2"/>
                    <a:gd name="T3" fmla="*/ 1 h 2"/>
                    <a:gd name="T4" fmla="*/ 1 w 2"/>
                    <a:gd name="T5" fmla="*/ 0 h 2"/>
                    <a:gd name="T6" fmla="*/ 2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0" y="1"/>
                        <a:pt x="0" y="1"/>
                      </a:cubicBezTo>
                      <a:cubicBezTo>
                        <a:pt x="0" y="0"/>
                        <a:pt x="1" y="0"/>
                        <a:pt x="1" y="0"/>
                      </a:cubicBezTo>
                      <a:cubicBezTo>
                        <a:pt x="2" y="0"/>
                        <a:pt x="2" y="1"/>
                        <a:pt x="2" y="1"/>
                      </a:cubicBezTo>
                      <a:cubicBezTo>
                        <a:pt x="2"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69" name="Freeform 396"/>
                <p:cNvSpPr>
                  <a:spLocks/>
                </p:cNvSpPr>
                <p:nvPr/>
              </p:nvSpPr>
              <p:spPr bwMode="auto">
                <a:xfrm>
                  <a:off x="2222" y="615"/>
                  <a:ext cx="5" cy="4"/>
                </a:xfrm>
                <a:custGeom>
                  <a:avLst/>
                  <a:gdLst>
                    <a:gd name="T0" fmla="*/ 1 w 2"/>
                    <a:gd name="T1" fmla="*/ 2 h 2"/>
                    <a:gd name="T2" fmla="*/ 1 w 2"/>
                    <a:gd name="T3" fmla="*/ 2 h 2"/>
                    <a:gd name="T4" fmla="*/ 0 w 2"/>
                    <a:gd name="T5" fmla="*/ 2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 name="T18" fmla="*/ 1 w 2"/>
                    <a:gd name="T19" fmla="*/ 2 h 2"/>
                    <a:gd name="T20" fmla="*/ 1 w 2"/>
                    <a:gd name="T21" fmla="*/ 2 h 2"/>
                    <a:gd name="T22" fmla="*/ 1 w 2"/>
                    <a:gd name="T23" fmla="*/ 2 h 2"/>
                    <a:gd name="T24" fmla="*/ 1 w 2"/>
                    <a:gd name="T25" fmla="*/ 2 h 2"/>
                    <a:gd name="T26" fmla="*/ 2 w 2"/>
                    <a:gd name="T27" fmla="*/ 1 h 2"/>
                    <a:gd name="T28" fmla="*/ 2 w 2"/>
                    <a:gd name="T29" fmla="*/ 0 h 2"/>
                    <a:gd name="T30" fmla="*/ 1 w 2"/>
                    <a:gd name="T31" fmla="*/ 0 h 2"/>
                    <a:gd name="T32" fmla="*/ 1 w 2"/>
                    <a:gd name="T33" fmla="*/ 0 h 2"/>
                    <a:gd name="T34" fmla="*/ 0 w 2"/>
                    <a:gd name="T35" fmla="*/ 1 h 2"/>
                    <a:gd name="T36" fmla="*/ 0 w 2"/>
                    <a:gd name="T37" fmla="*/ 2 h 2"/>
                    <a:gd name="T38" fmla="*/ 1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2"/>
                      </a:moveTo>
                      <a:cubicBezTo>
                        <a:pt x="1" y="2"/>
                        <a:pt x="1" y="2"/>
                        <a:pt x="1" y="2"/>
                      </a:cubicBezTo>
                      <a:cubicBezTo>
                        <a:pt x="0" y="2"/>
                        <a:pt x="0" y="2"/>
                        <a:pt x="0" y="2"/>
                      </a:cubicBezTo>
                      <a:cubicBezTo>
                        <a:pt x="0" y="1"/>
                        <a:pt x="0" y="1"/>
                        <a:pt x="0" y="1"/>
                      </a:cubicBezTo>
                      <a:cubicBezTo>
                        <a:pt x="0" y="1"/>
                        <a:pt x="0" y="0"/>
                        <a:pt x="1" y="0"/>
                      </a:cubicBezTo>
                      <a:cubicBezTo>
                        <a:pt x="1" y="0"/>
                        <a:pt x="1" y="0"/>
                        <a:pt x="1" y="0"/>
                      </a:cubicBezTo>
                      <a:cubicBezTo>
                        <a:pt x="1" y="0"/>
                        <a:pt x="2" y="0"/>
                        <a:pt x="2" y="0"/>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ubicBezTo>
                        <a:pt x="1" y="2"/>
                        <a:pt x="1" y="2"/>
                        <a:pt x="1" y="2"/>
                      </a:cubicBezTo>
                      <a:cubicBezTo>
                        <a:pt x="2" y="2"/>
                        <a:pt x="2" y="1"/>
                        <a:pt x="2" y="1"/>
                      </a:cubicBezTo>
                      <a:cubicBezTo>
                        <a:pt x="2" y="1"/>
                        <a:pt x="2" y="1"/>
                        <a:pt x="2" y="0"/>
                      </a:cubicBezTo>
                      <a:cubicBezTo>
                        <a:pt x="2" y="0"/>
                        <a:pt x="1" y="0"/>
                        <a:pt x="1" y="0"/>
                      </a:cubicBezTo>
                      <a:cubicBezTo>
                        <a:pt x="1" y="0"/>
                        <a:pt x="1" y="0"/>
                        <a:pt x="1" y="0"/>
                      </a:cubicBezTo>
                      <a:cubicBezTo>
                        <a:pt x="0" y="0"/>
                        <a:pt x="0" y="1"/>
                        <a:pt x="0" y="1"/>
                      </a:cubicBezTo>
                      <a:cubicBezTo>
                        <a:pt x="0" y="1"/>
                        <a:pt x="0" y="1"/>
                        <a:pt x="0" y="2"/>
                      </a:cubicBezTo>
                      <a:cubicBezTo>
                        <a:pt x="0" y="2"/>
                        <a:pt x="0"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0" name="Freeform 397"/>
                <p:cNvSpPr>
                  <a:spLocks/>
                </p:cNvSpPr>
                <p:nvPr/>
              </p:nvSpPr>
              <p:spPr bwMode="auto">
                <a:xfrm>
                  <a:off x="2234" y="619"/>
                  <a:ext cx="2" cy="3"/>
                </a:xfrm>
                <a:custGeom>
                  <a:avLst/>
                  <a:gdLst>
                    <a:gd name="T0" fmla="*/ 0 w 1"/>
                    <a:gd name="T1" fmla="*/ 1 h 1"/>
                    <a:gd name="T2" fmla="*/ 0 w 1"/>
                    <a:gd name="T3" fmla="*/ 0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0"/>
                      </a:cubicBezTo>
                      <a:cubicBezTo>
                        <a:pt x="0" y="0"/>
                        <a:pt x="0" y="0"/>
                        <a:pt x="0" y="0"/>
                      </a:cubicBezTo>
                      <a:cubicBezTo>
                        <a:pt x="1" y="0"/>
                        <a:pt x="1" y="0"/>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1" name="Freeform 398"/>
                <p:cNvSpPr>
                  <a:spLocks/>
                </p:cNvSpPr>
                <p:nvPr/>
              </p:nvSpPr>
              <p:spPr bwMode="auto">
                <a:xfrm>
                  <a:off x="2234" y="619"/>
                  <a:ext cx="2" cy="3"/>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1 w 1"/>
                    <a:gd name="T13" fmla="*/ 0 h 1"/>
                    <a:gd name="T14" fmla="*/ 1 w 1"/>
                    <a:gd name="T15" fmla="*/ 1 h 1"/>
                    <a:gd name="T16" fmla="*/ 0 w 1"/>
                    <a:gd name="T17" fmla="*/ 1 h 1"/>
                    <a:gd name="T18" fmla="*/ 0 w 1"/>
                    <a:gd name="T19" fmla="*/ 1 h 1"/>
                    <a:gd name="T20" fmla="*/ 0 w 1"/>
                    <a:gd name="T21" fmla="*/ 1 h 1"/>
                    <a:gd name="T22" fmla="*/ 0 w 1"/>
                    <a:gd name="T23" fmla="*/ 1 h 1"/>
                    <a:gd name="T24" fmla="*/ 0 w 1"/>
                    <a:gd name="T25" fmla="*/ 1 h 1"/>
                    <a:gd name="T26" fmla="*/ 1 w 1"/>
                    <a:gd name="T27" fmla="*/ 1 h 1"/>
                    <a:gd name="T28" fmla="*/ 1 w 1"/>
                    <a:gd name="T29" fmla="*/ 0 h 1"/>
                    <a:gd name="T30" fmla="*/ 0 w 1"/>
                    <a:gd name="T31" fmla="*/ 0 h 1"/>
                    <a:gd name="T32" fmla="*/ 0 w 1"/>
                    <a:gd name="T33" fmla="*/ 0 h 1"/>
                    <a:gd name="T34" fmla="*/ 0 w 1"/>
                    <a:gd name="T35" fmla="*/ 0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1" y="0"/>
                        <a:pt x="1" y="0"/>
                        <a:pt x="1" y="0"/>
                      </a:cubicBezTo>
                      <a:cubicBezTo>
                        <a:pt x="1" y="0"/>
                        <a:pt x="1" y="0"/>
                        <a:pt x="1" y="1"/>
                      </a:cubicBezTo>
                      <a:cubicBezTo>
                        <a:pt x="1" y="1"/>
                        <a:pt x="1"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2" name="Freeform 399"/>
                <p:cNvSpPr>
                  <a:spLocks/>
                </p:cNvSpPr>
                <p:nvPr/>
              </p:nvSpPr>
              <p:spPr bwMode="auto">
                <a:xfrm>
                  <a:off x="2236" y="619"/>
                  <a:ext cx="2" cy="3"/>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0" y="0"/>
                        <a:pt x="0" y="0"/>
                      </a:cubicBezTo>
                      <a:cubicBezTo>
                        <a:pt x="1" y="0"/>
                        <a:pt x="1" y="0"/>
                        <a:pt x="1" y="0"/>
                      </a:cubicBezTo>
                      <a:cubicBezTo>
                        <a:pt x="1" y="0"/>
                        <a:pt x="1" y="0"/>
                        <a:pt x="1" y="0"/>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3" name="Freeform 400"/>
                <p:cNvSpPr>
                  <a:spLocks/>
                </p:cNvSpPr>
                <p:nvPr/>
              </p:nvSpPr>
              <p:spPr bwMode="auto">
                <a:xfrm>
                  <a:off x="2236" y="619"/>
                  <a:ext cx="2" cy="3"/>
                </a:xfrm>
                <a:custGeom>
                  <a:avLst/>
                  <a:gdLst>
                    <a:gd name="T0" fmla="*/ 1 w 1"/>
                    <a:gd name="T1" fmla="*/ 1 h 1"/>
                    <a:gd name="T2" fmla="*/ 1 w 1"/>
                    <a:gd name="T3" fmla="*/ 1 h 1"/>
                    <a:gd name="T4" fmla="*/ 0 w 1"/>
                    <a:gd name="T5" fmla="*/ 1 h 1"/>
                    <a:gd name="T6" fmla="*/ 0 w 1"/>
                    <a:gd name="T7" fmla="*/ 0 h 1"/>
                    <a:gd name="T8" fmla="*/ 1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1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1" y="1"/>
                        <a:pt x="1" y="1"/>
                        <a:pt x="0" y="1"/>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1"/>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4" name="Freeform 401"/>
                <p:cNvSpPr>
                  <a:spLocks/>
                </p:cNvSpPr>
                <p:nvPr/>
              </p:nvSpPr>
              <p:spPr bwMode="auto">
                <a:xfrm>
                  <a:off x="2241" y="617"/>
                  <a:ext cx="2" cy="2"/>
                </a:xfrm>
                <a:custGeom>
                  <a:avLst/>
                  <a:gdLst>
                    <a:gd name="T0" fmla="*/ 0 w 1"/>
                    <a:gd name="T1" fmla="*/ 1 h 1"/>
                    <a:gd name="T2" fmla="*/ 0 w 1"/>
                    <a:gd name="T3" fmla="*/ 1 h 1"/>
                    <a:gd name="T4" fmla="*/ 0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0"/>
                        <a:pt x="0" y="1"/>
                      </a:cubicBezTo>
                      <a:cubicBezTo>
                        <a:pt x="1" y="1"/>
                        <a:pt x="1" y="1"/>
                        <a:pt x="1" y="1"/>
                      </a:cubicBezTo>
                      <a:cubicBezTo>
                        <a:pt x="1"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5" name="Freeform 402"/>
                <p:cNvSpPr>
                  <a:spLocks/>
                </p:cNvSpPr>
                <p:nvPr/>
              </p:nvSpPr>
              <p:spPr bwMode="auto">
                <a:xfrm>
                  <a:off x="2241" y="617"/>
                  <a:ext cx="2" cy="2"/>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1 h 1"/>
                    <a:gd name="T12" fmla="*/ 1 w 1"/>
                    <a:gd name="T13" fmla="*/ 1 h 1"/>
                    <a:gd name="T14" fmla="*/ 1 w 1"/>
                    <a:gd name="T15" fmla="*/ 1 h 1"/>
                    <a:gd name="T16" fmla="*/ 1 w 1"/>
                    <a:gd name="T17" fmla="*/ 1 h 1"/>
                    <a:gd name="T18" fmla="*/ 0 w 1"/>
                    <a:gd name="T19" fmla="*/ 1 h 1"/>
                    <a:gd name="T20" fmla="*/ 0 w 1"/>
                    <a:gd name="T21" fmla="*/ 1 h 1"/>
                    <a:gd name="T22" fmla="*/ 0 w 1"/>
                    <a:gd name="T23" fmla="*/ 1 h 1"/>
                    <a:gd name="T24" fmla="*/ 1 w 1"/>
                    <a:gd name="T25" fmla="*/ 1 h 1"/>
                    <a:gd name="T26" fmla="*/ 1 w 1"/>
                    <a:gd name="T27" fmla="*/ 1 h 1"/>
                    <a:gd name="T28" fmla="*/ 1 w 1"/>
                    <a:gd name="T29" fmla="*/ 1 h 1"/>
                    <a:gd name="T30" fmla="*/ 0 w 1"/>
                    <a:gd name="T31" fmla="*/ 0 h 1"/>
                    <a:gd name="T32" fmla="*/ 0 w 1"/>
                    <a:gd name="T33" fmla="*/ 1 h 1"/>
                    <a:gd name="T34" fmla="*/ 0 w 1"/>
                    <a:gd name="T35" fmla="*/ 1 h 1"/>
                    <a:gd name="T36" fmla="*/ 0 w 1"/>
                    <a:gd name="T37" fmla="*/ 1 h 1"/>
                    <a:gd name="T38" fmla="*/ 0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cubicBezTo>
                        <a:pt x="0" y="1"/>
                        <a:pt x="0" y="0"/>
                        <a:pt x="0"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0" y="0"/>
                      </a:cubicBezTo>
                      <a:cubicBezTo>
                        <a:pt x="0" y="0"/>
                        <a:pt x="0" y="1"/>
                        <a:pt x="0" y="1"/>
                      </a:cubicBezTo>
                      <a:cubicBezTo>
                        <a:pt x="0" y="1"/>
                        <a:pt x="0" y="1"/>
                        <a:pt x="0" y="1"/>
                      </a:cubicBezTo>
                      <a:cubicBezTo>
                        <a:pt x="0" y="1"/>
                        <a:pt x="0" y="1"/>
                        <a:pt x="0" y="1"/>
                      </a:cubicBezTo>
                      <a:cubicBezTo>
                        <a:pt x="0" y="1"/>
                        <a:pt x="0" y="1"/>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6" name="Freeform 403"/>
                <p:cNvSpPr>
                  <a:spLocks/>
                </p:cNvSpPr>
                <p:nvPr/>
              </p:nvSpPr>
              <p:spPr bwMode="auto">
                <a:xfrm>
                  <a:off x="2208" y="598"/>
                  <a:ext cx="7" cy="5"/>
                </a:xfrm>
                <a:custGeom>
                  <a:avLst/>
                  <a:gdLst>
                    <a:gd name="T0" fmla="*/ 1 w 3"/>
                    <a:gd name="T1" fmla="*/ 2 h 2"/>
                    <a:gd name="T2" fmla="*/ 1 w 3"/>
                    <a:gd name="T3" fmla="*/ 1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0" y="1"/>
                        <a:pt x="1" y="1"/>
                      </a:cubicBezTo>
                      <a:cubicBezTo>
                        <a:pt x="1" y="0"/>
                        <a:pt x="2" y="0"/>
                        <a:pt x="2" y="0"/>
                      </a:cubicBezTo>
                      <a:cubicBezTo>
                        <a:pt x="2" y="0"/>
                        <a:pt x="3" y="1"/>
                        <a:pt x="2" y="1"/>
                      </a:cubicBezTo>
                      <a:cubicBezTo>
                        <a:pt x="2" y="2"/>
                        <a:pt x="2"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7" name="Freeform 404"/>
                <p:cNvSpPr>
                  <a:spLocks/>
                </p:cNvSpPr>
                <p:nvPr/>
              </p:nvSpPr>
              <p:spPr bwMode="auto">
                <a:xfrm>
                  <a:off x="2210" y="598"/>
                  <a:ext cx="5" cy="5"/>
                </a:xfrm>
                <a:custGeom>
                  <a:avLst/>
                  <a:gdLst>
                    <a:gd name="T0" fmla="*/ 0 w 2"/>
                    <a:gd name="T1" fmla="*/ 2 h 2"/>
                    <a:gd name="T2" fmla="*/ 0 w 2"/>
                    <a:gd name="T3" fmla="*/ 2 h 2"/>
                    <a:gd name="T4" fmla="*/ 0 w 2"/>
                    <a:gd name="T5" fmla="*/ 1 h 2"/>
                    <a:gd name="T6" fmla="*/ 0 w 2"/>
                    <a:gd name="T7" fmla="*/ 1 h 2"/>
                    <a:gd name="T8" fmla="*/ 0 w 2"/>
                    <a:gd name="T9" fmla="*/ 0 h 2"/>
                    <a:gd name="T10" fmla="*/ 1 w 2"/>
                    <a:gd name="T11" fmla="*/ 0 h 2"/>
                    <a:gd name="T12" fmla="*/ 1 w 2"/>
                    <a:gd name="T13" fmla="*/ 1 h 2"/>
                    <a:gd name="T14" fmla="*/ 1 w 2"/>
                    <a:gd name="T15" fmla="*/ 1 h 2"/>
                    <a:gd name="T16" fmla="*/ 1 w 2"/>
                    <a:gd name="T17" fmla="*/ 2 h 2"/>
                    <a:gd name="T18" fmla="*/ 0 w 2"/>
                    <a:gd name="T19" fmla="*/ 2 h 2"/>
                    <a:gd name="T20" fmla="*/ 0 w 2"/>
                    <a:gd name="T21" fmla="*/ 2 h 2"/>
                    <a:gd name="T22" fmla="*/ 0 w 2"/>
                    <a:gd name="T23" fmla="*/ 2 h 2"/>
                    <a:gd name="T24" fmla="*/ 1 w 2"/>
                    <a:gd name="T25" fmla="*/ 2 h 2"/>
                    <a:gd name="T26" fmla="*/ 1 w 2"/>
                    <a:gd name="T27" fmla="*/ 1 h 2"/>
                    <a:gd name="T28" fmla="*/ 1 w 2"/>
                    <a:gd name="T29" fmla="*/ 1 h 2"/>
                    <a:gd name="T30" fmla="*/ 1 w 2"/>
                    <a:gd name="T31" fmla="*/ 0 h 2"/>
                    <a:gd name="T32" fmla="*/ 0 w 2"/>
                    <a:gd name="T33" fmla="*/ 0 h 2"/>
                    <a:gd name="T34" fmla="*/ 0 w 2"/>
                    <a:gd name="T35" fmla="*/ 1 h 2"/>
                    <a:gd name="T36" fmla="*/ 0 w 2"/>
                    <a:gd name="T37" fmla="*/ 1 h 2"/>
                    <a:gd name="T38" fmla="*/ 0 w 2"/>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2"/>
                      </a:moveTo>
                      <a:cubicBezTo>
                        <a:pt x="0" y="2"/>
                        <a:pt x="0" y="2"/>
                        <a:pt x="0" y="2"/>
                      </a:cubicBezTo>
                      <a:cubicBezTo>
                        <a:pt x="0" y="2"/>
                        <a:pt x="0" y="2"/>
                        <a:pt x="0" y="1"/>
                      </a:cubicBezTo>
                      <a:cubicBezTo>
                        <a:pt x="0" y="1"/>
                        <a:pt x="0" y="1"/>
                        <a:pt x="0" y="1"/>
                      </a:cubicBezTo>
                      <a:cubicBezTo>
                        <a:pt x="0" y="0"/>
                        <a:pt x="0" y="0"/>
                        <a:pt x="0" y="0"/>
                      </a:cubicBezTo>
                      <a:cubicBezTo>
                        <a:pt x="0" y="0"/>
                        <a:pt x="1" y="0"/>
                        <a:pt x="1" y="0"/>
                      </a:cubicBezTo>
                      <a:cubicBezTo>
                        <a:pt x="1" y="0"/>
                        <a:pt x="1" y="0"/>
                        <a:pt x="1" y="1"/>
                      </a:cubicBezTo>
                      <a:cubicBezTo>
                        <a:pt x="2" y="1"/>
                        <a:pt x="2" y="1"/>
                        <a:pt x="1" y="1"/>
                      </a:cubicBezTo>
                      <a:cubicBezTo>
                        <a:pt x="1" y="2"/>
                        <a:pt x="1" y="2"/>
                        <a:pt x="1" y="2"/>
                      </a:cubicBezTo>
                      <a:cubicBezTo>
                        <a:pt x="1" y="2"/>
                        <a:pt x="0" y="2"/>
                        <a:pt x="0" y="2"/>
                      </a:cubicBezTo>
                      <a:cubicBezTo>
                        <a:pt x="0" y="2"/>
                        <a:pt x="0" y="2"/>
                        <a:pt x="0" y="2"/>
                      </a:cubicBezTo>
                      <a:cubicBezTo>
                        <a:pt x="0" y="2"/>
                        <a:pt x="0" y="2"/>
                        <a:pt x="0" y="2"/>
                      </a:cubicBezTo>
                      <a:cubicBezTo>
                        <a:pt x="0" y="2"/>
                        <a:pt x="1" y="2"/>
                        <a:pt x="1" y="2"/>
                      </a:cubicBezTo>
                      <a:cubicBezTo>
                        <a:pt x="1" y="2"/>
                        <a:pt x="1" y="2"/>
                        <a:pt x="1" y="1"/>
                      </a:cubicBezTo>
                      <a:cubicBezTo>
                        <a:pt x="2" y="1"/>
                        <a:pt x="2" y="1"/>
                        <a:pt x="1" y="1"/>
                      </a:cubicBezTo>
                      <a:cubicBezTo>
                        <a:pt x="1" y="0"/>
                        <a:pt x="1" y="0"/>
                        <a:pt x="1" y="0"/>
                      </a:cubicBezTo>
                      <a:cubicBezTo>
                        <a:pt x="1" y="0"/>
                        <a:pt x="0" y="0"/>
                        <a:pt x="0" y="0"/>
                      </a:cubicBezTo>
                      <a:cubicBezTo>
                        <a:pt x="0" y="0"/>
                        <a:pt x="0" y="0"/>
                        <a:pt x="0" y="1"/>
                      </a:cubicBezTo>
                      <a:cubicBezTo>
                        <a:pt x="0" y="1"/>
                        <a:pt x="0" y="1"/>
                        <a:pt x="0" y="1"/>
                      </a:cubicBezTo>
                      <a:cubicBezTo>
                        <a:pt x="0" y="2"/>
                        <a:pt x="0" y="2"/>
                        <a:pt x="0"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8" name="Freeform 405"/>
                <p:cNvSpPr>
                  <a:spLocks/>
                </p:cNvSpPr>
                <p:nvPr/>
              </p:nvSpPr>
              <p:spPr bwMode="auto">
                <a:xfrm>
                  <a:off x="2243" y="617"/>
                  <a:ext cx="3" cy="2"/>
                </a:xfrm>
                <a:custGeom>
                  <a:avLst/>
                  <a:gdLst>
                    <a:gd name="T0" fmla="*/ 1 w 1"/>
                    <a:gd name="T1" fmla="*/ 1 h 1"/>
                    <a:gd name="T2" fmla="*/ 0 w 1"/>
                    <a:gd name="T3" fmla="*/ 0 h 1"/>
                    <a:gd name="T4" fmla="*/ 1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1"/>
                        <a:pt x="0" y="0"/>
                      </a:cubicBezTo>
                      <a:cubicBezTo>
                        <a:pt x="0" y="0"/>
                        <a:pt x="1" y="0"/>
                        <a:pt x="1" y="0"/>
                      </a:cubicBezTo>
                      <a:cubicBezTo>
                        <a:pt x="1" y="0"/>
                        <a:pt x="1" y="0"/>
                        <a:pt x="1" y="0"/>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79" name="Freeform 406"/>
                <p:cNvSpPr>
                  <a:spLocks/>
                </p:cNvSpPr>
                <p:nvPr/>
              </p:nvSpPr>
              <p:spPr bwMode="auto">
                <a:xfrm>
                  <a:off x="2243" y="617"/>
                  <a:ext cx="3" cy="2"/>
                </a:xfrm>
                <a:custGeom>
                  <a:avLst/>
                  <a:gdLst>
                    <a:gd name="T0" fmla="*/ 1 w 1"/>
                    <a:gd name="T1" fmla="*/ 1 h 1"/>
                    <a:gd name="T2" fmla="*/ 1 w 1"/>
                    <a:gd name="T3" fmla="*/ 1 h 1"/>
                    <a:gd name="T4" fmla="*/ 0 w 1"/>
                    <a:gd name="T5" fmla="*/ 1 h 1"/>
                    <a:gd name="T6" fmla="*/ 0 w 1"/>
                    <a:gd name="T7" fmla="*/ 0 h 1"/>
                    <a:gd name="T8" fmla="*/ 0 w 1"/>
                    <a:gd name="T9" fmla="*/ 0 h 1"/>
                    <a:gd name="T10" fmla="*/ 1 w 1"/>
                    <a:gd name="T11" fmla="*/ 0 h 1"/>
                    <a:gd name="T12" fmla="*/ 1 w 1"/>
                    <a:gd name="T13" fmla="*/ 0 h 1"/>
                    <a:gd name="T14" fmla="*/ 1 w 1"/>
                    <a:gd name="T15" fmla="*/ 0 h 1"/>
                    <a:gd name="T16" fmla="*/ 1 w 1"/>
                    <a:gd name="T17" fmla="*/ 1 h 1"/>
                    <a:gd name="T18" fmla="*/ 1 w 1"/>
                    <a:gd name="T19" fmla="*/ 1 h 1"/>
                    <a:gd name="T20" fmla="*/ 1 w 1"/>
                    <a:gd name="T21" fmla="*/ 1 h 1"/>
                    <a:gd name="T22" fmla="*/ 1 w 1"/>
                    <a:gd name="T23" fmla="*/ 1 h 1"/>
                    <a:gd name="T24" fmla="*/ 1 w 1"/>
                    <a:gd name="T25" fmla="*/ 1 h 1"/>
                    <a:gd name="T26" fmla="*/ 1 w 1"/>
                    <a:gd name="T27" fmla="*/ 0 h 1"/>
                    <a:gd name="T28" fmla="*/ 1 w 1"/>
                    <a:gd name="T29" fmla="*/ 0 h 1"/>
                    <a:gd name="T30" fmla="*/ 1 w 1"/>
                    <a:gd name="T31" fmla="*/ 0 h 1"/>
                    <a:gd name="T32" fmla="*/ 0 w 1"/>
                    <a:gd name="T33" fmla="*/ 0 h 1"/>
                    <a:gd name="T34" fmla="*/ 0 w 1"/>
                    <a:gd name="T35" fmla="*/ 0 h 1"/>
                    <a:gd name="T36" fmla="*/ 0 w 1"/>
                    <a:gd name="T37" fmla="*/ 1 h 1"/>
                    <a:gd name="T38" fmla="*/ 1 w 1"/>
                    <a:gd name="T3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1"/>
                      </a:moveTo>
                      <a:cubicBezTo>
                        <a:pt x="1" y="1"/>
                        <a:pt x="1" y="1"/>
                        <a:pt x="1" y="1"/>
                      </a:cubicBez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1"/>
                        <a:pt x="0" y="1"/>
                      </a:cubicBezTo>
                      <a:cubicBezTo>
                        <a:pt x="0" y="1"/>
                        <a:pt x="0"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0" name="Freeform 407"/>
                <p:cNvSpPr>
                  <a:spLocks/>
                </p:cNvSpPr>
                <p:nvPr/>
              </p:nvSpPr>
              <p:spPr bwMode="auto">
                <a:xfrm>
                  <a:off x="2203" y="584"/>
                  <a:ext cx="5" cy="7"/>
                </a:xfrm>
                <a:custGeom>
                  <a:avLst/>
                  <a:gdLst>
                    <a:gd name="T0" fmla="*/ 2 w 2"/>
                    <a:gd name="T1" fmla="*/ 1 h 3"/>
                    <a:gd name="T2" fmla="*/ 2 w 2"/>
                    <a:gd name="T3" fmla="*/ 2 h 3"/>
                    <a:gd name="T4" fmla="*/ 1 w 2"/>
                    <a:gd name="T5" fmla="*/ 3 h 3"/>
                    <a:gd name="T6" fmla="*/ 0 w 2"/>
                    <a:gd name="T7" fmla="*/ 1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2"/>
                        <a:pt x="2" y="2"/>
                      </a:cubicBezTo>
                      <a:cubicBezTo>
                        <a:pt x="2" y="3"/>
                        <a:pt x="1" y="3"/>
                        <a:pt x="1" y="3"/>
                      </a:cubicBezTo>
                      <a:cubicBezTo>
                        <a:pt x="0" y="3"/>
                        <a:pt x="0" y="2"/>
                        <a:pt x="0" y="1"/>
                      </a:cubicBezTo>
                      <a:cubicBezTo>
                        <a:pt x="1" y="1"/>
                        <a:pt x="1" y="0"/>
                        <a:pt x="2"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1" name="Freeform 408"/>
                <p:cNvSpPr>
                  <a:spLocks/>
                </p:cNvSpPr>
                <p:nvPr/>
              </p:nvSpPr>
              <p:spPr bwMode="auto">
                <a:xfrm>
                  <a:off x="2203" y="586"/>
                  <a:ext cx="5" cy="5"/>
                </a:xfrm>
                <a:custGeom>
                  <a:avLst/>
                  <a:gdLst>
                    <a:gd name="T0" fmla="*/ 2 w 2"/>
                    <a:gd name="T1" fmla="*/ 0 h 2"/>
                    <a:gd name="T2" fmla="*/ 2 w 2"/>
                    <a:gd name="T3" fmla="*/ 0 h 2"/>
                    <a:gd name="T4" fmla="*/ 2 w 2"/>
                    <a:gd name="T5" fmla="*/ 0 h 2"/>
                    <a:gd name="T6" fmla="*/ 2 w 2"/>
                    <a:gd name="T7" fmla="*/ 1 h 2"/>
                    <a:gd name="T8" fmla="*/ 2 w 2"/>
                    <a:gd name="T9" fmla="*/ 2 h 2"/>
                    <a:gd name="T10" fmla="*/ 1 w 2"/>
                    <a:gd name="T11" fmla="*/ 2 h 2"/>
                    <a:gd name="T12" fmla="*/ 0 w 2"/>
                    <a:gd name="T13" fmla="*/ 1 h 2"/>
                    <a:gd name="T14" fmla="*/ 0 w 2"/>
                    <a:gd name="T15" fmla="*/ 0 h 2"/>
                    <a:gd name="T16" fmla="*/ 1 w 2"/>
                    <a:gd name="T17" fmla="*/ 0 h 2"/>
                    <a:gd name="T18" fmla="*/ 2 w 2"/>
                    <a:gd name="T19" fmla="*/ 0 h 2"/>
                    <a:gd name="T20" fmla="*/ 2 w 2"/>
                    <a:gd name="T21" fmla="*/ 0 h 2"/>
                    <a:gd name="T22" fmla="*/ 2 w 2"/>
                    <a:gd name="T23" fmla="*/ 0 h 2"/>
                    <a:gd name="T24" fmla="*/ 1 w 2"/>
                    <a:gd name="T25" fmla="*/ 0 h 2"/>
                    <a:gd name="T26" fmla="*/ 0 w 2"/>
                    <a:gd name="T27" fmla="*/ 0 h 2"/>
                    <a:gd name="T28" fmla="*/ 0 w 2"/>
                    <a:gd name="T29" fmla="*/ 1 h 2"/>
                    <a:gd name="T30" fmla="*/ 1 w 2"/>
                    <a:gd name="T31" fmla="*/ 2 h 2"/>
                    <a:gd name="T32" fmla="*/ 2 w 2"/>
                    <a:gd name="T33" fmla="*/ 2 h 2"/>
                    <a:gd name="T34" fmla="*/ 2 w 2"/>
                    <a:gd name="T35" fmla="*/ 1 h 2"/>
                    <a:gd name="T36" fmla="*/ 2 w 2"/>
                    <a:gd name="T37" fmla="*/ 0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0"/>
                        <a:pt x="2" y="0"/>
                        <a:pt x="2" y="0"/>
                      </a:cubicBezTo>
                      <a:cubicBezTo>
                        <a:pt x="2" y="0"/>
                        <a:pt x="2" y="1"/>
                        <a:pt x="2" y="1"/>
                      </a:cubicBezTo>
                      <a:cubicBezTo>
                        <a:pt x="2" y="1"/>
                        <a:pt x="2" y="2"/>
                        <a:pt x="2" y="2"/>
                      </a:cubicBezTo>
                      <a:cubicBezTo>
                        <a:pt x="1" y="2"/>
                        <a:pt x="1" y="2"/>
                        <a:pt x="1" y="2"/>
                      </a:cubicBezTo>
                      <a:cubicBezTo>
                        <a:pt x="1" y="2"/>
                        <a:pt x="0" y="1"/>
                        <a:pt x="0" y="1"/>
                      </a:cubicBezTo>
                      <a:cubicBezTo>
                        <a:pt x="0" y="1"/>
                        <a:pt x="0" y="1"/>
                        <a:pt x="0" y="0"/>
                      </a:cubicBezTo>
                      <a:cubicBezTo>
                        <a:pt x="0" y="0"/>
                        <a:pt x="1" y="0"/>
                        <a:pt x="1" y="0"/>
                      </a:cubicBezTo>
                      <a:cubicBezTo>
                        <a:pt x="1" y="0"/>
                        <a:pt x="1" y="0"/>
                        <a:pt x="2" y="0"/>
                      </a:cubicBezTo>
                      <a:cubicBezTo>
                        <a:pt x="2" y="0"/>
                        <a:pt x="2" y="0"/>
                        <a:pt x="2" y="0"/>
                      </a:cubicBezTo>
                      <a:cubicBezTo>
                        <a:pt x="2" y="0"/>
                        <a:pt x="2" y="0"/>
                        <a:pt x="2" y="0"/>
                      </a:cubicBezTo>
                      <a:cubicBezTo>
                        <a:pt x="1" y="0"/>
                        <a:pt x="1" y="0"/>
                        <a:pt x="1" y="0"/>
                      </a:cubicBezTo>
                      <a:cubicBezTo>
                        <a:pt x="1" y="0"/>
                        <a:pt x="0" y="0"/>
                        <a:pt x="0" y="0"/>
                      </a:cubicBezTo>
                      <a:cubicBezTo>
                        <a:pt x="0" y="1"/>
                        <a:pt x="0" y="1"/>
                        <a:pt x="0" y="1"/>
                      </a:cubicBezTo>
                      <a:cubicBezTo>
                        <a:pt x="0" y="1"/>
                        <a:pt x="1" y="2"/>
                        <a:pt x="1" y="2"/>
                      </a:cubicBezTo>
                      <a:cubicBezTo>
                        <a:pt x="1" y="2"/>
                        <a:pt x="1" y="2"/>
                        <a:pt x="2" y="2"/>
                      </a:cubicBezTo>
                      <a:cubicBezTo>
                        <a:pt x="2" y="2"/>
                        <a:pt x="2" y="1"/>
                        <a:pt x="2" y="1"/>
                      </a:cubicBezTo>
                      <a:cubicBezTo>
                        <a:pt x="2" y="1"/>
                        <a:pt x="2" y="0"/>
                        <a:pt x="2" y="0"/>
                      </a:cubicBezTo>
                      <a:cubicBezTo>
                        <a:pt x="2" y="0"/>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2" name="Freeform 409"/>
                <p:cNvSpPr>
                  <a:spLocks/>
                </p:cNvSpPr>
                <p:nvPr/>
              </p:nvSpPr>
              <p:spPr bwMode="auto">
                <a:xfrm>
                  <a:off x="2201" y="579"/>
                  <a:ext cx="4" cy="5"/>
                </a:xfrm>
                <a:custGeom>
                  <a:avLst/>
                  <a:gdLst>
                    <a:gd name="T0" fmla="*/ 1 w 2"/>
                    <a:gd name="T1" fmla="*/ 0 h 2"/>
                    <a:gd name="T2" fmla="*/ 2 w 2"/>
                    <a:gd name="T3" fmla="*/ 2 h 2"/>
                    <a:gd name="T4" fmla="*/ 0 w 2"/>
                    <a:gd name="T5" fmla="*/ 2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2" y="1"/>
                        <a:pt x="2" y="2"/>
                      </a:cubicBezTo>
                      <a:cubicBezTo>
                        <a:pt x="1" y="2"/>
                        <a:pt x="1" y="2"/>
                        <a:pt x="0" y="2"/>
                      </a:cubicBezTo>
                      <a:cubicBezTo>
                        <a:pt x="0" y="2"/>
                        <a:pt x="0" y="1"/>
                        <a:pt x="0" y="1"/>
                      </a:cubicBezTo>
                      <a:cubicBezTo>
                        <a:pt x="0"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3" name="Freeform 410"/>
                <p:cNvSpPr>
                  <a:spLocks/>
                </p:cNvSpPr>
                <p:nvPr/>
              </p:nvSpPr>
              <p:spPr bwMode="auto">
                <a:xfrm>
                  <a:off x="2201" y="579"/>
                  <a:ext cx="4" cy="5"/>
                </a:xfrm>
                <a:custGeom>
                  <a:avLst/>
                  <a:gdLst>
                    <a:gd name="T0" fmla="*/ 1 w 2"/>
                    <a:gd name="T1" fmla="*/ 0 h 2"/>
                    <a:gd name="T2" fmla="*/ 1 w 2"/>
                    <a:gd name="T3" fmla="*/ 0 h 2"/>
                    <a:gd name="T4" fmla="*/ 2 w 2"/>
                    <a:gd name="T5" fmla="*/ 1 h 2"/>
                    <a:gd name="T6" fmla="*/ 2 w 2"/>
                    <a:gd name="T7" fmla="*/ 2 h 2"/>
                    <a:gd name="T8" fmla="*/ 1 w 2"/>
                    <a:gd name="T9" fmla="*/ 2 h 2"/>
                    <a:gd name="T10" fmla="*/ 0 w 2"/>
                    <a:gd name="T11" fmla="*/ 2 h 2"/>
                    <a:gd name="T12" fmla="*/ 0 w 2"/>
                    <a:gd name="T13" fmla="*/ 2 h 2"/>
                    <a:gd name="T14" fmla="*/ 0 w 2"/>
                    <a:gd name="T15" fmla="*/ 1 h 2"/>
                    <a:gd name="T16" fmla="*/ 0 w 2"/>
                    <a:gd name="T17" fmla="*/ 0 h 2"/>
                    <a:gd name="T18" fmla="*/ 1 w 2"/>
                    <a:gd name="T19" fmla="*/ 0 h 2"/>
                    <a:gd name="T20" fmla="*/ 1 w 2"/>
                    <a:gd name="T21" fmla="*/ 0 h 2"/>
                    <a:gd name="T22" fmla="*/ 1 w 2"/>
                    <a:gd name="T23" fmla="*/ 0 h 2"/>
                    <a:gd name="T24" fmla="*/ 0 w 2"/>
                    <a:gd name="T25" fmla="*/ 0 h 2"/>
                    <a:gd name="T26" fmla="*/ 0 w 2"/>
                    <a:gd name="T27" fmla="*/ 1 h 2"/>
                    <a:gd name="T28" fmla="*/ 0 w 2"/>
                    <a:gd name="T29" fmla="*/ 2 h 2"/>
                    <a:gd name="T30" fmla="*/ 0 w 2"/>
                    <a:gd name="T31" fmla="*/ 2 h 2"/>
                    <a:gd name="T32" fmla="*/ 1 w 2"/>
                    <a:gd name="T33" fmla="*/ 2 h 2"/>
                    <a:gd name="T34" fmla="*/ 2 w 2"/>
                    <a:gd name="T35" fmla="*/ 2 h 2"/>
                    <a:gd name="T36" fmla="*/ 2 w 2"/>
                    <a:gd name="T37" fmla="*/ 1 h 2"/>
                    <a:gd name="T38" fmla="*/ 1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1" y="0"/>
                      </a:moveTo>
                      <a:cubicBezTo>
                        <a:pt x="1" y="0"/>
                        <a:pt x="1" y="0"/>
                        <a:pt x="1" y="0"/>
                      </a:cubicBezTo>
                      <a:cubicBezTo>
                        <a:pt x="1" y="0"/>
                        <a:pt x="2" y="1"/>
                        <a:pt x="2" y="1"/>
                      </a:cubicBezTo>
                      <a:cubicBezTo>
                        <a:pt x="2" y="1"/>
                        <a:pt x="2" y="1"/>
                        <a:pt x="2" y="2"/>
                      </a:cubicBezTo>
                      <a:cubicBezTo>
                        <a:pt x="1" y="2"/>
                        <a:pt x="1" y="2"/>
                        <a:pt x="1" y="2"/>
                      </a:cubicBezTo>
                      <a:cubicBezTo>
                        <a:pt x="1" y="2"/>
                        <a:pt x="1" y="2"/>
                        <a:pt x="0" y="2"/>
                      </a:cubicBezTo>
                      <a:cubicBezTo>
                        <a:pt x="0" y="2"/>
                        <a:pt x="0" y="2"/>
                        <a:pt x="0" y="2"/>
                      </a:cubicBezTo>
                      <a:cubicBezTo>
                        <a:pt x="0" y="1"/>
                        <a:pt x="0" y="1"/>
                        <a:pt x="0" y="1"/>
                      </a:cubicBezTo>
                      <a:cubicBezTo>
                        <a:pt x="0" y="1"/>
                        <a:pt x="0" y="0"/>
                        <a:pt x="0" y="0"/>
                      </a:cubicBezTo>
                      <a:cubicBezTo>
                        <a:pt x="1" y="0"/>
                        <a:pt x="1" y="0"/>
                        <a:pt x="1" y="0"/>
                      </a:cubicBezTo>
                      <a:cubicBezTo>
                        <a:pt x="1" y="0"/>
                        <a:pt x="1" y="0"/>
                        <a:pt x="1" y="0"/>
                      </a:cubicBezTo>
                      <a:cubicBezTo>
                        <a:pt x="1" y="0"/>
                        <a:pt x="1" y="0"/>
                        <a:pt x="1" y="0"/>
                      </a:cubicBezTo>
                      <a:cubicBezTo>
                        <a:pt x="1" y="0"/>
                        <a:pt x="1" y="0"/>
                        <a:pt x="0" y="0"/>
                      </a:cubicBezTo>
                      <a:cubicBezTo>
                        <a:pt x="0" y="0"/>
                        <a:pt x="0" y="1"/>
                        <a:pt x="0" y="1"/>
                      </a:cubicBezTo>
                      <a:cubicBezTo>
                        <a:pt x="0" y="1"/>
                        <a:pt x="0" y="2"/>
                        <a:pt x="0" y="2"/>
                      </a:cubicBezTo>
                      <a:cubicBezTo>
                        <a:pt x="0" y="2"/>
                        <a:pt x="0" y="2"/>
                        <a:pt x="0" y="2"/>
                      </a:cubicBezTo>
                      <a:cubicBezTo>
                        <a:pt x="1" y="2"/>
                        <a:pt x="1" y="2"/>
                        <a:pt x="1" y="2"/>
                      </a:cubicBezTo>
                      <a:cubicBezTo>
                        <a:pt x="1" y="2"/>
                        <a:pt x="1" y="2"/>
                        <a:pt x="2" y="2"/>
                      </a:cubicBezTo>
                      <a:cubicBezTo>
                        <a:pt x="2" y="1"/>
                        <a:pt x="2" y="1"/>
                        <a:pt x="2" y="1"/>
                      </a:cubicBezTo>
                      <a:cubicBezTo>
                        <a:pt x="2" y="1"/>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4" name="Freeform 411"/>
                <p:cNvSpPr>
                  <a:spLocks/>
                </p:cNvSpPr>
                <p:nvPr/>
              </p:nvSpPr>
              <p:spPr bwMode="auto">
                <a:xfrm>
                  <a:off x="2191" y="572"/>
                  <a:ext cx="5" cy="5"/>
                </a:xfrm>
                <a:custGeom>
                  <a:avLst/>
                  <a:gdLst>
                    <a:gd name="T0" fmla="*/ 2 w 2"/>
                    <a:gd name="T1" fmla="*/ 0 h 2"/>
                    <a:gd name="T2" fmla="*/ 2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1"/>
                        <a:pt x="2" y="1"/>
                      </a:cubicBezTo>
                      <a:cubicBezTo>
                        <a:pt x="2" y="2"/>
                        <a:pt x="1" y="2"/>
                        <a:pt x="1" y="2"/>
                      </a:cubicBezTo>
                      <a:cubicBezTo>
                        <a:pt x="0" y="2"/>
                        <a:pt x="0" y="1"/>
                        <a:pt x="1" y="1"/>
                      </a:cubicBezTo>
                      <a:cubicBezTo>
                        <a:pt x="1" y="0"/>
                        <a:pt x="1"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5" name="Freeform 412"/>
                <p:cNvSpPr>
                  <a:spLocks/>
                </p:cNvSpPr>
                <p:nvPr/>
              </p:nvSpPr>
              <p:spPr bwMode="auto">
                <a:xfrm>
                  <a:off x="2191" y="572"/>
                  <a:ext cx="5" cy="5"/>
                </a:xfrm>
                <a:custGeom>
                  <a:avLst/>
                  <a:gdLst>
                    <a:gd name="T0" fmla="*/ 2 w 2"/>
                    <a:gd name="T1" fmla="*/ 0 h 2"/>
                    <a:gd name="T2" fmla="*/ 2 w 2"/>
                    <a:gd name="T3" fmla="*/ 0 h 2"/>
                    <a:gd name="T4" fmla="*/ 2 w 2"/>
                    <a:gd name="T5" fmla="*/ 1 h 2"/>
                    <a:gd name="T6" fmla="*/ 2 w 2"/>
                    <a:gd name="T7" fmla="*/ 1 h 2"/>
                    <a:gd name="T8" fmla="*/ 1 w 2"/>
                    <a:gd name="T9" fmla="*/ 2 h 2"/>
                    <a:gd name="T10" fmla="*/ 1 w 2"/>
                    <a:gd name="T11" fmla="*/ 2 h 2"/>
                    <a:gd name="T12" fmla="*/ 0 w 2"/>
                    <a:gd name="T13" fmla="*/ 1 h 2"/>
                    <a:gd name="T14" fmla="*/ 1 w 2"/>
                    <a:gd name="T15" fmla="*/ 1 h 2"/>
                    <a:gd name="T16" fmla="*/ 1 w 2"/>
                    <a:gd name="T17" fmla="*/ 0 h 2"/>
                    <a:gd name="T18" fmla="*/ 2 w 2"/>
                    <a:gd name="T19" fmla="*/ 0 h 2"/>
                    <a:gd name="T20" fmla="*/ 2 w 2"/>
                    <a:gd name="T21" fmla="*/ 0 h 2"/>
                    <a:gd name="T22" fmla="*/ 2 w 2"/>
                    <a:gd name="T23" fmla="*/ 0 h 2"/>
                    <a:gd name="T24" fmla="*/ 1 w 2"/>
                    <a:gd name="T25" fmla="*/ 0 h 2"/>
                    <a:gd name="T26" fmla="*/ 1 w 2"/>
                    <a:gd name="T27" fmla="*/ 1 h 2"/>
                    <a:gd name="T28" fmla="*/ 0 w 2"/>
                    <a:gd name="T29" fmla="*/ 1 h 2"/>
                    <a:gd name="T30" fmla="*/ 1 w 2"/>
                    <a:gd name="T31" fmla="*/ 2 h 2"/>
                    <a:gd name="T32" fmla="*/ 1 w 2"/>
                    <a:gd name="T33" fmla="*/ 2 h 2"/>
                    <a:gd name="T34" fmla="*/ 2 w 2"/>
                    <a:gd name="T35" fmla="*/ 1 h 2"/>
                    <a:gd name="T36" fmla="*/ 2 w 2"/>
                    <a:gd name="T37" fmla="*/ 1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0"/>
                        <a:pt x="2" y="0"/>
                        <a:pt x="2" y="1"/>
                      </a:cubicBezTo>
                      <a:cubicBezTo>
                        <a:pt x="2" y="1"/>
                        <a:pt x="2" y="1"/>
                        <a:pt x="2" y="1"/>
                      </a:cubicBezTo>
                      <a:cubicBezTo>
                        <a:pt x="2" y="1"/>
                        <a:pt x="2" y="2"/>
                        <a:pt x="1" y="2"/>
                      </a:cubicBezTo>
                      <a:cubicBezTo>
                        <a:pt x="1" y="2"/>
                        <a:pt x="1" y="2"/>
                        <a:pt x="1" y="2"/>
                      </a:cubicBezTo>
                      <a:cubicBezTo>
                        <a:pt x="1" y="2"/>
                        <a:pt x="1" y="2"/>
                        <a:pt x="0" y="1"/>
                      </a:cubicBezTo>
                      <a:cubicBezTo>
                        <a:pt x="0" y="1"/>
                        <a:pt x="0" y="1"/>
                        <a:pt x="1" y="1"/>
                      </a:cubicBezTo>
                      <a:cubicBezTo>
                        <a:pt x="1" y="1"/>
                        <a:pt x="1" y="0"/>
                        <a:pt x="1" y="0"/>
                      </a:cubicBezTo>
                      <a:cubicBezTo>
                        <a:pt x="1" y="0"/>
                        <a:pt x="1" y="0"/>
                        <a:pt x="2" y="0"/>
                      </a:cubicBezTo>
                      <a:cubicBezTo>
                        <a:pt x="2" y="0"/>
                        <a:pt x="2" y="0"/>
                        <a:pt x="2" y="0"/>
                      </a:cubicBezTo>
                      <a:cubicBezTo>
                        <a:pt x="2" y="0"/>
                        <a:pt x="2" y="0"/>
                        <a:pt x="2" y="0"/>
                      </a:cubicBezTo>
                      <a:cubicBezTo>
                        <a:pt x="1" y="0"/>
                        <a:pt x="1" y="0"/>
                        <a:pt x="1" y="0"/>
                      </a:cubicBezTo>
                      <a:cubicBezTo>
                        <a:pt x="1" y="0"/>
                        <a:pt x="1" y="1"/>
                        <a:pt x="1" y="1"/>
                      </a:cubicBezTo>
                      <a:cubicBezTo>
                        <a:pt x="0" y="1"/>
                        <a:pt x="0" y="1"/>
                        <a:pt x="0" y="1"/>
                      </a:cubicBezTo>
                      <a:cubicBezTo>
                        <a:pt x="1" y="2"/>
                        <a:pt x="1" y="2"/>
                        <a:pt x="1" y="2"/>
                      </a:cubicBezTo>
                      <a:cubicBezTo>
                        <a:pt x="1" y="2"/>
                        <a:pt x="1" y="2"/>
                        <a:pt x="1" y="2"/>
                      </a:cubicBezTo>
                      <a:cubicBezTo>
                        <a:pt x="2" y="2"/>
                        <a:pt x="2" y="1"/>
                        <a:pt x="2" y="1"/>
                      </a:cubicBezTo>
                      <a:cubicBezTo>
                        <a:pt x="2" y="1"/>
                        <a:pt x="2" y="1"/>
                        <a:pt x="2" y="1"/>
                      </a:cubicBezTo>
                      <a:cubicBezTo>
                        <a:pt x="2" y="0"/>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6" name="Freeform 413"/>
                <p:cNvSpPr>
                  <a:spLocks/>
                </p:cNvSpPr>
                <p:nvPr/>
              </p:nvSpPr>
              <p:spPr bwMode="auto">
                <a:xfrm>
                  <a:off x="2196" y="574"/>
                  <a:ext cx="5" cy="5"/>
                </a:xfrm>
                <a:custGeom>
                  <a:avLst/>
                  <a:gdLst>
                    <a:gd name="T0" fmla="*/ 2 w 2"/>
                    <a:gd name="T1" fmla="*/ 0 h 2"/>
                    <a:gd name="T2" fmla="*/ 2 w 2"/>
                    <a:gd name="T3" fmla="*/ 2 h 2"/>
                    <a:gd name="T4" fmla="*/ 1 w 2"/>
                    <a:gd name="T5" fmla="*/ 2 h 2"/>
                    <a:gd name="T6" fmla="*/ 0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1"/>
                        <a:pt x="2" y="1"/>
                        <a:pt x="2" y="2"/>
                      </a:cubicBezTo>
                      <a:cubicBezTo>
                        <a:pt x="2" y="2"/>
                        <a:pt x="1" y="2"/>
                        <a:pt x="1" y="2"/>
                      </a:cubicBezTo>
                      <a:cubicBezTo>
                        <a:pt x="0" y="2"/>
                        <a:pt x="0" y="2"/>
                        <a:pt x="0" y="1"/>
                      </a:cubicBezTo>
                      <a:cubicBezTo>
                        <a:pt x="1" y="1"/>
                        <a:pt x="1"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7" name="Freeform 414"/>
                <p:cNvSpPr>
                  <a:spLocks/>
                </p:cNvSpPr>
                <p:nvPr/>
              </p:nvSpPr>
              <p:spPr bwMode="auto">
                <a:xfrm>
                  <a:off x="2196" y="574"/>
                  <a:ext cx="5" cy="5"/>
                </a:xfrm>
                <a:custGeom>
                  <a:avLst/>
                  <a:gdLst>
                    <a:gd name="T0" fmla="*/ 2 w 2"/>
                    <a:gd name="T1" fmla="*/ 0 h 2"/>
                    <a:gd name="T2" fmla="*/ 2 w 2"/>
                    <a:gd name="T3" fmla="*/ 0 h 2"/>
                    <a:gd name="T4" fmla="*/ 2 w 2"/>
                    <a:gd name="T5" fmla="*/ 1 h 2"/>
                    <a:gd name="T6" fmla="*/ 2 w 2"/>
                    <a:gd name="T7" fmla="*/ 2 h 2"/>
                    <a:gd name="T8" fmla="*/ 1 w 2"/>
                    <a:gd name="T9" fmla="*/ 2 h 2"/>
                    <a:gd name="T10" fmla="*/ 1 w 2"/>
                    <a:gd name="T11" fmla="*/ 2 h 2"/>
                    <a:gd name="T12" fmla="*/ 0 w 2"/>
                    <a:gd name="T13" fmla="*/ 2 h 2"/>
                    <a:gd name="T14" fmla="*/ 0 w 2"/>
                    <a:gd name="T15" fmla="*/ 1 h 2"/>
                    <a:gd name="T16" fmla="*/ 1 w 2"/>
                    <a:gd name="T17" fmla="*/ 1 h 2"/>
                    <a:gd name="T18" fmla="*/ 2 w 2"/>
                    <a:gd name="T19" fmla="*/ 0 h 2"/>
                    <a:gd name="T20" fmla="*/ 2 w 2"/>
                    <a:gd name="T21" fmla="*/ 0 h 2"/>
                    <a:gd name="T22" fmla="*/ 2 w 2"/>
                    <a:gd name="T23" fmla="*/ 0 h 2"/>
                    <a:gd name="T24" fmla="*/ 1 w 2"/>
                    <a:gd name="T25" fmla="*/ 1 h 2"/>
                    <a:gd name="T26" fmla="*/ 0 w 2"/>
                    <a:gd name="T27" fmla="*/ 1 h 2"/>
                    <a:gd name="T28" fmla="*/ 0 w 2"/>
                    <a:gd name="T29" fmla="*/ 2 h 2"/>
                    <a:gd name="T30" fmla="*/ 1 w 2"/>
                    <a:gd name="T31" fmla="*/ 2 h 2"/>
                    <a:gd name="T32" fmla="*/ 1 w 2"/>
                    <a:gd name="T33" fmla="*/ 2 h 2"/>
                    <a:gd name="T34" fmla="*/ 2 w 2"/>
                    <a:gd name="T35" fmla="*/ 2 h 2"/>
                    <a:gd name="T36" fmla="*/ 2 w 2"/>
                    <a:gd name="T37" fmla="*/ 1 h 2"/>
                    <a:gd name="T38" fmla="*/ 2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2" y="0"/>
                      </a:moveTo>
                      <a:cubicBezTo>
                        <a:pt x="2" y="0"/>
                        <a:pt x="2" y="0"/>
                        <a:pt x="2" y="0"/>
                      </a:cubicBezTo>
                      <a:cubicBezTo>
                        <a:pt x="2" y="1"/>
                        <a:pt x="2" y="1"/>
                        <a:pt x="2" y="1"/>
                      </a:cubicBezTo>
                      <a:cubicBezTo>
                        <a:pt x="2" y="1"/>
                        <a:pt x="2" y="1"/>
                        <a:pt x="2" y="2"/>
                      </a:cubicBezTo>
                      <a:cubicBezTo>
                        <a:pt x="2" y="2"/>
                        <a:pt x="2" y="2"/>
                        <a:pt x="1" y="2"/>
                      </a:cubicBezTo>
                      <a:cubicBezTo>
                        <a:pt x="1" y="2"/>
                        <a:pt x="1" y="2"/>
                        <a:pt x="1" y="2"/>
                      </a:cubicBezTo>
                      <a:cubicBezTo>
                        <a:pt x="1" y="2"/>
                        <a:pt x="0" y="2"/>
                        <a:pt x="0" y="2"/>
                      </a:cubicBezTo>
                      <a:cubicBezTo>
                        <a:pt x="0" y="2"/>
                        <a:pt x="0" y="1"/>
                        <a:pt x="0" y="1"/>
                      </a:cubicBezTo>
                      <a:cubicBezTo>
                        <a:pt x="0" y="1"/>
                        <a:pt x="1" y="1"/>
                        <a:pt x="1" y="1"/>
                      </a:cubicBezTo>
                      <a:cubicBezTo>
                        <a:pt x="1" y="0"/>
                        <a:pt x="1" y="0"/>
                        <a:pt x="2" y="0"/>
                      </a:cubicBezTo>
                      <a:cubicBezTo>
                        <a:pt x="2" y="0"/>
                        <a:pt x="2" y="0"/>
                        <a:pt x="2" y="0"/>
                      </a:cubicBezTo>
                      <a:cubicBezTo>
                        <a:pt x="2" y="0"/>
                        <a:pt x="2" y="0"/>
                        <a:pt x="2" y="0"/>
                      </a:cubicBezTo>
                      <a:cubicBezTo>
                        <a:pt x="1" y="0"/>
                        <a:pt x="1" y="0"/>
                        <a:pt x="1" y="1"/>
                      </a:cubicBezTo>
                      <a:cubicBezTo>
                        <a:pt x="1" y="1"/>
                        <a:pt x="0" y="1"/>
                        <a:pt x="0" y="1"/>
                      </a:cubicBezTo>
                      <a:cubicBezTo>
                        <a:pt x="0" y="1"/>
                        <a:pt x="0" y="2"/>
                        <a:pt x="0" y="2"/>
                      </a:cubicBezTo>
                      <a:cubicBezTo>
                        <a:pt x="0" y="2"/>
                        <a:pt x="1" y="2"/>
                        <a:pt x="1" y="2"/>
                      </a:cubicBezTo>
                      <a:cubicBezTo>
                        <a:pt x="1" y="2"/>
                        <a:pt x="1" y="2"/>
                        <a:pt x="1" y="2"/>
                      </a:cubicBezTo>
                      <a:cubicBezTo>
                        <a:pt x="2" y="2"/>
                        <a:pt x="2" y="2"/>
                        <a:pt x="2" y="2"/>
                      </a:cubicBezTo>
                      <a:cubicBezTo>
                        <a:pt x="2" y="1"/>
                        <a:pt x="2" y="1"/>
                        <a:pt x="2" y="1"/>
                      </a:cubicBezTo>
                      <a:cubicBezTo>
                        <a:pt x="2" y="1"/>
                        <a:pt x="2" y="0"/>
                        <a:pt x="2"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8" name="Freeform 415"/>
                <p:cNvSpPr>
                  <a:spLocks/>
                </p:cNvSpPr>
                <p:nvPr/>
              </p:nvSpPr>
              <p:spPr bwMode="auto">
                <a:xfrm>
                  <a:off x="2189" y="572"/>
                  <a:ext cx="2" cy="2"/>
                </a:xfrm>
                <a:custGeom>
                  <a:avLst/>
                  <a:gdLst>
                    <a:gd name="T0" fmla="*/ 1 w 1"/>
                    <a:gd name="T1" fmla="*/ 0 h 1"/>
                    <a:gd name="T2" fmla="*/ 1 w 1"/>
                    <a:gd name="T3" fmla="*/ 0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1"/>
                        <a:pt x="0" y="1"/>
                        <a:pt x="0" y="1"/>
                      </a:cubicBezTo>
                      <a:cubicBezTo>
                        <a:pt x="0" y="1"/>
                        <a:pt x="0" y="0"/>
                        <a:pt x="0" y="0"/>
                      </a:cubicBezTo>
                      <a:cubicBezTo>
                        <a:pt x="0" y="0"/>
                        <a:pt x="0"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89" name="Freeform 416"/>
                <p:cNvSpPr>
                  <a:spLocks/>
                </p:cNvSpPr>
                <p:nvPr/>
              </p:nvSpPr>
              <p:spPr bwMode="auto">
                <a:xfrm>
                  <a:off x="2189" y="572"/>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0 w 1"/>
                    <a:gd name="T11" fmla="*/ 1 h 1"/>
                    <a:gd name="T12" fmla="*/ 0 w 1"/>
                    <a:gd name="T13" fmla="*/ 1 h 1"/>
                    <a:gd name="T14" fmla="*/ 0 w 1"/>
                    <a:gd name="T15" fmla="*/ 0 h 1"/>
                    <a:gd name="T16" fmla="*/ 0 w 1"/>
                    <a:gd name="T17" fmla="*/ 0 h 1"/>
                    <a:gd name="T18" fmla="*/ 1 w 1"/>
                    <a:gd name="T19" fmla="*/ 0 h 1"/>
                    <a:gd name="T20" fmla="*/ 1 w 1"/>
                    <a:gd name="T21" fmla="*/ 0 h 1"/>
                    <a:gd name="T22" fmla="*/ 1 w 1"/>
                    <a:gd name="T23" fmla="*/ 0 h 1"/>
                    <a:gd name="T24" fmla="*/ 0 w 1"/>
                    <a:gd name="T25" fmla="*/ 0 h 1"/>
                    <a:gd name="T26" fmla="*/ 0 w 1"/>
                    <a:gd name="T27" fmla="*/ 0 h 1"/>
                    <a:gd name="T28" fmla="*/ 0 w 1"/>
                    <a:gd name="T29" fmla="*/ 1 h 1"/>
                    <a:gd name="T30" fmla="*/ 0 w 1"/>
                    <a:gd name="T31" fmla="*/ 1 h 1"/>
                    <a:gd name="T32" fmla="*/ 0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1" y="1"/>
                        <a:pt x="1" y="1"/>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0" name="Freeform 417"/>
                <p:cNvSpPr>
                  <a:spLocks/>
                </p:cNvSpPr>
                <p:nvPr/>
              </p:nvSpPr>
              <p:spPr bwMode="auto">
                <a:xfrm>
                  <a:off x="2184" y="572"/>
                  <a:ext cx="2" cy="2"/>
                </a:xfrm>
                <a:custGeom>
                  <a:avLst/>
                  <a:gdLst>
                    <a:gd name="T0" fmla="*/ 1 w 1"/>
                    <a:gd name="T1" fmla="*/ 0 h 1"/>
                    <a:gd name="T2" fmla="*/ 1 w 1"/>
                    <a:gd name="T3" fmla="*/ 0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1"/>
                        <a:pt x="1" y="1"/>
                        <a:pt x="0" y="1"/>
                      </a:cubicBezTo>
                      <a:cubicBezTo>
                        <a:pt x="0" y="1"/>
                        <a:pt x="0" y="0"/>
                        <a:pt x="0" y="0"/>
                      </a:cubicBezTo>
                      <a:cubicBezTo>
                        <a:pt x="0"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1" name="Freeform 418"/>
                <p:cNvSpPr>
                  <a:spLocks/>
                </p:cNvSpPr>
                <p:nvPr/>
              </p:nvSpPr>
              <p:spPr bwMode="auto">
                <a:xfrm>
                  <a:off x="2184" y="572"/>
                  <a:ext cx="2" cy="2"/>
                </a:xfrm>
                <a:custGeom>
                  <a:avLst/>
                  <a:gdLst>
                    <a:gd name="T0" fmla="*/ 1 w 1"/>
                    <a:gd name="T1" fmla="*/ 0 h 1"/>
                    <a:gd name="T2" fmla="*/ 1 w 1"/>
                    <a:gd name="T3" fmla="*/ 0 h 1"/>
                    <a:gd name="T4" fmla="*/ 1 w 1"/>
                    <a:gd name="T5" fmla="*/ 0 h 1"/>
                    <a:gd name="T6" fmla="*/ 1 w 1"/>
                    <a:gd name="T7" fmla="*/ 0 h 1"/>
                    <a:gd name="T8" fmla="*/ 1 w 1"/>
                    <a:gd name="T9" fmla="*/ 1 h 1"/>
                    <a:gd name="T10" fmla="*/ 0 w 1"/>
                    <a:gd name="T11" fmla="*/ 1 h 1"/>
                    <a:gd name="T12" fmla="*/ 0 w 1"/>
                    <a:gd name="T13" fmla="*/ 1 h 1"/>
                    <a:gd name="T14" fmla="*/ 0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1 h 1"/>
                    <a:gd name="T30" fmla="*/ 0 w 1"/>
                    <a:gd name="T31" fmla="*/ 1 h 1"/>
                    <a:gd name="T32" fmla="*/ 1 w 1"/>
                    <a:gd name="T33" fmla="*/ 1 h 1"/>
                    <a:gd name="T34" fmla="*/ 1 w 1"/>
                    <a:gd name="T35" fmla="*/ 0 h 1"/>
                    <a:gd name="T36" fmla="*/ 1 w 1"/>
                    <a:gd name="T37" fmla="*/ 0 h 1"/>
                    <a:gd name="T38" fmla="*/ 1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1" y="0"/>
                      </a:moveTo>
                      <a:cubicBezTo>
                        <a:pt x="1" y="0"/>
                        <a:pt x="1"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1"/>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2" name="Freeform 419"/>
                <p:cNvSpPr>
                  <a:spLocks/>
                </p:cNvSpPr>
                <p:nvPr/>
              </p:nvSpPr>
              <p:spPr bwMode="auto">
                <a:xfrm>
                  <a:off x="2182" y="572"/>
                  <a:ext cx="2" cy="2"/>
                </a:xfrm>
                <a:custGeom>
                  <a:avLst/>
                  <a:gdLst>
                    <a:gd name="T0" fmla="*/ 0 w 1"/>
                    <a:gd name="T1" fmla="*/ 0 h 1"/>
                    <a:gd name="T2" fmla="*/ 1 w 1"/>
                    <a:gd name="T3" fmla="*/ 0 h 1"/>
                    <a:gd name="T4" fmla="*/ 0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0"/>
                      </a:cubicBezTo>
                      <a:cubicBezTo>
                        <a:pt x="0" y="1"/>
                        <a:pt x="0" y="1"/>
                        <a:pt x="0" y="1"/>
                      </a:cubicBezTo>
                      <a:cubicBezTo>
                        <a:pt x="0" y="1"/>
                        <a:pt x="0" y="0"/>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3" name="Freeform 420"/>
                <p:cNvSpPr>
                  <a:spLocks/>
                </p:cNvSpPr>
                <p:nvPr/>
              </p:nvSpPr>
              <p:spPr bwMode="auto">
                <a:xfrm>
                  <a:off x="2182" y="572"/>
                  <a:ext cx="2" cy="2"/>
                </a:xfrm>
                <a:custGeom>
                  <a:avLst/>
                  <a:gdLst>
                    <a:gd name="T0" fmla="*/ 0 w 1"/>
                    <a:gd name="T1" fmla="*/ 0 h 1"/>
                    <a:gd name="T2" fmla="*/ 0 w 1"/>
                    <a:gd name="T3" fmla="*/ 0 h 1"/>
                    <a:gd name="T4" fmla="*/ 1 w 1"/>
                    <a:gd name="T5" fmla="*/ 0 h 1"/>
                    <a:gd name="T6" fmla="*/ 1 w 1"/>
                    <a:gd name="T7" fmla="*/ 0 h 1"/>
                    <a:gd name="T8" fmla="*/ 0 w 1"/>
                    <a:gd name="T9" fmla="*/ 1 h 1"/>
                    <a:gd name="T10" fmla="*/ 0 w 1"/>
                    <a:gd name="T11" fmla="*/ 1 h 1"/>
                    <a:gd name="T12" fmla="*/ 0 w 1"/>
                    <a:gd name="T13" fmla="*/ 1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1 h 1"/>
                    <a:gd name="T30" fmla="*/ 0 w 1"/>
                    <a:gd name="T31" fmla="*/ 1 h 1"/>
                    <a:gd name="T32" fmla="*/ 0 w 1"/>
                    <a:gd name="T33" fmla="*/ 1 h 1"/>
                    <a:gd name="T34" fmla="*/ 1 w 1"/>
                    <a:gd name="T35" fmla="*/ 0 h 1"/>
                    <a:gd name="T36" fmla="*/ 1 w 1"/>
                    <a:gd name="T37" fmla="*/ 0 h 1"/>
                    <a:gd name="T38" fmla="*/ 0 w 1"/>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1">
                      <a:moveTo>
                        <a:pt x="0" y="0"/>
                      </a:moveTo>
                      <a:cubicBezTo>
                        <a:pt x="0" y="0"/>
                        <a:pt x="0" y="0"/>
                        <a:pt x="0" y="0"/>
                      </a:cubicBezTo>
                      <a:cubicBezTo>
                        <a:pt x="0" y="0"/>
                        <a:pt x="1" y="0"/>
                        <a:pt x="1" y="0"/>
                      </a:cubicBezTo>
                      <a:cubicBezTo>
                        <a:pt x="1" y="0"/>
                        <a:pt x="1" y="0"/>
                        <a:pt x="1" y="0"/>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1" y="0"/>
                      </a:cubicBezTo>
                      <a:cubicBezTo>
                        <a:pt x="1" y="0"/>
                        <a:pt x="1" y="0"/>
                        <a:pt x="1" y="0"/>
                      </a:cubicBezTo>
                      <a:cubicBezTo>
                        <a:pt x="1"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4" name="Freeform 421"/>
                <p:cNvSpPr>
                  <a:spLocks/>
                </p:cNvSpPr>
                <p:nvPr/>
              </p:nvSpPr>
              <p:spPr bwMode="auto">
                <a:xfrm>
                  <a:off x="2205" y="591"/>
                  <a:ext cx="5" cy="7"/>
                </a:xfrm>
                <a:custGeom>
                  <a:avLst/>
                  <a:gdLst>
                    <a:gd name="T0" fmla="*/ 2 w 2"/>
                    <a:gd name="T1" fmla="*/ 1 h 3"/>
                    <a:gd name="T2" fmla="*/ 2 w 2"/>
                    <a:gd name="T3" fmla="*/ 2 h 3"/>
                    <a:gd name="T4" fmla="*/ 1 w 2"/>
                    <a:gd name="T5" fmla="*/ 2 h 3"/>
                    <a:gd name="T6" fmla="*/ 1 w 2"/>
                    <a:gd name="T7" fmla="*/ 1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2"/>
                      </a:cubicBezTo>
                      <a:cubicBezTo>
                        <a:pt x="2" y="2"/>
                        <a:pt x="1" y="3"/>
                        <a:pt x="1" y="2"/>
                      </a:cubicBezTo>
                      <a:cubicBezTo>
                        <a:pt x="0" y="2"/>
                        <a:pt x="0" y="1"/>
                        <a:pt x="1" y="1"/>
                      </a:cubicBezTo>
                      <a:cubicBezTo>
                        <a:pt x="1" y="0"/>
                        <a:pt x="1" y="0"/>
                        <a:pt x="2"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5" name="Freeform 422"/>
                <p:cNvSpPr>
                  <a:spLocks/>
                </p:cNvSpPr>
                <p:nvPr/>
              </p:nvSpPr>
              <p:spPr bwMode="auto">
                <a:xfrm>
                  <a:off x="2205" y="591"/>
                  <a:ext cx="5" cy="7"/>
                </a:xfrm>
                <a:custGeom>
                  <a:avLst/>
                  <a:gdLst>
                    <a:gd name="T0" fmla="*/ 2 w 2"/>
                    <a:gd name="T1" fmla="*/ 1 h 3"/>
                    <a:gd name="T2" fmla="*/ 2 w 2"/>
                    <a:gd name="T3" fmla="*/ 1 h 3"/>
                    <a:gd name="T4" fmla="*/ 2 w 2"/>
                    <a:gd name="T5" fmla="*/ 1 h 3"/>
                    <a:gd name="T6" fmla="*/ 2 w 2"/>
                    <a:gd name="T7" fmla="*/ 2 h 3"/>
                    <a:gd name="T8" fmla="*/ 1 w 2"/>
                    <a:gd name="T9" fmla="*/ 2 h 3"/>
                    <a:gd name="T10" fmla="*/ 1 w 2"/>
                    <a:gd name="T11" fmla="*/ 2 h 3"/>
                    <a:gd name="T12" fmla="*/ 0 w 2"/>
                    <a:gd name="T13" fmla="*/ 2 h 3"/>
                    <a:gd name="T14" fmla="*/ 1 w 2"/>
                    <a:gd name="T15" fmla="*/ 1 h 3"/>
                    <a:gd name="T16" fmla="*/ 1 w 2"/>
                    <a:gd name="T17" fmla="*/ 0 h 3"/>
                    <a:gd name="T18" fmla="*/ 2 w 2"/>
                    <a:gd name="T19" fmla="*/ 1 h 3"/>
                    <a:gd name="T20" fmla="*/ 2 w 2"/>
                    <a:gd name="T21" fmla="*/ 1 h 3"/>
                    <a:gd name="T22" fmla="*/ 2 w 2"/>
                    <a:gd name="T23" fmla="*/ 1 h 3"/>
                    <a:gd name="T24" fmla="*/ 1 w 2"/>
                    <a:gd name="T25" fmla="*/ 0 h 3"/>
                    <a:gd name="T26" fmla="*/ 1 w 2"/>
                    <a:gd name="T27" fmla="*/ 1 h 3"/>
                    <a:gd name="T28" fmla="*/ 0 w 2"/>
                    <a:gd name="T29" fmla="*/ 2 h 3"/>
                    <a:gd name="T30" fmla="*/ 1 w 2"/>
                    <a:gd name="T31" fmla="*/ 2 h 3"/>
                    <a:gd name="T32" fmla="*/ 1 w 2"/>
                    <a:gd name="T33" fmla="*/ 2 h 3"/>
                    <a:gd name="T34" fmla="*/ 2 w 2"/>
                    <a:gd name="T35" fmla="*/ 2 h 3"/>
                    <a:gd name="T36" fmla="*/ 2 w 2"/>
                    <a:gd name="T37" fmla="*/ 1 h 3"/>
                    <a:gd name="T38" fmla="*/ 2 w 2"/>
                    <a:gd name="T3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1"/>
                      </a:moveTo>
                      <a:cubicBezTo>
                        <a:pt x="2" y="1"/>
                        <a:pt x="2" y="1"/>
                        <a:pt x="2" y="1"/>
                      </a:cubicBezTo>
                      <a:cubicBezTo>
                        <a:pt x="2" y="1"/>
                        <a:pt x="2" y="1"/>
                        <a:pt x="2" y="1"/>
                      </a:cubicBezTo>
                      <a:cubicBezTo>
                        <a:pt x="2" y="1"/>
                        <a:pt x="2" y="2"/>
                        <a:pt x="2" y="2"/>
                      </a:cubicBezTo>
                      <a:cubicBezTo>
                        <a:pt x="2" y="2"/>
                        <a:pt x="2" y="2"/>
                        <a:pt x="1" y="2"/>
                      </a:cubicBezTo>
                      <a:cubicBezTo>
                        <a:pt x="1" y="2"/>
                        <a:pt x="1" y="2"/>
                        <a:pt x="1" y="2"/>
                      </a:cubicBezTo>
                      <a:cubicBezTo>
                        <a:pt x="1" y="2"/>
                        <a:pt x="0" y="2"/>
                        <a:pt x="0" y="2"/>
                      </a:cubicBezTo>
                      <a:cubicBezTo>
                        <a:pt x="0" y="2"/>
                        <a:pt x="0" y="1"/>
                        <a:pt x="1" y="1"/>
                      </a:cubicBezTo>
                      <a:cubicBezTo>
                        <a:pt x="1" y="1"/>
                        <a:pt x="1" y="1"/>
                        <a:pt x="1" y="0"/>
                      </a:cubicBezTo>
                      <a:cubicBezTo>
                        <a:pt x="1" y="0"/>
                        <a:pt x="2" y="0"/>
                        <a:pt x="2" y="1"/>
                      </a:cubicBezTo>
                      <a:cubicBezTo>
                        <a:pt x="2" y="1"/>
                        <a:pt x="2" y="1"/>
                        <a:pt x="2" y="1"/>
                      </a:cubicBezTo>
                      <a:cubicBezTo>
                        <a:pt x="2" y="1"/>
                        <a:pt x="2" y="1"/>
                        <a:pt x="2" y="1"/>
                      </a:cubicBezTo>
                      <a:cubicBezTo>
                        <a:pt x="2" y="0"/>
                        <a:pt x="1" y="0"/>
                        <a:pt x="1" y="0"/>
                      </a:cubicBezTo>
                      <a:cubicBezTo>
                        <a:pt x="1" y="1"/>
                        <a:pt x="1" y="1"/>
                        <a:pt x="1" y="1"/>
                      </a:cubicBezTo>
                      <a:cubicBezTo>
                        <a:pt x="0" y="1"/>
                        <a:pt x="0" y="2"/>
                        <a:pt x="0" y="2"/>
                      </a:cubicBezTo>
                      <a:cubicBezTo>
                        <a:pt x="0" y="2"/>
                        <a:pt x="1" y="2"/>
                        <a:pt x="1" y="2"/>
                      </a:cubicBezTo>
                      <a:cubicBezTo>
                        <a:pt x="1" y="2"/>
                        <a:pt x="1" y="3"/>
                        <a:pt x="1" y="2"/>
                      </a:cubicBezTo>
                      <a:cubicBezTo>
                        <a:pt x="2" y="2"/>
                        <a:pt x="2" y="2"/>
                        <a:pt x="2" y="2"/>
                      </a:cubicBezTo>
                      <a:cubicBezTo>
                        <a:pt x="2" y="2"/>
                        <a:pt x="2" y="1"/>
                        <a:pt x="2" y="1"/>
                      </a:cubicBezTo>
                      <a:cubicBezTo>
                        <a:pt x="2" y="1"/>
                        <a:pt x="2" y="1"/>
                        <a:pt x="2"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6" name="Freeform 423"/>
                <p:cNvSpPr>
                  <a:spLocks/>
                </p:cNvSpPr>
                <p:nvPr/>
              </p:nvSpPr>
              <p:spPr bwMode="auto">
                <a:xfrm>
                  <a:off x="2179" y="572"/>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7" name="Freeform 424"/>
                <p:cNvSpPr>
                  <a:spLocks/>
                </p:cNvSpPr>
                <p:nvPr/>
              </p:nvSpPr>
              <p:spPr bwMode="auto">
                <a:xfrm>
                  <a:off x="2179" y="572"/>
                  <a:ext cx="0" cy="2"/>
                </a:xfrm>
                <a:custGeom>
                  <a:avLst/>
                  <a:gdLst>
                    <a:gd name="T0" fmla="*/ 0 h 1"/>
                    <a:gd name="T1" fmla="*/ 0 h 1"/>
                    <a:gd name="T2" fmla="*/ 0 h 1"/>
                    <a:gd name="T3" fmla="*/ 1 h 1"/>
                    <a:gd name="T4" fmla="*/ 1 h 1"/>
                    <a:gd name="T5" fmla="*/ 1 h 1"/>
                    <a:gd name="T6" fmla="*/ 1 h 1"/>
                    <a:gd name="T7" fmla="*/ 1 h 1"/>
                    <a:gd name="T8" fmla="*/ 0 h 1"/>
                    <a:gd name="T9" fmla="*/ 0 h 1"/>
                    <a:gd name="T10" fmla="*/ 0 h 1"/>
                    <a:gd name="T11" fmla="*/ 0 h 1"/>
                    <a:gd name="T12" fmla="*/ 0 h 1"/>
                    <a:gd name="T13" fmla="*/ 1 h 1"/>
                    <a:gd name="T14" fmla="*/ 1 h 1"/>
                    <a:gd name="T15" fmla="*/ 1 h 1"/>
                    <a:gd name="T16" fmla="*/ 1 h 1"/>
                    <a:gd name="T17" fmla="*/ 1 h 1"/>
                    <a:gd name="T18" fmla="*/ 0 h 1"/>
                    <a:gd name="T1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
                      <a:moveTo>
                        <a:pt x="0" y="0"/>
                      </a:move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8" name="Freeform 425"/>
                <p:cNvSpPr>
                  <a:spLocks/>
                </p:cNvSpPr>
                <p:nvPr/>
              </p:nvSpPr>
              <p:spPr bwMode="auto">
                <a:xfrm>
                  <a:off x="2045" y="520"/>
                  <a:ext cx="139" cy="83"/>
                </a:xfrm>
                <a:custGeom>
                  <a:avLst/>
                  <a:gdLst>
                    <a:gd name="T0" fmla="*/ 0 w 59"/>
                    <a:gd name="T1" fmla="*/ 1 h 35"/>
                    <a:gd name="T2" fmla="*/ 28 w 59"/>
                    <a:gd name="T3" fmla="*/ 22 h 35"/>
                    <a:gd name="T4" fmla="*/ 1 w 59"/>
                    <a:gd name="T5" fmla="*/ 0 h 35"/>
                    <a:gd name="T6" fmla="*/ 59 w 59"/>
                    <a:gd name="T7" fmla="*/ 24 h 35"/>
                    <a:gd name="T8" fmla="*/ 3 w 59"/>
                    <a:gd name="T9" fmla="*/ 8 h 35"/>
                    <a:gd name="T10" fmla="*/ 0 w 59"/>
                    <a:gd name="T11" fmla="*/ 1 h 35"/>
                  </a:gdLst>
                  <a:ahLst/>
                  <a:cxnLst>
                    <a:cxn ang="0">
                      <a:pos x="T0" y="T1"/>
                    </a:cxn>
                    <a:cxn ang="0">
                      <a:pos x="T2" y="T3"/>
                    </a:cxn>
                    <a:cxn ang="0">
                      <a:pos x="T4" y="T5"/>
                    </a:cxn>
                    <a:cxn ang="0">
                      <a:pos x="T6" y="T7"/>
                    </a:cxn>
                    <a:cxn ang="0">
                      <a:pos x="T8" y="T9"/>
                    </a:cxn>
                    <a:cxn ang="0">
                      <a:pos x="T10" y="T11"/>
                    </a:cxn>
                  </a:cxnLst>
                  <a:rect l="0" t="0" r="r" b="b"/>
                  <a:pathLst>
                    <a:path w="59" h="35">
                      <a:moveTo>
                        <a:pt x="0" y="1"/>
                      </a:moveTo>
                      <a:cubicBezTo>
                        <a:pt x="8" y="12"/>
                        <a:pt x="15" y="21"/>
                        <a:pt x="28" y="22"/>
                      </a:cubicBezTo>
                      <a:cubicBezTo>
                        <a:pt x="15" y="17"/>
                        <a:pt x="11" y="9"/>
                        <a:pt x="1" y="0"/>
                      </a:cubicBezTo>
                      <a:cubicBezTo>
                        <a:pt x="23" y="7"/>
                        <a:pt x="33" y="24"/>
                        <a:pt x="59" y="24"/>
                      </a:cubicBezTo>
                      <a:cubicBezTo>
                        <a:pt x="48" y="30"/>
                        <a:pt x="14" y="35"/>
                        <a:pt x="3" y="8"/>
                      </a:cubicBezTo>
                      <a:cubicBezTo>
                        <a:pt x="1" y="4"/>
                        <a:pt x="1" y="2"/>
                        <a:pt x="0"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699" name="Freeform 426"/>
                <p:cNvSpPr>
                  <a:spLocks/>
                </p:cNvSpPr>
                <p:nvPr/>
              </p:nvSpPr>
              <p:spPr bwMode="auto">
                <a:xfrm>
                  <a:off x="2047" y="478"/>
                  <a:ext cx="113" cy="82"/>
                </a:xfrm>
                <a:custGeom>
                  <a:avLst/>
                  <a:gdLst>
                    <a:gd name="T0" fmla="*/ 0 w 48"/>
                    <a:gd name="T1" fmla="*/ 16 h 35"/>
                    <a:gd name="T2" fmla="*/ 29 w 48"/>
                    <a:gd name="T3" fmla="*/ 18 h 35"/>
                    <a:gd name="T4" fmla="*/ 0 w 48"/>
                    <a:gd name="T5" fmla="*/ 17 h 35"/>
                    <a:gd name="T6" fmla="*/ 48 w 48"/>
                    <a:gd name="T7" fmla="*/ 35 h 35"/>
                    <a:gd name="T8" fmla="*/ 5 w 48"/>
                    <a:gd name="T9" fmla="*/ 11 h 35"/>
                    <a:gd name="T10" fmla="*/ 0 w 48"/>
                    <a:gd name="T11" fmla="*/ 16 h 35"/>
                  </a:gdLst>
                  <a:ahLst/>
                  <a:cxnLst>
                    <a:cxn ang="0">
                      <a:pos x="T0" y="T1"/>
                    </a:cxn>
                    <a:cxn ang="0">
                      <a:pos x="T2" y="T3"/>
                    </a:cxn>
                    <a:cxn ang="0">
                      <a:pos x="T4" y="T5"/>
                    </a:cxn>
                    <a:cxn ang="0">
                      <a:pos x="T6" y="T7"/>
                    </a:cxn>
                    <a:cxn ang="0">
                      <a:pos x="T8" y="T9"/>
                    </a:cxn>
                    <a:cxn ang="0">
                      <a:pos x="T10" y="T11"/>
                    </a:cxn>
                  </a:cxnLst>
                  <a:rect l="0" t="0" r="r" b="b"/>
                  <a:pathLst>
                    <a:path w="48" h="35">
                      <a:moveTo>
                        <a:pt x="0" y="16"/>
                      </a:moveTo>
                      <a:cubicBezTo>
                        <a:pt x="11" y="14"/>
                        <a:pt x="20" y="11"/>
                        <a:pt x="29" y="18"/>
                      </a:cubicBezTo>
                      <a:cubicBezTo>
                        <a:pt x="18" y="13"/>
                        <a:pt x="11" y="17"/>
                        <a:pt x="0" y="17"/>
                      </a:cubicBezTo>
                      <a:cubicBezTo>
                        <a:pt x="23" y="27"/>
                        <a:pt x="36" y="21"/>
                        <a:pt x="48" y="35"/>
                      </a:cubicBezTo>
                      <a:cubicBezTo>
                        <a:pt x="40" y="21"/>
                        <a:pt x="25" y="0"/>
                        <a:pt x="5" y="11"/>
                      </a:cubicBezTo>
                      <a:cubicBezTo>
                        <a:pt x="2" y="13"/>
                        <a:pt x="1" y="16"/>
                        <a:pt x="0" y="16"/>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0" name="Freeform 427"/>
                <p:cNvSpPr>
                  <a:spLocks/>
                </p:cNvSpPr>
                <p:nvPr/>
              </p:nvSpPr>
              <p:spPr bwMode="auto">
                <a:xfrm>
                  <a:off x="2116" y="496"/>
                  <a:ext cx="115" cy="78"/>
                </a:xfrm>
                <a:custGeom>
                  <a:avLst/>
                  <a:gdLst>
                    <a:gd name="T0" fmla="*/ 44 w 49"/>
                    <a:gd name="T1" fmla="*/ 1 h 33"/>
                    <a:gd name="T2" fmla="*/ 48 w 49"/>
                    <a:gd name="T3" fmla="*/ 8 h 33"/>
                    <a:gd name="T4" fmla="*/ 47 w 49"/>
                    <a:gd name="T5" fmla="*/ 15 h 33"/>
                    <a:gd name="T6" fmla="*/ 9 w 49"/>
                    <a:gd name="T7" fmla="*/ 27 h 33"/>
                    <a:gd name="T8" fmla="*/ 1 w 49"/>
                    <a:gd name="T9" fmla="*/ 23 h 33"/>
                    <a:gd name="T10" fmla="*/ 0 w 49"/>
                    <a:gd name="T11" fmla="*/ 22 h 33"/>
                    <a:gd name="T12" fmla="*/ 23 w 49"/>
                    <a:gd name="T13" fmla="*/ 29 h 33"/>
                    <a:gd name="T14" fmla="*/ 42 w 49"/>
                    <a:gd name="T15" fmla="*/ 22 h 33"/>
                    <a:gd name="T16" fmla="*/ 48 w 49"/>
                    <a:gd name="T17" fmla="*/ 13 h 33"/>
                    <a:gd name="T18" fmla="*/ 47 w 49"/>
                    <a:gd name="T19" fmla="*/ 4 h 33"/>
                    <a:gd name="T20" fmla="*/ 44 w 49"/>
                    <a:gd name="T21" fmla="*/ 1 h 33"/>
                    <a:gd name="T22" fmla="*/ 40 w 49"/>
                    <a:gd name="T23" fmla="*/ 2 h 33"/>
                    <a:gd name="T24" fmla="*/ 38 w 49"/>
                    <a:gd name="T25" fmla="*/ 5 h 33"/>
                    <a:gd name="T26" fmla="*/ 38 w 49"/>
                    <a:gd name="T27" fmla="*/ 6 h 33"/>
                    <a:gd name="T28" fmla="*/ 38 w 49"/>
                    <a:gd name="T29" fmla="*/ 6 h 33"/>
                    <a:gd name="T30" fmla="*/ 38 w 49"/>
                    <a:gd name="T31" fmla="*/ 5 h 33"/>
                    <a:gd name="T32" fmla="*/ 40 w 49"/>
                    <a:gd name="T33" fmla="*/ 1 h 33"/>
                    <a:gd name="T34" fmla="*/ 44 w 49"/>
                    <a:gd name="T35"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33">
                      <a:moveTo>
                        <a:pt x="44" y="1"/>
                      </a:moveTo>
                      <a:cubicBezTo>
                        <a:pt x="47" y="2"/>
                        <a:pt x="48" y="6"/>
                        <a:pt x="48" y="8"/>
                      </a:cubicBezTo>
                      <a:cubicBezTo>
                        <a:pt x="49" y="11"/>
                        <a:pt x="48" y="13"/>
                        <a:pt x="47" y="15"/>
                      </a:cubicBezTo>
                      <a:cubicBezTo>
                        <a:pt x="42" y="28"/>
                        <a:pt x="25" y="33"/>
                        <a:pt x="9" y="27"/>
                      </a:cubicBezTo>
                      <a:cubicBezTo>
                        <a:pt x="6" y="26"/>
                        <a:pt x="4" y="24"/>
                        <a:pt x="1" y="23"/>
                      </a:cubicBezTo>
                      <a:cubicBezTo>
                        <a:pt x="1" y="22"/>
                        <a:pt x="1" y="22"/>
                        <a:pt x="0" y="22"/>
                      </a:cubicBezTo>
                      <a:cubicBezTo>
                        <a:pt x="7" y="26"/>
                        <a:pt x="15" y="29"/>
                        <a:pt x="23" y="29"/>
                      </a:cubicBezTo>
                      <a:cubicBezTo>
                        <a:pt x="31" y="29"/>
                        <a:pt x="38" y="26"/>
                        <a:pt x="42" y="22"/>
                      </a:cubicBezTo>
                      <a:cubicBezTo>
                        <a:pt x="45" y="19"/>
                        <a:pt x="47" y="17"/>
                        <a:pt x="48" y="13"/>
                      </a:cubicBezTo>
                      <a:cubicBezTo>
                        <a:pt x="49" y="10"/>
                        <a:pt x="49" y="7"/>
                        <a:pt x="47" y="4"/>
                      </a:cubicBezTo>
                      <a:cubicBezTo>
                        <a:pt x="46" y="3"/>
                        <a:pt x="45" y="2"/>
                        <a:pt x="44" y="1"/>
                      </a:cubicBezTo>
                      <a:cubicBezTo>
                        <a:pt x="42" y="1"/>
                        <a:pt x="41" y="1"/>
                        <a:pt x="40" y="2"/>
                      </a:cubicBezTo>
                      <a:cubicBezTo>
                        <a:pt x="39" y="3"/>
                        <a:pt x="38" y="4"/>
                        <a:pt x="38" y="5"/>
                      </a:cubicBezTo>
                      <a:cubicBezTo>
                        <a:pt x="38" y="5"/>
                        <a:pt x="38" y="6"/>
                        <a:pt x="38" y="6"/>
                      </a:cubicBezTo>
                      <a:cubicBezTo>
                        <a:pt x="38" y="6"/>
                        <a:pt x="38" y="6"/>
                        <a:pt x="38" y="6"/>
                      </a:cubicBezTo>
                      <a:cubicBezTo>
                        <a:pt x="38" y="6"/>
                        <a:pt x="38" y="5"/>
                        <a:pt x="38" y="5"/>
                      </a:cubicBezTo>
                      <a:cubicBezTo>
                        <a:pt x="38" y="3"/>
                        <a:pt x="39" y="2"/>
                        <a:pt x="40" y="1"/>
                      </a:cubicBezTo>
                      <a:cubicBezTo>
                        <a:pt x="41" y="0"/>
                        <a:pt x="42" y="0"/>
                        <a:pt x="44"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1" name="Freeform 428"/>
                <p:cNvSpPr>
                  <a:spLocks/>
                </p:cNvSpPr>
                <p:nvPr/>
              </p:nvSpPr>
              <p:spPr bwMode="auto">
                <a:xfrm>
                  <a:off x="2179" y="560"/>
                  <a:ext cx="7" cy="10"/>
                </a:xfrm>
                <a:custGeom>
                  <a:avLst/>
                  <a:gdLst>
                    <a:gd name="T0" fmla="*/ 3 w 3"/>
                    <a:gd name="T1" fmla="*/ 3 h 4"/>
                    <a:gd name="T2" fmla="*/ 0 w 3"/>
                    <a:gd name="T3" fmla="*/ 3 h 4"/>
                    <a:gd name="T4" fmla="*/ 0 w 3"/>
                    <a:gd name="T5" fmla="*/ 0 h 4"/>
                    <a:gd name="T6" fmla="*/ 3 w 3"/>
                    <a:gd name="T7" fmla="*/ 0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0" y="3"/>
                      </a:cubicBezTo>
                      <a:cubicBezTo>
                        <a:pt x="0" y="3"/>
                        <a:pt x="0" y="1"/>
                        <a:pt x="0" y="0"/>
                      </a:cubicBezTo>
                      <a:cubicBezTo>
                        <a:pt x="1" y="0"/>
                        <a:pt x="2" y="0"/>
                        <a:pt x="3" y="0"/>
                      </a:cubicBezTo>
                      <a:cubicBezTo>
                        <a:pt x="3" y="1"/>
                        <a:pt x="3" y="3"/>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2" name="Freeform 429"/>
                <p:cNvSpPr>
                  <a:spLocks/>
                </p:cNvSpPr>
                <p:nvPr/>
              </p:nvSpPr>
              <p:spPr bwMode="auto">
                <a:xfrm>
                  <a:off x="2179" y="560"/>
                  <a:ext cx="7" cy="10"/>
                </a:xfrm>
                <a:custGeom>
                  <a:avLst/>
                  <a:gdLst>
                    <a:gd name="T0" fmla="*/ 3 w 3"/>
                    <a:gd name="T1" fmla="*/ 3 h 4"/>
                    <a:gd name="T2" fmla="*/ 3 w 3"/>
                    <a:gd name="T3" fmla="*/ 3 h 4"/>
                    <a:gd name="T4" fmla="*/ 2 w 3"/>
                    <a:gd name="T5" fmla="*/ 4 h 4"/>
                    <a:gd name="T6" fmla="*/ 0 w 3"/>
                    <a:gd name="T7" fmla="*/ 3 h 4"/>
                    <a:gd name="T8" fmla="*/ 0 w 3"/>
                    <a:gd name="T9" fmla="*/ 2 h 4"/>
                    <a:gd name="T10" fmla="*/ 0 w 3"/>
                    <a:gd name="T11" fmla="*/ 0 h 4"/>
                    <a:gd name="T12" fmla="*/ 1 w 3"/>
                    <a:gd name="T13" fmla="*/ 0 h 4"/>
                    <a:gd name="T14" fmla="*/ 3 w 3"/>
                    <a:gd name="T15" fmla="*/ 0 h 4"/>
                    <a:gd name="T16" fmla="*/ 3 w 3"/>
                    <a:gd name="T17" fmla="*/ 2 h 4"/>
                    <a:gd name="T18" fmla="*/ 3 w 3"/>
                    <a:gd name="T19" fmla="*/ 3 h 4"/>
                    <a:gd name="T20" fmla="*/ 3 w 3"/>
                    <a:gd name="T21" fmla="*/ 3 h 4"/>
                    <a:gd name="T22" fmla="*/ 3 w 3"/>
                    <a:gd name="T23" fmla="*/ 3 h 4"/>
                    <a:gd name="T24" fmla="*/ 3 w 3"/>
                    <a:gd name="T25" fmla="*/ 2 h 4"/>
                    <a:gd name="T26" fmla="*/ 3 w 3"/>
                    <a:gd name="T27" fmla="*/ 0 h 4"/>
                    <a:gd name="T28" fmla="*/ 1 w 3"/>
                    <a:gd name="T29" fmla="*/ 0 h 4"/>
                    <a:gd name="T30" fmla="*/ 0 w 3"/>
                    <a:gd name="T31" fmla="*/ 0 h 4"/>
                    <a:gd name="T32" fmla="*/ 0 w 3"/>
                    <a:gd name="T33" fmla="*/ 2 h 4"/>
                    <a:gd name="T34" fmla="*/ 0 w 3"/>
                    <a:gd name="T35" fmla="*/ 3 h 4"/>
                    <a:gd name="T36" fmla="*/ 2 w 3"/>
                    <a:gd name="T37" fmla="*/ 4 h 4"/>
                    <a:gd name="T38" fmla="*/ 3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3"/>
                      </a:moveTo>
                      <a:cubicBezTo>
                        <a:pt x="3" y="3"/>
                        <a:pt x="3" y="3"/>
                        <a:pt x="3" y="3"/>
                      </a:cubicBezTo>
                      <a:cubicBezTo>
                        <a:pt x="2" y="4"/>
                        <a:pt x="2" y="4"/>
                        <a:pt x="2" y="4"/>
                      </a:cubicBezTo>
                      <a:cubicBezTo>
                        <a:pt x="1" y="4"/>
                        <a:pt x="1" y="4"/>
                        <a:pt x="0" y="3"/>
                      </a:cubicBezTo>
                      <a:cubicBezTo>
                        <a:pt x="0" y="3"/>
                        <a:pt x="0" y="2"/>
                        <a:pt x="0" y="2"/>
                      </a:cubicBezTo>
                      <a:cubicBezTo>
                        <a:pt x="0" y="1"/>
                        <a:pt x="0" y="1"/>
                        <a:pt x="0" y="0"/>
                      </a:cubicBezTo>
                      <a:cubicBezTo>
                        <a:pt x="1" y="0"/>
                        <a:pt x="1" y="0"/>
                        <a:pt x="1" y="0"/>
                      </a:cubicBezTo>
                      <a:cubicBezTo>
                        <a:pt x="2" y="0"/>
                        <a:pt x="2" y="0"/>
                        <a:pt x="3" y="0"/>
                      </a:cubicBezTo>
                      <a:cubicBezTo>
                        <a:pt x="3" y="1"/>
                        <a:pt x="3" y="1"/>
                        <a:pt x="3" y="2"/>
                      </a:cubicBezTo>
                      <a:cubicBezTo>
                        <a:pt x="3" y="3"/>
                        <a:pt x="3" y="3"/>
                        <a:pt x="3" y="3"/>
                      </a:cubicBezTo>
                      <a:cubicBezTo>
                        <a:pt x="3" y="3"/>
                        <a:pt x="3" y="3"/>
                        <a:pt x="3" y="3"/>
                      </a:cubicBezTo>
                      <a:cubicBezTo>
                        <a:pt x="3" y="3"/>
                        <a:pt x="3" y="3"/>
                        <a:pt x="3" y="3"/>
                      </a:cubicBezTo>
                      <a:cubicBezTo>
                        <a:pt x="3" y="3"/>
                        <a:pt x="3" y="3"/>
                        <a:pt x="3" y="2"/>
                      </a:cubicBezTo>
                      <a:cubicBezTo>
                        <a:pt x="3" y="1"/>
                        <a:pt x="3" y="1"/>
                        <a:pt x="3" y="0"/>
                      </a:cubicBezTo>
                      <a:cubicBezTo>
                        <a:pt x="2" y="0"/>
                        <a:pt x="2" y="0"/>
                        <a:pt x="1" y="0"/>
                      </a:cubicBezTo>
                      <a:cubicBezTo>
                        <a:pt x="1" y="0"/>
                        <a:pt x="1" y="0"/>
                        <a:pt x="0" y="0"/>
                      </a:cubicBezTo>
                      <a:cubicBezTo>
                        <a:pt x="0" y="1"/>
                        <a:pt x="0" y="1"/>
                        <a:pt x="0" y="2"/>
                      </a:cubicBezTo>
                      <a:cubicBezTo>
                        <a:pt x="0" y="3"/>
                        <a:pt x="0" y="3"/>
                        <a:pt x="0" y="3"/>
                      </a:cubicBezTo>
                      <a:cubicBezTo>
                        <a:pt x="1" y="4"/>
                        <a:pt x="1" y="4"/>
                        <a:pt x="2" y="4"/>
                      </a:cubicBezTo>
                      <a:cubicBezTo>
                        <a:pt x="2" y="4"/>
                        <a:pt x="2" y="4"/>
                        <a:pt x="3"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3" name="Freeform 430"/>
                <p:cNvSpPr>
                  <a:spLocks/>
                </p:cNvSpPr>
                <p:nvPr/>
              </p:nvSpPr>
              <p:spPr bwMode="auto">
                <a:xfrm>
                  <a:off x="2191" y="556"/>
                  <a:ext cx="10" cy="11"/>
                </a:xfrm>
                <a:custGeom>
                  <a:avLst/>
                  <a:gdLst>
                    <a:gd name="T0" fmla="*/ 3 w 4"/>
                    <a:gd name="T1" fmla="*/ 4 h 5"/>
                    <a:gd name="T2" fmla="*/ 1 w 4"/>
                    <a:gd name="T3" fmla="*/ 4 h 5"/>
                    <a:gd name="T4" fmla="*/ 1 w 4"/>
                    <a:gd name="T5" fmla="*/ 1 h 5"/>
                    <a:gd name="T6" fmla="*/ 3 w 4"/>
                    <a:gd name="T7" fmla="*/ 1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1" y="5"/>
                        <a:pt x="1" y="4"/>
                      </a:cubicBezTo>
                      <a:cubicBezTo>
                        <a:pt x="0" y="3"/>
                        <a:pt x="0" y="2"/>
                        <a:pt x="1" y="1"/>
                      </a:cubicBezTo>
                      <a:cubicBezTo>
                        <a:pt x="1" y="0"/>
                        <a:pt x="2" y="0"/>
                        <a:pt x="3" y="1"/>
                      </a:cubicBezTo>
                      <a:cubicBezTo>
                        <a:pt x="4" y="2"/>
                        <a:pt x="4" y="3"/>
                        <a:pt x="3"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4" name="Freeform 431"/>
                <p:cNvSpPr>
                  <a:spLocks/>
                </p:cNvSpPr>
                <p:nvPr/>
              </p:nvSpPr>
              <p:spPr bwMode="auto">
                <a:xfrm>
                  <a:off x="2191" y="556"/>
                  <a:ext cx="7" cy="11"/>
                </a:xfrm>
                <a:custGeom>
                  <a:avLst/>
                  <a:gdLst>
                    <a:gd name="T0" fmla="*/ 3 w 3"/>
                    <a:gd name="T1" fmla="*/ 4 h 5"/>
                    <a:gd name="T2" fmla="*/ 3 w 3"/>
                    <a:gd name="T3" fmla="*/ 4 h 5"/>
                    <a:gd name="T4" fmla="*/ 2 w 3"/>
                    <a:gd name="T5" fmla="*/ 5 h 5"/>
                    <a:gd name="T6" fmla="*/ 1 w 3"/>
                    <a:gd name="T7" fmla="*/ 4 h 5"/>
                    <a:gd name="T8" fmla="*/ 0 w 3"/>
                    <a:gd name="T9" fmla="*/ 3 h 5"/>
                    <a:gd name="T10" fmla="*/ 1 w 3"/>
                    <a:gd name="T11" fmla="*/ 1 h 5"/>
                    <a:gd name="T12" fmla="*/ 2 w 3"/>
                    <a:gd name="T13" fmla="*/ 1 h 5"/>
                    <a:gd name="T14" fmla="*/ 3 w 3"/>
                    <a:gd name="T15" fmla="*/ 1 h 5"/>
                    <a:gd name="T16" fmla="*/ 3 w 3"/>
                    <a:gd name="T17" fmla="*/ 3 h 5"/>
                    <a:gd name="T18" fmla="*/ 3 w 3"/>
                    <a:gd name="T19" fmla="*/ 4 h 5"/>
                    <a:gd name="T20" fmla="*/ 3 w 3"/>
                    <a:gd name="T21" fmla="*/ 4 h 5"/>
                    <a:gd name="T22" fmla="*/ 3 w 3"/>
                    <a:gd name="T23" fmla="*/ 4 h 5"/>
                    <a:gd name="T24" fmla="*/ 3 w 3"/>
                    <a:gd name="T25" fmla="*/ 3 h 5"/>
                    <a:gd name="T26" fmla="*/ 3 w 3"/>
                    <a:gd name="T27" fmla="*/ 1 h 5"/>
                    <a:gd name="T28" fmla="*/ 2 w 3"/>
                    <a:gd name="T29" fmla="*/ 0 h 5"/>
                    <a:gd name="T30" fmla="*/ 1 w 3"/>
                    <a:gd name="T31" fmla="*/ 1 h 5"/>
                    <a:gd name="T32" fmla="*/ 0 w 3"/>
                    <a:gd name="T33" fmla="*/ 3 h 5"/>
                    <a:gd name="T34" fmla="*/ 1 w 3"/>
                    <a:gd name="T35" fmla="*/ 4 h 5"/>
                    <a:gd name="T36" fmla="*/ 2 w 3"/>
                    <a:gd name="T37" fmla="*/ 5 h 5"/>
                    <a:gd name="T38" fmla="*/ 3 w 3"/>
                    <a:gd name="T3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5">
                      <a:moveTo>
                        <a:pt x="3" y="4"/>
                      </a:moveTo>
                      <a:cubicBezTo>
                        <a:pt x="3" y="4"/>
                        <a:pt x="3" y="4"/>
                        <a:pt x="3" y="4"/>
                      </a:cubicBezTo>
                      <a:cubicBezTo>
                        <a:pt x="3" y="4"/>
                        <a:pt x="2" y="5"/>
                        <a:pt x="2" y="5"/>
                      </a:cubicBezTo>
                      <a:cubicBezTo>
                        <a:pt x="1" y="5"/>
                        <a:pt x="1" y="4"/>
                        <a:pt x="1" y="4"/>
                      </a:cubicBezTo>
                      <a:cubicBezTo>
                        <a:pt x="0" y="4"/>
                        <a:pt x="0" y="3"/>
                        <a:pt x="0" y="3"/>
                      </a:cubicBezTo>
                      <a:cubicBezTo>
                        <a:pt x="0" y="2"/>
                        <a:pt x="0" y="2"/>
                        <a:pt x="1" y="1"/>
                      </a:cubicBezTo>
                      <a:cubicBezTo>
                        <a:pt x="1" y="1"/>
                        <a:pt x="1" y="1"/>
                        <a:pt x="2" y="1"/>
                      </a:cubicBezTo>
                      <a:cubicBezTo>
                        <a:pt x="2" y="1"/>
                        <a:pt x="3" y="1"/>
                        <a:pt x="3" y="1"/>
                      </a:cubicBezTo>
                      <a:cubicBezTo>
                        <a:pt x="3" y="2"/>
                        <a:pt x="3" y="2"/>
                        <a:pt x="3" y="3"/>
                      </a:cubicBezTo>
                      <a:cubicBezTo>
                        <a:pt x="3" y="3"/>
                        <a:pt x="3" y="4"/>
                        <a:pt x="3" y="4"/>
                      </a:cubicBezTo>
                      <a:cubicBezTo>
                        <a:pt x="3" y="4"/>
                        <a:pt x="3" y="4"/>
                        <a:pt x="3" y="4"/>
                      </a:cubicBezTo>
                      <a:cubicBezTo>
                        <a:pt x="3" y="4"/>
                        <a:pt x="3" y="4"/>
                        <a:pt x="3" y="4"/>
                      </a:cubicBezTo>
                      <a:cubicBezTo>
                        <a:pt x="3" y="4"/>
                        <a:pt x="3" y="3"/>
                        <a:pt x="3" y="3"/>
                      </a:cubicBezTo>
                      <a:cubicBezTo>
                        <a:pt x="3" y="2"/>
                        <a:pt x="3" y="2"/>
                        <a:pt x="3" y="1"/>
                      </a:cubicBezTo>
                      <a:cubicBezTo>
                        <a:pt x="3" y="1"/>
                        <a:pt x="2" y="0"/>
                        <a:pt x="2" y="0"/>
                      </a:cubicBezTo>
                      <a:cubicBezTo>
                        <a:pt x="1" y="0"/>
                        <a:pt x="1" y="1"/>
                        <a:pt x="1" y="1"/>
                      </a:cubicBezTo>
                      <a:cubicBezTo>
                        <a:pt x="0" y="1"/>
                        <a:pt x="0" y="2"/>
                        <a:pt x="0" y="3"/>
                      </a:cubicBezTo>
                      <a:cubicBezTo>
                        <a:pt x="0" y="3"/>
                        <a:pt x="0" y="4"/>
                        <a:pt x="1" y="4"/>
                      </a:cubicBezTo>
                      <a:cubicBezTo>
                        <a:pt x="1" y="4"/>
                        <a:pt x="1" y="5"/>
                        <a:pt x="2" y="5"/>
                      </a:cubicBezTo>
                      <a:cubicBezTo>
                        <a:pt x="2" y="5"/>
                        <a:pt x="3" y="5"/>
                        <a:pt x="3"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5" name="Freeform 432"/>
                <p:cNvSpPr>
                  <a:spLocks/>
                </p:cNvSpPr>
                <p:nvPr/>
              </p:nvSpPr>
              <p:spPr bwMode="auto">
                <a:xfrm>
                  <a:off x="2212" y="546"/>
                  <a:ext cx="5" cy="10"/>
                </a:xfrm>
                <a:custGeom>
                  <a:avLst/>
                  <a:gdLst>
                    <a:gd name="T0" fmla="*/ 2 w 2"/>
                    <a:gd name="T1" fmla="*/ 3 h 4"/>
                    <a:gd name="T2" fmla="*/ 0 w 2"/>
                    <a:gd name="T3" fmla="*/ 3 h 4"/>
                    <a:gd name="T4" fmla="*/ 0 w 2"/>
                    <a:gd name="T5" fmla="*/ 1 h 4"/>
                    <a:gd name="T6" fmla="*/ 2 w 2"/>
                    <a:gd name="T7" fmla="*/ 1 h 4"/>
                    <a:gd name="T8" fmla="*/ 2 w 2"/>
                    <a:gd name="T9" fmla="*/ 3 h 4"/>
                  </a:gdLst>
                  <a:ahLst/>
                  <a:cxnLst>
                    <a:cxn ang="0">
                      <a:pos x="T0" y="T1"/>
                    </a:cxn>
                    <a:cxn ang="0">
                      <a:pos x="T2" y="T3"/>
                    </a:cxn>
                    <a:cxn ang="0">
                      <a:pos x="T4" y="T5"/>
                    </a:cxn>
                    <a:cxn ang="0">
                      <a:pos x="T6" y="T7"/>
                    </a:cxn>
                    <a:cxn ang="0">
                      <a:pos x="T8" y="T9"/>
                    </a:cxn>
                  </a:cxnLst>
                  <a:rect l="0" t="0" r="r" b="b"/>
                  <a:pathLst>
                    <a:path w="2" h="4">
                      <a:moveTo>
                        <a:pt x="2" y="3"/>
                      </a:moveTo>
                      <a:cubicBezTo>
                        <a:pt x="1" y="4"/>
                        <a:pt x="1" y="4"/>
                        <a:pt x="0" y="3"/>
                      </a:cubicBezTo>
                      <a:cubicBezTo>
                        <a:pt x="0" y="2"/>
                        <a:pt x="0" y="1"/>
                        <a:pt x="0" y="1"/>
                      </a:cubicBezTo>
                      <a:cubicBezTo>
                        <a:pt x="1" y="0"/>
                        <a:pt x="1" y="0"/>
                        <a:pt x="2" y="1"/>
                      </a:cubicBezTo>
                      <a:cubicBezTo>
                        <a:pt x="2" y="1"/>
                        <a:pt x="2" y="2"/>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6" name="Freeform 433"/>
                <p:cNvSpPr>
                  <a:spLocks/>
                </p:cNvSpPr>
                <p:nvPr/>
              </p:nvSpPr>
              <p:spPr bwMode="auto">
                <a:xfrm>
                  <a:off x="2212" y="546"/>
                  <a:ext cx="5" cy="7"/>
                </a:xfrm>
                <a:custGeom>
                  <a:avLst/>
                  <a:gdLst>
                    <a:gd name="T0" fmla="*/ 2 w 2"/>
                    <a:gd name="T1" fmla="*/ 3 h 3"/>
                    <a:gd name="T2" fmla="*/ 2 w 2"/>
                    <a:gd name="T3" fmla="*/ 3 h 3"/>
                    <a:gd name="T4" fmla="*/ 1 w 2"/>
                    <a:gd name="T5" fmla="*/ 3 h 3"/>
                    <a:gd name="T6" fmla="*/ 0 w 2"/>
                    <a:gd name="T7" fmla="*/ 3 h 3"/>
                    <a:gd name="T8" fmla="*/ 0 w 2"/>
                    <a:gd name="T9" fmla="*/ 2 h 3"/>
                    <a:gd name="T10" fmla="*/ 0 w 2"/>
                    <a:gd name="T11" fmla="*/ 1 h 3"/>
                    <a:gd name="T12" fmla="*/ 1 w 2"/>
                    <a:gd name="T13" fmla="*/ 0 h 3"/>
                    <a:gd name="T14" fmla="*/ 2 w 2"/>
                    <a:gd name="T15" fmla="*/ 1 h 3"/>
                    <a:gd name="T16" fmla="*/ 2 w 2"/>
                    <a:gd name="T17" fmla="*/ 2 h 3"/>
                    <a:gd name="T18" fmla="*/ 2 w 2"/>
                    <a:gd name="T19" fmla="*/ 3 h 3"/>
                    <a:gd name="T20" fmla="*/ 2 w 2"/>
                    <a:gd name="T21" fmla="*/ 3 h 3"/>
                    <a:gd name="T22" fmla="*/ 2 w 2"/>
                    <a:gd name="T23" fmla="*/ 3 h 3"/>
                    <a:gd name="T24" fmla="*/ 2 w 2"/>
                    <a:gd name="T25" fmla="*/ 2 h 3"/>
                    <a:gd name="T26" fmla="*/ 2 w 2"/>
                    <a:gd name="T27" fmla="*/ 1 h 3"/>
                    <a:gd name="T28" fmla="*/ 1 w 2"/>
                    <a:gd name="T29" fmla="*/ 0 h 3"/>
                    <a:gd name="T30" fmla="*/ 0 w 2"/>
                    <a:gd name="T31" fmla="*/ 1 h 3"/>
                    <a:gd name="T32" fmla="*/ 0 w 2"/>
                    <a:gd name="T33" fmla="*/ 2 h 3"/>
                    <a:gd name="T34" fmla="*/ 0 w 2"/>
                    <a:gd name="T35" fmla="*/ 3 h 3"/>
                    <a:gd name="T36" fmla="*/ 1 w 2"/>
                    <a:gd name="T37" fmla="*/ 3 h 3"/>
                    <a:gd name="T38" fmla="*/ 2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3"/>
                      </a:moveTo>
                      <a:cubicBezTo>
                        <a:pt x="2" y="3"/>
                        <a:pt x="2" y="3"/>
                        <a:pt x="2" y="3"/>
                      </a:cubicBezTo>
                      <a:cubicBezTo>
                        <a:pt x="2" y="3"/>
                        <a:pt x="1" y="3"/>
                        <a:pt x="1" y="3"/>
                      </a:cubicBezTo>
                      <a:cubicBezTo>
                        <a:pt x="1" y="3"/>
                        <a:pt x="0" y="3"/>
                        <a:pt x="0" y="3"/>
                      </a:cubicBezTo>
                      <a:cubicBezTo>
                        <a:pt x="0" y="3"/>
                        <a:pt x="0" y="2"/>
                        <a:pt x="0" y="2"/>
                      </a:cubicBezTo>
                      <a:cubicBezTo>
                        <a:pt x="0" y="1"/>
                        <a:pt x="0" y="1"/>
                        <a:pt x="0" y="1"/>
                      </a:cubicBezTo>
                      <a:cubicBezTo>
                        <a:pt x="0" y="0"/>
                        <a:pt x="1" y="0"/>
                        <a:pt x="1" y="0"/>
                      </a:cubicBezTo>
                      <a:cubicBezTo>
                        <a:pt x="1" y="0"/>
                        <a:pt x="2" y="0"/>
                        <a:pt x="2" y="1"/>
                      </a:cubicBezTo>
                      <a:cubicBezTo>
                        <a:pt x="2" y="1"/>
                        <a:pt x="2" y="1"/>
                        <a:pt x="2" y="2"/>
                      </a:cubicBezTo>
                      <a:cubicBezTo>
                        <a:pt x="2" y="2"/>
                        <a:pt x="2" y="3"/>
                        <a:pt x="2" y="3"/>
                      </a:cubicBezTo>
                      <a:cubicBezTo>
                        <a:pt x="2" y="3"/>
                        <a:pt x="2" y="3"/>
                        <a:pt x="2" y="3"/>
                      </a:cubicBezTo>
                      <a:cubicBezTo>
                        <a:pt x="2" y="3"/>
                        <a:pt x="2" y="3"/>
                        <a:pt x="2" y="3"/>
                      </a:cubicBezTo>
                      <a:cubicBezTo>
                        <a:pt x="2" y="3"/>
                        <a:pt x="2" y="2"/>
                        <a:pt x="2" y="2"/>
                      </a:cubicBezTo>
                      <a:cubicBezTo>
                        <a:pt x="2" y="1"/>
                        <a:pt x="2" y="1"/>
                        <a:pt x="2" y="1"/>
                      </a:cubicBezTo>
                      <a:cubicBezTo>
                        <a:pt x="2" y="0"/>
                        <a:pt x="1" y="0"/>
                        <a:pt x="1" y="0"/>
                      </a:cubicBezTo>
                      <a:cubicBezTo>
                        <a:pt x="1" y="0"/>
                        <a:pt x="0" y="0"/>
                        <a:pt x="0" y="1"/>
                      </a:cubicBezTo>
                      <a:cubicBezTo>
                        <a:pt x="0" y="1"/>
                        <a:pt x="0" y="1"/>
                        <a:pt x="0" y="2"/>
                      </a:cubicBezTo>
                      <a:cubicBezTo>
                        <a:pt x="0" y="2"/>
                        <a:pt x="0" y="3"/>
                        <a:pt x="0" y="3"/>
                      </a:cubicBezTo>
                      <a:cubicBezTo>
                        <a:pt x="0" y="3"/>
                        <a:pt x="1" y="3"/>
                        <a:pt x="1" y="3"/>
                      </a:cubicBezTo>
                      <a:cubicBezTo>
                        <a:pt x="1" y="3"/>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7" name="Freeform 434"/>
                <p:cNvSpPr>
                  <a:spLocks/>
                </p:cNvSpPr>
                <p:nvPr/>
              </p:nvSpPr>
              <p:spPr bwMode="auto">
                <a:xfrm>
                  <a:off x="2203" y="553"/>
                  <a:ext cx="7" cy="10"/>
                </a:xfrm>
                <a:custGeom>
                  <a:avLst/>
                  <a:gdLst>
                    <a:gd name="T0" fmla="*/ 2 w 3"/>
                    <a:gd name="T1" fmla="*/ 3 h 4"/>
                    <a:gd name="T2" fmla="*/ 0 w 3"/>
                    <a:gd name="T3" fmla="*/ 3 h 4"/>
                    <a:gd name="T4" fmla="*/ 0 w 3"/>
                    <a:gd name="T5" fmla="*/ 0 h 4"/>
                    <a:gd name="T6" fmla="*/ 2 w 3"/>
                    <a:gd name="T7" fmla="*/ 0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4"/>
                        <a:pt x="1" y="4"/>
                        <a:pt x="0" y="3"/>
                      </a:cubicBezTo>
                      <a:cubicBezTo>
                        <a:pt x="0" y="2"/>
                        <a:pt x="0" y="1"/>
                        <a:pt x="0" y="0"/>
                      </a:cubicBezTo>
                      <a:cubicBezTo>
                        <a:pt x="1" y="0"/>
                        <a:pt x="2" y="0"/>
                        <a:pt x="2" y="0"/>
                      </a:cubicBezTo>
                      <a:cubicBezTo>
                        <a:pt x="3" y="1"/>
                        <a:pt x="3" y="2"/>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8" name="Freeform 435"/>
                <p:cNvSpPr>
                  <a:spLocks/>
                </p:cNvSpPr>
                <p:nvPr/>
              </p:nvSpPr>
              <p:spPr bwMode="auto">
                <a:xfrm>
                  <a:off x="2203" y="553"/>
                  <a:ext cx="7" cy="10"/>
                </a:xfrm>
                <a:custGeom>
                  <a:avLst/>
                  <a:gdLst>
                    <a:gd name="T0" fmla="*/ 2 w 3"/>
                    <a:gd name="T1" fmla="*/ 3 h 4"/>
                    <a:gd name="T2" fmla="*/ 2 w 3"/>
                    <a:gd name="T3" fmla="*/ 3 h 4"/>
                    <a:gd name="T4" fmla="*/ 1 w 3"/>
                    <a:gd name="T5" fmla="*/ 3 h 4"/>
                    <a:gd name="T6" fmla="*/ 0 w 3"/>
                    <a:gd name="T7" fmla="*/ 3 h 4"/>
                    <a:gd name="T8" fmla="*/ 0 w 3"/>
                    <a:gd name="T9" fmla="*/ 2 h 4"/>
                    <a:gd name="T10" fmla="*/ 0 w 3"/>
                    <a:gd name="T11" fmla="*/ 0 h 4"/>
                    <a:gd name="T12" fmla="*/ 1 w 3"/>
                    <a:gd name="T13" fmla="*/ 0 h 4"/>
                    <a:gd name="T14" fmla="*/ 2 w 3"/>
                    <a:gd name="T15" fmla="*/ 0 h 4"/>
                    <a:gd name="T16" fmla="*/ 3 w 3"/>
                    <a:gd name="T17" fmla="*/ 2 h 4"/>
                    <a:gd name="T18" fmla="*/ 2 w 3"/>
                    <a:gd name="T19" fmla="*/ 3 h 4"/>
                    <a:gd name="T20" fmla="*/ 2 w 3"/>
                    <a:gd name="T21" fmla="*/ 3 h 4"/>
                    <a:gd name="T22" fmla="*/ 2 w 3"/>
                    <a:gd name="T23" fmla="*/ 3 h 4"/>
                    <a:gd name="T24" fmla="*/ 3 w 3"/>
                    <a:gd name="T25" fmla="*/ 2 h 4"/>
                    <a:gd name="T26" fmla="*/ 2 w 3"/>
                    <a:gd name="T27" fmla="*/ 0 h 4"/>
                    <a:gd name="T28" fmla="*/ 1 w 3"/>
                    <a:gd name="T29" fmla="*/ 0 h 4"/>
                    <a:gd name="T30" fmla="*/ 0 w 3"/>
                    <a:gd name="T31" fmla="*/ 0 h 4"/>
                    <a:gd name="T32" fmla="*/ 0 w 3"/>
                    <a:gd name="T33" fmla="*/ 2 h 4"/>
                    <a:gd name="T34" fmla="*/ 0 w 3"/>
                    <a:gd name="T35" fmla="*/ 3 h 4"/>
                    <a:gd name="T36" fmla="*/ 1 w 3"/>
                    <a:gd name="T37" fmla="*/ 3 h 4"/>
                    <a:gd name="T38" fmla="*/ 2 w 3"/>
                    <a:gd name="T3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2" y="3"/>
                      </a:moveTo>
                      <a:cubicBezTo>
                        <a:pt x="2" y="3"/>
                        <a:pt x="2" y="3"/>
                        <a:pt x="2" y="3"/>
                      </a:cubicBezTo>
                      <a:cubicBezTo>
                        <a:pt x="2" y="3"/>
                        <a:pt x="2" y="3"/>
                        <a:pt x="1" y="3"/>
                      </a:cubicBezTo>
                      <a:cubicBezTo>
                        <a:pt x="1" y="3"/>
                        <a:pt x="0" y="3"/>
                        <a:pt x="0" y="3"/>
                      </a:cubicBezTo>
                      <a:cubicBezTo>
                        <a:pt x="0" y="3"/>
                        <a:pt x="0" y="2"/>
                        <a:pt x="0" y="2"/>
                      </a:cubicBezTo>
                      <a:cubicBezTo>
                        <a:pt x="0" y="1"/>
                        <a:pt x="0" y="1"/>
                        <a:pt x="0" y="0"/>
                      </a:cubicBezTo>
                      <a:cubicBezTo>
                        <a:pt x="0" y="0"/>
                        <a:pt x="1" y="0"/>
                        <a:pt x="1" y="0"/>
                      </a:cubicBezTo>
                      <a:cubicBezTo>
                        <a:pt x="2" y="0"/>
                        <a:pt x="2" y="0"/>
                        <a:pt x="2" y="0"/>
                      </a:cubicBezTo>
                      <a:cubicBezTo>
                        <a:pt x="3" y="1"/>
                        <a:pt x="3" y="1"/>
                        <a:pt x="3" y="2"/>
                      </a:cubicBezTo>
                      <a:cubicBezTo>
                        <a:pt x="3" y="2"/>
                        <a:pt x="3" y="3"/>
                        <a:pt x="2" y="3"/>
                      </a:cubicBezTo>
                      <a:cubicBezTo>
                        <a:pt x="2" y="3"/>
                        <a:pt x="2" y="3"/>
                        <a:pt x="2" y="3"/>
                      </a:cubicBezTo>
                      <a:cubicBezTo>
                        <a:pt x="2" y="3"/>
                        <a:pt x="2" y="3"/>
                        <a:pt x="2" y="3"/>
                      </a:cubicBezTo>
                      <a:cubicBezTo>
                        <a:pt x="3" y="3"/>
                        <a:pt x="3" y="2"/>
                        <a:pt x="3" y="2"/>
                      </a:cubicBezTo>
                      <a:cubicBezTo>
                        <a:pt x="3" y="1"/>
                        <a:pt x="3" y="1"/>
                        <a:pt x="2" y="0"/>
                      </a:cubicBezTo>
                      <a:cubicBezTo>
                        <a:pt x="2" y="0"/>
                        <a:pt x="2" y="0"/>
                        <a:pt x="1" y="0"/>
                      </a:cubicBezTo>
                      <a:cubicBezTo>
                        <a:pt x="1" y="0"/>
                        <a:pt x="0" y="0"/>
                        <a:pt x="0" y="0"/>
                      </a:cubicBezTo>
                      <a:cubicBezTo>
                        <a:pt x="0" y="1"/>
                        <a:pt x="0" y="1"/>
                        <a:pt x="0" y="2"/>
                      </a:cubicBezTo>
                      <a:cubicBezTo>
                        <a:pt x="0" y="2"/>
                        <a:pt x="0" y="3"/>
                        <a:pt x="0" y="3"/>
                      </a:cubicBezTo>
                      <a:cubicBezTo>
                        <a:pt x="0" y="3"/>
                        <a:pt x="1" y="3"/>
                        <a:pt x="1" y="3"/>
                      </a:cubicBezTo>
                      <a:cubicBezTo>
                        <a:pt x="2" y="4"/>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09" name="Freeform 436"/>
                <p:cNvSpPr>
                  <a:spLocks/>
                </p:cNvSpPr>
                <p:nvPr/>
              </p:nvSpPr>
              <p:spPr bwMode="auto">
                <a:xfrm>
                  <a:off x="2220" y="539"/>
                  <a:ext cx="4" cy="7"/>
                </a:xfrm>
                <a:custGeom>
                  <a:avLst/>
                  <a:gdLst>
                    <a:gd name="T0" fmla="*/ 1 w 2"/>
                    <a:gd name="T1" fmla="*/ 3 h 3"/>
                    <a:gd name="T2" fmla="*/ 0 w 2"/>
                    <a:gd name="T3" fmla="*/ 3 h 3"/>
                    <a:gd name="T4" fmla="*/ 0 w 2"/>
                    <a:gd name="T5" fmla="*/ 1 h 3"/>
                    <a:gd name="T6" fmla="*/ 1 w 2"/>
                    <a:gd name="T7" fmla="*/ 1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1" y="3"/>
                        <a:pt x="0" y="3"/>
                        <a:pt x="0" y="3"/>
                      </a:cubicBezTo>
                      <a:cubicBezTo>
                        <a:pt x="0" y="2"/>
                        <a:pt x="0" y="1"/>
                        <a:pt x="0" y="1"/>
                      </a:cubicBezTo>
                      <a:cubicBezTo>
                        <a:pt x="0" y="0"/>
                        <a:pt x="1" y="0"/>
                        <a:pt x="1" y="1"/>
                      </a:cubicBezTo>
                      <a:cubicBezTo>
                        <a:pt x="2" y="1"/>
                        <a:pt x="2" y="2"/>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0" name="Freeform 437"/>
                <p:cNvSpPr>
                  <a:spLocks/>
                </p:cNvSpPr>
                <p:nvPr/>
              </p:nvSpPr>
              <p:spPr bwMode="auto">
                <a:xfrm>
                  <a:off x="2220" y="539"/>
                  <a:ext cx="4" cy="7"/>
                </a:xfrm>
                <a:custGeom>
                  <a:avLst/>
                  <a:gdLst>
                    <a:gd name="T0" fmla="*/ 1 w 2"/>
                    <a:gd name="T1" fmla="*/ 3 h 3"/>
                    <a:gd name="T2" fmla="*/ 1 w 2"/>
                    <a:gd name="T3" fmla="*/ 3 h 3"/>
                    <a:gd name="T4" fmla="*/ 1 w 2"/>
                    <a:gd name="T5" fmla="*/ 3 h 3"/>
                    <a:gd name="T6" fmla="*/ 0 w 2"/>
                    <a:gd name="T7" fmla="*/ 3 h 3"/>
                    <a:gd name="T8" fmla="*/ 0 w 2"/>
                    <a:gd name="T9" fmla="*/ 2 h 3"/>
                    <a:gd name="T10" fmla="*/ 0 w 2"/>
                    <a:gd name="T11" fmla="*/ 1 h 3"/>
                    <a:gd name="T12" fmla="*/ 1 w 2"/>
                    <a:gd name="T13" fmla="*/ 0 h 3"/>
                    <a:gd name="T14" fmla="*/ 1 w 2"/>
                    <a:gd name="T15" fmla="*/ 1 h 3"/>
                    <a:gd name="T16" fmla="*/ 2 w 2"/>
                    <a:gd name="T17" fmla="*/ 2 h 3"/>
                    <a:gd name="T18" fmla="*/ 1 w 2"/>
                    <a:gd name="T19" fmla="*/ 3 h 3"/>
                    <a:gd name="T20" fmla="*/ 1 w 2"/>
                    <a:gd name="T21" fmla="*/ 3 h 3"/>
                    <a:gd name="T22" fmla="*/ 1 w 2"/>
                    <a:gd name="T23" fmla="*/ 3 h 3"/>
                    <a:gd name="T24" fmla="*/ 2 w 2"/>
                    <a:gd name="T25" fmla="*/ 2 h 3"/>
                    <a:gd name="T26" fmla="*/ 1 w 2"/>
                    <a:gd name="T27" fmla="*/ 1 h 3"/>
                    <a:gd name="T28" fmla="*/ 1 w 2"/>
                    <a:gd name="T29" fmla="*/ 0 h 3"/>
                    <a:gd name="T30" fmla="*/ 0 w 2"/>
                    <a:gd name="T31" fmla="*/ 1 h 3"/>
                    <a:gd name="T32" fmla="*/ 0 w 2"/>
                    <a:gd name="T33" fmla="*/ 2 h 3"/>
                    <a:gd name="T34" fmla="*/ 0 w 2"/>
                    <a:gd name="T35" fmla="*/ 3 h 3"/>
                    <a:gd name="T36" fmla="*/ 1 w 2"/>
                    <a:gd name="T37" fmla="*/ 3 h 3"/>
                    <a:gd name="T38" fmla="*/ 1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1" y="3"/>
                      </a:move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0"/>
                        <a:pt x="1" y="0"/>
                      </a:cubicBezTo>
                      <a:cubicBezTo>
                        <a:pt x="1" y="0"/>
                        <a:pt x="1" y="1"/>
                        <a:pt x="1" y="1"/>
                      </a:cubicBezTo>
                      <a:cubicBezTo>
                        <a:pt x="2" y="1"/>
                        <a:pt x="2" y="1"/>
                        <a:pt x="2" y="2"/>
                      </a:cubicBezTo>
                      <a:cubicBezTo>
                        <a:pt x="2" y="2"/>
                        <a:pt x="2" y="2"/>
                        <a:pt x="1" y="3"/>
                      </a:cubicBezTo>
                      <a:cubicBezTo>
                        <a:pt x="1" y="3"/>
                        <a:pt x="1" y="3"/>
                        <a:pt x="1" y="3"/>
                      </a:cubicBezTo>
                      <a:cubicBezTo>
                        <a:pt x="1" y="3"/>
                        <a:pt x="1" y="3"/>
                        <a:pt x="1" y="3"/>
                      </a:cubicBezTo>
                      <a:cubicBezTo>
                        <a:pt x="2" y="2"/>
                        <a:pt x="2" y="2"/>
                        <a:pt x="2" y="2"/>
                      </a:cubicBezTo>
                      <a:cubicBezTo>
                        <a:pt x="2" y="1"/>
                        <a:pt x="2" y="1"/>
                        <a:pt x="1" y="1"/>
                      </a:cubicBezTo>
                      <a:cubicBezTo>
                        <a:pt x="1" y="1"/>
                        <a:pt x="1" y="0"/>
                        <a:pt x="1" y="0"/>
                      </a:cubicBezTo>
                      <a:cubicBezTo>
                        <a:pt x="0" y="0"/>
                        <a:pt x="0" y="1"/>
                        <a:pt x="0" y="1"/>
                      </a:cubicBezTo>
                      <a:cubicBezTo>
                        <a:pt x="0" y="1"/>
                        <a:pt x="0" y="1"/>
                        <a:pt x="0" y="2"/>
                      </a:cubicBezTo>
                      <a:cubicBezTo>
                        <a:pt x="0" y="2"/>
                        <a:pt x="0" y="2"/>
                        <a:pt x="0" y="3"/>
                      </a:cubicBezTo>
                      <a:cubicBezTo>
                        <a:pt x="0" y="3"/>
                        <a:pt x="0" y="3"/>
                        <a:pt x="1" y="3"/>
                      </a:cubicBezTo>
                      <a:cubicBezTo>
                        <a:pt x="1" y="3"/>
                        <a:pt x="1" y="3"/>
                        <a:pt x="1"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1" name="Freeform 438"/>
                <p:cNvSpPr>
                  <a:spLocks/>
                </p:cNvSpPr>
                <p:nvPr/>
              </p:nvSpPr>
              <p:spPr bwMode="auto">
                <a:xfrm>
                  <a:off x="2224" y="534"/>
                  <a:ext cx="3" cy="5"/>
                </a:xfrm>
                <a:custGeom>
                  <a:avLst/>
                  <a:gdLst>
                    <a:gd name="T0" fmla="*/ 1 w 1"/>
                    <a:gd name="T1" fmla="*/ 2 h 2"/>
                    <a:gd name="T2" fmla="*/ 0 w 1"/>
                    <a:gd name="T3" fmla="*/ 2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0" y="2"/>
                        <a:pt x="0" y="2"/>
                      </a:cubicBezTo>
                      <a:cubicBezTo>
                        <a:pt x="0" y="1"/>
                        <a:pt x="0" y="1"/>
                        <a:pt x="0" y="0"/>
                      </a:cubicBezTo>
                      <a:cubicBezTo>
                        <a:pt x="0" y="0"/>
                        <a:pt x="1" y="0"/>
                        <a:pt x="1" y="0"/>
                      </a:cubicBezTo>
                      <a:cubicBezTo>
                        <a:pt x="1" y="1"/>
                        <a:pt x="1" y="1"/>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2" name="Freeform 439"/>
                <p:cNvSpPr>
                  <a:spLocks/>
                </p:cNvSpPr>
                <p:nvPr/>
              </p:nvSpPr>
              <p:spPr bwMode="auto">
                <a:xfrm>
                  <a:off x="2224" y="534"/>
                  <a:ext cx="3" cy="5"/>
                </a:xfrm>
                <a:custGeom>
                  <a:avLst/>
                  <a:gdLst>
                    <a:gd name="T0" fmla="*/ 1 w 1"/>
                    <a:gd name="T1" fmla="*/ 2 h 2"/>
                    <a:gd name="T2" fmla="*/ 1 w 1"/>
                    <a:gd name="T3" fmla="*/ 2 h 2"/>
                    <a:gd name="T4" fmla="*/ 0 w 1"/>
                    <a:gd name="T5" fmla="*/ 2 h 2"/>
                    <a:gd name="T6" fmla="*/ 0 w 1"/>
                    <a:gd name="T7" fmla="*/ 2 h 2"/>
                    <a:gd name="T8" fmla="*/ 0 w 1"/>
                    <a:gd name="T9" fmla="*/ 1 h 2"/>
                    <a:gd name="T10" fmla="*/ 0 w 1"/>
                    <a:gd name="T11" fmla="*/ 0 h 2"/>
                    <a:gd name="T12" fmla="*/ 0 w 1"/>
                    <a:gd name="T13" fmla="*/ 0 h 2"/>
                    <a:gd name="T14" fmla="*/ 1 w 1"/>
                    <a:gd name="T15" fmla="*/ 0 h 2"/>
                    <a:gd name="T16" fmla="*/ 1 w 1"/>
                    <a:gd name="T17" fmla="*/ 1 h 2"/>
                    <a:gd name="T18" fmla="*/ 1 w 1"/>
                    <a:gd name="T19" fmla="*/ 2 h 2"/>
                    <a:gd name="T20" fmla="*/ 1 w 1"/>
                    <a:gd name="T21" fmla="*/ 2 h 2"/>
                    <a:gd name="T22" fmla="*/ 1 w 1"/>
                    <a:gd name="T23" fmla="*/ 2 h 2"/>
                    <a:gd name="T24" fmla="*/ 1 w 1"/>
                    <a:gd name="T25" fmla="*/ 1 h 2"/>
                    <a:gd name="T26" fmla="*/ 1 w 1"/>
                    <a:gd name="T27" fmla="*/ 0 h 2"/>
                    <a:gd name="T28" fmla="*/ 0 w 1"/>
                    <a:gd name="T29" fmla="*/ 0 h 2"/>
                    <a:gd name="T30" fmla="*/ 0 w 1"/>
                    <a:gd name="T31" fmla="*/ 0 h 2"/>
                    <a:gd name="T32" fmla="*/ 0 w 1"/>
                    <a:gd name="T33" fmla="*/ 1 h 2"/>
                    <a:gd name="T34" fmla="*/ 0 w 1"/>
                    <a:gd name="T35" fmla="*/ 2 h 2"/>
                    <a:gd name="T36" fmla="*/ 0 w 1"/>
                    <a:gd name="T37" fmla="*/ 2 h 2"/>
                    <a:gd name="T38" fmla="*/ 1 w 1"/>
                    <a:gd name="T3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2"/>
                      </a:moveTo>
                      <a:cubicBezTo>
                        <a:pt x="1" y="2"/>
                        <a:pt x="1" y="2"/>
                        <a:pt x="1" y="2"/>
                      </a:cubicBezTo>
                      <a:cubicBezTo>
                        <a:pt x="1" y="2"/>
                        <a:pt x="1" y="2"/>
                        <a:pt x="0" y="2"/>
                      </a:cubicBezTo>
                      <a:cubicBezTo>
                        <a:pt x="0" y="2"/>
                        <a:pt x="0" y="2"/>
                        <a:pt x="0" y="2"/>
                      </a:cubicBezTo>
                      <a:cubicBezTo>
                        <a:pt x="0" y="1"/>
                        <a:pt x="0" y="1"/>
                        <a:pt x="0" y="1"/>
                      </a:cubicBezTo>
                      <a:cubicBezTo>
                        <a:pt x="0" y="1"/>
                        <a:pt x="0" y="0"/>
                        <a:pt x="0" y="0"/>
                      </a:cubicBezTo>
                      <a:cubicBezTo>
                        <a:pt x="0" y="0"/>
                        <a:pt x="0" y="0"/>
                        <a:pt x="0" y="0"/>
                      </a:cubicBezTo>
                      <a:cubicBezTo>
                        <a:pt x="1" y="0"/>
                        <a:pt x="1" y="0"/>
                        <a:pt x="1" y="0"/>
                      </a:cubicBezTo>
                      <a:cubicBezTo>
                        <a:pt x="1" y="0"/>
                        <a:pt x="1" y="1"/>
                        <a:pt x="1" y="1"/>
                      </a:cubicBezTo>
                      <a:cubicBezTo>
                        <a:pt x="1" y="1"/>
                        <a:pt x="1" y="1"/>
                        <a:pt x="1" y="2"/>
                      </a:cubicBezTo>
                      <a:cubicBezTo>
                        <a:pt x="1" y="2"/>
                        <a:pt x="1" y="2"/>
                        <a:pt x="1" y="2"/>
                      </a:cubicBezTo>
                      <a:cubicBezTo>
                        <a:pt x="1" y="2"/>
                        <a:pt x="1" y="2"/>
                        <a:pt x="1" y="2"/>
                      </a:cubicBezTo>
                      <a:cubicBezTo>
                        <a:pt x="1" y="1"/>
                        <a:pt x="1" y="1"/>
                        <a:pt x="1" y="1"/>
                      </a:cubicBezTo>
                      <a:cubicBezTo>
                        <a:pt x="1" y="1"/>
                        <a:pt x="1" y="0"/>
                        <a:pt x="1" y="0"/>
                      </a:cubicBezTo>
                      <a:cubicBezTo>
                        <a:pt x="1" y="0"/>
                        <a:pt x="1" y="0"/>
                        <a:pt x="0" y="0"/>
                      </a:cubicBezTo>
                      <a:cubicBezTo>
                        <a:pt x="0" y="0"/>
                        <a:pt x="0" y="0"/>
                        <a:pt x="0" y="0"/>
                      </a:cubicBezTo>
                      <a:cubicBezTo>
                        <a:pt x="0" y="0"/>
                        <a:pt x="0" y="1"/>
                        <a:pt x="0" y="1"/>
                      </a:cubicBezTo>
                      <a:cubicBezTo>
                        <a:pt x="0" y="1"/>
                        <a:pt x="0" y="1"/>
                        <a:pt x="0" y="2"/>
                      </a:cubicBezTo>
                      <a:cubicBezTo>
                        <a:pt x="0" y="2"/>
                        <a:pt x="0" y="2"/>
                        <a:pt x="0" y="2"/>
                      </a:cubicBezTo>
                      <a:cubicBezTo>
                        <a:pt x="1" y="2"/>
                        <a:pt x="1" y="2"/>
                        <a:pt x="1" y="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3" name="Freeform 440"/>
                <p:cNvSpPr>
                  <a:spLocks/>
                </p:cNvSpPr>
                <p:nvPr/>
              </p:nvSpPr>
              <p:spPr bwMode="auto">
                <a:xfrm>
                  <a:off x="2227" y="527"/>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2"/>
                        <a:pt x="0" y="2"/>
                        <a:pt x="0" y="1"/>
                      </a:cubicBezTo>
                      <a:cubicBezTo>
                        <a:pt x="0" y="1"/>
                        <a:pt x="0" y="1"/>
                        <a:pt x="0" y="0"/>
                      </a:cubicBezTo>
                      <a:cubicBezTo>
                        <a:pt x="0" y="0"/>
                        <a:pt x="1" y="0"/>
                        <a:pt x="1" y="0"/>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4" name="Freeform 441"/>
                <p:cNvSpPr>
                  <a:spLocks/>
                </p:cNvSpPr>
                <p:nvPr/>
              </p:nvSpPr>
              <p:spPr bwMode="auto">
                <a:xfrm>
                  <a:off x="2227" y="527"/>
                  <a:ext cx="2" cy="5"/>
                </a:xfrm>
                <a:custGeom>
                  <a:avLst/>
                  <a:gdLst>
                    <a:gd name="T0" fmla="*/ 1 w 1"/>
                    <a:gd name="T1" fmla="*/ 1 h 2"/>
                    <a:gd name="T2" fmla="*/ 1 w 1"/>
                    <a:gd name="T3" fmla="*/ 1 h 2"/>
                    <a:gd name="T4" fmla="*/ 1 w 1"/>
                    <a:gd name="T5" fmla="*/ 2 h 2"/>
                    <a:gd name="T6" fmla="*/ 0 w 1"/>
                    <a:gd name="T7" fmla="*/ 1 h 2"/>
                    <a:gd name="T8" fmla="*/ 0 w 1"/>
                    <a:gd name="T9" fmla="*/ 1 h 2"/>
                    <a:gd name="T10" fmla="*/ 0 w 1"/>
                    <a:gd name="T11" fmla="*/ 0 h 2"/>
                    <a:gd name="T12" fmla="*/ 0 w 1"/>
                    <a:gd name="T13" fmla="*/ 0 h 2"/>
                    <a:gd name="T14" fmla="*/ 1 w 1"/>
                    <a:gd name="T15" fmla="*/ 0 h 2"/>
                    <a:gd name="T16" fmla="*/ 1 w 1"/>
                    <a:gd name="T17" fmla="*/ 1 h 2"/>
                    <a:gd name="T18" fmla="*/ 1 w 1"/>
                    <a:gd name="T19" fmla="*/ 1 h 2"/>
                    <a:gd name="T20" fmla="*/ 1 w 1"/>
                    <a:gd name="T21" fmla="*/ 1 h 2"/>
                    <a:gd name="T22" fmla="*/ 1 w 1"/>
                    <a:gd name="T23" fmla="*/ 1 h 2"/>
                    <a:gd name="T24" fmla="*/ 1 w 1"/>
                    <a:gd name="T25" fmla="*/ 1 h 2"/>
                    <a:gd name="T26" fmla="*/ 1 w 1"/>
                    <a:gd name="T27" fmla="*/ 0 h 2"/>
                    <a:gd name="T28" fmla="*/ 0 w 1"/>
                    <a:gd name="T29" fmla="*/ 0 h 2"/>
                    <a:gd name="T30" fmla="*/ 0 w 1"/>
                    <a:gd name="T31" fmla="*/ 0 h 2"/>
                    <a:gd name="T32" fmla="*/ 0 w 1"/>
                    <a:gd name="T33" fmla="*/ 1 h 2"/>
                    <a:gd name="T34" fmla="*/ 0 w 1"/>
                    <a:gd name="T35" fmla="*/ 1 h 2"/>
                    <a:gd name="T36" fmla="*/ 1 w 1"/>
                    <a:gd name="T37" fmla="*/ 2 h 2"/>
                    <a:gd name="T38" fmla="*/ 1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1"/>
                      </a:moveTo>
                      <a:cubicBezTo>
                        <a:pt x="1" y="1"/>
                        <a:pt x="1" y="1"/>
                        <a:pt x="1" y="1"/>
                      </a:cubicBezTo>
                      <a:cubicBezTo>
                        <a:pt x="1" y="2"/>
                        <a:pt x="1" y="2"/>
                        <a:pt x="1" y="2"/>
                      </a:cubicBezTo>
                      <a:cubicBezTo>
                        <a:pt x="0" y="2"/>
                        <a:pt x="0" y="2"/>
                        <a:pt x="0" y="1"/>
                      </a:cubicBezTo>
                      <a:cubicBezTo>
                        <a:pt x="0" y="1"/>
                        <a:pt x="0" y="1"/>
                        <a:pt x="0" y="1"/>
                      </a:cubicBezTo>
                      <a:cubicBezTo>
                        <a:pt x="0" y="1"/>
                        <a:pt x="0" y="1"/>
                        <a:pt x="0" y="0"/>
                      </a:cubicBezTo>
                      <a:cubicBezTo>
                        <a:pt x="0" y="0"/>
                        <a:pt x="0" y="0"/>
                        <a:pt x="0"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1" y="0"/>
                        <a:pt x="1" y="0"/>
                        <a:pt x="0" y="0"/>
                      </a:cubicBezTo>
                      <a:cubicBezTo>
                        <a:pt x="0" y="0"/>
                        <a:pt x="0" y="0"/>
                        <a:pt x="0" y="0"/>
                      </a:cubicBezTo>
                      <a:cubicBezTo>
                        <a:pt x="0" y="1"/>
                        <a:pt x="0" y="1"/>
                        <a:pt x="0" y="1"/>
                      </a:cubicBezTo>
                      <a:cubicBezTo>
                        <a:pt x="0" y="1"/>
                        <a:pt x="0" y="1"/>
                        <a:pt x="0" y="1"/>
                      </a:cubicBezTo>
                      <a:cubicBezTo>
                        <a:pt x="0" y="2"/>
                        <a:pt x="0" y="2"/>
                        <a:pt x="1" y="2"/>
                      </a:cubicBezTo>
                      <a:cubicBezTo>
                        <a:pt x="1" y="2"/>
                        <a:pt x="1" y="2"/>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5" name="Freeform 442"/>
                <p:cNvSpPr>
                  <a:spLocks/>
                </p:cNvSpPr>
                <p:nvPr/>
              </p:nvSpPr>
              <p:spPr bwMode="auto">
                <a:xfrm>
                  <a:off x="2168" y="560"/>
                  <a:ext cx="9" cy="12"/>
                </a:xfrm>
                <a:custGeom>
                  <a:avLst/>
                  <a:gdLst>
                    <a:gd name="T0" fmla="*/ 3 w 4"/>
                    <a:gd name="T1" fmla="*/ 4 h 5"/>
                    <a:gd name="T2" fmla="*/ 0 w 4"/>
                    <a:gd name="T3" fmla="*/ 3 h 5"/>
                    <a:gd name="T4" fmla="*/ 1 w 4"/>
                    <a:gd name="T5" fmla="*/ 1 h 5"/>
                    <a:gd name="T6" fmla="*/ 3 w 4"/>
                    <a:gd name="T7" fmla="*/ 1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1" y="4"/>
                        <a:pt x="0" y="3"/>
                      </a:cubicBezTo>
                      <a:cubicBezTo>
                        <a:pt x="0" y="2"/>
                        <a:pt x="0" y="1"/>
                        <a:pt x="1" y="1"/>
                      </a:cubicBezTo>
                      <a:cubicBezTo>
                        <a:pt x="1" y="0"/>
                        <a:pt x="2" y="0"/>
                        <a:pt x="3" y="1"/>
                      </a:cubicBezTo>
                      <a:cubicBezTo>
                        <a:pt x="4" y="2"/>
                        <a:pt x="3" y="3"/>
                        <a:pt x="3"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6" name="Freeform 443"/>
                <p:cNvSpPr>
                  <a:spLocks/>
                </p:cNvSpPr>
                <p:nvPr/>
              </p:nvSpPr>
              <p:spPr bwMode="auto">
                <a:xfrm>
                  <a:off x="2168" y="560"/>
                  <a:ext cx="7" cy="10"/>
                </a:xfrm>
                <a:custGeom>
                  <a:avLst/>
                  <a:gdLst>
                    <a:gd name="T0" fmla="*/ 3 w 3"/>
                    <a:gd name="T1" fmla="*/ 4 h 4"/>
                    <a:gd name="T2" fmla="*/ 3 w 3"/>
                    <a:gd name="T3" fmla="*/ 4 h 4"/>
                    <a:gd name="T4" fmla="*/ 1 w 3"/>
                    <a:gd name="T5" fmla="*/ 4 h 4"/>
                    <a:gd name="T6" fmla="*/ 0 w 3"/>
                    <a:gd name="T7" fmla="*/ 3 h 4"/>
                    <a:gd name="T8" fmla="*/ 0 w 3"/>
                    <a:gd name="T9" fmla="*/ 2 h 4"/>
                    <a:gd name="T10" fmla="*/ 1 w 3"/>
                    <a:gd name="T11" fmla="*/ 1 h 4"/>
                    <a:gd name="T12" fmla="*/ 2 w 3"/>
                    <a:gd name="T13" fmla="*/ 0 h 4"/>
                    <a:gd name="T14" fmla="*/ 3 w 3"/>
                    <a:gd name="T15" fmla="*/ 1 h 4"/>
                    <a:gd name="T16" fmla="*/ 3 w 3"/>
                    <a:gd name="T17" fmla="*/ 3 h 4"/>
                    <a:gd name="T18" fmla="*/ 3 w 3"/>
                    <a:gd name="T19" fmla="*/ 4 h 4"/>
                    <a:gd name="T20" fmla="*/ 3 w 3"/>
                    <a:gd name="T21" fmla="*/ 4 h 4"/>
                    <a:gd name="T22" fmla="*/ 3 w 3"/>
                    <a:gd name="T23" fmla="*/ 4 h 4"/>
                    <a:gd name="T24" fmla="*/ 3 w 3"/>
                    <a:gd name="T25" fmla="*/ 3 h 4"/>
                    <a:gd name="T26" fmla="*/ 3 w 3"/>
                    <a:gd name="T27" fmla="*/ 1 h 4"/>
                    <a:gd name="T28" fmla="*/ 2 w 3"/>
                    <a:gd name="T29" fmla="*/ 0 h 4"/>
                    <a:gd name="T30" fmla="*/ 1 w 3"/>
                    <a:gd name="T31" fmla="*/ 1 h 4"/>
                    <a:gd name="T32" fmla="*/ 0 w 3"/>
                    <a:gd name="T33" fmla="*/ 2 h 4"/>
                    <a:gd name="T34" fmla="*/ 0 w 3"/>
                    <a:gd name="T35" fmla="*/ 3 h 4"/>
                    <a:gd name="T36" fmla="*/ 1 w 3"/>
                    <a:gd name="T37" fmla="*/ 4 h 4"/>
                    <a:gd name="T38" fmla="*/ 3 w 3"/>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3" y="4"/>
                      </a:moveTo>
                      <a:cubicBezTo>
                        <a:pt x="3" y="4"/>
                        <a:pt x="3" y="4"/>
                        <a:pt x="3" y="4"/>
                      </a:cubicBezTo>
                      <a:cubicBezTo>
                        <a:pt x="2" y="4"/>
                        <a:pt x="2" y="4"/>
                        <a:pt x="1" y="4"/>
                      </a:cubicBezTo>
                      <a:cubicBezTo>
                        <a:pt x="1" y="4"/>
                        <a:pt x="1" y="4"/>
                        <a:pt x="0" y="3"/>
                      </a:cubicBezTo>
                      <a:cubicBezTo>
                        <a:pt x="0" y="3"/>
                        <a:pt x="0" y="2"/>
                        <a:pt x="0" y="2"/>
                      </a:cubicBezTo>
                      <a:cubicBezTo>
                        <a:pt x="0" y="1"/>
                        <a:pt x="0" y="1"/>
                        <a:pt x="1" y="1"/>
                      </a:cubicBezTo>
                      <a:cubicBezTo>
                        <a:pt x="1" y="0"/>
                        <a:pt x="1" y="0"/>
                        <a:pt x="2" y="0"/>
                      </a:cubicBezTo>
                      <a:cubicBezTo>
                        <a:pt x="2" y="0"/>
                        <a:pt x="3" y="1"/>
                        <a:pt x="3" y="1"/>
                      </a:cubicBezTo>
                      <a:cubicBezTo>
                        <a:pt x="3" y="2"/>
                        <a:pt x="3" y="2"/>
                        <a:pt x="3" y="3"/>
                      </a:cubicBezTo>
                      <a:cubicBezTo>
                        <a:pt x="3" y="3"/>
                        <a:pt x="3" y="4"/>
                        <a:pt x="3" y="4"/>
                      </a:cubicBezTo>
                      <a:cubicBezTo>
                        <a:pt x="3" y="4"/>
                        <a:pt x="3" y="4"/>
                        <a:pt x="3" y="4"/>
                      </a:cubicBezTo>
                      <a:cubicBezTo>
                        <a:pt x="3" y="4"/>
                        <a:pt x="3" y="4"/>
                        <a:pt x="3" y="4"/>
                      </a:cubicBezTo>
                      <a:cubicBezTo>
                        <a:pt x="3" y="4"/>
                        <a:pt x="3" y="3"/>
                        <a:pt x="3" y="3"/>
                      </a:cubicBezTo>
                      <a:cubicBezTo>
                        <a:pt x="3" y="2"/>
                        <a:pt x="3" y="1"/>
                        <a:pt x="3" y="1"/>
                      </a:cubicBezTo>
                      <a:cubicBezTo>
                        <a:pt x="3" y="1"/>
                        <a:pt x="2" y="0"/>
                        <a:pt x="2" y="0"/>
                      </a:cubicBezTo>
                      <a:cubicBezTo>
                        <a:pt x="1" y="0"/>
                        <a:pt x="1" y="0"/>
                        <a:pt x="1" y="1"/>
                      </a:cubicBezTo>
                      <a:cubicBezTo>
                        <a:pt x="0" y="1"/>
                        <a:pt x="0" y="1"/>
                        <a:pt x="0" y="2"/>
                      </a:cubicBezTo>
                      <a:cubicBezTo>
                        <a:pt x="0" y="2"/>
                        <a:pt x="0" y="3"/>
                        <a:pt x="0" y="3"/>
                      </a:cubicBezTo>
                      <a:cubicBezTo>
                        <a:pt x="0" y="4"/>
                        <a:pt x="1" y="4"/>
                        <a:pt x="1" y="4"/>
                      </a:cubicBezTo>
                      <a:cubicBezTo>
                        <a:pt x="2" y="4"/>
                        <a:pt x="2" y="4"/>
                        <a:pt x="3"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7" name="Freeform 444"/>
                <p:cNvSpPr>
                  <a:spLocks/>
                </p:cNvSpPr>
                <p:nvPr/>
              </p:nvSpPr>
              <p:spPr bwMode="auto">
                <a:xfrm>
                  <a:off x="2229" y="520"/>
                  <a:ext cx="2" cy="5"/>
                </a:xfrm>
                <a:custGeom>
                  <a:avLst/>
                  <a:gdLst>
                    <a:gd name="T0" fmla="*/ 1 w 1"/>
                    <a:gd name="T1" fmla="*/ 1 h 2"/>
                    <a:gd name="T2" fmla="*/ 0 w 1"/>
                    <a:gd name="T3" fmla="*/ 1 h 2"/>
                    <a:gd name="T4" fmla="*/ 0 w 1"/>
                    <a:gd name="T5" fmla="*/ 0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0" y="2"/>
                        <a:pt x="0" y="2"/>
                        <a:pt x="0" y="1"/>
                      </a:cubicBezTo>
                      <a:cubicBezTo>
                        <a:pt x="0" y="1"/>
                        <a:pt x="0" y="1"/>
                        <a:pt x="0" y="0"/>
                      </a:cubicBezTo>
                      <a:cubicBezTo>
                        <a:pt x="0" y="0"/>
                        <a:pt x="0" y="0"/>
                        <a:pt x="1" y="0"/>
                      </a:cubicBezTo>
                      <a:cubicBezTo>
                        <a:pt x="1" y="1"/>
                        <a:pt x="1" y="1"/>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8" name="Freeform 445"/>
                <p:cNvSpPr>
                  <a:spLocks/>
                </p:cNvSpPr>
                <p:nvPr/>
              </p:nvSpPr>
              <p:spPr bwMode="auto">
                <a:xfrm>
                  <a:off x="2229" y="520"/>
                  <a:ext cx="2" cy="5"/>
                </a:xfrm>
                <a:custGeom>
                  <a:avLst/>
                  <a:gdLst>
                    <a:gd name="T0" fmla="*/ 1 w 1"/>
                    <a:gd name="T1" fmla="*/ 1 h 2"/>
                    <a:gd name="T2" fmla="*/ 1 w 1"/>
                    <a:gd name="T3" fmla="*/ 1 h 2"/>
                    <a:gd name="T4" fmla="*/ 0 w 1"/>
                    <a:gd name="T5" fmla="*/ 2 h 2"/>
                    <a:gd name="T6" fmla="*/ 0 w 1"/>
                    <a:gd name="T7" fmla="*/ 1 h 2"/>
                    <a:gd name="T8" fmla="*/ 0 w 1"/>
                    <a:gd name="T9" fmla="*/ 1 h 2"/>
                    <a:gd name="T10" fmla="*/ 0 w 1"/>
                    <a:gd name="T11" fmla="*/ 0 h 2"/>
                    <a:gd name="T12" fmla="*/ 0 w 1"/>
                    <a:gd name="T13" fmla="*/ 0 h 2"/>
                    <a:gd name="T14" fmla="*/ 1 w 1"/>
                    <a:gd name="T15" fmla="*/ 0 h 2"/>
                    <a:gd name="T16" fmla="*/ 1 w 1"/>
                    <a:gd name="T17" fmla="*/ 1 h 2"/>
                    <a:gd name="T18" fmla="*/ 1 w 1"/>
                    <a:gd name="T19" fmla="*/ 1 h 2"/>
                    <a:gd name="T20" fmla="*/ 1 w 1"/>
                    <a:gd name="T21" fmla="*/ 1 h 2"/>
                    <a:gd name="T22" fmla="*/ 1 w 1"/>
                    <a:gd name="T23" fmla="*/ 1 h 2"/>
                    <a:gd name="T24" fmla="*/ 1 w 1"/>
                    <a:gd name="T25" fmla="*/ 1 h 2"/>
                    <a:gd name="T26" fmla="*/ 1 w 1"/>
                    <a:gd name="T27" fmla="*/ 0 h 2"/>
                    <a:gd name="T28" fmla="*/ 0 w 1"/>
                    <a:gd name="T29" fmla="*/ 0 h 2"/>
                    <a:gd name="T30" fmla="*/ 0 w 1"/>
                    <a:gd name="T31" fmla="*/ 0 h 2"/>
                    <a:gd name="T32" fmla="*/ 0 w 1"/>
                    <a:gd name="T33" fmla="*/ 1 h 2"/>
                    <a:gd name="T34" fmla="*/ 0 w 1"/>
                    <a:gd name="T35" fmla="*/ 1 h 2"/>
                    <a:gd name="T36" fmla="*/ 0 w 1"/>
                    <a:gd name="T37" fmla="*/ 2 h 2"/>
                    <a:gd name="T38" fmla="*/ 1 w 1"/>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1" y="1"/>
                      </a:moveTo>
                      <a:cubicBezTo>
                        <a:pt x="1" y="1"/>
                        <a:pt x="1" y="1"/>
                        <a:pt x="1" y="1"/>
                      </a:cubicBezTo>
                      <a:cubicBezTo>
                        <a:pt x="1" y="2"/>
                        <a:pt x="0" y="2"/>
                        <a:pt x="0" y="2"/>
                      </a:cubicBezTo>
                      <a:cubicBezTo>
                        <a:pt x="0" y="2"/>
                        <a:pt x="0" y="2"/>
                        <a:pt x="0" y="1"/>
                      </a:cubicBezTo>
                      <a:cubicBezTo>
                        <a:pt x="0" y="1"/>
                        <a:pt x="0" y="1"/>
                        <a:pt x="0" y="1"/>
                      </a:cubicBezTo>
                      <a:cubicBezTo>
                        <a:pt x="0" y="1"/>
                        <a:pt x="0" y="1"/>
                        <a:pt x="0" y="0"/>
                      </a:cubicBezTo>
                      <a:cubicBezTo>
                        <a:pt x="0" y="0"/>
                        <a:pt x="0" y="0"/>
                        <a:pt x="0" y="0"/>
                      </a:cubicBezTo>
                      <a:cubicBezTo>
                        <a:pt x="0" y="0"/>
                        <a:pt x="0"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0"/>
                      </a:cubicBezTo>
                      <a:cubicBezTo>
                        <a:pt x="0" y="0"/>
                        <a:pt x="0" y="0"/>
                        <a:pt x="0" y="0"/>
                      </a:cubicBezTo>
                      <a:cubicBezTo>
                        <a:pt x="0" y="0"/>
                        <a:pt x="0" y="0"/>
                        <a:pt x="0" y="0"/>
                      </a:cubicBezTo>
                      <a:cubicBezTo>
                        <a:pt x="0" y="1"/>
                        <a:pt x="0" y="1"/>
                        <a:pt x="0" y="1"/>
                      </a:cubicBezTo>
                      <a:cubicBezTo>
                        <a:pt x="0" y="1"/>
                        <a:pt x="0" y="1"/>
                        <a:pt x="0" y="1"/>
                      </a:cubicBezTo>
                      <a:cubicBezTo>
                        <a:pt x="0" y="2"/>
                        <a:pt x="0" y="2"/>
                        <a:pt x="0" y="2"/>
                      </a:cubicBezTo>
                      <a:cubicBezTo>
                        <a:pt x="0" y="2"/>
                        <a:pt x="1" y="2"/>
                        <a:pt x="1" y="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19" name="Freeform 446"/>
                <p:cNvSpPr>
                  <a:spLocks/>
                </p:cNvSpPr>
                <p:nvPr/>
              </p:nvSpPr>
              <p:spPr bwMode="auto">
                <a:xfrm>
                  <a:off x="2156" y="560"/>
                  <a:ext cx="7" cy="10"/>
                </a:xfrm>
                <a:custGeom>
                  <a:avLst/>
                  <a:gdLst>
                    <a:gd name="T0" fmla="*/ 2 w 3"/>
                    <a:gd name="T1" fmla="*/ 4 h 4"/>
                    <a:gd name="T2" fmla="*/ 0 w 3"/>
                    <a:gd name="T3" fmla="*/ 3 h 4"/>
                    <a:gd name="T4" fmla="*/ 0 w 3"/>
                    <a:gd name="T5" fmla="*/ 1 h 4"/>
                    <a:gd name="T6" fmla="*/ 2 w 3"/>
                    <a:gd name="T7" fmla="*/ 1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1" y="4"/>
                        <a:pt x="0" y="4"/>
                        <a:pt x="0" y="3"/>
                      </a:cubicBezTo>
                      <a:cubicBezTo>
                        <a:pt x="0" y="2"/>
                        <a:pt x="0" y="1"/>
                        <a:pt x="0" y="1"/>
                      </a:cubicBezTo>
                      <a:cubicBezTo>
                        <a:pt x="1" y="0"/>
                        <a:pt x="2" y="0"/>
                        <a:pt x="2" y="1"/>
                      </a:cubicBezTo>
                      <a:cubicBezTo>
                        <a:pt x="3" y="2"/>
                        <a:pt x="3" y="3"/>
                        <a:pt x="2"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0" name="Freeform 447"/>
                <p:cNvSpPr>
                  <a:spLocks/>
                </p:cNvSpPr>
                <p:nvPr/>
              </p:nvSpPr>
              <p:spPr bwMode="auto">
                <a:xfrm>
                  <a:off x="2156" y="560"/>
                  <a:ext cx="7" cy="10"/>
                </a:xfrm>
                <a:custGeom>
                  <a:avLst/>
                  <a:gdLst>
                    <a:gd name="T0" fmla="*/ 2 w 3"/>
                    <a:gd name="T1" fmla="*/ 4 h 4"/>
                    <a:gd name="T2" fmla="*/ 2 w 3"/>
                    <a:gd name="T3" fmla="*/ 4 h 4"/>
                    <a:gd name="T4" fmla="*/ 1 w 3"/>
                    <a:gd name="T5" fmla="*/ 4 h 4"/>
                    <a:gd name="T6" fmla="*/ 0 w 3"/>
                    <a:gd name="T7" fmla="*/ 3 h 4"/>
                    <a:gd name="T8" fmla="*/ 0 w 3"/>
                    <a:gd name="T9" fmla="*/ 2 h 4"/>
                    <a:gd name="T10" fmla="*/ 0 w 3"/>
                    <a:gd name="T11" fmla="*/ 1 h 4"/>
                    <a:gd name="T12" fmla="*/ 2 w 3"/>
                    <a:gd name="T13" fmla="*/ 0 h 4"/>
                    <a:gd name="T14" fmla="*/ 2 w 3"/>
                    <a:gd name="T15" fmla="*/ 1 h 4"/>
                    <a:gd name="T16" fmla="*/ 3 w 3"/>
                    <a:gd name="T17" fmla="*/ 2 h 4"/>
                    <a:gd name="T18" fmla="*/ 2 w 3"/>
                    <a:gd name="T19" fmla="*/ 4 h 4"/>
                    <a:gd name="T20" fmla="*/ 2 w 3"/>
                    <a:gd name="T21" fmla="*/ 4 h 4"/>
                    <a:gd name="T22" fmla="*/ 2 w 3"/>
                    <a:gd name="T23" fmla="*/ 4 h 4"/>
                    <a:gd name="T24" fmla="*/ 3 w 3"/>
                    <a:gd name="T25" fmla="*/ 2 h 4"/>
                    <a:gd name="T26" fmla="*/ 3 w 3"/>
                    <a:gd name="T27" fmla="*/ 1 h 4"/>
                    <a:gd name="T28" fmla="*/ 2 w 3"/>
                    <a:gd name="T29" fmla="*/ 0 h 4"/>
                    <a:gd name="T30" fmla="*/ 0 w 3"/>
                    <a:gd name="T31" fmla="*/ 1 h 4"/>
                    <a:gd name="T32" fmla="*/ 0 w 3"/>
                    <a:gd name="T33" fmla="*/ 2 h 4"/>
                    <a:gd name="T34" fmla="*/ 0 w 3"/>
                    <a:gd name="T35" fmla="*/ 3 h 4"/>
                    <a:gd name="T36" fmla="*/ 1 w 3"/>
                    <a:gd name="T37" fmla="*/ 4 h 4"/>
                    <a:gd name="T38" fmla="*/ 2 w 3"/>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4">
                      <a:moveTo>
                        <a:pt x="2" y="4"/>
                      </a:moveTo>
                      <a:cubicBezTo>
                        <a:pt x="2" y="4"/>
                        <a:pt x="2" y="4"/>
                        <a:pt x="2" y="4"/>
                      </a:cubicBezTo>
                      <a:cubicBezTo>
                        <a:pt x="2" y="4"/>
                        <a:pt x="1" y="4"/>
                        <a:pt x="1" y="4"/>
                      </a:cubicBezTo>
                      <a:cubicBezTo>
                        <a:pt x="1" y="4"/>
                        <a:pt x="0" y="4"/>
                        <a:pt x="0" y="3"/>
                      </a:cubicBezTo>
                      <a:cubicBezTo>
                        <a:pt x="0" y="3"/>
                        <a:pt x="0" y="2"/>
                        <a:pt x="0" y="2"/>
                      </a:cubicBezTo>
                      <a:cubicBezTo>
                        <a:pt x="0" y="1"/>
                        <a:pt x="0" y="1"/>
                        <a:pt x="0" y="1"/>
                      </a:cubicBezTo>
                      <a:cubicBezTo>
                        <a:pt x="1" y="0"/>
                        <a:pt x="1" y="0"/>
                        <a:pt x="2" y="0"/>
                      </a:cubicBezTo>
                      <a:cubicBezTo>
                        <a:pt x="2" y="0"/>
                        <a:pt x="2" y="1"/>
                        <a:pt x="2" y="1"/>
                      </a:cubicBezTo>
                      <a:cubicBezTo>
                        <a:pt x="3" y="1"/>
                        <a:pt x="3" y="2"/>
                        <a:pt x="3" y="2"/>
                      </a:cubicBezTo>
                      <a:cubicBezTo>
                        <a:pt x="3" y="3"/>
                        <a:pt x="2" y="3"/>
                        <a:pt x="2" y="4"/>
                      </a:cubicBezTo>
                      <a:cubicBezTo>
                        <a:pt x="2" y="4"/>
                        <a:pt x="2" y="4"/>
                        <a:pt x="2" y="4"/>
                      </a:cubicBezTo>
                      <a:cubicBezTo>
                        <a:pt x="2" y="4"/>
                        <a:pt x="2" y="4"/>
                        <a:pt x="2" y="4"/>
                      </a:cubicBezTo>
                      <a:cubicBezTo>
                        <a:pt x="2" y="3"/>
                        <a:pt x="3" y="3"/>
                        <a:pt x="3" y="2"/>
                      </a:cubicBezTo>
                      <a:cubicBezTo>
                        <a:pt x="3" y="2"/>
                        <a:pt x="3" y="1"/>
                        <a:pt x="3" y="1"/>
                      </a:cubicBezTo>
                      <a:cubicBezTo>
                        <a:pt x="2" y="1"/>
                        <a:pt x="2" y="0"/>
                        <a:pt x="2" y="0"/>
                      </a:cubicBezTo>
                      <a:cubicBezTo>
                        <a:pt x="1" y="0"/>
                        <a:pt x="1" y="0"/>
                        <a:pt x="0" y="1"/>
                      </a:cubicBezTo>
                      <a:cubicBezTo>
                        <a:pt x="0" y="1"/>
                        <a:pt x="0" y="1"/>
                        <a:pt x="0" y="2"/>
                      </a:cubicBezTo>
                      <a:cubicBezTo>
                        <a:pt x="0" y="2"/>
                        <a:pt x="0" y="3"/>
                        <a:pt x="0" y="3"/>
                      </a:cubicBezTo>
                      <a:cubicBezTo>
                        <a:pt x="0" y="4"/>
                        <a:pt x="1" y="4"/>
                        <a:pt x="1" y="4"/>
                      </a:cubicBezTo>
                      <a:cubicBezTo>
                        <a:pt x="1" y="4"/>
                        <a:pt x="2" y="4"/>
                        <a:pt x="2" y="4"/>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1" name="Freeform 448"/>
                <p:cNvSpPr>
                  <a:spLocks/>
                </p:cNvSpPr>
                <p:nvPr/>
              </p:nvSpPr>
              <p:spPr bwMode="auto">
                <a:xfrm>
                  <a:off x="2144" y="558"/>
                  <a:ext cx="7" cy="9"/>
                </a:xfrm>
                <a:custGeom>
                  <a:avLst/>
                  <a:gdLst>
                    <a:gd name="T0" fmla="*/ 2 w 3"/>
                    <a:gd name="T1" fmla="*/ 3 h 4"/>
                    <a:gd name="T2" fmla="*/ 0 w 3"/>
                    <a:gd name="T3" fmla="*/ 3 h 4"/>
                    <a:gd name="T4" fmla="*/ 1 w 3"/>
                    <a:gd name="T5" fmla="*/ 1 h 4"/>
                    <a:gd name="T6" fmla="*/ 2 w 3"/>
                    <a:gd name="T7" fmla="*/ 1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1" y="4"/>
                        <a:pt x="0" y="4"/>
                        <a:pt x="0" y="3"/>
                      </a:cubicBezTo>
                      <a:cubicBezTo>
                        <a:pt x="0" y="2"/>
                        <a:pt x="0" y="1"/>
                        <a:pt x="1" y="1"/>
                      </a:cubicBezTo>
                      <a:cubicBezTo>
                        <a:pt x="1" y="0"/>
                        <a:pt x="2" y="0"/>
                        <a:pt x="2" y="1"/>
                      </a:cubicBezTo>
                      <a:cubicBezTo>
                        <a:pt x="3" y="2"/>
                        <a:pt x="2"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2" name="Freeform 449"/>
                <p:cNvSpPr>
                  <a:spLocks/>
                </p:cNvSpPr>
                <p:nvPr/>
              </p:nvSpPr>
              <p:spPr bwMode="auto">
                <a:xfrm>
                  <a:off x="2144" y="558"/>
                  <a:ext cx="7" cy="9"/>
                </a:xfrm>
                <a:custGeom>
                  <a:avLst/>
                  <a:gdLst>
                    <a:gd name="T0" fmla="*/ 2 w 3"/>
                    <a:gd name="T1" fmla="*/ 3 h 4"/>
                    <a:gd name="T2" fmla="*/ 2 w 3"/>
                    <a:gd name="T3" fmla="*/ 3 h 4"/>
                    <a:gd name="T4" fmla="*/ 1 w 3"/>
                    <a:gd name="T5" fmla="*/ 4 h 4"/>
                    <a:gd name="T6" fmla="*/ 0 w 3"/>
                    <a:gd name="T7" fmla="*/ 3 h 4"/>
                    <a:gd name="T8" fmla="*/ 0 w 3"/>
                    <a:gd name="T9" fmla="*/ 2 h 4"/>
                    <a:gd name="T10" fmla="*/ 1 w 3"/>
                    <a:gd name="T11" fmla="*/ 1 h 4"/>
                    <a:gd name="T12" fmla="*/ 2 w 3"/>
                    <a:gd name="T13" fmla="*/ 1 h 4"/>
                    <a:gd name="T14" fmla="*/ 2 w 3"/>
                    <a:gd name="T15" fmla="*/ 1 h 4"/>
                    <a:gd name="T16" fmla="*/ 2 w 3"/>
                    <a:gd name="T17" fmla="*/ 2 h 4"/>
                    <a:gd name="T18" fmla="*/ 2 w 3"/>
                    <a:gd name="T19" fmla="*/ 3 h 4"/>
                    <a:gd name="T20" fmla="*/ 2 w 3"/>
                    <a:gd name="T21" fmla="*/ 3 h 4"/>
                    <a:gd name="T22" fmla="*/ 2 w 3"/>
                    <a:gd name="T23" fmla="*/ 4 h 4"/>
                    <a:gd name="T24" fmla="*/ 3 w 3"/>
                    <a:gd name="T25" fmla="*/ 2 h 4"/>
                    <a:gd name="T26" fmla="*/ 2 w 3"/>
                    <a:gd name="T27" fmla="*/ 1 h 4"/>
                    <a:gd name="T28" fmla="*/ 2 w 3"/>
                    <a:gd name="T29" fmla="*/ 1 h 4"/>
                    <a:gd name="T30" fmla="*/ 1 w 3"/>
                    <a:gd name="T31" fmla="*/ 1 h 4"/>
                    <a:gd name="T32" fmla="*/ 0 w 3"/>
                    <a:gd name="T33" fmla="*/ 2 h 4"/>
                    <a:gd name="T34" fmla="*/ 0 w 3"/>
                    <a:gd name="T35" fmla="*/ 3 h 4"/>
                    <a:gd name="T36" fmla="*/ 1 w 3"/>
                    <a:gd name="T37" fmla="*/ 4 h 4"/>
                    <a:gd name="T38" fmla="*/ 2 w 3"/>
                    <a:gd name="T39" fmla="*/ 4 h 4"/>
                    <a:gd name="T40" fmla="*/ 2 w 3"/>
                    <a:gd name="T4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4">
                      <a:moveTo>
                        <a:pt x="2" y="3"/>
                      </a:moveTo>
                      <a:cubicBezTo>
                        <a:pt x="2" y="3"/>
                        <a:pt x="2" y="3"/>
                        <a:pt x="2" y="3"/>
                      </a:cubicBezTo>
                      <a:cubicBezTo>
                        <a:pt x="2" y="4"/>
                        <a:pt x="1" y="4"/>
                        <a:pt x="1" y="4"/>
                      </a:cubicBezTo>
                      <a:cubicBezTo>
                        <a:pt x="1" y="4"/>
                        <a:pt x="0" y="3"/>
                        <a:pt x="0" y="3"/>
                      </a:cubicBezTo>
                      <a:cubicBezTo>
                        <a:pt x="0" y="3"/>
                        <a:pt x="0" y="2"/>
                        <a:pt x="0" y="2"/>
                      </a:cubicBezTo>
                      <a:cubicBezTo>
                        <a:pt x="0" y="1"/>
                        <a:pt x="0" y="1"/>
                        <a:pt x="1" y="1"/>
                      </a:cubicBezTo>
                      <a:cubicBezTo>
                        <a:pt x="1" y="1"/>
                        <a:pt x="1" y="0"/>
                        <a:pt x="2" y="1"/>
                      </a:cubicBezTo>
                      <a:cubicBezTo>
                        <a:pt x="2" y="1"/>
                        <a:pt x="2" y="1"/>
                        <a:pt x="2" y="1"/>
                      </a:cubicBezTo>
                      <a:cubicBezTo>
                        <a:pt x="3" y="2"/>
                        <a:pt x="3" y="2"/>
                        <a:pt x="2" y="2"/>
                      </a:cubicBezTo>
                      <a:cubicBezTo>
                        <a:pt x="2" y="3"/>
                        <a:pt x="2" y="3"/>
                        <a:pt x="2" y="3"/>
                      </a:cubicBezTo>
                      <a:cubicBezTo>
                        <a:pt x="2" y="3"/>
                        <a:pt x="2" y="3"/>
                        <a:pt x="2" y="3"/>
                      </a:cubicBezTo>
                      <a:cubicBezTo>
                        <a:pt x="2" y="4"/>
                        <a:pt x="2" y="4"/>
                        <a:pt x="2" y="4"/>
                      </a:cubicBezTo>
                      <a:cubicBezTo>
                        <a:pt x="2" y="3"/>
                        <a:pt x="2" y="3"/>
                        <a:pt x="3" y="2"/>
                      </a:cubicBezTo>
                      <a:cubicBezTo>
                        <a:pt x="3" y="2"/>
                        <a:pt x="3" y="2"/>
                        <a:pt x="2" y="1"/>
                      </a:cubicBezTo>
                      <a:cubicBezTo>
                        <a:pt x="2" y="1"/>
                        <a:pt x="2" y="1"/>
                        <a:pt x="2" y="1"/>
                      </a:cubicBezTo>
                      <a:cubicBezTo>
                        <a:pt x="1" y="0"/>
                        <a:pt x="1" y="0"/>
                        <a:pt x="1" y="1"/>
                      </a:cubicBezTo>
                      <a:cubicBezTo>
                        <a:pt x="0" y="1"/>
                        <a:pt x="0" y="1"/>
                        <a:pt x="0" y="2"/>
                      </a:cubicBezTo>
                      <a:cubicBezTo>
                        <a:pt x="0" y="2"/>
                        <a:pt x="0" y="3"/>
                        <a:pt x="0" y="3"/>
                      </a:cubicBezTo>
                      <a:cubicBezTo>
                        <a:pt x="0" y="3"/>
                        <a:pt x="1" y="4"/>
                        <a:pt x="1" y="4"/>
                      </a:cubicBezTo>
                      <a:cubicBezTo>
                        <a:pt x="1" y="4"/>
                        <a:pt x="2" y="4"/>
                        <a:pt x="2" y="4"/>
                      </a:cubicBezTo>
                      <a:lnTo>
                        <a:pt x="2" y="3"/>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3" name="Freeform 450"/>
                <p:cNvSpPr>
                  <a:spLocks/>
                </p:cNvSpPr>
                <p:nvPr/>
              </p:nvSpPr>
              <p:spPr bwMode="auto">
                <a:xfrm>
                  <a:off x="2135" y="556"/>
                  <a:ext cx="4" cy="7"/>
                </a:xfrm>
                <a:custGeom>
                  <a:avLst/>
                  <a:gdLst>
                    <a:gd name="T0" fmla="*/ 2 w 2"/>
                    <a:gd name="T1" fmla="*/ 3 h 3"/>
                    <a:gd name="T2" fmla="*/ 0 w 2"/>
                    <a:gd name="T3" fmla="*/ 2 h 3"/>
                    <a:gd name="T4" fmla="*/ 1 w 2"/>
                    <a:gd name="T5" fmla="*/ 1 h 3"/>
                    <a:gd name="T6" fmla="*/ 2 w 2"/>
                    <a:gd name="T7" fmla="*/ 1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1" y="3"/>
                        <a:pt x="0" y="3"/>
                        <a:pt x="0" y="2"/>
                      </a:cubicBezTo>
                      <a:cubicBezTo>
                        <a:pt x="0" y="2"/>
                        <a:pt x="0" y="1"/>
                        <a:pt x="1" y="1"/>
                      </a:cubicBezTo>
                      <a:cubicBezTo>
                        <a:pt x="1" y="0"/>
                        <a:pt x="2" y="0"/>
                        <a:pt x="2" y="1"/>
                      </a:cubicBezTo>
                      <a:cubicBezTo>
                        <a:pt x="2" y="2"/>
                        <a:pt x="2" y="2"/>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4" name="Freeform 451"/>
                <p:cNvSpPr>
                  <a:spLocks/>
                </p:cNvSpPr>
                <p:nvPr/>
              </p:nvSpPr>
              <p:spPr bwMode="auto">
                <a:xfrm>
                  <a:off x="2135" y="556"/>
                  <a:ext cx="4" cy="7"/>
                </a:xfrm>
                <a:custGeom>
                  <a:avLst/>
                  <a:gdLst>
                    <a:gd name="T0" fmla="*/ 2 w 2"/>
                    <a:gd name="T1" fmla="*/ 3 h 3"/>
                    <a:gd name="T2" fmla="*/ 2 w 2"/>
                    <a:gd name="T3" fmla="*/ 3 h 3"/>
                    <a:gd name="T4" fmla="*/ 1 w 2"/>
                    <a:gd name="T5" fmla="*/ 3 h 3"/>
                    <a:gd name="T6" fmla="*/ 0 w 2"/>
                    <a:gd name="T7" fmla="*/ 2 h 3"/>
                    <a:gd name="T8" fmla="*/ 0 w 2"/>
                    <a:gd name="T9" fmla="*/ 1 h 3"/>
                    <a:gd name="T10" fmla="*/ 1 w 2"/>
                    <a:gd name="T11" fmla="*/ 1 h 3"/>
                    <a:gd name="T12" fmla="*/ 1 w 2"/>
                    <a:gd name="T13" fmla="*/ 0 h 3"/>
                    <a:gd name="T14" fmla="*/ 2 w 2"/>
                    <a:gd name="T15" fmla="*/ 1 h 3"/>
                    <a:gd name="T16" fmla="*/ 2 w 2"/>
                    <a:gd name="T17" fmla="*/ 2 h 3"/>
                    <a:gd name="T18" fmla="*/ 2 w 2"/>
                    <a:gd name="T19" fmla="*/ 3 h 3"/>
                    <a:gd name="T20" fmla="*/ 2 w 2"/>
                    <a:gd name="T21" fmla="*/ 3 h 3"/>
                    <a:gd name="T22" fmla="*/ 2 w 2"/>
                    <a:gd name="T23" fmla="*/ 3 h 3"/>
                    <a:gd name="T24" fmla="*/ 2 w 2"/>
                    <a:gd name="T25" fmla="*/ 2 h 3"/>
                    <a:gd name="T26" fmla="*/ 2 w 2"/>
                    <a:gd name="T27" fmla="*/ 1 h 3"/>
                    <a:gd name="T28" fmla="*/ 1 w 2"/>
                    <a:gd name="T29" fmla="*/ 0 h 3"/>
                    <a:gd name="T30" fmla="*/ 1 w 2"/>
                    <a:gd name="T31" fmla="*/ 1 h 3"/>
                    <a:gd name="T32" fmla="*/ 0 w 2"/>
                    <a:gd name="T33" fmla="*/ 1 h 3"/>
                    <a:gd name="T34" fmla="*/ 0 w 2"/>
                    <a:gd name="T35" fmla="*/ 2 h 3"/>
                    <a:gd name="T36" fmla="*/ 1 w 2"/>
                    <a:gd name="T37" fmla="*/ 3 h 3"/>
                    <a:gd name="T38" fmla="*/ 2 w 2"/>
                    <a:gd name="T3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3">
                      <a:moveTo>
                        <a:pt x="2" y="3"/>
                      </a:moveTo>
                      <a:cubicBezTo>
                        <a:pt x="2" y="3"/>
                        <a:pt x="2" y="3"/>
                        <a:pt x="2" y="3"/>
                      </a:cubicBezTo>
                      <a:cubicBezTo>
                        <a:pt x="1" y="3"/>
                        <a:pt x="1" y="3"/>
                        <a:pt x="1" y="3"/>
                      </a:cubicBezTo>
                      <a:cubicBezTo>
                        <a:pt x="1" y="3"/>
                        <a:pt x="0" y="3"/>
                        <a:pt x="0" y="2"/>
                      </a:cubicBezTo>
                      <a:cubicBezTo>
                        <a:pt x="0" y="2"/>
                        <a:pt x="0" y="2"/>
                        <a:pt x="0" y="1"/>
                      </a:cubicBezTo>
                      <a:cubicBezTo>
                        <a:pt x="0" y="1"/>
                        <a:pt x="0" y="1"/>
                        <a:pt x="1" y="1"/>
                      </a:cubicBezTo>
                      <a:cubicBezTo>
                        <a:pt x="1" y="0"/>
                        <a:pt x="1" y="0"/>
                        <a:pt x="1" y="0"/>
                      </a:cubicBezTo>
                      <a:cubicBezTo>
                        <a:pt x="2" y="1"/>
                        <a:pt x="2" y="1"/>
                        <a:pt x="2" y="1"/>
                      </a:cubicBezTo>
                      <a:cubicBezTo>
                        <a:pt x="2" y="1"/>
                        <a:pt x="2" y="2"/>
                        <a:pt x="2" y="2"/>
                      </a:cubicBezTo>
                      <a:cubicBezTo>
                        <a:pt x="2" y="2"/>
                        <a:pt x="2" y="3"/>
                        <a:pt x="2" y="3"/>
                      </a:cubicBezTo>
                      <a:cubicBezTo>
                        <a:pt x="2" y="3"/>
                        <a:pt x="2" y="3"/>
                        <a:pt x="2" y="3"/>
                      </a:cubicBezTo>
                      <a:cubicBezTo>
                        <a:pt x="2" y="3"/>
                        <a:pt x="2" y="3"/>
                        <a:pt x="2" y="3"/>
                      </a:cubicBezTo>
                      <a:cubicBezTo>
                        <a:pt x="2" y="3"/>
                        <a:pt x="2" y="2"/>
                        <a:pt x="2" y="2"/>
                      </a:cubicBezTo>
                      <a:cubicBezTo>
                        <a:pt x="2" y="2"/>
                        <a:pt x="2" y="1"/>
                        <a:pt x="2" y="1"/>
                      </a:cubicBezTo>
                      <a:cubicBezTo>
                        <a:pt x="2" y="1"/>
                        <a:pt x="2" y="0"/>
                        <a:pt x="1" y="0"/>
                      </a:cubicBezTo>
                      <a:cubicBezTo>
                        <a:pt x="1" y="0"/>
                        <a:pt x="1" y="0"/>
                        <a:pt x="1" y="1"/>
                      </a:cubicBezTo>
                      <a:cubicBezTo>
                        <a:pt x="0" y="1"/>
                        <a:pt x="0" y="1"/>
                        <a:pt x="0" y="1"/>
                      </a:cubicBezTo>
                      <a:cubicBezTo>
                        <a:pt x="0" y="2"/>
                        <a:pt x="0" y="2"/>
                        <a:pt x="0" y="2"/>
                      </a:cubicBezTo>
                      <a:cubicBezTo>
                        <a:pt x="0" y="3"/>
                        <a:pt x="0" y="3"/>
                        <a:pt x="1" y="3"/>
                      </a:cubicBezTo>
                      <a:cubicBezTo>
                        <a:pt x="1" y="3"/>
                        <a:pt x="1" y="3"/>
                        <a:pt x="2" y="3"/>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5" name="Freeform 452"/>
                <p:cNvSpPr>
                  <a:spLocks/>
                </p:cNvSpPr>
                <p:nvPr/>
              </p:nvSpPr>
              <p:spPr bwMode="auto">
                <a:xfrm>
                  <a:off x="1513" y="1108"/>
                  <a:ext cx="93" cy="73"/>
                </a:xfrm>
                <a:custGeom>
                  <a:avLst/>
                  <a:gdLst>
                    <a:gd name="T0" fmla="*/ 35 w 39"/>
                    <a:gd name="T1" fmla="*/ 25 h 31"/>
                    <a:gd name="T2" fmla="*/ 27 w 39"/>
                    <a:gd name="T3" fmla="*/ 10 h 31"/>
                    <a:gd name="T4" fmla="*/ 2 w 39"/>
                    <a:gd name="T5" fmla="*/ 5 h 31"/>
                    <a:gd name="T6" fmla="*/ 0 w 39"/>
                    <a:gd name="T7" fmla="*/ 7 h 31"/>
                    <a:gd name="T8" fmla="*/ 1 w 39"/>
                    <a:gd name="T9" fmla="*/ 8 h 31"/>
                    <a:gd name="T10" fmla="*/ 1 w 39"/>
                    <a:gd name="T11" fmla="*/ 8 h 31"/>
                    <a:gd name="T12" fmla="*/ 15 w 39"/>
                    <a:gd name="T13" fmla="*/ 7 h 31"/>
                    <a:gd name="T14" fmla="*/ 21 w 39"/>
                    <a:gd name="T15" fmla="*/ 16 h 31"/>
                    <a:gd name="T16" fmla="*/ 24 w 39"/>
                    <a:gd name="T17" fmla="*/ 15 h 31"/>
                    <a:gd name="T18" fmla="*/ 27 w 39"/>
                    <a:gd name="T19" fmla="*/ 21 h 31"/>
                    <a:gd name="T20" fmla="*/ 35 w 39"/>
                    <a:gd name="T21"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1">
                      <a:moveTo>
                        <a:pt x="35" y="25"/>
                      </a:moveTo>
                      <a:cubicBezTo>
                        <a:pt x="39" y="20"/>
                        <a:pt x="29" y="12"/>
                        <a:pt x="27" y="10"/>
                      </a:cubicBezTo>
                      <a:cubicBezTo>
                        <a:pt x="25" y="9"/>
                        <a:pt x="11" y="0"/>
                        <a:pt x="2" y="5"/>
                      </a:cubicBezTo>
                      <a:cubicBezTo>
                        <a:pt x="1" y="5"/>
                        <a:pt x="0" y="6"/>
                        <a:pt x="0" y="7"/>
                      </a:cubicBezTo>
                      <a:cubicBezTo>
                        <a:pt x="0" y="7"/>
                        <a:pt x="0" y="8"/>
                        <a:pt x="1" y="8"/>
                      </a:cubicBezTo>
                      <a:cubicBezTo>
                        <a:pt x="1" y="8"/>
                        <a:pt x="1" y="8"/>
                        <a:pt x="1" y="8"/>
                      </a:cubicBezTo>
                      <a:cubicBezTo>
                        <a:pt x="3" y="5"/>
                        <a:pt x="8" y="5"/>
                        <a:pt x="15" y="7"/>
                      </a:cubicBezTo>
                      <a:cubicBezTo>
                        <a:pt x="21" y="10"/>
                        <a:pt x="21" y="16"/>
                        <a:pt x="21" y="16"/>
                      </a:cubicBezTo>
                      <a:cubicBezTo>
                        <a:pt x="21" y="16"/>
                        <a:pt x="22" y="15"/>
                        <a:pt x="24" y="15"/>
                      </a:cubicBezTo>
                      <a:cubicBezTo>
                        <a:pt x="26" y="15"/>
                        <a:pt x="30" y="19"/>
                        <a:pt x="27" y="21"/>
                      </a:cubicBezTo>
                      <a:cubicBezTo>
                        <a:pt x="23" y="25"/>
                        <a:pt x="32" y="31"/>
                        <a:pt x="35" y="25"/>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6" name="Freeform 453"/>
                <p:cNvSpPr>
                  <a:spLocks/>
                </p:cNvSpPr>
                <p:nvPr/>
              </p:nvSpPr>
              <p:spPr bwMode="auto">
                <a:xfrm>
                  <a:off x="1853" y="584"/>
                  <a:ext cx="154" cy="127"/>
                </a:xfrm>
                <a:custGeom>
                  <a:avLst/>
                  <a:gdLst>
                    <a:gd name="T0" fmla="*/ 1 w 65"/>
                    <a:gd name="T1" fmla="*/ 42 h 54"/>
                    <a:gd name="T2" fmla="*/ 17 w 65"/>
                    <a:gd name="T3" fmla="*/ 9 h 54"/>
                    <a:gd name="T4" fmla="*/ 56 w 65"/>
                    <a:gd name="T5" fmla="*/ 15 h 54"/>
                    <a:gd name="T6" fmla="*/ 59 w 65"/>
                    <a:gd name="T7" fmla="*/ 38 h 54"/>
                    <a:gd name="T8" fmla="*/ 49 w 65"/>
                    <a:gd name="T9" fmla="*/ 50 h 54"/>
                    <a:gd name="T10" fmla="*/ 29 w 65"/>
                    <a:gd name="T11" fmla="*/ 50 h 54"/>
                    <a:gd name="T12" fmla="*/ 24 w 65"/>
                    <a:gd name="T13" fmla="*/ 29 h 54"/>
                    <a:gd name="T14" fmla="*/ 44 w 65"/>
                    <a:gd name="T15" fmla="*/ 24 h 54"/>
                    <a:gd name="T16" fmla="*/ 38 w 65"/>
                    <a:gd name="T17" fmla="*/ 42 h 54"/>
                    <a:gd name="T18" fmla="*/ 39 w 65"/>
                    <a:gd name="T19" fmla="*/ 41 h 54"/>
                    <a:gd name="T20" fmla="*/ 40 w 65"/>
                    <a:gd name="T21" fmla="*/ 23 h 54"/>
                    <a:gd name="T22" fmla="*/ 23 w 65"/>
                    <a:gd name="T23" fmla="*/ 35 h 54"/>
                    <a:gd name="T24" fmla="*/ 36 w 65"/>
                    <a:gd name="T25" fmla="*/ 52 h 54"/>
                    <a:gd name="T26" fmla="*/ 57 w 65"/>
                    <a:gd name="T27" fmla="*/ 41 h 54"/>
                    <a:gd name="T28" fmla="*/ 38 w 65"/>
                    <a:gd name="T29" fmla="*/ 4 h 54"/>
                    <a:gd name="T30" fmla="*/ 2 w 65"/>
                    <a:gd name="T31" fmla="*/ 32 h 54"/>
                    <a:gd name="T32" fmla="*/ 2 w 65"/>
                    <a:gd name="T33" fmla="*/ 42 h 54"/>
                    <a:gd name="T34" fmla="*/ 1 w 65"/>
                    <a:gd name="T35"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54">
                      <a:moveTo>
                        <a:pt x="1" y="42"/>
                      </a:moveTo>
                      <a:cubicBezTo>
                        <a:pt x="0" y="29"/>
                        <a:pt x="6" y="16"/>
                        <a:pt x="17" y="9"/>
                      </a:cubicBezTo>
                      <a:cubicBezTo>
                        <a:pt x="30" y="0"/>
                        <a:pt x="47" y="1"/>
                        <a:pt x="56" y="15"/>
                      </a:cubicBezTo>
                      <a:cubicBezTo>
                        <a:pt x="61" y="22"/>
                        <a:pt x="62" y="31"/>
                        <a:pt x="59" y="38"/>
                      </a:cubicBezTo>
                      <a:cubicBezTo>
                        <a:pt x="57" y="43"/>
                        <a:pt x="54" y="47"/>
                        <a:pt x="49" y="50"/>
                      </a:cubicBezTo>
                      <a:cubicBezTo>
                        <a:pt x="43" y="54"/>
                        <a:pt x="35" y="54"/>
                        <a:pt x="29" y="50"/>
                      </a:cubicBezTo>
                      <a:cubicBezTo>
                        <a:pt x="23" y="46"/>
                        <a:pt x="20" y="36"/>
                        <a:pt x="24" y="29"/>
                      </a:cubicBezTo>
                      <a:cubicBezTo>
                        <a:pt x="27" y="22"/>
                        <a:pt x="37" y="18"/>
                        <a:pt x="44" y="24"/>
                      </a:cubicBezTo>
                      <a:cubicBezTo>
                        <a:pt x="51" y="30"/>
                        <a:pt x="46" y="40"/>
                        <a:pt x="38" y="42"/>
                      </a:cubicBezTo>
                      <a:cubicBezTo>
                        <a:pt x="39" y="42"/>
                        <a:pt x="39" y="41"/>
                        <a:pt x="39" y="41"/>
                      </a:cubicBezTo>
                      <a:cubicBezTo>
                        <a:pt x="49" y="39"/>
                        <a:pt x="47" y="27"/>
                        <a:pt x="40" y="23"/>
                      </a:cubicBezTo>
                      <a:cubicBezTo>
                        <a:pt x="32" y="18"/>
                        <a:pt x="24" y="26"/>
                        <a:pt x="23" y="35"/>
                      </a:cubicBezTo>
                      <a:cubicBezTo>
                        <a:pt x="22" y="43"/>
                        <a:pt x="29" y="50"/>
                        <a:pt x="36" y="52"/>
                      </a:cubicBezTo>
                      <a:cubicBezTo>
                        <a:pt x="45" y="54"/>
                        <a:pt x="53" y="49"/>
                        <a:pt x="57" y="41"/>
                      </a:cubicBezTo>
                      <a:cubicBezTo>
                        <a:pt x="65" y="25"/>
                        <a:pt x="53" y="7"/>
                        <a:pt x="38" y="4"/>
                      </a:cubicBezTo>
                      <a:cubicBezTo>
                        <a:pt x="21" y="1"/>
                        <a:pt x="6" y="15"/>
                        <a:pt x="2" y="32"/>
                      </a:cubicBezTo>
                      <a:cubicBezTo>
                        <a:pt x="2" y="35"/>
                        <a:pt x="2" y="38"/>
                        <a:pt x="2" y="42"/>
                      </a:cubicBezTo>
                      <a:cubicBezTo>
                        <a:pt x="2" y="42"/>
                        <a:pt x="1" y="42"/>
                        <a:pt x="1" y="4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7" name="Freeform 454"/>
                <p:cNvSpPr>
                  <a:spLocks/>
                </p:cNvSpPr>
                <p:nvPr/>
              </p:nvSpPr>
              <p:spPr bwMode="auto">
                <a:xfrm>
                  <a:off x="1929" y="858"/>
                  <a:ext cx="109" cy="111"/>
                </a:xfrm>
                <a:custGeom>
                  <a:avLst/>
                  <a:gdLst>
                    <a:gd name="T0" fmla="*/ 0 w 46"/>
                    <a:gd name="T1" fmla="*/ 8 h 47"/>
                    <a:gd name="T2" fmla="*/ 29 w 46"/>
                    <a:gd name="T3" fmla="*/ 5 h 47"/>
                    <a:gd name="T4" fmla="*/ 41 w 46"/>
                    <a:gd name="T5" fmla="*/ 35 h 47"/>
                    <a:gd name="T6" fmla="*/ 26 w 46"/>
                    <a:gd name="T7" fmla="*/ 46 h 47"/>
                    <a:gd name="T8" fmla="*/ 14 w 46"/>
                    <a:gd name="T9" fmla="*/ 44 h 47"/>
                    <a:gd name="T10" fmla="*/ 6 w 46"/>
                    <a:gd name="T11" fmla="*/ 30 h 47"/>
                    <a:gd name="T12" fmla="*/ 18 w 46"/>
                    <a:gd name="T13" fmla="*/ 18 h 47"/>
                    <a:gd name="T14" fmla="*/ 30 w 46"/>
                    <a:gd name="T15" fmla="*/ 29 h 47"/>
                    <a:gd name="T16" fmla="*/ 15 w 46"/>
                    <a:gd name="T17" fmla="*/ 33 h 47"/>
                    <a:gd name="T18" fmla="*/ 16 w 46"/>
                    <a:gd name="T19" fmla="*/ 34 h 47"/>
                    <a:gd name="T20" fmla="*/ 29 w 46"/>
                    <a:gd name="T21" fmla="*/ 27 h 47"/>
                    <a:gd name="T22" fmla="*/ 14 w 46"/>
                    <a:gd name="T23" fmla="*/ 20 h 47"/>
                    <a:gd name="T24" fmla="*/ 8 w 46"/>
                    <a:gd name="T25" fmla="*/ 36 h 47"/>
                    <a:gd name="T26" fmla="*/ 24 w 46"/>
                    <a:gd name="T27" fmla="*/ 46 h 47"/>
                    <a:gd name="T28" fmla="*/ 41 w 46"/>
                    <a:gd name="T29" fmla="*/ 18 h 47"/>
                    <a:gd name="T30" fmla="*/ 8 w 46"/>
                    <a:gd name="T31" fmla="*/ 5 h 47"/>
                    <a:gd name="T32" fmla="*/ 1 w 46"/>
                    <a:gd name="T33" fmla="*/ 8 h 47"/>
                    <a:gd name="T34" fmla="*/ 0 w 46"/>
                    <a:gd name="T35"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47">
                      <a:moveTo>
                        <a:pt x="0" y="8"/>
                      </a:moveTo>
                      <a:cubicBezTo>
                        <a:pt x="8" y="2"/>
                        <a:pt x="20" y="1"/>
                        <a:pt x="29" y="5"/>
                      </a:cubicBezTo>
                      <a:cubicBezTo>
                        <a:pt x="40" y="11"/>
                        <a:pt x="46" y="23"/>
                        <a:pt x="41" y="35"/>
                      </a:cubicBezTo>
                      <a:cubicBezTo>
                        <a:pt x="38" y="40"/>
                        <a:pt x="33" y="45"/>
                        <a:pt x="26" y="46"/>
                      </a:cubicBezTo>
                      <a:cubicBezTo>
                        <a:pt x="22" y="47"/>
                        <a:pt x="18" y="46"/>
                        <a:pt x="14" y="44"/>
                      </a:cubicBezTo>
                      <a:cubicBezTo>
                        <a:pt x="9" y="41"/>
                        <a:pt x="6" y="36"/>
                        <a:pt x="6" y="30"/>
                      </a:cubicBezTo>
                      <a:cubicBezTo>
                        <a:pt x="6" y="24"/>
                        <a:pt x="12" y="18"/>
                        <a:pt x="18" y="18"/>
                      </a:cubicBezTo>
                      <a:cubicBezTo>
                        <a:pt x="25" y="18"/>
                        <a:pt x="31" y="23"/>
                        <a:pt x="30" y="29"/>
                      </a:cubicBezTo>
                      <a:cubicBezTo>
                        <a:pt x="29" y="37"/>
                        <a:pt x="20" y="38"/>
                        <a:pt x="15" y="33"/>
                      </a:cubicBezTo>
                      <a:cubicBezTo>
                        <a:pt x="16" y="33"/>
                        <a:pt x="16" y="33"/>
                        <a:pt x="16" y="34"/>
                      </a:cubicBezTo>
                      <a:cubicBezTo>
                        <a:pt x="21" y="39"/>
                        <a:pt x="29" y="33"/>
                        <a:pt x="29" y="27"/>
                      </a:cubicBezTo>
                      <a:cubicBezTo>
                        <a:pt x="29" y="19"/>
                        <a:pt x="20" y="17"/>
                        <a:pt x="14" y="20"/>
                      </a:cubicBezTo>
                      <a:cubicBezTo>
                        <a:pt x="8" y="23"/>
                        <a:pt x="6" y="30"/>
                        <a:pt x="8" y="36"/>
                      </a:cubicBezTo>
                      <a:cubicBezTo>
                        <a:pt x="9" y="42"/>
                        <a:pt x="17" y="46"/>
                        <a:pt x="24" y="46"/>
                      </a:cubicBezTo>
                      <a:cubicBezTo>
                        <a:pt x="37" y="45"/>
                        <a:pt x="45" y="29"/>
                        <a:pt x="41" y="18"/>
                      </a:cubicBezTo>
                      <a:cubicBezTo>
                        <a:pt x="36" y="5"/>
                        <a:pt x="20" y="0"/>
                        <a:pt x="8" y="5"/>
                      </a:cubicBezTo>
                      <a:cubicBezTo>
                        <a:pt x="5" y="6"/>
                        <a:pt x="3" y="7"/>
                        <a:pt x="1" y="8"/>
                      </a:cubicBezTo>
                      <a:cubicBezTo>
                        <a:pt x="1" y="8"/>
                        <a:pt x="0" y="8"/>
                        <a:pt x="0" y="8"/>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8" name="Freeform 455"/>
                <p:cNvSpPr>
                  <a:spLocks/>
                </p:cNvSpPr>
                <p:nvPr/>
              </p:nvSpPr>
              <p:spPr bwMode="auto">
                <a:xfrm>
                  <a:off x="1398" y="1545"/>
                  <a:ext cx="30"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29" name="Freeform 456"/>
                <p:cNvSpPr>
                  <a:spLocks/>
                </p:cNvSpPr>
                <p:nvPr/>
              </p:nvSpPr>
              <p:spPr bwMode="auto">
                <a:xfrm>
                  <a:off x="1398" y="1545"/>
                  <a:ext cx="30" cy="24"/>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2 h 10"/>
                    <a:gd name="T14" fmla="*/ 8 w 13"/>
                    <a:gd name="T15" fmla="*/ 2 h 10"/>
                    <a:gd name="T16" fmla="*/ 11 w 13"/>
                    <a:gd name="T17" fmla="*/ 4 h 10"/>
                    <a:gd name="T18" fmla="*/ 12 w 13"/>
                    <a:gd name="T19" fmla="*/ 7 h 10"/>
                    <a:gd name="T20" fmla="*/ 12 w 13"/>
                    <a:gd name="T21" fmla="*/ 7 h 10"/>
                    <a:gd name="T22" fmla="*/ 9 w 13"/>
                    <a:gd name="T23" fmla="*/ 9 h 10"/>
                    <a:gd name="T24" fmla="*/ 6 w 13"/>
                    <a:gd name="T25" fmla="*/ 9 h 10"/>
                    <a:gd name="T26" fmla="*/ 5 w 13"/>
                    <a:gd name="T27" fmla="*/ 8 h 10"/>
                    <a:gd name="T28" fmla="*/ 5 w 13"/>
                    <a:gd name="T29" fmla="*/ 9 h 10"/>
                    <a:gd name="T30" fmla="*/ 5 w 13"/>
                    <a:gd name="T31" fmla="*/ 9 h 10"/>
                    <a:gd name="T32" fmla="*/ 5 w 13"/>
                    <a:gd name="T33" fmla="*/ 10 h 10"/>
                    <a:gd name="T34" fmla="*/ 10 w 13"/>
                    <a:gd name="T35" fmla="*/ 10 h 10"/>
                    <a:gd name="T36" fmla="*/ 13 w 13"/>
                    <a:gd name="T37" fmla="*/ 8 h 10"/>
                    <a:gd name="T38" fmla="*/ 13 w 13"/>
                    <a:gd name="T39" fmla="*/ 7 h 10"/>
                    <a:gd name="T40" fmla="*/ 12 w 13"/>
                    <a:gd name="T41" fmla="*/ 4 h 10"/>
                    <a:gd name="T42" fmla="*/ 8 w 13"/>
                    <a:gd name="T43" fmla="*/ 1 h 10"/>
                    <a:gd name="T44" fmla="*/ 8 w 13"/>
                    <a:gd name="T45" fmla="*/ 1 h 10"/>
                    <a:gd name="T46" fmla="*/ 4 w 13"/>
                    <a:gd name="T47" fmla="*/ 0 h 10"/>
                    <a:gd name="T48" fmla="*/ 1 w 13"/>
                    <a:gd name="T49" fmla="*/ 3 h 10"/>
                    <a:gd name="T50" fmla="*/ 1 w 13"/>
                    <a:gd name="T51" fmla="*/ 3 h 10"/>
                    <a:gd name="T52" fmla="*/ 1 w 13"/>
                    <a:gd name="T53" fmla="*/ 7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3" y="7"/>
                        <a:pt x="2" y="6"/>
                      </a:cubicBezTo>
                      <a:cubicBezTo>
                        <a:pt x="1" y="5"/>
                        <a:pt x="1" y="4"/>
                        <a:pt x="2" y="3"/>
                      </a:cubicBezTo>
                      <a:cubicBezTo>
                        <a:pt x="2" y="3"/>
                        <a:pt x="2" y="3"/>
                        <a:pt x="2" y="3"/>
                      </a:cubicBezTo>
                      <a:cubicBezTo>
                        <a:pt x="2" y="2"/>
                        <a:pt x="3" y="2"/>
                        <a:pt x="4" y="1"/>
                      </a:cubicBezTo>
                      <a:cubicBezTo>
                        <a:pt x="5" y="1"/>
                        <a:pt x="6" y="1"/>
                        <a:pt x="8" y="2"/>
                      </a:cubicBezTo>
                      <a:cubicBezTo>
                        <a:pt x="8" y="2"/>
                        <a:pt x="8" y="2"/>
                        <a:pt x="8" y="2"/>
                      </a:cubicBezTo>
                      <a:cubicBezTo>
                        <a:pt x="9" y="2"/>
                        <a:pt x="10" y="3"/>
                        <a:pt x="11" y="4"/>
                      </a:cubicBezTo>
                      <a:cubicBezTo>
                        <a:pt x="12" y="5"/>
                        <a:pt x="12" y="6"/>
                        <a:pt x="12" y="7"/>
                      </a:cubicBezTo>
                      <a:cubicBezTo>
                        <a:pt x="12" y="7"/>
                        <a:pt x="12" y="7"/>
                        <a:pt x="12" y="7"/>
                      </a:cubicBezTo>
                      <a:cubicBezTo>
                        <a:pt x="11" y="8"/>
                        <a:pt x="10" y="9"/>
                        <a:pt x="9" y="9"/>
                      </a:cubicBezTo>
                      <a:cubicBezTo>
                        <a:pt x="8" y="9"/>
                        <a:pt x="7" y="9"/>
                        <a:pt x="6" y="9"/>
                      </a:cubicBezTo>
                      <a:cubicBezTo>
                        <a:pt x="5" y="9"/>
                        <a:pt x="5" y="8"/>
                        <a:pt x="5" y="8"/>
                      </a:cubicBezTo>
                      <a:cubicBezTo>
                        <a:pt x="5" y="9"/>
                        <a:pt x="5" y="9"/>
                        <a:pt x="5" y="9"/>
                      </a:cubicBezTo>
                      <a:cubicBezTo>
                        <a:pt x="5" y="9"/>
                        <a:pt x="5" y="9"/>
                        <a:pt x="5" y="9"/>
                      </a:cubicBezTo>
                      <a:cubicBezTo>
                        <a:pt x="5" y="9"/>
                        <a:pt x="5" y="10"/>
                        <a:pt x="5" y="10"/>
                      </a:cubicBezTo>
                      <a:cubicBezTo>
                        <a:pt x="7" y="10"/>
                        <a:pt x="8" y="10"/>
                        <a:pt x="10" y="10"/>
                      </a:cubicBezTo>
                      <a:cubicBezTo>
                        <a:pt x="11" y="10"/>
                        <a:pt x="12" y="9"/>
                        <a:pt x="13" y="8"/>
                      </a:cubicBezTo>
                      <a:cubicBezTo>
                        <a:pt x="13" y="7"/>
                        <a:pt x="13" y="7"/>
                        <a:pt x="13" y="7"/>
                      </a:cubicBezTo>
                      <a:cubicBezTo>
                        <a:pt x="13" y="6"/>
                        <a:pt x="13" y="5"/>
                        <a:pt x="12" y="4"/>
                      </a:cubicBezTo>
                      <a:cubicBezTo>
                        <a:pt x="11" y="2"/>
                        <a:pt x="10" y="1"/>
                        <a:pt x="8" y="1"/>
                      </a:cubicBezTo>
                      <a:cubicBezTo>
                        <a:pt x="8" y="1"/>
                        <a:pt x="8" y="1"/>
                        <a:pt x="8" y="1"/>
                      </a:cubicBezTo>
                      <a:cubicBezTo>
                        <a:pt x="6" y="0"/>
                        <a:pt x="5" y="0"/>
                        <a:pt x="4" y="0"/>
                      </a:cubicBezTo>
                      <a:cubicBezTo>
                        <a:pt x="2" y="1"/>
                        <a:pt x="1" y="1"/>
                        <a:pt x="1" y="3"/>
                      </a:cubicBezTo>
                      <a:cubicBezTo>
                        <a:pt x="1" y="3"/>
                        <a:pt x="1" y="3"/>
                        <a:pt x="1" y="3"/>
                      </a:cubicBezTo>
                      <a:cubicBezTo>
                        <a:pt x="0" y="4"/>
                        <a:pt x="0" y="5"/>
                        <a:pt x="1" y="7"/>
                      </a:cubicBezTo>
                      <a:cubicBezTo>
                        <a:pt x="2" y="8"/>
                        <a:pt x="3" y="9"/>
                        <a:pt x="5"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0" name="Freeform 457"/>
                <p:cNvSpPr>
                  <a:spLocks/>
                </p:cNvSpPr>
                <p:nvPr/>
              </p:nvSpPr>
              <p:spPr bwMode="auto">
                <a:xfrm>
                  <a:off x="1414" y="1566"/>
                  <a:ext cx="31" cy="24"/>
                </a:xfrm>
                <a:custGeom>
                  <a:avLst/>
                  <a:gdLst>
                    <a:gd name="T0" fmla="*/ 5 w 13"/>
                    <a:gd name="T1" fmla="*/ 9 h 10"/>
                    <a:gd name="T2" fmla="*/ 1 w 13"/>
                    <a:gd name="T3" fmla="*/ 3 h 10"/>
                    <a:gd name="T4" fmla="*/ 8 w 13"/>
                    <a:gd name="T5" fmla="*/ 2 h 10"/>
                    <a:gd name="T6" fmla="*/ 12 w 13"/>
                    <a:gd name="T7" fmla="*/ 8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2"/>
                      </a:cubicBezTo>
                      <a:cubicBezTo>
                        <a:pt x="11" y="3"/>
                        <a:pt x="13" y="5"/>
                        <a:pt x="12" y="8"/>
                      </a:cubicBezTo>
                      <a:cubicBezTo>
                        <a:pt x="11" y="10"/>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1" name="Freeform 458"/>
                <p:cNvSpPr>
                  <a:spLocks/>
                </p:cNvSpPr>
                <p:nvPr/>
              </p:nvSpPr>
              <p:spPr bwMode="auto">
                <a:xfrm>
                  <a:off x="1414" y="1566"/>
                  <a:ext cx="31" cy="26"/>
                </a:xfrm>
                <a:custGeom>
                  <a:avLst/>
                  <a:gdLst>
                    <a:gd name="T0" fmla="*/ 5 w 13"/>
                    <a:gd name="T1" fmla="*/ 9 h 11"/>
                    <a:gd name="T2" fmla="*/ 5 w 13"/>
                    <a:gd name="T3" fmla="*/ 9 h 11"/>
                    <a:gd name="T4" fmla="*/ 2 w 13"/>
                    <a:gd name="T5" fmla="*/ 6 h 11"/>
                    <a:gd name="T6" fmla="*/ 1 w 13"/>
                    <a:gd name="T7" fmla="*/ 3 h 11"/>
                    <a:gd name="T8" fmla="*/ 1 w 13"/>
                    <a:gd name="T9" fmla="*/ 3 h 11"/>
                    <a:gd name="T10" fmla="*/ 3 w 13"/>
                    <a:gd name="T11" fmla="*/ 2 h 11"/>
                    <a:gd name="T12" fmla="*/ 7 w 13"/>
                    <a:gd name="T13" fmla="*/ 2 h 11"/>
                    <a:gd name="T14" fmla="*/ 8 w 13"/>
                    <a:gd name="T15" fmla="*/ 2 h 11"/>
                    <a:gd name="T16" fmla="*/ 11 w 13"/>
                    <a:gd name="T17" fmla="*/ 4 h 11"/>
                    <a:gd name="T18" fmla="*/ 11 w 13"/>
                    <a:gd name="T19" fmla="*/ 7 h 11"/>
                    <a:gd name="T20" fmla="*/ 11 w 13"/>
                    <a:gd name="T21" fmla="*/ 7 h 11"/>
                    <a:gd name="T22" fmla="*/ 9 w 13"/>
                    <a:gd name="T23" fmla="*/ 9 h 11"/>
                    <a:gd name="T24" fmla="*/ 5 w 13"/>
                    <a:gd name="T25" fmla="*/ 9 h 11"/>
                    <a:gd name="T26" fmla="*/ 5 w 13"/>
                    <a:gd name="T27" fmla="*/ 9 h 11"/>
                    <a:gd name="T28" fmla="*/ 5 w 13"/>
                    <a:gd name="T29" fmla="*/ 9 h 11"/>
                    <a:gd name="T30" fmla="*/ 4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4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3" y="8"/>
                        <a:pt x="2" y="7"/>
                        <a:pt x="2" y="6"/>
                      </a:cubicBezTo>
                      <a:cubicBezTo>
                        <a:pt x="1" y="5"/>
                        <a:pt x="1" y="4"/>
                        <a:pt x="1" y="3"/>
                      </a:cubicBezTo>
                      <a:cubicBezTo>
                        <a:pt x="1" y="3"/>
                        <a:pt x="1" y="3"/>
                        <a:pt x="1" y="3"/>
                      </a:cubicBezTo>
                      <a:cubicBezTo>
                        <a:pt x="2" y="2"/>
                        <a:pt x="2" y="2"/>
                        <a:pt x="3" y="2"/>
                      </a:cubicBezTo>
                      <a:cubicBezTo>
                        <a:pt x="5" y="1"/>
                        <a:pt x="6" y="1"/>
                        <a:pt x="7" y="2"/>
                      </a:cubicBezTo>
                      <a:cubicBezTo>
                        <a:pt x="7" y="2"/>
                        <a:pt x="7" y="2"/>
                        <a:pt x="8" y="2"/>
                      </a:cubicBezTo>
                      <a:cubicBezTo>
                        <a:pt x="9" y="3"/>
                        <a:pt x="10" y="3"/>
                        <a:pt x="11" y="4"/>
                      </a:cubicBezTo>
                      <a:cubicBezTo>
                        <a:pt x="11" y="5"/>
                        <a:pt x="12" y="6"/>
                        <a:pt x="11" y="7"/>
                      </a:cubicBezTo>
                      <a:cubicBezTo>
                        <a:pt x="11" y="7"/>
                        <a:pt x="11" y="7"/>
                        <a:pt x="11" y="7"/>
                      </a:cubicBezTo>
                      <a:cubicBezTo>
                        <a:pt x="11" y="8"/>
                        <a:pt x="10" y="9"/>
                        <a:pt x="9" y="9"/>
                      </a:cubicBezTo>
                      <a:cubicBezTo>
                        <a:pt x="8" y="9"/>
                        <a:pt x="7" y="9"/>
                        <a:pt x="5" y="9"/>
                      </a:cubicBezTo>
                      <a:cubicBezTo>
                        <a:pt x="5" y="9"/>
                        <a:pt x="5" y="9"/>
                        <a:pt x="5" y="9"/>
                      </a:cubicBezTo>
                      <a:cubicBezTo>
                        <a:pt x="5" y="9"/>
                        <a:pt x="5" y="9"/>
                        <a:pt x="5" y="9"/>
                      </a:cubicBezTo>
                      <a:cubicBezTo>
                        <a:pt x="4" y="10"/>
                        <a:pt x="4" y="10"/>
                        <a:pt x="4" y="10"/>
                      </a:cubicBezTo>
                      <a:cubicBezTo>
                        <a:pt x="5" y="10"/>
                        <a:pt x="5" y="10"/>
                        <a:pt x="5" y="10"/>
                      </a:cubicBezTo>
                      <a:cubicBezTo>
                        <a:pt x="6" y="10"/>
                        <a:pt x="8" y="11"/>
                        <a:pt x="9" y="10"/>
                      </a:cubicBezTo>
                      <a:cubicBezTo>
                        <a:pt x="11" y="10"/>
                        <a:pt x="12" y="9"/>
                        <a:pt x="12" y="8"/>
                      </a:cubicBezTo>
                      <a:cubicBezTo>
                        <a:pt x="12" y="8"/>
                        <a:pt x="12" y="8"/>
                        <a:pt x="12" y="8"/>
                      </a:cubicBezTo>
                      <a:cubicBezTo>
                        <a:pt x="13" y="6"/>
                        <a:pt x="12" y="5"/>
                        <a:pt x="12" y="4"/>
                      </a:cubicBezTo>
                      <a:cubicBezTo>
                        <a:pt x="11" y="3"/>
                        <a:pt x="10" y="2"/>
                        <a:pt x="8" y="1"/>
                      </a:cubicBezTo>
                      <a:cubicBezTo>
                        <a:pt x="8" y="1"/>
                        <a:pt x="8" y="1"/>
                        <a:pt x="8" y="1"/>
                      </a:cubicBezTo>
                      <a:cubicBezTo>
                        <a:pt x="6" y="0"/>
                        <a:pt x="5" y="0"/>
                        <a:pt x="3" y="1"/>
                      </a:cubicBezTo>
                      <a:cubicBezTo>
                        <a:pt x="2" y="1"/>
                        <a:pt x="1" y="2"/>
                        <a:pt x="0" y="3"/>
                      </a:cubicBezTo>
                      <a:cubicBezTo>
                        <a:pt x="0" y="3"/>
                        <a:pt x="0" y="3"/>
                        <a:pt x="0" y="3"/>
                      </a:cubicBezTo>
                      <a:cubicBezTo>
                        <a:pt x="0" y="4"/>
                        <a:pt x="0" y="6"/>
                        <a:pt x="1" y="7"/>
                      </a:cubicBezTo>
                      <a:cubicBezTo>
                        <a:pt x="2" y="8"/>
                        <a:pt x="3" y="9"/>
                        <a:pt x="4"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2" name="Freeform 459"/>
                <p:cNvSpPr>
                  <a:spLocks/>
                </p:cNvSpPr>
                <p:nvPr/>
              </p:nvSpPr>
              <p:spPr bwMode="auto">
                <a:xfrm>
                  <a:off x="1492" y="1644"/>
                  <a:ext cx="31"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3" name="Freeform 460"/>
                <p:cNvSpPr>
                  <a:spLocks/>
                </p:cNvSpPr>
                <p:nvPr/>
              </p:nvSpPr>
              <p:spPr bwMode="auto">
                <a:xfrm>
                  <a:off x="1492" y="1644"/>
                  <a:ext cx="31" cy="24"/>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5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2" y="7"/>
                        <a:pt x="2" y="6"/>
                      </a:cubicBezTo>
                      <a:cubicBezTo>
                        <a:pt x="1" y="5"/>
                        <a:pt x="1" y="4"/>
                        <a:pt x="1" y="3"/>
                      </a:cubicBezTo>
                      <a:cubicBezTo>
                        <a:pt x="1" y="3"/>
                        <a:pt x="1" y="3"/>
                        <a:pt x="1" y="3"/>
                      </a:cubicBezTo>
                      <a:cubicBezTo>
                        <a:pt x="2" y="2"/>
                        <a:pt x="3" y="1"/>
                        <a:pt x="4" y="1"/>
                      </a:cubicBezTo>
                      <a:cubicBezTo>
                        <a:pt x="5" y="1"/>
                        <a:pt x="6" y="1"/>
                        <a:pt x="7" y="1"/>
                      </a:cubicBezTo>
                      <a:cubicBezTo>
                        <a:pt x="8" y="1"/>
                        <a:pt x="8" y="1"/>
                        <a:pt x="8" y="1"/>
                      </a:cubicBezTo>
                      <a:cubicBezTo>
                        <a:pt x="9" y="2"/>
                        <a:pt x="10" y="3"/>
                        <a:pt x="11" y="4"/>
                      </a:cubicBezTo>
                      <a:cubicBezTo>
                        <a:pt x="12"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5" y="9"/>
                        <a:pt x="5" y="9"/>
                        <a:pt x="5" y="9"/>
                      </a:cubicBezTo>
                      <a:cubicBezTo>
                        <a:pt x="5" y="9"/>
                        <a:pt x="5" y="9"/>
                        <a:pt x="5" y="9"/>
                      </a:cubicBezTo>
                      <a:cubicBezTo>
                        <a:pt x="6" y="10"/>
                        <a:pt x="8" y="10"/>
                        <a:pt x="9" y="10"/>
                      </a:cubicBezTo>
                      <a:cubicBezTo>
                        <a:pt x="11" y="9"/>
                        <a:pt x="12" y="9"/>
                        <a:pt x="12" y="7"/>
                      </a:cubicBezTo>
                      <a:cubicBezTo>
                        <a:pt x="12" y="7"/>
                        <a:pt x="12" y="7"/>
                        <a:pt x="12" y="7"/>
                      </a:cubicBezTo>
                      <a:cubicBezTo>
                        <a:pt x="13" y="6"/>
                        <a:pt x="13"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5"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734" name="Freeform 461"/>
                <p:cNvSpPr>
                  <a:spLocks/>
                </p:cNvSpPr>
                <p:nvPr/>
              </p:nvSpPr>
              <p:spPr bwMode="auto">
                <a:xfrm>
                  <a:off x="1431" y="1588"/>
                  <a:ext cx="28" cy="26"/>
                </a:xfrm>
                <a:custGeom>
                  <a:avLst/>
                  <a:gdLst>
                    <a:gd name="T0" fmla="*/ 4 w 12"/>
                    <a:gd name="T1" fmla="*/ 9 h 11"/>
                    <a:gd name="T2" fmla="*/ 0 w 12"/>
                    <a:gd name="T3" fmla="*/ 3 h 11"/>
                    <a:gd name="T4" fmla="*/ 7 w 12"/>
                    <a:gd name="T5" fmla="*/ 2 h 11"/>
                    <a:gd name="T6" fmla="*/ 11 w 12"/>
                    <a:gd name="T7" fmla="*/ 8 h 11"/>
                    <a:gd name="T8" fmla="*/ 4 w 12"/>
                    <a:gd name="T9" fmla="*/ 9 h 11"/>
                  </a:gdLst>
                  <a:ahLst/>
                  <a:cxnLst>
                    <a:cxn ang="0">
                      <a:pos x="T0" y="T1"/>
                    </a:cxn>
                    <a:cxn ang="0">
                      <a:pos x="T2" y="T3"/>
                    </a:cxn>
                    <a:cxn ang="0">
                      <a:pos x="T4" y="T5"/>
                    </a:cxn>
                    <a:cxn ang="0">
                      <a:pos x="T6" y="T7"/>
                    </a:cxn>
                    <a:cxn ang="0">
                      <a:pos x="T8" y="T9"/>
                    </a:cxn>
                  </a:cxnLst>
                  <a:rect l="0" t="0" r="r" b="b"/>
                  <a:pathLst>
                    <a:path w="12" h="11">
                      <a:moveTo>
                        <a:pt x="4" y="9"/>
                      </a:moveTo>
                      <a:cubicBezTo>
                        <a:pt x="1" y="8"/>
                        <a:pt x="0" y="5"/>
                        <a:pt x="0" y="3"/>
                      </a:cubicBezTo>
                      <a:cubicBezTo>
                        <a:pt x="1" y="1"/>
                        <a:pt x="4" y="0"/>
                        <a:pt x="7" y="2"/>
                      </a:cubicBezTo>
                      <a:cubicBezTo>
                        <a:pt x="11" y="3"/>
                        <a:pt x="12" y="6"/>
                        <a:pt x="11" y="8"/>
                      </a:cubicBezTo>
                      <a:cubicBezTo>
                        <a:pt x="10" y="10"/>
                        <a:pt x="7" y="11"/>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grpSp>
          <p:sp>
            <p:nvSpPr>
              <p:cNvPr id="477" name="Freeform 463"/>
              <p:cNvSpPr>
                <a:spLocks/>
              </p:cNvSpPr>
              <p:nvPr/>
            </p:nvSpPr>
            <p:spPr bwMode="auto">
              <a:xfrm>
                <a:off x="1428" y="1588"/>
                <a:ext cx="31" cy="26"/>
              </a:xfrm>
              <a:custGeom>
                <a:avLst/>
                <a:gdLst>
                  <a:gd name="T0" fmla="*/ 5 w 13"/>
                  <a:gd name="T1" fmla="*/ 9 h 11"/>
                  <a:gd name="T2" fmla="*/ 5 w 13"/>
                  <a:gd name="T3" fmla="*/ 9 h 11"/>
                  <a:gd name="T4" fmla="*/ 2 w 13"/>
                  <a:gd name="T5" fmla="*/ 6 h 11"/>
                  <a:gd name="T6" fmla="*/ 2 w 13"/>
                  <a:gd name="T7" fmla="*/ 4 h 11"/>
                  <a:gd name="T8" fmla="*/ 2 w 13"/>
                  <a:gd name="T9" fmla="*/ 4 h 11"/>
                  <a:gd name="T10" fmla="*/ 4 w 13"/>
                  <a:gd name="T11" fmla="*/ 2 h 11"/>
                  <a:gd name="T12" fmla="*/ 8 w 13"/>
                  <a:gd name="T13" fmla="*/ 2 h 11"/>
                  <a:gd name="T14" fmla="*/ 8 w 13"/>
                  <a:gd name="T15" fmla="*/ 2 h 11"/>
                  <a:gd name="T16" fmla="*/ 11 w 13"/>
                  <a:gd name="T17" fmla="*/ 5 h 11"/>
                  <a:gd name="T18" fmla="*/ 12 w 13"/>
                  <a:gd name="T19" fmla="*/ 8 h 11"/>
                  <a:gd name="T20" fmla="*/ 12 w 13"/>
                  <a:gd name="T21" fmla="*/ 8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6"/>
                      <a:pt x="2" y="4"/>
                      <a:pt x="2" y="4"/>
                    </a:cubicBezTo>
                    <a:cubicBezTo>
                      <a:pt x="2" y="4"/>
                      <a:pt x="2" y="4"/>
                      <a:pt x="2" y="4"/>
                    </a:cubicBezTo>
                    <a:cubicBezTo>
                      <a:pt x="2" y="3"/>
                      <a:pt x="3" y="2"/>
                      <a:pt x="4" y="2"/>
                    </a:cubicBezTo>
                    <a:cubicBezTo>
                      <a:pt x="5" y="2"/>
                      <a:pt x="7" y="2"/>
                      <a:pt x="8" y="2"/>
                    </a:cubicBezTo>
                    <a:cubicBezTo>
                      <a:pt x="8" y="2"/>
                      <a:pt x="8" y="2"/>
                      <a:pt x="8" y="2"/>
                    </a:cubicBezTo>
                    <a:cubicBezTo>
                      <a:pt x="10" y="3"/>
                      <a:pt x="11" y="4"/>
                      <a:pt x="11" y="5"/>
                    </a:cubicBezTo>
                    <a:cubicBezTo>
                      <a:pt x="12" y="6"/>
                      <a:pt x="12" y="7"/>
                      <a:pt x="12" y="8"/>
                    </a:cubicBezTo>
                    <a:cubicBezTo>
                      <a:pt x="12" y="8"/>
                      <a:pt x="12" y="8"/>
                      <a:pt x="12" y="8"/>
                    </a:cubicBezTo>
                    <a:cubicBezTo>
                      <a:pt x="12" y="8"/>
                      <a:pt x="11" y="9"/>
                      <a:pt x="10" y="9"/>
                    </a:cubicBezTo>
                    <a:cubicBezTo>
                      <a:pt x="9" y="10"/>
                      <a:pt x="7" y="10"/>
                      <a:pt x="6" y="9"/>
                    </a:cubicBezTo>
                    <a:cubicBezTo>
                      <a:pt x="6" y="9"/>
                      <a:pt x="6" y="9"/>
                      <a:pt x="5" y="9"/>
                    </a:cubicBezTo>
                    <a:cubicBezTo>
                      <a:pt x="5" y="9"/>
                      <a:pt x="5" y="9"/>
                      <a:pt x="5" y="9"/>
                    </a:cubicBezTo>
                    <a:cubicBezTo>
                      <a:pt x="5" y="10"/>
                      <a:pt x="5" y="10"/>
                      <a:pt x="5" y="10"/>
                    </a:cubicBezTo>
                    <a:cubicBezTo>
                      <a:pt x="5" y="10"/>
                      <a:pt x="5" y="10"/>
                      <a:pt x="5" y="10"/>
                    </a:cubicBezTo>
                    <a:cubicBezTo>
                      <a:pt x="7" y="11"/>
                      <a:pt x="9" y="11"/>
                      <a:pt x="10" y="10"/>
                    </a:cubicBezTo>
                    <a:cubicBezTo>
                      <a:pt x="11" y="10"/>
                      <a:pt x="12" y="9"/>
                      <a:pt x="13" y="8"/>
                    </a:cubicBezTo>
                    <a:cubicBezTo>
                      <a:pt x="13" y="8"/>
                      <a:pt x="13" y="8"/>
                      <a:pt x="13" y="8"/>
                    </a:cubicBezTo>
                    <a:cubicBezTo>
                      <a:pt x="13" y="7"/>
                      <a:pt x="13" y="5"/>
                      <a:pt x="12" y="4"/>
                    </a:cubicBezTo>
                    <a:cubicBezTo>
                      <a:pt x="12" y="3"/>
                      <a:pt x="10" y="2"/>
                      <a:pt x="9" y="1"/>
                    </a:cubicBezTo>
                    <a:cubicBezTo>
                      <a:pt x="9" y="1"/>
                      <a:pt x="8" y="1"/>
                      <a:pt x="8" y="1"/>
                    </a:cubicBezTo>
                    <a:cubicBezTo>
                      <a:pt x="7" y="1"/>
                      <a:pt x="5" y="0"/>
                      <a:pt x="4" y="1"/>
                    </a:cubicBezTo>
                    <a:cubicBezTo>
                      <a:pt x="3" y="1"/>
                      <a:pt x="1" y="2"/>
                      <a:pt x="1" y="3"/>
                    </a:cubicBezTo>
                    <a:cubicBezTo>
                      <a:pt x="1" y="3"/>
                      <a:pt x="1" y="3"/>
                      <a:pt x="1" y="3"/>
                    </a:cubicBezTo>
                    <a:cubicBezTo>
                      <a:pt x="0" y="5"/>
                      <a:pt x="1" y="6"/>
                      <a:pt x="1" y="7"/>
                    </a:cubicBezTo>
                    <a:cubicBezTo>
                      <a:pt x="2" y="8"/>
                      <a:pt x="4" y="9"/>
                      <a:pt x="5"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78" name="Freeform 464"/>
              <p:cNvSpPr>
                <a:spLocks/>
              </p:cNvSpPr>
              <p:nvPr/>
            </p:nvSpPr>
            <p:spPr bwMode="auto">
              <a:xfrm>
                <a:off x="1450" y="1609"/>
                <a:ext cx="28" cy="24"/>
              </a:xfrm>
              <a:custGeom>
                <a:avLst/>
                <a:gdLst>
                  <a:gd name="T0" fmla="*/ 4 w 12"/>
                  <a:gd name="T1" fmla="*/ 9 h 10"/>
                  <a:gd name="T2" fmla="*/ 1 w 12"/>
                  <a:gd name="T3" fmla="*/ 3 h 10"/>
                  <a:gd name="T4" fmla="*/ 8 w 12"/>
                  <a:gd name="T5" fmla="*/ 1 h 10"/>
                  <a:gd name="T6" fmla="*/ 11 w 12"/>
                  <a:gd name="T7" fmla="*/ 7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1" y="3"/>
                    </a:cubicBezTo>
                    <a:cubicBezTo>
                      <a:pt x="1" y="1"/>
                      <a:pt x="5" y="0"/>
                      <a:pt x="8" y="1"/>
                    </a:cubicBezTo>
                    <a:cubicBezTo>
                      <a:pt x="11" y="3"/>
                      <a:pt x="12" y="5"/>
                      <a:pt x="11" y="7"/>
                    </a:cubicBezTo>
                    <a:cubicBezTo>
                      <a:pt x="11" y="10"/>
                      <a:pt x="7" y="10"/>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79" name="Freeform 465"/>
              <p:cNvSpPr>
                <a:spLocks/>
              </p:cNvSpPr>
              <p:nvPr/>
            </p:nvSpPr>
            <p:spPr bwMode="auto">
              <a:xfrm>
                <a:off x="1450" y="1609"/>
                <a:ext cx="28" cy="24"/>
              </a:xfrm>
              <a:custGeom>
                <a:avLst/>
                <a:gdLst>
                  <a:gd name="T0" fmla="*/ 4 w 12"/>
                  <a:gd name="T1" fmla="*/ 9 h 10"/>
                  <a:gd name="T2" fmla="*/ 5 w 12"/>
                  <a:gd name="T3" fmla="*/ 9 h 10"/>
                  <a:gd name="T4" fmla="*/ 1 w 12"/>
                  <a:gd name="T5" fmla="*/ 6 h 10"/>
                  <a:gd name="T6" fmla="*/ 1 w 12"/>
                  <a:gd name="T7" fmla="*/ 3 h 10"/>
                  <a:gd name="T8" fmla="*/ 1 w 12"/>
                  <a:gd name="T9" fmla="*/ 3 h 10"/>
                  <a:gd name="T10" fmla="*/ 3 w 12"/>
                  <a:gd name="T11" fmla="*/ 1 h 10"/>
                  <a:gd name="T12" fmla="*/ 7 w 12"/>
                  <a:gd name="T13" fmla="*/ 2 h 10"/>
                  <a:gd name="T14" fmla="*/ 7 w 12"/>
                  <a:gd name="T15" fmla="*/ 2 h 10"/>
                  <a:gd name="T16" fmla="*/ 11 w 12"/>
                  <a:gd name="T17" fmla="*/ 4 h 10"/>
                  <a:gd name="T18" fmla="*/ 11 w 12"/>
                  <a:gd name="T19" fmla="*/ 7 h 10"/>
                  <a:gd name="T20" fmla="*/ 11 w 12"/>
                  <a:gd name="T21" fmla="*/ 7 h 10"/>
                  <a:gd name="T22" fmla="*/ 9 w 12"/>
                  <a:gd name="T23" fmla="*/ 9 h 10"/>
                  <a:gd name="T24" fmla="*/ 5 w 12"/>
                  <a:gd name="T25" fmla="*/ 9 h 10"/>
                  <a:gd name="T26" fmla="*/ 5 w 12"/>
                  <a:gd name="T27" fmla="*/ 9 h 10"/>
                  <a:gd name="T28" fmla="*/ 4 w 12"/>
                  <a:gd name="T29" fmla="*/ 9 h 10"/>
                  <a:gd name="T30" fmla="*/ 4 w 12"/>
                  <a:gd name="T31" fmla="*/ 9 h 10"/>
                  <a:gd name="T32" fmla="*/ 5 w 12"/>
                  <a:gd name="T33" fmla="*/ 10 h 10"/>
                  <a:gd name="T34" fmla="*/ 9 w 12"/>
                  <a:gd name="T35" fmla="*/ 10 h 10"/>
                  <a:gd name="T36" fmla="*/ 12 w 12"/>
                  <a:gd name="T37" fmla="*/ 8 h 10"/>
                  <a:gd name="T38" fmla="*/ 12 w 12"/>
                  <a:gd name="T39" fmla="*/ 7 h 10"/>
                  <a:gd name="T40" fmla="*/ 11 w 12"/>
                  <a:gd name="T41" fmla="*/ 4 h 10"/>
                  <a:gd name="T42" fmla="*/ 8 w 12"/>
                  <a:gd name="T43" fmla="*/ 1 h 10"/>
                  <a:gd name="T44" fmla="*/ 7 w 12"/>
                  <a:gd name="T45" fmla="*/ 1 h 10"/>
                  <a:gd name="T46" fmla="*/ 3 w 12"/>
                  <a:gd name="T47" fmla="*/ 0 h 10"/>
                  <a:gd name="T48" fmla="*/ 0 w 12"/>
                  <a:gd name="T49" fmla="*/ 3 h 10"/>
                  <a:gd name="T50" fmla="*/ 0 w 12"/>
                  <a:gd name="T51" fmla="*/ 3 h 10"/>
                  <a:gd name="T52" fmla="*/ 1 w 12"/>
                  <a:gd name="T53" fmla="*/ 7 h 10"/>
                  <a:gd name="T54" fmla="*/ 4 w 12"/>
                  <a:gd name="T55" fmla="*/ 9 h 10"/>
                  <a:gd name="T56" fmla="*/ 4 w 12"/>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10">
                    <a:moveTo>
                      <a:pt x="4" y="9"/>
                    </a:moveTo>
                    <a:cubicBezTo>
                      <a:pt x="5" y="9"/>
                      <a:pt x="5" y="9"/>
                      <a:pt x="5" y="9"/>
                    </a:cubicBezTo>
                    <a:cubicBezTo>
                      <a:pt x="3" y="8"/>
                      <a:pt x="2" y="7"/>
                      <a:pt x="1" y="6"/>
                    </a:cubicBezTo>
                    <a:cubicBezTo>
                      <a:pt x="1" y="5"/>
                      <a:pt x="1" y="4"/>
                      <a:pt x="1" y="3"/>
                    </a:cubicBezTo>
                    <a:cubicBezTo>
                      <a:pt x="1" y="3"/>
                      <a:pt x="1" y="3"/>
                      <a:pt x="1" y="3"/>
                    </a:cubicBezTo>
                    <a:cubicBezTo>
                      <a:pt x="1" y="2"/>
                      <a:pt x="2" y="2"/>
                      <a:pt x="3" y="1"/>
                    </a:cubicBezTo>
                    <a:cubicBezTo>
                      <a:pt x="4" y="1"/>
                      <a:pt x="6" y="1"/>
                      <a:pt x="7" y="2"/>
                    </a:cubicBezTo>
                    <a:cubicBezTo>
                      <a:pt x="7" y="2"/>
                      <a:pt x="7" y="2"/>
                      <a:pt x="7" y="2"/>
                    </a:cubicBezTo>
                    <a:cubicBezTo>
                      <a:pt x="9" y="2"/>
                      <a:pt x="10" y="3"/>
                      <a:pt x="11" y="4"/>
                    </a:cubicBezTo>
                    <a:cubicBezTo>
                      <a:pt x="11" y="5"/>
                      <a:pt x="11" y="6"/>
                      <a:pt x="11" y="7"/>
                    </a:cubicBezTo>
                    <a:cubicBezTo>
                      <a:pt x="11" y="7"/>
                      <a:pt x="11" y="7"/>
                      <a:pt x="11" y="7"/>
                    </a:cubicBezTo>
                    <a:cubicBezTo>
                      <a:pt x="11" y="8"/>
                      <a:pt x="10" y="9"/>
                      <a:pt x="9" y="9"/>
                    </a:cubicBezTo>
                    <a:cubicBezTo>
                      <a:pt x="8" y="9"/>
                      <a:pt x="6" y="9"/>
                      <a:pt x="5" y="9"/>
                    </a:cubicBezTo>
                    <a:cubicBezTo>
                      <a:pt x="5" y="9"/>
                      <a:pt x="5" y="9"/>
                      <a:pt x="5" y="9"/>
                    </a:cubicBezTo>
                    <a:cubicBezTo>
                      <a:pt x="4" y="9"/>
                      <a:pt x="4" y="9"/>
                      <a:pt x="4" y="9"/>
                    </a:cubicBezTo>
                    <a:cubicBezTo>
                      <a:pt x="4" y="9"/>
                      <a:pt x="4" y="9"/>
                      <a:pt x="4" y="9"/>
                    </a:cubicBezTo>
                    <a:cubicBezTo>
                      <a:pt x="4" y="10"/>
                      <a:pt x="4" y="10"/>
                      <a:pt x="5" y="10"/>
                    </a:cubicBezTo>
                    <a:cubicBezTo>
                      <a:pt x="6" y="10"/>
                      <a:pt x="8" y="10"/>
                      <a:pt x="9" y="10"/>
                    </a:cubicBezTo>
                    <a:cubicBezTo>
                      <a:pt x="10" y="10"/>
                      <a:pt x="11" y="9"/>
                      <a:pt x="12" y="8"/>
                    </a:cubicBezTo>
                    <a:cubicBezTo>
                      <a:pt x="12" y="7"/>
                      <a:pt x="12" y="7"/>
                      <a:pt x="12" y="7"/>
                    </a:cubicBezTo>
                    <a:cubicBezTo>
                      <a:pt x="12" y="6"/>
                      <a:pt x="12" y="5"/>
                      <a:pt x="11" y="4"/>
                    </a:cubicBezTo>
                    <a:cubicBezTo>
                      <a:pt x="11" y="2"/>
                      <a:pt x="9" y="1"/>
                      <a:pt x="8" y="1"/>
                    </a:cubicBezTo>
                    <a:cubicBezTo>
                      <a:pt x="8" y="1"/>
                      <a:pt x="8" y="1"/>
                      <a:pt x="7" y="1"/>
                    </a:cubicBezTo>
                    <a:cubicBezTo>
                      <a:pt x="6" y="0"/>
                      <a:pt x="4" y="0"/>
                      <a:pt x="3" y="0"/>
                    </a:cubicBezTo>
                    <a:cubicBezTo>
                      <a:pt x="2" y="1"/>
                      <a:pt x="1" y="1"/>
                      <a:pt x="0" y="3"/>
                    </a:cubicBezTo>
                    <a:cubicBezTo>
                      <a:pt x="0" y="3"/>
                      <a:pt x="0" y="3"/>
                      <a:pt x="0" y="3"/>
                    </a:cubicBezTo>
                    <a:cubicBezTo>
                      <a:pt x="0" y="4"/>
                      <a:pt x="0" y="5"/>
                      <a:pt x="1" y="7"/>
                    </a:cubicBezTo>
                    <a:cubicBezTo>
                      <a:pt x="1" y="8"/>
                      <a:pt x="3" y="9"/>
                      <a:pt x="4" y="9"/>
                    </a:cubicBezTo>
                    <a:cubicBezTo>
                      <a:pt x="4" y="9"/>
                      <a:pt x="4" y="9"/>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0" name="Freeform 466"/>
              <p:cNvSpPr>
                <a:spLocks/>
              </p:cNvSpPr>
              <p:nvPr/>
            </p:nvSpPr>
            <p:spPr bwMode="auto">
              <a:xfrm>
                <a:off x="1471" y="1628"/>
                <a:ext cx="28" cy="23"/>
              </a:xfrm>
              <a:custGeom>
                <a:avLst/>
                <a:gdLst>
                  <a:gd name="T0" fmla="*/ 4 w 12"/>
                  <a:gd name="T1" fmla="*/ 9 h 10"/>
                  <a:gd name="T2" fmla="*/ 0 w 12"/>
                  <a:gd name="T3" fmla="*/ 2 h 10"/>
                  <a:gd name="T4" fmla="*/ 8 w 12"/>
                  <a:gd name="T5" fmla="*/ 1 h 10"/>
                  <a:gd name="T6" fmla="*/ 11 w 12"/>
                  <a:gd name="T7" fmla="*/ 7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7"/>
                      <a:pt x="0" y="5"/>
                      <a:pt x="0" y="2"/>
                    </a:cubicBezTo>
                    <a:cubicBezTo>
                      <a:pt x="1" y="0"/>
                      <a:pt x="4" y="0"/>
                      <a:pt x="8" y="1"/>
                    </a:cubicBezTo>
                    <a:cubicBezTo>
                      <a:pt x="11" y="2"/>
                      <a:pt x="12" y="5"/>
                      <a:pt x="11" y="7"/>
                    </a:cubicBezTo>
                    <a:cubicBezTo>
                      <a:pt x="10" y="9"/>
                      <a:pt x="7" y="10"/>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1" name="Freeform 467"/>
              <p:cNvSpPr>
                <a:spLocks/>
              </p:cNvSpPr>
              <p:nvPr/>
            </p:nvSpPr>
            <p:spPr bwMode="auto">
              <a:xfrm>
                <a:off x="1469" y="1628"/>
                <a:ext cx="30" cy="23"/>
              </a:xfrm>
              <a:custGeom>
                <a:avLst/>
                <a:gdLst>
                  <a:gd name="T0" fmla="*/ 5 w 13"/>
                  <a:gd name="T1" fmla="*/ 9 h 10"/>
                  <a:gd name="T2" fmla="*/ 6 w 13"/>
                  <a:gd name="T3" fmla="*/ 8 h 10"/>
                  <a:gd name="T4" fmla="*/ 2 w 13"/>
                  <a:gd name="T5" fmla="*/ 6 h 10"/>
                  <a:gd name="T6" fmla="*/ 2 w 13"/>
                  <a:gd name="T7" fmla="*/ 3 h 10"/>
                  <a:gd name="T8" fmla="*/ 2 w 13"/>
                  <a:gd name="T9" fmla="*/ 3 h 10"/>
                  <a:gd name="T10" fmla="*/ 4 w 13"/>
                  <a:gd name="T11" fmla="*/ 1 h 10"/>
                  <a:gd name="T12" fmla="*/ 8 w 13"/>
                  <a:gd name="T13" fmla="*/ 1 h 10"/>
                  <a:gd name="T14" fmla="*/ 8 w 13"/>
                  <a:gd name="T15" fmla="*/ 1 h 10"/>
                  <a:gd name="T16" fmla="*/ 11 w 13"/>
                  <a:gd name="T17" fmla="*/ 4 h 10"/>
                  <a:gd name="T18" fmla="*/ 12 w 13"/>
                  <a:gd name="T19" fmla="*/ 7 h 10"/>
                  <a:gd name="T20" fmla="*/ 12 w 13"/>
                  <a:gd name="T21" fmla="*/ 7 h 10"/>
                  <a:gd name="T22" fmla="*/ 10 w 13"/>
                  <a:gd name="T23" fmla="*/ 8 h 10"/>
                  <a:gd name="T24" fmla="*/ 6 w 13"/>
                  <a:gd name="T25" fmla="*/ 8 h 10"/>
                  <a:gd name="T26" fmla="*/ 6 w 13"/>
                  <a:gd name="T27" fmla="*/ 8 h 10"/>
                  <a:gd name="T28" fmla="*/ 5 w 13"/>
                  <a:gd name="T29" fmla="*/ 9 h 10"/>
                  <a:gd name="T30" fmla="*/ 5 w 13"/>
                  <a:gd name="T31" fmla="*/ 9 h 10"/>
                  <a:gd name="T32" fmla="*/ 5 w 13"/>
                  <a:gd name="T33" fmla="*/ 9 h 10"/>
                  <a:gd name="T34" fmla="*/ 10 w 13"/>
                  <a:gd name="T35" fmla="*/ 9 h 10"/>
                  <a:gd name="T36" fmla="*/ 13 w 13"/>
                  <a:gd name="T37" fmla="*/ 7 h 10"/>
                  <a:gd name="T38" fmla="*/ 13 w 13"/>
                  <a:gd name="T39" fmla="*/ 7 h 10"/>
                  <a:gd name="T40" fmla="*/ 12 w 13"/>
                  <a:gd name="T41" fmla="*/ 3 h 10"/>
                  <a:gd name="T42" fmla="*/ 9 w 13"/>
                  <a:gd name="T43" fmla="*/ 0 h 10"/>
                  <a:gd name="T44" fmla="*/ 8 w 13"/>
                  <a:gd name="T45" fmla="*/ 0 h 10"/>
                  <a:gd name="T46" fmla="*/ 4 w 13"/>
                  <a:gd name="T47" fmla="*/ 0 h 10"/>
                  <a:gd name="T48" fmla="*/ 1 w 13"/>
                  <a:gd name="T49" fmla="*/ 2 h 10"/>
                  <a:gd name="T50" fmla="*/ 1 w 13"/>
                  <a:gd name="T51" fmla="*/ 2 h 10"/>
                  <a:gd name="T52" fmla="*/ 2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6" y="8"/>
                      <a:pt x="6" y="8"/>
                      <a:pt x="6" y="8"/>
                    </a:cubicBezTo>
                    <a:cubicBezTo>
                      <a:pt x="4" y="7"/>
                      <a:pt x="3" y="7"/>
                      <a:pt x="2" y="6"/>
                    </a:cubicBezTo>
                    <a:cubicBezTo>
                      <a:pt x="2" y="5"/>
                      <a:pt x="2" y="4"/>
                      <a:pt x="2" y="3"/>
                    </a:cubicBezTo>
                    <a:cubicBezTo>
                      <a:pt x="2" y="3"/>
                      <a:pt x="2" y="3"/>
                      <a:pt x="2" y="3"/>
                    </a:cubicBezTo>
                    <a:cubicBezTo>
                      <a:pt x="2" y="2"/>
                      <a:pt x="3" y="1"/>
                      <a:pt x="4" y="1"/>
                    </a:cubicBezTo>
                    <a:cubicBezTo>
                      <a:pt x="5" y="1"/>
                      <a:pt x="7" y="1"/>
                      <a:pt x="8" y="1"/>
                    </a:cubicBezTo>
                    <a:cubicBezTo>
                      <a:pt x="8" y="1"/>
                      <a:pt x="8" y="1"/>
                      <a:pt x="8" y="1"/>
                    </a:cubicBezTo>
                    <a:cubicBezTo>
                      <a:pt x="10" y="2"/>
                      <a:pt x="11" y="3"/>
                      <a:pt x="11" y="4"/>
                    </a:cubicBezTo>
                    <a:cubicBezTo>
                      <a:pt x="12" y="5"/>
                      <a:pt x="12" y="6"/>
                      <a:pt x="12" y="7"/>
                    </a:cubicBezTo>
                    <a:cubicBezTo>
                      <a:pt x="12" y="7"/>
                      <a:pt x="12" y="7"/>
                      <a:pt x="12" y="7"/>
                    </a:cubicBezTo>
                    <a:cubicBezTo>
                      <a:pt x="12" y="8"/>
                      <a:pt x="11" y="8"/>
                      <a:pt x="10" y="8"/>
                    </a:cubicBezTo>
                    <a:cubicBezTo>
                      <a:pt x="9" y="9"/>
                      <a:pt x="7" y="9"/>
                      <a:pt x="6" y="8"/>
                    </a:cubicBezTo>
                    <a:cubicBezTo>
                      <a:pt x="6" y="8"/>
                      <a:pt x="6" y="8"/>
                      <a:pt x="6" y="8"/>
                    </a:cubicBezTo>
                    <a:cubicBezTo>
                      <a:pt x="5" y="9"/>
                      <a:pt x="5" y="9"/>
                      <a:pt x="5" y="9"/>
                    </a:cubicBezTo>
                    <a:cubicBezTo>
                      <a:pt x="5" y="9"/>
                      <a:pt x="5" y="9"/>
                      <a:pt x="5" y="9"/>
                    </a:cubicBezTo>
                    <a:cubicBezTo>
                      <a:pt x="5" y="9"/>
                      <a:pt x="5" y="9"/>
                      <a:pt x="5" y="9"/>
                    </a:cubicBezTo>
                    <a:cubicBezTo>
                      <a:pt x="7" y="10"/>
                      <a:pt x="9" y="10"/>
                      <a:pt x="10" y="9"/>
                    </a:cubicBezTo>
                    <a:cubicBezTo>
                      <a:pt x="11" y="9"/>
                      <a:pt x="12" y="8"/>
                      <a:pt x="13" y="7"/>
                    </a:cubicBezTo>
                    <a:cubicBezTo>
                      <a:pt x="13" y="7"/>
                      <a:pt x="13" y="7"/>
                      <a:pt x="13" y="7"/>
                    </a:cubicBezTo>
                    <a:cubicBezTo>
                      <a:pt x="13" y="6"/>
                      <a:pt x="13" y="4"/>
                      <a:pt x="12" y="3"/>
                    </a:cubicBezTo>
                    <a:cubicBezTo>
                      <a:pt x="12" y="2"/>
                      <a:pt x="10" y="1"/>
                      <a:pt x="9" y="0"/>
                    </a:cubicBezTo>
                    <a:cubicBezTo>
                      <a:pt x="9" y="0"/>
                      <a:pt x="8" y="0"/>
                      <a:pt x="8" y="0"/>
                    </a:cubicBezTo>
                    <a:cubicBezTo>
                      <a:pt x="7" y="0"/>
                      <a:pt x="5" y="0"/>
                      <a:pt x="4" y="0"/>
                    </a:cubicBezTo>
                    <a:cubicBezTo>
                      <a:pt x="3" y="0"/>
                      <a:pt x="1" y="1"/>
                      <a:pt x="1" y="2"/>
                    </a:cubicBezTo>
                    <a:cubicBezTo>
                      <a:pt x="1" y="2"/>
                      <a:pt x="1" y="2"/>
                      <a:pt x="1" y="2"/>
                    </a:cubicBezTo>
                    <a:cubicBezTo>
                      <a:pt x="0" y="4"/>
                      <a:pt x="1" y="5"/>
                      <a:pt x="2" y="6"/>
                    </a:cubicBezTo>
                    <a:cubicBezTo>
                      <a:pt x="2" y="7"/>
                      <a:pt x="4" y="8"/>
                      <a:pt x="5"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2" name="Freeform 468"/>
              <p:cNvSpPr>
                <a:spLocks/>
              </p:cNvSpPr>
              <p:nvPr/>
            </p:nvSpPr>
            <p:spPr bwMode="auto">
              <a:xfrm>
                <a:off x="1518" y="1659"/>
                <a:ext cx="28" cy="23"/>
              </a:xfrm>
              <a:custGeom>
                <a:avLst/>
                <a:gdLst>
                  <a:gd name="T0" fmla="*/ 4 w 12"/>
                  <a:gd name="T1" fmla="*/ 9 h 10"/>
                  <a:gd name="T2" fmla="*/ 0 w 12"/>
                  <a:gd name="T3" fmla="*/ 3 h 10"/>
                  <a:gd name="T4" fmla="*/ 7 w 12"/>
                  <a:gd name="T5" fmla="*/ 1 h 10"/>
                  <a:gd name="T6" fmla="*/ 11 w 12"/>
                  <a:gd name="T7" fmla="*/ 8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0" y="3"/>
                    </a:cubicBezTo>
                    <a:cubicBezTo>
                      <a:pt x="1" y="1"/>
                      <a:pt x="4" y="0"/>
                      <a:pt x="7" y="1"/>
                    </a:cubicBezTo>
                    <a:cubicBezTo>
                      <a:pt x="10" y="3"/>
                      <a:pt x="12" y="5"/>
                      <a:pt x="11" y="8"/>
                    </a:cubicBezTo>
                    <a:cubicBezTo>
                      <a:pt x="10" y="10"/>
                      <a:pt x="7" y="10"/>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3" name="Freeform 469"/>
              <p:cNvSpPr>
                <a:spLocks/>
              </p:cNvSpPr>
              <p:nvPr/>
            </p:nvSpPr>
            <p:spPr bwMode="auto">
              <a:xfrm>
                <a:off x="1516" y="1659"/>
                <a:ext cx="30" cy="26"/>
              </a:xfrm>
              <a:custGeom>
                <a:avLst/>
                <a:gdLst>
                  <a:gd name="T0" fmla="*/ 5 w 13"/>
                  <a:gd name="T1" fmla="*/ 9 h 11"/>
                  <a:gd name="T2" fmla="*/ 5 w 13"/>
                  <a:gd name="T3" fmla="*/ 9 h 11"/>
                  <a:gd name="T4" fmla="*/ 2 w 13"/>
                  <a:gd name="T5" fmla="*/ 6 h 11"/>
                  <a:gd name="T6" fmla="*/ 2 w 13"/>
                  <a:gd name="T7" fmla="*/ 3 h 11"/>
                  <a:gd name="T8" fmla="*/ 2 w 13"/>
                  <a:gd name="T9" fmla="*/ 3 h 11"/>
                  <a:gd name="T10" fmla="*/ 4 w 13"/>
                  <a:gd name="T11" fmla="*/ 2 h 11"/>
                  <a:gd name="T12" fmla="*/ 8 w 13"/>
                  <a:gd name="T13" fmla="*/ 2 h 11"/>
                  <a:gd name="T14" fmla="*/ 8 w 13"/>
                  <a:gd name="T15" fmla="*/ 2 h 11"/>
                  <a:gd name="T16" fmla="*/ 11 w 13"/>
                  <a:gd name="T17" fmla="*/ 4 h 11"/>
                  <a:gd name="T18" fmla="*/ 12 w 13"/>
                  <a:gd name="T19" fmla="*/ 7 h 11"/>
                  <a:gd name="T20" fmla="*/ 12 w 13"/>
                  <a:gd name="T21" fmla="*/ 7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5"/>
                      <a:pt x="2" y="4"/>
                      <a:pt x="2" y="3"/>
                    </a:cubicBezTo>
                    <a:cubicBezTo>
                      <a:pt x="2" y="3"/>
                      <a:pt x="2" y="3"/>
                      <a:pt x="2" y="3"/>
                    </a:cubicBezTo>
                    <a:cubicBezTo>
                      <a:pt x="2" y="2"/>
                      <a:pt x="3" y="2"/>
                      <a:pt x="4" y="2"/>
                    </a:cubicBezTo>
                    <a:cubicBezTo>
                      <a:pt x="5" y="1"/>
                      <a:pt x="7" y="1"/>
                      <a:pt x="8" y="2"/>
                    </a:cubicBezTo>
                    <a:cubicBezTo>
                      <a:pt x="8" y="2"/>
                      <a:pt x="8" y="2"/>
                      <a:pt x="8" y="2"/>
                    </a:cubicBezTo>
                    <a:cubicBezTo>
                      <a:pt x="10" y="3"/>
                      <a:pt x="11" y="3"/>
                      <a:pt x="11" y="4"/>
                    </a:cubicBezTo>
                    <a:cubicBezTo>
                      <a:pt x="12" y="5"/>
                      <a:pt x="12" y="6"/>
                      <a:pt x="12" y="7"/>
                    </a:cubicBezTo>
                    <a:cubicBezTo>
                      <a:pt x="12" y="7"/>
                      <a:pt x="12" y="7"/>
                      <a:pt x="12" y="7"/>
                    </a:cubicBezTo>
                    <a:cubicBezTo>
                      <a:pt x="12" y="8"/>
                      <a:pt x="11" y="9"/>
                      <a:pt x="10" y="9"/>
                    </a:cubicBezTo>
                    <a:cubicBezTo>
                      <a:pt x="9" y="9"/>
                      <a:pt x="7" y="9"/>
                      <a:pt x="6" y="9"/>
                    </a:cubicBezTo>
                    <a:cubicBezTo>
                      <a:pt x="6" y="9"/>
                      <a:pt x="6" y="9"/>
                      <a:pt x="5" y="9"/>
                    </a:cubicBezTo>
                    <a:cubicBezTo>
                      <a:pt x="5" y="9"/>
                      <a:pt x="5" y="9"/>
                      <a:pt x="5" y="9"/>
                    </a:cubicBezTo>
                    <a:cubicBezTo>
                      <a:pt x="5" y="10"/>
                      <a:pt x="5" y="10"/>
                      <a:pt x="5" y="10"/>
                    </a:cubicBezTo>
                    <a:cubicBezTo>
                      <a:pt x="5" y="10"/>
                      <a:pt x="5" y="10"/>
                      <a:pt x="5" y="10"/>
                    </a:cubicBezTo>
                    <a:cubicBezTo>
                      <a:pt x="7" y="10"/>
                      <a:pt x="9" y="11"/>
                      <a:pt x="10" y="10"/>
                    </a:cubicBezTo>
                    <a:cubicBezTo>
                      <a:pt x="11" y="10"/>
                      <a:pt x="12" y="9"/>
                      <a:pt x="13" y="8"/>
                    </a:cubicBezTo>
                    <a:cubicBezTo>
                      <a:pt x="13" y="8"/>
                      <a:pt x="13" y="8"/>
                      <a:pt x="13" y="8"/>
                    </a:cubicBezTo>
                    <a:cubicBezTo>
                      <a:pt x="13" y="6"/>
                      <a:pt x="13" y="5"/>
                      <a:pt x="12" y="4"/>
                    </a:cubicBezTo>
                    <a:cubicBezTo>
                      <a:pt x="11" y="3"/>
                      <a:pt x="10" y="2"/>
                      <a:pt x="9" y="1"/>
                    </a:cubicBezTo>
                    <a:cubicBezTo>
                      <a:pt x="9" y="1"/>
                      <a:pt x="8" y="1"/>
                      <a:pt x="8" y="1"/>
                    </a:cubicBezTo>
                    <a:cubicBezTo>
                      <a:pt x="7" y="0"/>
                      <a:pt x="5" y="0"/>
                      <a:pt x="4" y="1"/>
                    </a:cubicBezTo>
                    <a:cubicBezTo>
                      <a:pt x="3" y="1"/>
                      <a:pt x="1" y="2"/>
                      <a:pt x="1" y="3"/>
                    </a:cubicBezTo>
                    <a:cubicBezTo>
                      <a:pt x="1" y="3"/>
                      <a:pt x="1" y="3"/>
                      <a:pt x="1" y="3"/>
                    </a:cubicBezTo>
                    <a:cubicBezTo>
                      <a:pt x="0" y="4"/>
                      <a:pt x="1" y="6"/>
                      <a:pt x="1" y="7"/>
                    </a:cubicBezTo>
                    <a:cubicBezTo>
                      <a:pt x="2" y="8"/>
                      <a:pt x="3" y="9"/>
                      <a:pt x="5"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4" name="Freeform 470"/>
              <p:cNvSpPr>
                <a:spLocks/>
              </p:cNvSpPr>
              <p:nvPr/>
            </p:nvSpPr>
            <p:spPr bwMode="auto">
              <a:xfrm>
                <a:off x="1544" y="1673"/>
                <a:ext cx="28" cy="26"/>
              </a:xfrm>
              <a:custGeom>
                <a:avLst/>
                <a:gdLst>
                  <a:gd name="T0" fmla="*/ 4 w 12"/>
                  <a:gd name="T1" fmla="*/ 9 h 11"/>
                  <a:gd name="T2" fmla="*/ 0 w 12"/>
                  <a:gd name="T3" fmla="*/ 3 h 11"/>
                  <a:gd name="T4" fmla="*/ 7 w 12"/>
                  <a:gd name="T5" fmla="*/ 2 h 11"/>
                  <a:gd name="T6" fmla="*/ 11 w 12"/>
                  <a:gd name="T7" fmla="*/ 8 h 11"/>
                  <a:gd name="T8" fmla="*/ 4 w 12"/>
                  <a:gd name="T9" fmla="*/ 9 h 11"/>
                </a:gdLst>
                <a:ahLst/>
                <a:cxnLst>
                  <a:cxn ang="0">
                    <a:pos x="T0" y="T1"/>
                  </a:cxn>
                  <a:cxn ang="0">
                    <a:pos x="T2" y="T3"/>
                  </a:cxn>
                  <a:cxn ang="0">
                    <a:pos x="T4" y="T5"/>
                  </a:cxn>
                  <a:cxn ang="0">
                    <a:pos x="T6" y="T7"/>
                  </a:cxn>
                  <a:cxn ang="0">
                    <a:pos x="T8" y="T9"/>
                  </a:cxn>
                </a:cxnLst>
                <a:rect l="0" t="0" r="r" b="b"/>
                <a:pathLst>
                  <a:path w="12" h="11">
                    <a:moveTo>
                      <a:pt x="4" y="9"/>
                    </a:moveTo>
                    <a:cubicBezTo>
                      <a:pt x="1" y="8"/>
                      <a:pt x="0" y="5"/>
                      <a:pt x="0" y="3"/>
                    </a:cubicBezTo>
                    <a:cubicBezTo>
                      <a:pt x="1" y="1"/>
                      <a:pt x="4" y="0"/>
                      <a:pt x="7" y="2"/>
                    </a:cubicBezTo>
                    <a:cubicBezTo>
                      <a:pt x="11" y="3"/>
                      <a:pt x="12" y="6"/>
                      <a:pt x="11" y="8"/>
                    </a:cubicBezTo>
                    <a:cubicBezTo>
                      <a:pt x="10" y="10"/>
                      <a:pt x="7" y="11"/>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5" name="Freeform 471"/>
              <p:cNvSpPr>
                <a:spLocks/>
              </p:cNvSpPr>
              <p:nvPr/>
            </p:nvSpPr>
            <p:spPr bwMode="auto">
              <a:xfrm>
                <a:off x="1542" y="1673"/>
                <a:ext cx="30" cy="26"/>
              </a:xfrm>
              <a:custGeom>
                <a:avLst/>
                <a:gdLst>
                  <a:gd name="T0" fmla="*/ 5 w 13"/>
                  <a:gd name="T1" fmla="*/ 9 h 11"/>
                  <a:gd name="T2" fmla="*/ 5 w 13"/>
                  <a:gd name="T3" fmla="*/ 9 h 11"/>
                  <a:gd name="T4" fmla="*/ 2 w 13"/>
                  <a:gd name="T5" fmla="*/ 6 h 11"/>
                  <a:gd name="T6" fmla="*/ 2 w 13"/>
                  <a:gd name="T7" fmla="*/ 4 h 11"/>
                  <a:gd name="T8" fmla="*/ 2 w 13"/>
                  <a:gd name="T9" fmla="*/ 3 h 11"/>
                  <a:gd name="T10" fmla="*/ 4 w 13"/>
                  <a:gd name="T11" fmla="*/ 2 h 11"/>
                  <a:gd name="T12" fmla="*/ 8 w 13"/>
                  <a:gd name="T13" fmla="*/ 2 h 11"/>
                  <a:gd name="T14" fmla="*/ 8 w 13"/>
                  <a:gd name="T15" fmla="*/ 2 h 11"/>
                  <a:gd name="T16" fmla="*/ 11 w 13"/>
                  <a:gd name="T17" fmla="*/ 5 h 11"/>
                  <a:gd name="T18" fmla="*/ 12 w 13"/>
                  <a:gd name="T19" fmla="*/ 8 h 11"/>
                  <a:gd name="T20" fmla="*/ 12 w 13"/>
                  <a:gd name="T21" fmla="*/ 8 h 11"/>
                  <a:gd name="T22" fmla="*/ 10 w 13"/>
                  <a:gd name="T23" fmla="*/ 9 h 11"/>
                  <a:gd name="T24" fmla="*/ 6 w 13"/>
                  <a:gd name="T25" fmla="*/ 9 h 11"/>
                  <a:gd name="T26" fmla="*/ 5 w 13"/>
                  <a:gd name="T27" fmla="*/ 9 h 11"/>
                  <a:gd name="T28" fmla="*/ 5 w 13"/>
                  <a:gd name="T29" fmla="*/ 9 h 11"/>
                  <a:gd name="T30" fmla="*/ 5 w 13"/>
                  <a:gd name="T31" fmla="*/ 10 h 11"/>
                  <a:gd name="T32" fmla="*/ 5 w 13"/>
                  <a:gd name="T33" fmla="*/ 10 h 11"/>
                  <a:gd name="T34" fmla="*/ 10 w 13"/>
                  <a:gd name="T35" fmla="*/ 10 h 11"/>
                  <a:gd name="T36" fmla="*/ 13 w 13"/>
                  <a:gd name="T37" fmla="*/ 8 h 11"/>
                  <a:gd name="T38" fmla="*/ 13 w 13"/>
                  <a:gd name="T39" fmla="*/ 8 h 11"/>
                  <a:gd name="T40" fmla="*/ 12 w 13"/>
                  <a:gd name="T41" fmla="*/ 4 h 11"/>
                  <a:gd name="T42" fmla="*/ 9 w 13"/>
                  <a:gd name="T43" fmla="*/ 1 h 11"/>
                  <a:gd name="T44" fmla="*/ 8 w 13"/>
                  <a:gd name="T45" fmla="*/ 1 h 11"/>
                  <a:gd name="T46" fmla="*/ 4 w 13"/>
                  <a:gd name="T47" fmla="*/ 1 h 11"/>
                  <a:gd name="T48" fmla="*/ 1 w 13"/>
                  <a:gd name="T49" fmla="*/ 3 h 11"/>
                  <a:gd name="T50" fmla="*/ 1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3" y="7"/>
                      <a:pt x="2" y="6"/>
                    </a:cubicBezTo>
                    <a:cubicBezTo>
                      <a:pt x="2" y="5"/>
                      <a:pt x="2" y="4"/>
                      <a:pt x="2" y="4"/>
                    </a:cubicBezTo>
                    <a:cubicBezTo>
                      <a:pt x="2" y="3"/>
                      <a:pt x="2" y="3"/>
                      <a:pt x="2" y="3"/>
                    </a:cubicBezTo>
                    <a:cubicBezTo>
                      <a:pt x="2" y="3"/>
                      <a:pt x="3" y="2"/>
                      <a:pt x="4" y="2"/>
                    </a:cubicBezTo>
                    <a:cubicBezTo>
                      <a:pt x="5" y="1"/>
                      <a:pt x="7" y="2"/>
                      <a:pt x="8" y="2"/>
                    </a:cubicBezTo>
                    <a:cubicBezTo>
                      <a:pt x="8" y="2"/>
                      <a:pt x="8" y="2"/>
                      <a:pt x="8" y="2"/>
                    </a:cubicBezTo>
                    <a:cubicBezTo>
                      <a:pt x="10" y="3"/>
                      <a:pt x="11" y="4"/>
                      <a:pt x="11" y="5"/>
                    </a:cubicBezTo>
                    <a:cubicBezTo>
                      <a:pt x="12" y="6"/>
                      <a:pt x="12" y="7"/>
                      <a:pt x="12" y="8"/>
                    </a:cubicBezTo>
                    <a:cubicBezTo>
                      <a:pt x="12" y="8"/>
                      <a:pt x="12" y="8"/>
                      <a:pt x="12" y="8"/>
                    </a:cubicBezTo>
                    <a:cubicBezTo>
                      <a:pt x="12" y="8"/>
                      <a:pt x="11" y="9"/>
                      <a:pt x="10" y="9"/>
                    </a:cubicBezTo>
                    <a:cubicBezTo>
                      <a:pt x="9" y="10"/>
                      <a:pt x="7" y="10"/>
                      <a:pt x="6" y="9"/>
                    </a:cubicBezTo>
                    <a:cubicBezTo>
                      <a:pt x="6" y="9"/>
                      <a:pt x="6" y="9"/>
                      <a:pt x="5" y="9"/>
                    </a:cubicBezTo>
                    <a:cubicBezTo>
                      <a:pt x="5" y="9"/>
                      <a:pt x="5" y="9"/>
                      <a:pt x="5" y="9"/>
                    </a:cubicBezTo>
                    <a:cubicBezTo>
                      <a:pt x="5" y="10"/>
                      <a:pt x="5" y="10"/>
                      <a:pt x="5" y="10"/>
                    </a:cubicBezTo>
                    <a:cubicBezTo>
                      <a:pt x="5" y="10"/>
                      <a:pt x="5" y="10"/>
                      <a:pt x="5" y="10"/>
                    </a:cubicBezTo>
                    <a:cubicBezTo>
                      <a:pt x="7" y="11"/>
                      <a:pt x="9" y="11"/>
                      <a:pt x="10" y="10"/>
                    </a:cubicBezTo>
                    <a:cubicBezTo>
                      <a:pt x="11" y="10"/>
                      <a:pt x="12" y="9"/>
                      <a:pt x="13" y="8"/>
                    </a:cubicBezTo>
                    <a:cubicBezTo>
                      <a:pt x="13" y="8"/>
                      <a:pt x="13" y="8"/>
                      <a:pt x="13" y="8"/>
                    </a:cubicBezTo>
                    <a:cubicBezTo>
                      <a:pt x="13" y="7"/>
                      <a:pt x="13" y="5"/>
                      <a:pt x="12" y="4"/>
                    </a:cubicBezTo>
                    <a:cubicBezTo>
                      <a:pt x="12" y="3"/>
                      <a:pt x="10" y="2"/>
                      <a:pt x="9" y="1"/>
                    </a:cubicBezTo>
                    <a:cubicBezTo>
                      <a:pt x="9" y="1"/>
                      <a:pt x="8" y="1"/>
                      <a:pt x="8" y="1"/>
                    </a:cubicBezTo>
                    <a:cubicBezTo>
                      <a:pt x="7" y="1"/>
                      <a:pt x="5" y="0"/>
                      <a:pt x="4" y="1"/>
                    </a:cubicBezTo>
                    <a:cubicBezTo>
                      <a:pt x="3" y="1"/>
                      <a:pt x="1" y="2"/>
                      <a:pt x="1" y="3"/>
                    </a:cubicBezTo>
                    <a:cubicBezTo>
                      <a:pt x="1" y="3"/>
                      <a:pt x="1" y="3"/>
                      <a:pt x="1" y="3"/>
                    </a:cubicBezTo>
                    <a:cubicBezTo>
                      <a:pt x="0" y="4"/>
                      <a:pt x="1" y="6"/>
                      <a:pt x="1" y="7"/>
                    </a:cubicBezTo>
                    <a:cubicBezTo>
                      <a:pt x="2" y="8"/>
                      <a:pt x="4" y="9"/>
                      <a:pt x="5"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6" name="Freeform 472"/>
              <p:cNvSpPr>
                <a:spLocks/>
              </p:cNvSpPr>
              <p:nvPr/>
            </p:nvSpPr>
            <p:spPr bwMode="auto">
              <a:xfrm>
                <a:off x="1388" y="1550"/>
                <a:ext cx="29" cy="24"/>
              </a:xfrm>
              <a:custGeom>
                <a:avLst/>
                <a:gdLst>
                  <a:gd name="T0" fmla="*/ 4 w 12"/>
                  <a:gd name="T1" fmla="*/ 9 h 10"/>
                  <a:gd name="T2" fmla="*/ 0 w 12"/>
                  <a:gd name="T3" fmla="*/ 3 h 10"/>
                  <a:gd name="T4" fmla="*/ 8 w 12"/>
                  <a:gd name="T5" fmla="*/ 1 h 10"/>
                  <a:gd name="T6" fmla="*/ 11 w 12"/>
                  <a:gd name="T7" fmla="*/ 8 h 10"/>
                  <a:gd name="T8" fmla="*/ 4 w 12"/>
                  <a:gd name="T9" fmla="*/ 9 h 10"/>
                </a:gdLst>
                <a:ahLst/>
                <a:cxnLst>
                  <a:cxn ang="0">
                    <a:pos x="T0" y="T1"/>
                  </a:cxn>
                  <a:cxn ang="0">
                    <a:pos x="T2" y="T3"/>
                  </a:cxn>
                  <a:cxn ang="0">
                    <a:pos x="T4" y="T5"/>
                  </a:cxn>
                  <a:cxn ang="0">
                    <a:pos x="T6" y="T7"/>
                  </a:cxn>
                  <a:cxn ang="0">
                    <a:pos x="T8" y="T9"/>
                  </a:cxn>
                </a:cxnLst>
                <a:rect l="0" t="0" r="r" b="b"/>
                <a:pathLst>
                  <a:path w="12" h="10">
                    <a:moveTo>
                      <a:pt x="4" y="9"/>
                    </a:moveTo>
                    <a:cubicBezTo>
                      <a:pt x="1" y="8"/>
                      <a:pt x="0" y="5"/>
                      <a:pt x="0" y="3"/>
                    </a:cubicBezTo>
                    <a:cubicBezTo>
                      <a:pt x="1" y="1"/>
                      <a:pt x="5" y="0"/>
                      <a:pt x="8" y="1"/>
                    </a:cubicBezTo>
                    <a:cubicBezTo>
                      <a:pt x="11" y="3"/>
                      <a:pt x="12" y="5"/>
                      <a:pt x="11" y="8"/>
                    </a:cubicBezTo>
                    <a:cubicBezTo>
                      <a:pt x="11" y="10"/>
                      <a:pt x="7" y="10"/>
                      <a:pt x="4"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7" name="Freeform 473"/>
              <p:cNvSpPr>
                <a:spLocks/>
              </p:cNvSpPr>
              <p:nvPr/>
            </p:nvSpPr>
            <p:spPr bwMode="auto">
              <a:xfrm>
                <a:off x="1386" y="1550"/>
                <a:ext cx="31" cy="24"/>
              </a:xfrm>
              <a:custGeom>
                <a:avLst/>
                <a:gdLst>
                  <a:gd name="T0" fmla="*/ 5 w 13"/>
                  <a:gd name="T1" fmla="*/ 9 h 10"/>
                  <a:gd name="T2" fmla="*/ 6 w 13"/>
                  <a:gd name="T3" fmla="*/ 9 h 10"/>
                  <a:gd name="T4" fmla="*/ 2 w 13"/>
                  <a:gd name="T5" fmla="*/ 6 h 10"/>
                  <a:gd name="T6" fmla="*/ 2 w 13"/>
                  <a:gd name="T7" fmla="*/ 3 h 10"/>
                  <a:gd name="T8" fmla="*/ 2 w 13"/>
                  <a:gd name="T9" fmla="*/ 3 h 10"/>
                  <a:gd name="T10" fmla="*/ 4 w 13"/>
                  <a:gd name="T11" fmla="*/ 2 h 10"/>
                  <a:gd name="T12" fmla="*/ 8 w 13"/>
                  <a:gd name="T13" fmla="*/ 2 h 10"/>
                  <a:gd name="T14" fmla="*/ 8 w 13"/>
                  <a:gd name="T15" fmla="*/ 2 h 10"/>
                  <a:gd name="T16" fmla="*/ 11 w 13"/>
                  <a:gd name="T17" fmla="*/ 4 h 10"/>
                  <a:gd name="T18" fmla="*/ 12 w 13"/>
                  <a:gd name="T19" fmla="*/ 7 h 10"/>
                  <a:gd name="T20" fmla="*/ 12 w 13"/>
                  <a:gd name="T21" fmla="*/ 7 h 10"/>
                  <a:gd name="T22" fmla="*/ 10 w 13"/>
                  <a:gd name="T23" fmla="*/ 9 h 10"/>
                  <a:gd name="T24" fmla="*/ 6 w 13"/>
                  <a:gd name="T25" fmla="*/ 9 h 10"/>
                  <a:gd name="T26" fmla="*/ 6 w 13"/>
                  <a:gd name="T27" fmla="*/ 9 h 10"/>
                  <a:gd name="T28" fmla="*/ 5 w 13"/>
                  <a:gd name="T29" fmla="*/ 9 h 10"/>
                  <a:gd name="T30" fmla="*/ 5 w 13"/>
                  <a:gd name="T31" fmla="*/ 10 h 10"/>
                  <a:gd name="T32" fmla="*/ 6 w 13"/>
                  <a:gd name="T33" fmla="*/ 10 h 10"/>
                  <a:gd name="T34" fmla="*/ 10 w 13"/>
                  <a:gd name="T35" fmla="*/ 10 h 10"/>
                  <a:gd name="T36" fmla="*/ 13 w 13"/>
                  <a:gd name="T37" fmla="*/ 8 h 10"/>
                  <a:gd name="T38" fmla="*/ 13 w 13"/>
                  <a:gd name="T39" fmla="*/ 8 h 10"/>
                  <a:gd name="T40" fmla="*/ 12 w 13"/>
                  <a:gd name="T41" fmla="*/ 4 h 10"/>
                  <a:gd name="T42" fmla="*/ 9 w 13"/>
                  <a:gd name="T43" fmla="*/ 1 h 10"/>
                  <a:gd name="T44" fmla="*/ 8 w 13"/>
                  <a:gd name="T45" fmla="*/ 1 h 10"/>
                  <a:gd name="T46" fmla="*/ 4 w 13"/>
                  <a:gd name="T47" fmla="*/ 1 h 10"/>
                  <a:gd name="T48" fmla="*/ 1 w 13"/>
                  <a:gd name="T49" fmla="*/ 3 h 10"/>
                  <a:gd name="T50" fmla="*/ 1 w 13"/>
                  <a:gd name="T51" fmla="*/ 3 h 10"/>
                  <a:gd name="T52" fmla="*/ 2 w 13"/>
                  <a:gd name="T53" fmla="*/ 7 h 10"/>
                  <a:gd name="T54" fmla="*/ 5 w 13"/>
                  <a:gd name="T55" fmla="*/ 10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6" y="9"/>
                      <a:pt x="6" y="9"/>
                      <a:pt x="6" y="9"/>
                    </a:cubicBezTo>
                    <a:cubicBezTo>
                      <a:pt x="4" y="8"/>
                      <a:pt x="3" y="7"/>
                      <a:pt x="2" y="6"/>
                    </a:cubicBezTo>
                    <a:cubicBezTo>
                      <a:pt x="2" y="5"/>
                      <a:pt x="2" y="4"/>
                      <a:pt x="2" y="3"/>
                    </a:cubicBezTo>
                    <a:cubicBezTo>
                      <a:pt x="2" y="3"/>
                      <a:pt x="2" y="3"/>
                      <a:pt x="2" y="3"/>
                    </a:cubicBezTo>
                    <a:cubicBezTo>
                      <a:pt x="2" y="2"/>
                      <a:pt x="3" y="2"/>
                      <a:pt x="4" y="2"/>
                    </a:cubicBezTo>
                    <a:cubicBezTo>
                      <a:pt x="5" y="1"/>
                      <a:pt x="7" y="1"/>
                      <a:pt x="8" y="2"/>
                    </a:cubicBezTo>
                    <a:cubicBezTo>
                      <a:pt x="8" y="2"/>
                      <a:pt x="8" y="2"/>
                      <a:pt x="8" y="2"/>
                    </a:cubicBezTo>
                    <a:cubicBezTo>
                      <a:pt x="10" y="3"/>
                      <a:pt x="11" y="3"/>
                      <a:pt x="11" y="4"/>
                    </a:cubicBezTo>
                    <a:cubicBezTo>
                      <a:pt x="12" y="5"/>
                      <a:pt x="12" y="6"/>
                      <a:pt x="12" y="7"/>
                    </a:cubicBezTo>
                    <a:cubicBezTo>
                      <a:pt x="12" y="7"/>
                      <a:pt x="12" y="7"/>
                      <a:pt x="12" y="7"/>
                    </a:cubicBezTo>
                    <a:cubicBezTo>
                      <a:pt x="12" y="8"/>
                      <a:pt x="11" y="9"/>
                      <a:pt x="10" y="9"/>
                    </a:cubicBezTo>
                    <a:cubicBezTo>
                      <a:pt x="9" y="9"/>
                      <a:pt x="7" y="9"/>
                      <a:pt x="6" y="9"/>
                    </a:cubicBezTo>
                    <a:cubicBezTo>
                      <a:pt x="6" y="9"/>
                      <a:pt x="6" y="9"/>
                      <a:pt x="6" y="9"/>
                    </a:cubicBezTo>
                    <a:cubicBezTo>
                      <a:pt x="5" y="9"/>
                      <a:pt x="5" y="9"/>
                      <a:pt x="5" y="9"/>
                    </a:cubicBezTo>
                    <a:cubicBezTo>
                      <a:pt x="5" y="10"/>
                      <a:pt x="5" y="10"/>
                      <a:pt x="5" y="10"/>
                    </a:cubicBezTo>
                    <a:cubicBezTo>
                      <a:pt x="5" y="10"/>
                      <a:pt x="5" y="10"/>
                      <a:pt x="6" y="10"/>
                    </a:cubicBezTo>
                    <a:cubicBezTo>
                      <a:pt x="7" y="10"/>
                      <a:pt x="9" y="10"/>
                      <a:pt x="10" y="10"/>
                    </a:cubicBezTo>
                    <a:cubicBezTo>
                      <a:pt x="11" y="10"/>
                      <a:pt x="12" y="9"/>
                      <a:pt x="13" y="8"/>
                    </a:cubicBezTo>
                    <a:cubicBezTo>
                      <a:pt x="13" y="8"/>
                      <a:pt x="13" y="8"/>
                      <a:pt x="13" y="8"/>
                    </a:cubicBezTo>
                    <a:cubicBezTo>
                      <a:pt x="13" y="6"/>
                      <a:pt x="13" y="5"/>
                      <a:pt x="12" y="4"/>
                    </a:cubicBezTo>
                    <a:cubicBezTo>
                      <a:pt x="12" y="3"/>
                      <a:pt x="10" y="2"/>
                      <a:pt x="9" y="1"/>
                    </a:cubicBezTo>
                    <a:cubicBezTo>
                      <a:pt x="9" y="1"/>
                      <a:pt x="9" y="1"/>
                      <a:pt x="8" y="1"/>
                    </a:cubicBezTo>
                    <a:cubicBezTo>
                      <a:pt x="7" y="0"/>
                      <a:pt x="5" y="0"/>
                      <a:pt x="4" y="1"/>
                    </a:cubicBezTo>
                    <a:cubicBezTo>
                      <a:pt x="3" y="1"/>
                      <a:pt x="1" y="2"/>
                      <a:pt x="1" y="3"/>
                    </a:cubicBezTo>
                    <a:cubicBezTo>
                      <a:pt x="1" y="3"/>
                      <a:pt x="1" y="3"/>
                      <a:pt x="1" y="3"/>
                    </a:cubicBezTo>
                    <a:cubicBezTo>
                      <a:pt x="0" y="4"/>
                      <a:pt x="1" y="6"/>
                      <a:pt x="2" y="7"/>
                    </a:cubicBezTo>
                    <a:cubicBezTo>
                      <a:pt x="2" y="8"/>
                      <a:pt x="4" y="9"/>
                      <a:pt x="5"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8" name="Freeform 474"/>
              <p:cNvSpPr>
                <a:spLocks/>
              </p:cNvSpPr>
              <p:nvPr/>
            </p:nvSpPr>
            <p:spPr bwMode="auto">
              <a:xfrm>
                <a:off x="1402" y="1574"/>
                <a:ext cx="31" cy="23"/>
              </a:xfrm>
              <a:custGeom>
                <a:avLst/>
                <a:gdLst>
                  <a:gd name="T0" fmla="*/ 5 w 13"/>
                  <a:gd name="T1" fmla="*/ 9 h 10"/>
                  <a:gd name="T2" fmla="*/ 1 w 13"/>
                  <a:gd name="T3" fmla="*/ 2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2"/>
                    </a:cubicBezTo>
                    <a:cubicBezTo>
                      <a:pt x="2" y="0"/>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89" name="Freeform 475"/>
              <p:cNvSpPr>
                <a:spLocks/>
              </p:cNvSpPr>
              <p:nvPr/>
            </p:nvSpPr>
            <p:spPr bwMode="auto">
              <a:xfrm>
                <a:off x="1402" y="1574"/>
                <a:ext cx="31" cy="23"/>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1 h 10"/>
                  <a:gd name="T14" fmla="*/ 8 w 13"/>
                  <a:gd name="T15" fmla="*/ 1 h 10"/>
                  <a:gd name="T16" fmla="*/ 11 w 13"/>
                  <a:gd name="T17" fmla="*/ 4 h 10"/>
                  <a:gd name="T18" fmla="*/ 12 w 13"/>
                  <a:gd name="T19" fmla="*/ 7 h 10"/>
                  <a:gd name="T20" fmla="*/ 12 w 13"/>
                  <a:gd name="T21" fmla="*/ 7 h 10"/>
                  <a:gd name="T22" fmla="*/ 9 w 13"/>
                  <a:gd name="T23" fmla="*/ 8 h 10"/>
                  <a:gd name="T24" fmla="*/ 6 w 13"/>
                  <a:gd name="T25" fmla="*/ 8 h 10"/>
                  <a:gd name="T26" fmla="*/ 5 w 13"/>
                  <a:gd name="T27" fmla="*/ 8 h 10"/>
                  <a:gd name="T28" fmla="*/ 5 w 13"/>
                  <a:gd name="T29" fmla="*/ 9 h 10"/>
                  <a:gd name="T30" fmla="*/ 5 w 13"/>
                  <a:gd name="T31" fmla="*/ 9 h 10"/>
                  <a:gd name="T32" fmla="*/ 5 w 13"/>
                  <a:gd name="T33" fmla="*/ 9 h 10"/>
                  <a:gd name="T34" fmla="*/ 10 w 13"/>
                  <a:gd name="T35" fmla="*/ 9 h 10"/>
                  <a:gd name="T36" fmla="*/ 13 w 13"/>
                  <a:gd name="T37" fmla="*/ 7 h 10"/>
                  <a:gd name="T38" fmla="*/ 13 w 13"/>
                  <a:gd name="T39" fmla="*/ 7 h 10"/>
                  <a:gd name="T40" fmla="*/ 12 w 13"/>
                  <a:gd name="T41" fmla="*/ 3 h 10"/>
                  <a:gd name="T42" fmla="*/ 8 w 13"/>
                  <a:gd name="T43" fmla="*/ 0 h 10"/>
                  <a:gd name="T44" fmla="*/ 8 w 13"/>
                  <a:gd name="T45" fmla="*/ 0 h 10"/>
                  <a:gd name="T46" fmla="*/ 4 w 13"/>
                  <a:gd name="T47" fmla="*/ 0 h 10"/>
                  <a:gd name="T48" fmla="*/ 1 w 13"/>
                  <a:gd name="T49" fmla="*/ 2 h 10"/>
                  <a:gd name="T50" fmla="*/ 1 w 13"/>
                  <a:gd name="T51" fmla="*/ 2 h 10"/>
                  <a:gd name="T52" fmla="*/ 1 w 13"/>
                  <a:gd name="T53" fmla="*/ 6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7"/>
                      <a:pt x="3" y="7"/>
                      <a:pt x="2" y="6"/>
                    </a:cubicBezTo>
                    <a:cubicBezTo>
                      <a:pt x="1" y="5"/>
                      <a:pt x="1" y="4"/>
                      <a:pt x="2" y="3"/>
                    </a:cubicBezTo>
                    <a:cubicBezTo>
                      <a:pt x="2" y="3"/>
                      <a:pt x="2" y="3"/>
                      <a:pt x="2" y="3"/>
                    </a:cubicBezTo>
                    <a:cubicBezTo>
                      <a:pt x="2" y="2"/>
                      <a:pt x="3" y="1"/>
                      <a:pt x="4" y="1"/>
                    </a:cubicBezTo>
                    <a:cubicBezTo>
                      <a:pt x="5" y="1"/>
                      <a:pt x="6" y="1"/>
                      <a:pt x="8" y="1"/>
                    </a:cubicBezTo>
                    <a:cubicBezTo>
                      <a:pt x="8" y="1"/>
                      <a:pt x="8" y="1"/>
                      <a:pt x="8" y="1"/>
                    </a:cubicBezTo>
                    <a:cubicBezTo>
                      <a:pt x="9" y="2"/>
                      <a:pt x="10" y="3"/>
                      <a:pt x="11" y="4"/>
                    </a:cubicBezTo>
                    <a:cubicBezTo>
                      <a:pt x="12" y="5"/>
                      <a:pt x="12" y="6"/>
                      <a:pt x="12" y="7"/>
                    </a:cubicBezTo>
                    <a:cubicBezTo>
                      <a:pt x="12" y="7"/>
                      <a:pt x="12" y="7"/>
                      <a:pt x="12" y="7"/>
                    </a:cubicBezTo>
                    <a:cubicBezTo>
                      <a:pt x="11" y="8"/>
                      <a:pt x="10" y="8"/>
                      <a:pt x="9" y="8"/>
                    </a:cubicBezTo>
                    <a:cubicBezTo>
                      <a:pt x="8" y="9"/>
                      <a:pt x="7" y="9"/>
                      <a:pt x="6" y="8"/>
                    </a:cubicBezTo>
                    <a:cubicBezTo>
                      <a:pt x="5" y="8"/>
                      <a:pt x="5" y="8"/>
                      <a:pt x="5" y="8"/>
                    </a:cubicBezTo>
                    <a:cubicBezTo>
                      <a:pt x="5" y="9"/>
                      <a:pt x="5" y="9"/>
                      <a:pt x="5" y="9"/>
                    </a:cubicBezTo>
                    <a:cubicBezTo>
                      <a:pt x="5" y="9"/>
                      <a:pt x="5" y="9"/>
                      <a:pt x="5" y="9"/>
                    </a:cubicBezTo>
                    <a:cubicBezTo>
                      <a:pt x="5" y="9"/>
                      <a:pt x="5" y="9"/>
                      <a:pt x="5" y="9"/>
                    </a:cubicBezTo>
                    <a:cubicBezTo>
                      <a:pt x="7" y="10"/>
                      <a:pt x="8" y="10"/>
                      <a:pt x="10" y="9"/>
                    </a:cubicBezTo>
                    <a:cubicBezTo>
                      <a:pt x="11" y="9"/>
                      <a:pt x="12" y="8"/>
                      <a:pt x="13" y="7"/>
                    </a:cubicBezTo>
                    <a:cubicBezTo>
                      <a:pt x="13" y="7"/>
                      <a:pt x="13" y="7"/>
                      <a:pt x="13" y="7"/>
                    </a:cubicBezTo>
                    <a:cubicBezTo>
                      <a:pt x="13" y="6"/>
                      <a:pt x="13" y="4"/>
                      <a:pt x="12" y="3"/>
                    </a:cubicBezTo>
                    <a:cubicBezTo>
                      <a:pt x="11" y="2"/>
                      <a:pt x="10" y="1"/>
                      <a:pt x="8" y="0"/>
                    </a:cubicBezTo>
                    <a:cubicBezTo>
                      <a:pt x="8" y="0"/>
                      <a:pt x="8" y="0"/>
                      <a:pt x="8" y="0"/>
                    </a:cubicBezTo>
                    <a:cubicBezTo>
                      <a:pt x="6" y="0"/>
                      <a:pt x="5" y="0"/>
                      <a:pt x="4" y="0"/>
                    </a:cubicBezTo>
                    <a:cubicBezTo>
                      <a:pt x="2" y="0"/>
                      <a:pt x="1" y="1"/>
                      <a:pt x="1" y="2"/>
                    </a:cubicBezTo>
                    <a:cubicBezTo>
                      <a:pt x="1" y="2"/>
                      <a:pt x="1" y="2"/>
                      <a:pt x="1" y="2"/>
                    </a:cubicBezTo>
                    <a:cubicBezTo>
                      <a:pt x="0" y="4"/>
                      <a:pt x="0" y="5"/>
                      <a:pt x="1" y="6"/>
                    </a:cubicBezTo>
                    <a:cubicBezTo>
                      <a:pt x="2" y="7"/>
                      <a:pt x="3" y="8"/>
                      <a:pt x="5"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0" name="Freeform 476"/>
              <p:cNvSpPr>
                <a:spLocks/>
              </p:cNvSpPr>
              <p:nvPr/>
            </p:nvSpPr>
            <p:spPr bwMode="auto">
              <a:xfrm>
                <a:off x="1480" y="1649"/>
                <a:ext cx="31" cy="24"/>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10"/>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1" name="Freeform 477"/>
              <p:cNvSpPr>
                <a:spLocks/>
              </p:cNvSpPr>
              <p:nvPr/>
            </p:nvSpPr>
            <p:spPr bwMode="auto">
              <a:xfrm>
                <a:off x="1480" y="1649"/>
                <a:ext cx="31" cy="24"/>
              </a:xfrm>
              <a:custGeom>
                <a:avLst/>
                <a:gdLst>
                  <a:gd name="T0" fmla="*/ 5 w 13"/>
                  <a:gd name="T1" fmla="*/ 9 h 10"/>
                  <a:gd name="T2" fmla="*/ 5 w 13"/>
                  <a:gd name="T3" fmla="*/ 8 h 10"/>
                  <a:gd name="T4" fmla="*/ 2 w 13"/>
                  <a:gd name="T5" fmla="*/ 6 h 10"/>
                  <a:gd name="T6" fmla="*/ 2 w 13"/>
                  <a:gd name="T7" fmla="*/ 3 h 10"/>
                  <a:gd name="T8" fmla="*/ 2 w 13"/>
                  <a:gd name="T9" fmla="*/ 3 h 10"/>
                  <a:gd name="T10" fmla="*/ 4 w 13"/>
                  <a:gd name="T11" fmla="*/ 1 h 10"/>
                  <a:gd name="T12" fmla="*/ 8 w 13"/>
                  <a:gd name="T13" fmla="*/ 2 h 10"/>
                  <a:gd name="T14" fmla="*/ 8 w 13"/>
                  <a:gd name="T15" fmla="*/ 2 h 10"/>
                  <a:gd name="T16" fmla="*/ 11 w 13"/>
                  <a:gd name="T17" fmla="*/ 4 h 10"/>
                  <a:gd name="T18" fmla="*/ 12 w 13"/>
                  <a:gd name="T19" fmla="*/ 7 h 10"/>
                  <a:gd name="T20" fmla="*/ 12 w 13"/>
                  <a:gd name="T21" fmla="*/ 7 h 10"/>
                  <a:gd name="T22" fmla="*/ 9 w 13"/>
                  <a:gd name="T23" fmla="*/ 9 h 10"/>
                  <a:gd name="T24" fmla="*/ 6 w 13"/>
                  <a:gd name="T25" fmla="*/ 9 h 10"/>
                  <a:gd name="T26" fmla="*/ 5 w 13"/>
                  <a:gd name="T27" fmla="*/ 8 h 10"/>
                  <a:gd name="T28" fmla="*/ 5 w 13"/>
                  <a:gd name="T29" fmla="*/ 9 h 10"/>
                  <a:gd name="T30" fmla="*/ 5 w 13"/>
                  <a:gd name="T31" fmla="*/ 9 h 10"/>
                  <a:gd name="T32" fmla="*/ 5 w 13"/>
                  <a:gd name="T33" fmla="*/ 10 h 10"/>
                  <a:gd name="T34" fmla="*/ 10 w 13"/>
                  <a:gd name="T35" fmla="*/ 10 h 10"/>
                  <a:gd name="T36" fmla="*/ 13 w 13"/>
                  <a:gd name="T37" fmla="*/ 8 h 10"/>
                  <a:gd name="T38" fmla="*/ 13 w 13"/>
                  <a:gd name="T39" fmla="*/ 7 h 10"/>
                  <a:gd name="T40" fmla="*/ 12 w 13"/>
                  <a:gd name="T41" fmla="*/ 4 h 10"/>
                  <a:gd name="T42" fmla="*/ 9 w 13"/>
                  <a:gd name="T43" fmla="*/ 1 h 10"/>
                  <a:gd name="T44" fmla="*/ 8 w 13"/>
                  <a:gd name="T45" fmla="*/ 1 h 10"/>
                  <a:gd name="T46" fmla="*/ 4 w 13"/>
                  <a:gd name="T47" fmla="*/ 0 h 10"/>
                  <a:gd name="T48" fmla="*/ 1 w 13"/>
                  <a:gd name="T49" fmla="*/ 3 h 10"/>
                  <a:gd name="T50" fmla="*/ 1 w 13"/>
                  <a:gd name="T51" fmla="*/ 3 h 10"/>
                  <a:gd name="T52" fmla="*/ 1 w 13"/>
                  <a:gd name="T53" fmla="*/ 7 h 10"/>
                  <a:gd name="T54" fmla="*/ 5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3" y="7"/>
                      <a:pt x="2" y="6"/>
                    </a:cubicBezTo>
                    <a:cubicBezTo>
                      <a:pt x="2" y="5"/>
                      <a:pt x="1" y="4"/>
                      <a:pt x="2" y="3"/>
                    </a:cubicBezTo>
                    <a:cubicBezTo>
                      <a:pt x="2" y="3"/>
                      <a:pt x="2" y="3"/>
                      <a:pt x="2" y="3"/>
                    </a:cubicBezTo>
                    <a:cubicBezTo>
                      <a:pt x="2" y="2"/>
                      <a:pt x="3" y="2"/>
                      <a:pt x="4" y="1"/>
                    </a:cubicBezTo>
                    <a:cubicBezTo>
                      <a:pt x="5" y="1"/>
                      <a:pt x="6" y="1"/>
                      <a:pt x="8" y="2"/>
                    </a:cubicBezTo>
                    <a:cubicBezTo>
                      <a:pt x="8" y="2"/>
                      <a:pt x="8" y="2"/>
                      <a:pt x="8" y="2"/>
                    </a:cubicBezTo>
                    <a:cubicBezTo>
                      <a:pt x="10" y="2"/>
                      <a:pt x="11" y="3"/>
                      <a:pt x="11" y="4"/>
                    </a:cubicBezTo>
                    <a:cubicBezTo>
                      <a:pt x="12" y="5"/>
                      <a:pt x="12" y="6"/>
                      <a:pt x="12" y="7"/>
                    </a:cubicBezTo>
                    <a:cubicBezTo>
                      <a:pt x="12" y="7"/>
                      <a:pt x="12" y="7"/>
                      <a:pt x="12" y="7"/>
                    </a:cubicBezTo>
                    <a:cubicBezTo>
                      <a:pt x="11" y="8"/>
                      <a:pt x="11" y="9"/>
                      <a:pt x="9" y="9"/>
                    </a:cubicBezTo>
                    <a:cubicBezTo>
                      <a:pt x="8" y="9"/>
                      <a:pt x="7" y="9"/>
                      <a:pt x="6" y="9"/>
                    </a:cubicBezTo>
                    <a:cubicBezTo>
                      <a:pt x="6" y="9"/>
                      <a:pt x="5" y="9"/>
                      <a:pt x="5" y="8"/>
                    </a:cubicBezTo>
                    <a:cubicBezTo>
                      <a:pt x="5" y="9"/>
                      <a:pt x="5" y="9"/>
                      <a:pt x="5" y="9"/>
                    </a:cubicBezTo>
                    <a:cubicBezTo>
                      <a:pt x="5" y="9"/>
                      <a:pt x="5" y="9"/>
                      <a:pt x="5" y="9"/>
                    </a:cubicBezTo>
                    <a:cubicBezTo>
                      <a:pt x="5" y="10"/>
                      <a:pt x="5" y="10"/>
                      <a:pt x="5" y="10"/>
                    </a:cubicBezTo>
                    <a:cubicBezTo>
                      <a:pt x="7" y="10"/>
                      <a:pt x="8" y="10"/>
                      <a:pt x="10" y="10"/>
                    </a:cubicBezTo>
                    <a:cubicBezTo>
                      <a:pt x="11" y="10"/>
                      <a:pt x="12" y="9"/>
                      <a:pt x="13" y="8"/>
                    </a:cubicBezTo>
                    <a:cubicBezTo>
                      <a:pt x="13" y="7"/>
                      <a:pt x="13" y="7"/>
                      <a:pt x="13" y="7"/>
                    </a:cubicBezTo>
                    <a:cubicBezTo>
                      <a:pt x="13" y="6"/>
                      <a:pt x="13" y="5"/>
                      <a:pt x="12" y="4"/>
                    </a:cubicBezTo>
                    <a:cubicBezTo>
                      <a:pt x="11" y="2"/>
                      <a:pt x="10" y="1"/>
                      <a:pt x="9" y="1"/>
                    </a:cubicBezTo>
                    <a:cubicBezTo>
                      <a:pt x="8" y="1"/>
                      <a:pt x="8" y="1"/>
                      <a:pt x="8" y="1"/>
                    </a:cubicBezTo>
                    <a:cubicBezTo>
                      <a:pt x="7" y="0"/>
                      <a:pt x="5" y="0"/>
                      <a:pt x="4" y="0"/>
                    </a:cubicBezTo>
                    <a:cubicBezTo>
                      <a:pt x="2" y="1"/>
                      <a:pt x="1" y="1"/>
                      <a:pt x="1" y="3"/>
                    </a:cubicBezTo>
                    <a:cubicBezTo>
                      <a:pt x="1" y="3"/>
                      <a:pt x="1" y="3"/>
                      <a:pt x="1" y="3"/>
                    </a:cubicBezTo>
                    <a:cubicBezTo>
                      <a:pt x="0" y="4"/>
                      <a:pt x="1" y="5"/>
                      <a:pt x="1" y="7"/>
                    </a:cubicBezTo>
                    <a:cubicBezTo>
                      <a:pt x="2" y="8"/>
                      <a:pt x="3" y="9"/>
                      <a:pt x="5"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2" name="Freeform 478"/>
              <p:cNvSpPr>
                <a:spLocks/>
              </p:cNvSpPr>
              <p:nvPr/>
            </p:nvSpPr>
            <p:spPr bwMode="auto">
              <a:xfrm>
                <a:off x="1419" y="1595"/>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3" name="Freeform 479"/>
              <p:cNvSpPr>
                <a:spLocks/>
              </p:cNvSpPr>
              <p:nvPr/>
            </p:nvSpPr>
            <p:spPr bwMode="auto">
              <a:xfrm>
                <a:off x="1419" y="1595"/>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3"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1"/>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9"/>
                      <a:pt x="12" y="7"/>
                    </a:cubicBezTo>
                    <a:cubicBezTo>
                      <a:pt x="12" y="7"/>
                      <a:pt x="12" y="7"/>
                      <a:pt x="12" y="7"/>
                    </a:cubicBezTo>
                    <a:cubicBezTo>
                      <a:pt x="13" y="6"/>
                      <a:pt x="12"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4" name="Freeform 480"/>
              <p:cNvSpPr>
                <a:spLocks/>
              </p:cNvSpPr>
              <p:nvPr/>
            </p:nvSpPr>
            <p:spPr bwMode="auto">
              <a:xfrm>
                <a:off x="1438" y="1614"/>
                <a:ext cx="31" cy="26"/>
              </a:xfrm>
              <a:custGeom>
                <a:avLst/>
                <a:gdLst>
                  <a:gd name="T0" fmla="*/ 5 w 13"/>
                  <a:gd name="T1" fmla="*/ 9 h 11"/>
                  <a:gd name="T2" fmla="*/ 1 w 13"/>
                  <a:gd name="T3" fmla="*/ 3 h 11"/>
                  <a:gd name="T4" fmla="*/ 8 w 13"/>
                  <a:gd name="T5" fmla="*/ 2 h 11"/>
                  <a:gd name="T6" fmla="*/ 12 w 13"/>
                  <a:gd name="T7" fmla="*/ 8 h 11"/>
                  <a:gd name="T8" fmla="*/ 5 w 13"/>
                  <a:gd name="T9" fmla="*/ 9 h 11"/>
                </a:gdLst>
                <a:ahLst/>
                <a:cxnLst>
                  <a:cxn ang="0">
                    <a:pos x="T0" y="T1"/>
                  </a:cxn>
                  <a:cxn ang="0">
                    <a:pos x="T2" y="T3"/>
                  </a:cxn>
                  <a:cxn ang="0">
                    <a:pos x="T4" y="T5"/>
                  </a:cxn>
                  <a:cxn ang="0">
                    <a:pos x="T6" y="T7"/>
                  </a:cxn>
                  <a:cxn ang="0">
                    <a:pos x="T8" y="T9"/>
                  </a:cxn>
                </a:cxnLst>
                <a:rect l="0" t="0" r="r" b="b"/>
                <a:pathLst>
                  <a:path w="13" h="11">
                    <a:moveTo>
                      <a:pt x="5" y="9"/>
                    </a:moveTo>
                    <a:cubicBezTo>
                      <a:pt x="2" y="8"/>
                      <a:pt x="0" y="5"/>
                      <a:pt x="1" y="3"/>
                    </a:cubicBezTo>
                    <a:cubicBezTo>
                      <a:pt x="2" y="1"/>
                      <a:pt x="5" y="0"/>
                      <a:pt x="8" y="2"/>
                    </a:cubicBezTo>
                    <a:cubicBezTo>
                      <a:pt x="11" y="3"/>
                      <a:pt x="13" y="6"/>
                      <a:pt x="12" y="8"/>
                    </a:cubicBezTo>
                    <a:cubicBezTo>
                      <a:pt x="11" y="10"/>
                      <a:pt x="8" y="11"/>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5" name="Freeform 481"/>
              <p:cNvSpPr>
                <a:spLocks/>
              </p:cNvSpPr>
              <p:nvPr/>
            </p:nvSpPr>
            <p:spPr bwMode="auto">
              <a:xfrm>
                <a:off x="1438" y="1614"/>
                <a:ext cx="31" cy="26"/>
              </a:xfrm>
              <a:custGeom>
                <a:avLst/>
                <a:gdLst>
                  <a:gd name="T0" fmla="*/ 5 w 13"/>
                  <a:gd name="T1" fmla="*/ 9 h 11"/>
                  <a:gd name="T2" fmla="*/ 5 w 13"/>
                  <a:gd name="T3" fmla="*/ 9 h 11"/>
                  <a:gd name="T4" fmla="*/ 2 w 13"/>
                  <a:gd name="T5" fmla="*/ 6 h 11"/>
                  <a:gd name="T6" fmla="*/ 1 w 13"/>
                  <a:gd name="T7" fmla="*/ 3 h 11"/>
                  <a:gd name="T8" fmla="*/ 1 w 13"/>
                  <a:gd name="T9" fmla="*/ 3 h 11"/>
                  <a:gd name="T10" fmla="*/ 4 w 13"/>
                  <a:gd name="T11" fmla="*/ 2 h 11"/>
                  <a:gd name="T12" fmla="*/ 7 w 13"/>
                  <a:gd name="T13" fmla="*/ 2 h 11"/>
                  <a:gd name="T14" fmla="*/ 8 w 13"/>
                  <a:gd name="T15" fmla="*/ 2 h 11"/>
                  <a:gd name="T16" fmla="*/ 11 w 13"/>
                  <a:gd name="T17" fmla="*/ 4 h 11"/>
                  <a:gd name="T18" fmla="*/ 11 w 13"/>
                  <a:gd name="T19" fmla="*/ 7 h 11"/>
                  <a:gd name="T20" fmla="*/ 11 w 13"/>
                  <a:gd name="T21" fmla="*/ 7 h 11"/>
                  <a:gd name="T22" fmla="*/ 9 w 13"/>
                  <a:gd name="T23" fmla="*/ 9 h 11"/>
                  <a:gd name="T24" fmla="*/ 5 w 13"/>
                  <a:gd name="T25" fmla="*/ 9 h 11"/>
                  <a:gd name="T26" fmla="*/ 5 w 13"/>
                  <a:gd name="T27" fmla="*/ 9 h 11"/>
                  <a:gd name="T28" fmla="*/ 5 w 13"/>
                  <a:gd name="T29" fmla="*/ 9 h 11"/>
                  <a:gd name="T30" fmla="*/ 5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5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4" y="8"/>
                      <a:pt x="2" y="7"/>
                      <a:pt x="2" y="6"/>
                    </a:cubicBezTo>
                    <a:cubicBezTo>
                      <a:pt x="1" y="5"/>
                      <a:pt x="1" y="4"/>
                      <a:pt x="1" y="3"/>
                    </a:cubicBezTo>
                    <a:cubicBezTo>
                      <a:pt x="1" y="3"/>
                      <a:pt x="1" y="3"/>
                      <a:pt x="1" y="3"/>
                    </a:cubicBezTo>
                    <a:cubicBezTo>
                      <a:pt x="2" y="3"/>
                      <a:pt x="3" y="2"/>
                      <a:pt x="4" y="2"/>
                    </a:cubicBezTo>
                    <a:cubicBezTo>
                      <a:pt x="5" y="1"/>
                      <a:pt x="6" y="1"/>
                      <a:pt x="7" y="2"/>
                    </a:cubicBezTo>
                    <a:cubicBezTo>
                      <a:pt x="8" y="2"/>
                      <a:pt x="8" y="2"/>
                      <a:pt x="8" y="2"/>
                    </a:cubicBezTo>
                    <a:cubicBezTo>
                      <a:pt x="9" y="3"/>
                      <a:pt x="10" y="4"/>
                      <a:pt x="11" y="4"/>
                    </a:cubicBezTo>
                    <a:cubicBezTo>
                      <a:pt x="12" y="5"/>
                      <a:pt x="12" y="6"/>
                      <a:pt x="11" y="7"/>
                    </a:cubicBezTo>
                    <a:cubicBezTo>
                      <a:pt x="11" y="7"/>
                      <a:pt x="11" y="7"/>
                      <a:pt x="11" y="7"/>
                    </a:cubicBezTo>
                    <a:cubicBezTo>
                      <a:pt x="11" y="8"/>
                      <a:pt x="10" y="9"/>
                      <a:pt x="9" y="9"/>
                    </a:cubicBezTo>
                    <a:cubicBezTo>
                      <a:pt x="8" y="9"/>
                      <a:pt x="7" y="9"/>
                      <a:pt x="5" y="9"/>
                    </a:cubicBezTo>
                    <a:cubicBezTo>
                      <a:pt x="5" y="9"/>
                      <a:pt x="5" y="9"/>
                      <a:pt x="5" y="9"/>
                    </a:cubicBezTo>
                    <a:cubicBezTo>
                      <a:pt x="5" y="9"/>
                      <a:pt x="5" y="9"/>
                      <a:pt x="5" y="9"/>
                    </a:cubicBezTo>
                    <a:cubicBezTo>
                      <a:pt x="5" y="10"/>
                      <a:pt x="5" y="10"/>
                      <a:pt x="5" y="10"/>
                    </a:cubicBezTo>
                    <a:cubicBezTo>
                      <a:pt x="5" y="10"/>
                      <a:pt x="5" y="10"/>
                      <a:pt x="5" y="10"/>
                    </a:cubicBezTo>
                    <a:cubicBezTo>
                      <a:pt x="6" y="10"/>
                      <a:pt x="8" y="11"/>
                      <a:pt x="9" y="10"/>
                    </a:cubicBezTo>
                    <a:cubicBezTo>
                      <a:pt x="11" y="10"/>
                      <a:pt x="12" y="9"/>
                      <a:pt x="12" y="8"/>
                    </a:cubicBezTo>
                    <a:cubicBezTo>
                      <a:pt x="12" y="8"/>
                      <a:pt x="12" y="8"/>
                      <a:pt x="12" y="8"/>
                    </a:cubicBezTo>
                    <a:cubicBezTo>
                      <a:pt x="13" y="6"/>
                      <a:pt x="13" y="5"/>
                      <a:pt x="12" y="4"/>
                    </a:cubicBezTo>
                    <a:cubicBezTo>
                      <a:pt x="11" y="3"/>
                      <a:pt x="10" y="2"/>
                      <a:pt x="8" y="1"/>
                    </a:cubicBezTo>
                    <a:cubicBezTo>
                      <a:pt x="8" y="1"/>
                      <a:pt x="8" y="1"/>
                      <a:pt x="8" y="1"/>
                    </a:cubicBezTo>
                    <a:cubicBezTo>
                      <a:pt x="6" y="0"/>
                      <a:pt x="5" y="0"/>
                      <a:pt x="3" y="1"/>
                    </a:cubicBezTo>
                    <a:cubicBezTo>
                      <a:pt x="2" y="1"/>
                      <a:pt x="1" y="2"/>
                      <a:pt x="0" y="3"/>
                    </a:cubicBezTo>
                    <a:cubicBezTo>
                      <a:pt x="0" y="3"/>
                      <a:pt x="0" y="3"/>
                      <a:pt x="0" y="3"/>
                    </a:cubicBezTo>
                    <a:cubicBezTo>
                      <a:pt x="0" y="4"/>
                      <a:pt x="0" y="6"/>
                      <a:pt x="1" y="7"/>
                    </a:cubicBezTo>
                    <a:cubicBezTo>
                      <a:pt x="2" y="8"/>
                      <a:pt x="3" y="9"/>
                      <a:pt x="5"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6" name="Freeform 482"/>
              <p:cNvSpPr>
                <a:spLocks/>
              </p:cNvSpPr>
              <p:nvPr/>
            </p:nvSpPr>
            <p:spPr bwMode="auto">
              <a:xfrm>
                <a:off x="1459" y="1633"/>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8"/>
                      <a:pt x="0" y="5"/>
                      <a:pt x="1" y="3"/>
                    </a:cubicBezTo>
                    <a:cubicBezTo>
                      <a:pt x="2" y="1"/>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7" name="Freeform 483"/>
              <p:cNvSpPr>
                <a:spLocks/>
              </p:cNvSpPr>
              <p:nvPr/>
            </p:nvSpPr>
            <p:spPr bwMode="auto">
              <a:xfrm>
                <a:off x="1459" y="1633"/>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2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1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4"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2"/>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9"/>
                      <a:pt x="12" y="7"/>
                    </a:cubicBezTo>
                    <a:cubicBezTo>
                      <a:pt x="12" y="7"/>
                      <a:pt x="12" y="7"/>
                      <a:pt x="12" y="7"/>
                    </a:cubicBezTo>
                    <a:cubicBezTo>
                      <a:pt x="13" y="6"/>
                      <a:pt x="12" y="5"/>
                      <a:pt x="12" y="3"/>
                    </a:cubicBezTo>
                    <a:cubicBezTo>
                      <a:pt x="11" y="2"/>
                      <a:pt x="10" y="1"/>
                      <a:pt x="8" y="1"/>
                    </a:cubicBezTo>
                    <a:cubicBezTo>
                      <a:pt x="8" y="1"/>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8" name="Freeform 484"/>
              <p:cNvSpPr>
                <a:spLocks/>
              </p:cNvSpPr>
              <p:nvPr/>
            </p:nvSpPr>
            <p:spPr bwMode="auto">
              <a:xfrm>
                <a:off x="1506" y="1666"/>
                <a:ext cx="31" cy="23"/>
              </a:xfrm>
              <a:custGeom>
                <a:avLst/>
                <a:gdLst>
                  <a:gd name="T0" fmla="*/ 5 w 13"/>
                  <a:gd name="T1" fmla="*/ 8 h 10"/>
                  <a:gd name="T2" fmla="*/ 1 w 13"/>
                  <a:gd name="T3" fmla="*/ 2 h 10"/>
                  <a:gd name="T4" fmla="*/ 8 w 13"/>
                  <a:gd name="T5" fmla="*/ 1 h 10"/>
                  <a:gd name="T6" fmla="*/ 12 w 13"/>
                  <a:gd name="T7" fmla="*/ 7 h 10"/>
                  <a:gd name="T8" fmla="*/ 5 w 13"/>
                  <a:gd name="T9" fmla="*/ 8 h 10"/>
                </a:gdLst>
                <a:ahLst/>
                <a:cxnLst>
                  <a:cxn ang="0">
                    <a:pos x="T0" y="T1"/>
                  </a:cxn>
                  <a:cxn ang="0">
                    <a:pos x="T2" y="T3"/>
                  </a:cxn>
                  <a:cxn ang="0">
                    <a:pos x="T4" y="T5"/>
                  </a:cxn>
                  <a:cxn ang="0">
                    <a:pos x="T6" y="T7"/>
                  </a:cxn>
                  <a:cxn ang="0">
                    <a:pos x="T8" y="T9"/>
                  </a:cxn>
                </a:cxnLst>
                <a:rect l="0" t="0" r="r" b="b"/>
                <a:pathLst>
                  <a:path w="13" h="10">
                    <a:moveTo>
                      <a:pt x="5" y="8"/>
                    </a:moveTo>
                    <a:cubicBezTo>
                      <a:pt x="2" y="7"/>
                      <a:pt x="0" y="5"/>
                      <a:pt x="1" y="2"/>
                    </a:cubicBezTo>
                    <a:cubicBezTo>
                      <a:pt x="2" y="0"/>
                      <a:pt x="5" y="0"/>
                      <a:pt x="8" y="1"/>
                    </a:cubicBezTo>
                    <a:cubicBezTo>
                      <a:pt x="11" y="2"/>
                      <a:pt x="13" y="5"/>
                      <a:pt x="12" y="7"/>
                    </a:cubicBezTo>
                    <a:cubicBezTo>
                      <a:pt x="11" y="9"/>
                      <a:pt x="8" y="10"/>
                      <a:pt x="5" y="8"/>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499" name="Freeform 485"/>
              <p:cNvSpPr>
                <a:spLocks/>
              </p:cNvSpPr>
              <p:nvPr/>
            </p:nvSpPr>
            <p:spPr bwMode="auto">
              <a:xfrm>
                <a:off x="1506" y="1663"/>
                <a:ext cx="31" cy="26"/>
              </a:xfrm>
              <a:custGeom>
                <a:avLst/>
                <a:gdLst>
                  <a:gd name="T0" fmla="*/ 5 w 13"/>
                  <a:gd name="T1" fmla="*/ 9 h 11"/>
                  <a:gd name="T2" fmla="*/ 5 w 13"/>
                  <a:gd name="T3" fmla="*/ 9 h 11"/>
                  <a:gd name="T4" fmla="*/ 2 w 13"/>
                  <a:gd name="T5" fmla="*/ 7 h 11"/>
                  <a:gd name="T6" fmla="*/ 1 w 13"/>
                  <a:gd name="T7" fmla="*/ 4 h 11"/>
                  <a:gd name="T8" fmla="*/ 1 w 13"/>
                  <a:gd name="T9" fmla="*/ 4 h 11"/>
                  <a:gd name="T10" fmla="*/ 3 w 13"/>
                  <a:gd name="T11" fmla="*/ 2 h 11"/>
                  <a:gd name="T12" fmla="*/ 7 w 13"/>
                  <a:gd name="T13" fmla="*/ 2 h 11"/>
                  <a:gd name="T14" fmla="*/ 8 w 13"/>
                  <a:gd name="T15" fmla="*/ 2 h 11"/>
                  <a:gd name="T16" fmla="*/ 11 w 13"/>
                  <a:gd name="T17" fmla="*/ 5 h 11"/>
                  <a:gd name="T18" fmla="*/ 11 w 13"/>
                  <a:gd name="T19" fmla="*/ 8 h 11"/>
                  <a:gd name="T20" fmla="*/ 11 w 13"/>
                  <a:gd name="T21" fmla="*/ 8 h 11"/>
                  <a:gd name="T22" fmla="*/ 9 w 13"/>
                  <a:gd name="T23" fmla="*/ 9 h 11"/>
                  <a:gd name="T24" fmla="*/ 5 w 13"/>
                  <a:gd name="T25" fmla="*/ 9 h 11"/>
                  <a:gd name="T26" fmla="*/ 5 w 13"/>
                  <a:gd name="T27" fmla="*/ 9 h 11"/>
                  <a:gd name="T28" fmla="*/ 5 w 13"/>
                  <a:gd name="T29" fmla="*/ 9 h 11"/>
                  <a:gd name="T30" fmla="*/ 4 w 13"/>
                  <a:gd name="T31" fmla="*/ 10 h 11"/>
                  <a:gd name="T32" fmla="*/ 5 w 13"/>
                  <a:gd name="T33" fmla="*/ 10 h 11"/>
                  <a:gd name="T34" fmla="*/ 9 w 13"/>
                  <a:gd name="T35" fmla="*/ 10 h 11"/>
                  <a:gd name="T36" fmla="*/ 12 w 13"/>
                  <a:gd name="T37" fmla="*/ 8 h 11"/>
                  <a:gd name="T38" fmla="*/ 12 w 13"/>
                  <a:gd name="T39" fmla="*/ 8 h 11"/>
                  <a:gd name="T40" fmla="*/ 12 w 13"/>
                  <a:gd name="T41" fmla="*/ 4 h 11"/>
                  <a:gd name="T42" fmla="*/ 8 w 13"/>
                  <a:gd name="T43" fmla="*/ 1 h 11"/>
                  <a:gd name="T44" fmla="*/ 8 w 13"/>
                  <a:gd name="T45" fmla="*/ 1 h 11"/>
                  <a:gd name="T46" fmla="*/ 3 w 13"/>
                  <a:gd name="T47" fmla="*/ 1 h 11"/>
                  <a:gd name="T48" fmla="*/ 0 w 13"/>
                  <a:gd name="T49" fmla="*/ 3 h 11"/>
                  <a:gd name="T50" fmla="*/ 0 w 13"/>
                  <a:gd name="T51" fmla="*/ 3 h 11"/>
                  <a:gd name="T52" fmla="*/ 1 w 13"/>
                  <a:gd name="T53" fmla="*/ 7 h 11"/>
                  <a:gd name="T54" fmla="*/ 4 w 13"/>
                  <a:gd name="T55" fmla="*/ 10 h 11"/>
                  <a:gd name="T56" fmla="*/ 5 w 13"/>
                  <a:gd name="T5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1">
                    <a:moveTo>
                      <a:pt x="5" y="9"/>
                    </a:moveTo>
                    <a:cubicBezTo>
                      <a:pt x="5" y="9"/>
                      <a:pt x="5" y="9"/>
                      <a:pt x="5" y="9"/>
                    </a:cubicBezTo>
                    <a:cubicBezTo>
                      <a:pt x="3" y="8"/>
                      <a:pt x="2" y="8"/>
                      <a:pt x="2" y="7"/>
                    </a:cubicBezTo>
                    <a:cubicBezTo>
                      <a:pt x="1" y="6"/>
                      <a:pt x="1" y="5"/>
                      <a:pt x="1" y="4"/>
                    </a:cubicBezTo>
                    <a:cubicBezTo>
                      <a:pt x="1" y="4"/>
                      <a:pt x="1" y="4"/>
                      <a:pt x="1" y="4"/>
                    </a:cubicBezTo>
                    <a:cubicBezTo>
                      <a:pt x="2" y="3"/>
                      <a:pt x="2" y="2"/>
                      <a:pt x="3" y="2"/>
                    </a:cubicBezTo>
                    <a:cubicBezTo>
                      <a:pt x="5" y="2"/>
                      <a:pt x="6" y="2"/>
                      <a:pt x="7" y="2"/>
                    </a:cubicBezTo>
                    <a:cubicBezTo>
                      <a:pt x="7" y="2"/>
                      <a:pt x="8" y="2"/>
                      <a:pt x="8" y="2"/>
                    </a:cubicBezTo>
                    <a:cubicBezTo>
                      <a:pt x="9" y="3"/>
                      <a:pt x="10" y="4"/>
                      <a:pt x="11" y="5"/>
                    </a:cubicBezTo>
                    <a:cubicBezTo>
                      <a:pt x="11" y="6"/>
                      <a:pt x="12" y="7"/>
                      <a:pt x="11" y="8"/>
                    </a:cubicBezTo>
                    <a:cubicBezTo>
                      <a:pt x="11" y="8"/>
                      <a:pt x="11" y="8"/>
                      <a:pt x="11" y="8"/>
                    </a:cubicBezTo>
                    <a:cubicBezTo>
                      <a:pt x="11" y="9"/>
                      <a:pt x="10" y="9"/>
                      <a:pt x="9" y="9"/>
                    </a:cubicBezTo>
                    <a:cubicBezTo>
                      <a:pt x="8" y="10"/>
                      <a:pt x="7" y="10"/>
                      <a:pt x="5" y="9"/>
                    </a:cubicBezTo>
                    <a:cubicBezTo>
                      <a:pt x="5" y="9"/>
                      <a:pt x="5" y="9"/>
                      <a:pt x="5" y="9"/>
                    </a:cubicBezTo>
                    <a:cubicBezTo>
                      <a:pt x="5" y="9"/>
                      <a:pt x="5" y="9"/>
                      <a:pt x="5" y="9"/>
                    </a:cubicBezTo>
                    <a:cubicBezTo>
                      <a:pt x="4" y="10"/>
                      <a:pt x="4" y="10"/>
                      <a:pt x="4" y="10"/>
                    </a:cubicBezTo>
                    <a:cubicBezTo>
                      <a:pt x="5" y="10"/>
                      <a:pt x="5" y="10"/>
                      <a:pt x="5" y="10"/>
                    </a:cubicBezTo>
                    <a:cubicBezTo>
                      <a:pt x="6" y="11"/>
                      <a:pt x="8" y="11"/>
                      <a:pt x="9" y="10"/>
                    </a:cubicBezTo>
                    <a:cubicBezTo>
                      <a:pt x="11" y="10"/>
                      <a:pt x="12" y="9"/>
                      <a:pt x="12" y="8"/>
                    </a:cubicBezTo>
                    <a:cubicBezTo>
                      <a:pt x="12" y="8"/>
                      <a:pt x="12" y="8"/>
                      <a:pt x="12" y="8"/>
                    </a:cubicBezTo>
                    <a:cubicBezTo>
                      <a:pt x="13" y="7"/>
                      <a:pt x="12" y="5"/>
                      <a:pt x="12" y="4"/>
                    </a:cubicBezTo>
                    <a:cubicBezTo>
                      <a:pt x="11" y="3"/>
                      <a:pt x="10" y="2"/>
                      <a:pt x="8" y="1"/>
                    </a:cubicBezTo>
                    <a:cubicBezTo>
                      <a:pt x="8" y="1"/>
                      <a:pt x="8" y="1"/>
                      <a:pt x="8" y="1"/>
                    </a:cubicBezTo>
                    <a:cubicBezTo>
                      <a:pt x="6" y="1"/>
                      <a:pt x="5" y="0"/>
                      <a:pt x="3" y="1"/>
                    </a:cubicBezTo>
                    <a:cubicBezTo>
                      <a:pt x="2" y="1"/>
                      <a:pt x="1" y="2"/>
                      <a:pt x="0" y="3"/>
                    </a:cubicBezTo>
                    <a:cubicBezTo>
                      <a:pt x="0" y="3"/>
                      <a:pt x="0" y="3"/>
                      <a:pt x="0" y="3"/>
                    </a:cubicBezTo>
                    <a:cubicBezTo>
                      <a:pt x="0" y="5"/>
                      <a:pt x="0" y="6"/>
                      <a:pt x="1" y="7"/>
                    </a:cubicBezTo>
                    <a:cubicBezTo>
                      <a:pt x="2" y="8"/>
                      <a:pt x="3" y="9"/>
                      <a:pt x="4" y="10"/>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0" name="Freeform 486"/>
              <p:cNvSpPr>
                <a:spLocks/>
              </p:cNvSpPr>
              <p:nvPr/>
            </p:nvSpPr>
            <p:spPr bwMode="auto">
              <a:xfrm>
                <a:off x="1532" y="1680"/>
                <a:ext cx="31" cy="23"/>
              </a:xfrm>
              <a:custGeom>
                <a:avLst/>
                <a:gdLst>
                  <a:gd name="T0" fmla="*/ 5 w 13"/>
                  <a:gd name="T1" fmla="*/ 9 h 10"/>
                  <a:gd name="T2" fmla="*/ 1 w 13"/>
                  <a:gd name="T3" fmla="*/ 3 h 10"/>
                  <a:gd name="T4" fmla="*/ 8 w 13"/>
                  <a:gd name="T5" fmla="*/ 1 h 10"/>
                  <a:gd name="T6" fmla="*/ 12 w 13"/>
                  <a:gd name="T7" fmla="*/ 7 h 10"/>
                  <a:gd name="T8" fmla="*/ 5 w 13"/>
                  <a:gd name="T9" fmla="*/ 9 h 10"/>
                </a:gdLst>
                <a:ahLst/>
                <a:cxnLst>
                  <a:cxn ang="0">
                    <a:pos x="T0" y="T1"/>
                  </a:cxn>
                  <a:cxn ang="0">
                    <a:pos x="T2" y="T3"/>
                  </a:cxn>
                  <a:cxn ang="0">
                    <a:pos x="T4" y="T5"/>
                  </a:cxn>
                  <a:cxn ang="0">
                    <a:pos x="T6" y="T7"/>
                  </a:cxn>
                  <a:cxn ang="0">
                    <a:pos x="T8" y="T9"/>
                  </a:cxn>
                </a:cxnLst>
                <a:rect l="0" t="0" r="r" b="b"/>
                <a:pathLst>
                  <a:path w="13" h="10">
                    <a:moveTo>
                      <a:pt x="5" y="9"/>
                    </a:moveTo>
                    <a:cubicBezTo>
                      <a:pt x="2" y="7"/>
                      <a:pt x="0" y="5"/>
                      <a:pt x="1" y="3"/>
                    </a:cubicBezTo>
                    <a:cubicBezTo>
                      <a:pt x="2" y="0"/>
                      <a:pt x="5" y="0"/>
                      <a:pt x="8" y="1"/>
                    </a:cubicBezTo>
                    <a:cubicBezTo>
                      <a:pt x="11" y="2"/>
                      <a:pt x="13" y="5"/>
                      <a:pt x="12" y="7"/>
                    </a:cubicBezTo>
                    <a:cubicBezTo>
                      <a:pt x="11" y="9"/>
                      <a:pt x="8" y="10"/>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1" name="Freeform 487"/>
              <p:cNvSpPr>
                <a:spLocks/>
              </p:cNvSpPr>
              <p:nvPr/>
            </p:nvSpPr>
            <p:spPr bwMode="auto">
              <a:xfrm>
                <a:off x="1532" y="1680"/>
                <a:ext cx="31" cy="23"/>
              </a:xfrm>
              <a:custGeom>
                <a:avLst/>
                <a:gdLst>
                  <a:gd name="T0" fmla="*/ 5 w 13"/>
                  <a:gd name="T1" fmla="*/ 9 h 10"/>
                  <a:gd name="T2" fmla="*/ 5 w 13"/>
                  <a:gd name="T3" fmla="*/ 8 h 10"/>
                  <a:gd name="T4" fmla="*/ 2 w 13"/>
                  <a:gd name="T5" fmla="*/ 6 h 10"/>
                  <a:gd name="T6" fmla="*/ 1 w 13"/>
                  <a:gd name="T7" fmla="*/ 3 h 10"/>
                  <a:gd name="T8" fmla="*/ 1 w 13"/>
                  <a:gd name="T9" fmla="*/ 3 h 10"/>
                  <a:gd name="T10" fmla="*/ 4 w 13"/>
                  <a:gd name="T11" fmla="*/ 1 h 10"/>
                  <a:gd name="T12" fmla="*/ 7 w 13"/>
                  <a:gd name="T13" fmla="*/ 1 h 10"/>
                  <a:gd name="T14" fmla="*/ 8 w 13"/>
                  <a:gd name="T15" fmla="*/ 1 h 10"/>
                  <a:gd name="T16" fmla="*/ 11 w 13"/>
                  <a:gd name="T17" fmla="*/ 4 h 10"/>
                  <a:gd name="T18" fmla="*/ 11 w 13"/>
                  <a:gd name="T19" fmla="*/ 7 h 10"/>
                  <a:gd name="T20" fmla="*/ 11 w 13"/>
                  <a:gd name="T21" fmla="*/ 7 h 10"/>
                  <a:gd name="T22" fmla="*/ 9 w 13"/>
                  <a:gd name="T23" fmla="*/ 9 h 10"/>
                  <a:gd name="T24" fmla="*/ 5 w 13"/>
                  <a:gd name="T25" fmla="*/ 8 h 10"/>
                  <a:gd name="T26" fmla="*/ 5 w 13"/>
                  <a:gd name="T27" fmla="*/ 8 h 10"/>
                  <a:gd name="T28" fmla="*/ 5 w 13"/>
                  <a:gd name="T29" fmla="*/ 9 h 10"/>
                  <a:gd name="T30" fmla="*/ 4 w 13"/>
                  <a:gd name="T31" fmla="*/ 9 h 10"/>
                  <a:gd name="T32" fmla="*/ 5 w 13"/>
                  <a:gd name="T33" fmla="*/ 9 h 10"/>
                  <a:gd name="T34" fmla="*/ 9 w 13"/>
                  <a:gd name="T35" fmla="*/ 10 h 10"/>
                  <a:gd name="T36" fmla="*/ 12 w 13"/>
                  <a:gd name="T37" fmla="*/ 7 h 10"/>
                  <a:gd name="T38" fmla="*/ 12 w 13"/>
                  <a:gd name="T39" fmla="*/ 7 h 10"/>
                  <a:gd name="T40" fmla="*/ 12 w 13"/>
                  <a:gd name="T41" fmla="*/ 3 h 10"/>
                  <a:gd name="T42" fmla="*/ 8 w 13"/>
                  <a:gd name="T43" fmla="*/ 0 h 10"/>
                  <a:gd name="T44" fmla="*/ 8 w 13"/>
                  <a:gd name="T45" fmla="*/ 0 h 10"/>
                  <a:gd name="T46" fmla="*/ 3 w 13"/>
                  <a:gd name="T47" fmla="*/ 0 h 10"/>
                  <a:gd name="T48" fmla="*/ 0 w 13"/>
                  <a:gd name="T49" fmla="*/ 2 h 10"/>
                  <a:gd name="T50" fmla="*/ 0 w 13"/>
                  <a:gd name="T51" fmla="*/ 3 h 10"/>
                  <a:gd name="T52" fmla="*/ 1 w 13"/>
                  <a:gd name="T53" fmla="*/ 6 h 10"/>
                  <a:gd name="T54" fmla="*/ 4 w 13"/>
                  <a:gd name="T55" fmla="*/ 9 h 10"/>
                  <a:gd name="T56" fmla="*/ 5 w 13"/>
                  <a:gd name="T5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 h="10">
                    <a:moveTo>
                      <a:pt x="5" y="9"/>
                    </a:moveTo>
                    <a:cubicBezTo>
                      <a:pt x="5" y="8"/>
                      <a:pt x="5" y="8"/>
                      <a:pt x="5" y="8"/>
                    </a:cubicBezTo>
                    <a:cubicBezTo>
                      <a:pt x="3" y="8"/>
                      <a:pt x="2" y="7"/>
                      <a:pt x="2" y="6"/>
                    </a:cubicBezTo>
                    <a:cubicBezTo>
                      <a:pt x="1" y="5"/>
                      <a:pt x="1" y="4"/>
                      <a:pt x="1" y="3"/>
                    </a:cubicBezTo>
                    <a:cubicBezTo>
                      <a:pt x="1" y="3"/>
                      <a:pt x="1" y="3"/>
                      <a:pt x="1" y="3"/>
                    </a:cubicBezTo>
                    <a:cubicBezTo>
                      <a:pt x="2" y="2"/>
                      <a:pt x="2" y="1"/>
                      <a:pt x="4" y="1"/>
                    </a:cubicBezTo>
                    <a:cubicBezTo>
                      <a:pt x="5" y="1"/>
                      <a:pt x="6" y="1"/>
                      <a:pt x="7" y="1"/>
                    </a:cubicBezTo>
                    <a:cubicBezTo>
                      <a:pt x="7" y="1"/>
                      <a:pt x="8" y="1"/>
                      <a:pt x="8" y="1"/>
                    </a:cubicBezTo>
                    <a:cubicBezTo>
                      <a:pt x="9" y="2"/>
                      <a:pt x="10" y="3"/>
                      <a:pt x="11" y="4"/>
                    </a:cubicBezTo>
                    <a:cubicBezTo>
                      <a:pt x="11" y="5"/>
                      <a:pt x="12" y="6"/>
                      <a:pt x="11" y="7"/>
                    </a:cubicBezTo>
                    <a:cubicBezTo>
                      <a:pt x="11" y="7"/>
                      <a:pt x="11" y="7"/>
                      <a:pt x="11" y="7"/>
                    </a:cubicBezTo>
                    <a:cubicBezTo>
                      <a:pt x="11" y="8"/>
                      <a:pt x="10" y="8"/>
                      <a:pt x="9" y="9"/>
                    </a:cubicBezTo>
                    <a:cubicBezTo>
                      <a:pt x="8" y="9"/>
                      <a:pt x="7" y="9"/>
                      <a:pt x="5" y="8"/>
                    </a:cubicBezTo>
                    <a:cubicBezTo>
                      <a:pt x="5" y="8"/>
                      <a:pt x="5" y="8"/>
                      <a:pt x="5" y="8"/>
                    </a:cubicBezTo>
                    <a:cubicBezTo>
                      <a:pt x="5" y="9"/>
                      <a:pt x="5" y="9"/>
                      <a:pt x="5" y="9"/>
                    </a:cubicBezTo>
                    <a:cubicBezTo>
                      <a:pt x="4" y="9"/>
                      <a:pt x="4" y="9"/>
                      <a:pt x="4" y="9"/>
                    </a:cubicBezTo>
                    <a:cubicBezTo>
                      <a:pt x="5" y="9"/>
                      <a:pt x="5" y="9"/>
                      <a:pt x="5" y="9"/>
                    </a:cubicBezTo>
                    <a:cubicBezTo>
                      <a:pt x="6" y="10"/>
                      <a:pt x="8" y="10"/>
                      <a:pt x="9" y="10"/>
                    </a:cubicBezTo>
                    <a:cubicBezTo>
                      <a:pt x="11" y="9"/>
                      <a:pt x="12" y="8"/>
                      <a:pt x="12" y="7"/>
                    </a:cubicBezTo>
                    <a:cubicBezTo>
                      <a:pt x="12" y="7"/>
                      <a:pt x="12" y="7"/>
                      <a:pt x="12" y="7"/>
                    </a:cubicBezTo>
                    <a:cubicBezTo>
                      <a:pt x="13" y="6"/>
                      <a:pt x="12" y="5"/>
                      <a:pt x="12" y="3"/>
                    </a:cubicBezTo>
                    <a:cubicBezTo>
                      <a:pt x="11" y="2"/>
                      <a:pt x="10" y="1"/>
                      <a:pt x="8" y="0"/>
                    </a:cubicBezTo>
                    <a:cubicBezTo>
                      <a:pt x="8" y="0"/>
                      <a:pt x="8" y="0"/>
                      <a:pt x="8" y="0"/>
                    </a:cubicBezTo>
                    <a:cubicBezTo>
                      <a:pt x="6" y="0"/>
                      <a:pt x="5" y="0"/>
                      <a:pt x="3" y="0"/>
                    </a:cubicBezTo>
                    <a:cubicBezTo>
                      <a:pt x="2" y="0"/>
                      <a:pt x="1" y="1"/>
                      <a:pt x="0" y="2"/>
                    </a:cubicBezTo>
                    <a:cubicBezTo>
                      <a:pt x="0" y="3"/>
                      <a:pt x="0" y="3"/>
                      <a:pt x="0" y="3"/>
                    </a:cubicBezTo>
                    <a:cubicBezTo>
                      <a:pt x="0" y="4"/>
                      <a:pt x="0" y="5"/>
                      <a:pt x="1" y="6"/>
                    </a:cubicBezTo>
                    <a:cubicBezTo>
                      <a:pt x="2" y="8"/>
                      <a:pt x="3" y="9"/>
                      <a:pt x="4" y="9"/>
                    </a:cubicBezTo>
                    <a:cubicBezTo>
                      <a:pt x="5" y="9"/>
                      <a:pt x="5" y="9"/>
                      <a:pt x="5" y="9"/>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2" name="Freeform 488"/>
              <p:cNvSpPr>
                <a:spLocks/>
              </p:cNvSpPr>
              <p:nvPr/>
            </p:nvSpPr>
            <p:spPr bwMode="auto">
              <a:xfrm>
                <a:off x="1360" y="1491"/>
                <a:ext cx="24" cy="23"/>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3" y="10"/>
                      <a:pt x="0" y="8"/>
                      <a:pt x="0" y="5"/>
                    </a:cubicBezTo>
                    <a:cubicBezTo>
                      <a:pt x="0" y="2"/>
                      <a:pt x="2" y="0"/>
                      <a:pt x="5" y="0"/>
                    </a:cubicBezTo>
                    <a:cubicBezTo>
                      <a:pt x="7" y="0"/>
                      <a:pt x="9" y="2"/>
                      <a:pt x="10" y="5"/>
                    </a:cubicBezTo>
                    <a:cubicBezTo>
                      <a:pt x="10" y="8"/>
                      <a:pt x="8" y="10"/>
                      <a:pt x="5"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3" name="Freeform 489"/>
              <p:cNvSpPr>
                <a:spLocks/>
              </p:cNvSpPr>
              <p:nvPr/>
            </p:nvSpPr>
            <p:spPr bwMode="auto">
              <a:xfrm>
                <a:off x="1360" y="1489"/>
                <a:ext cx="24"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6" y="0"/>
                    </a:cubicBezTo>
                    <a:cubicBezTo>
                      <a:pt x="6" y="0"/>
                      <a:pt x="5" y="0"/>
                      <a:pt x="5" y="0"/>
                    </a:cubicBezTo>
                    <a:cubicBezTo>
                      <a:pt x="3" y="0"/>
                      <a:pt x="1" y="2"/>
                      <a:pt x="0" y="4"/>
                    </a:cubicBezTo>
                    <a:cubicBezTo>
                      <a:pt x="0" y="4"/>
                      <a:pt x="0" y="5"/>
                      <a:pt x="0" y="6"/>
                    </a:cubicBezTo>
                    <a:cubicBezTo>
                      <a:pt x="0" y="9"/>
                      <a:pt x="1" y="11"/>
                      <a:pt x="3" y="11"/>
                    </a:cubicBezTo>
                    <a:cubicBezTo>
                      <a:pt x="4" y="12"/>
                      <a:pt x="5"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4" name="Freeform 490"/>
              <p:cNvSpPr>
                <a:spLocks/>
              </p:cNvSpPr>
              <p:nvPr/>
            </p:nvSpPr>
            <p:spPr bwMode="auto">
              <a:xfrm>
                <a:off x="1379" y="1507"/>
                <a:ext cx="21" cy="26"/>
              </a:xfrm>
              <a:custGeom>
                <a:avLst/>
                <a:gdLst>
                  <a:gd name="T0" fmla="*/ 5 w 9"/>
                  <a:gd name="T1" fmla="*/ 11 h 11"/>
                  <a:gd name="T2" fmla="*/ 0 w 9"/>
                  <a:gd name="T3" fmla="*/ 6 h 11"/>
                  <a:gd name="T4" fmla="*/ 5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9"/>
                      <a:pt x="0" y="6"/>
                    </a:cubicBezTo>
                    <a:cubicBezTo>
                      <a:pt x="0" y="3"/>
                      <a:pt x="2" y="0"/>
                      <a:pt x="5" y="0"/>
                    </a:cubicBezTo>
                    <a:cubicBezTo>
                      <a:pt x="7" y="0"/>
                      <a:pt x="9" y="2"/>
                      <a:pt x="9" y="5"/>
                    </a:cubicBezTo>
                    <a:cubicBezTo>
                      <a:pt x="9" y="8"/>
                      <a:pt x="7"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5" name="Freeform 491"/>
              <p:cNvSpPr>
                <a:spLocks/>
              </p:cNvSpPr>
              <p:nvPr/>
            </p:nvSpPr>
            <p:spPr bwMode="auto">
              <a:xfrm>
                <a:off x="1376" y="1507"/>
                <a:ext cx="26" cy="26"/>
              </a:xfrm>
              <a:custGeom>
                <a:avLst/>
                <a:gdLst>
                  <a:gd name="T0" fmla="*/ 6 w 11"/>
                  <a:gd name="T1" fmla="*/ 11 h 11"/>
                  <a:gd name="T2" fmla="*/ 6 w 11"/>
                  <a:gd name="T3" fmla="*/ 10 h 11"/>
                  <a:gd name="T4" fmla="*/ 4 w 11"/>
                  <a:gd name="T5" fmla="*/ 10 h 11"/>
                  <a:gd name="T6" fmla="*/ 2 w 11"/>
                  <a:gd name="T7" fmla="*/ 6 h 11"/>
                  <a:gd name="T8" fmla="*/ 2 w 11"/>
                  <a:gd name="T9" fmla="*/ 4 h 11"/>
                  <a:gd name="T10" fmla="*/ 6 w 11"/>
                  <a:gd name="T11" fmla="*/ 1 h 11"/>
                  <a:gd name="T12" fmla="*/ 7 w 11"/>
                  <a:gd name="T13" fmla="*/ 1 h 11"/>
                  <a:gd name="T14" fmla="*/ 10 w 11"/>
                  <a:gd name="T15" fmla="*/ 5 h 11"/>
                  <a:gd name="T16" fmla="*/ 9 w 11"/>
                  <a:gd name="T17" fmla="*/ 7 h 11"/>
                  <a:gd name="T18" fmla="*/ 6 w 11"/>
                  <a:gd name="T19" fmla="*/ 10 h 11"/>
                  <a:gd name="T20" fmla="*/ 6 w 11"/>
                  <a:gd name="T21" fmla="*/ 11 h 11"/>
                  <a:gd name="T22" fmla="*/ 6 w 11"/>
                  <a:gd name="T23" fmla="*/ 11 h 11"/>
                  <a:gd name="T24" fmla="*/ 10 w 11"/>
                  <a:gd name="T25" fmla="*/ 8 h 11"/>
                  <a:gd name="T26" fmla="*/ 11 w 11"/>
                  <a:gd name="T27" fmla="*/ 5 h 11"/>
                  <a:gd name="T28" fmla="*/ 7 w 11"/>
                  <a:gd name="T29" fmla="*/ 0 h 11"/>
                  <a:gd name="T30" fmla="*/ 6 w 11"/>
                  <a:gd name="T31" fmla="*/ 0 h 11"/>
                  <a:gd name="T32" fmla="*/ 1 w 11"/>
                  <a:gd name="T33" fmla="*/ 3 h 11"/>
                  <a:gd name="T34" fmla="*/ 1 w 11"/>
                  <a:gd name="T35" fmla="*/ 6 h 11"/>
                  <a:gd name="T36" fmla="*/ 4 w 11"/>
                  <a:gd name="T37" fmla="*/ 11 h 11"/>
                  <a:gd name="T38" fmla="*/ 6 w 11"/>
                  <a:gd name="T39" fmla="*/ 11 h 11"/>
                  <a:gd name="T40" fmla="*/ 6 w 11"/>
                  <a:gd name="T4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1">
                    <a:moveTo>
                      <a:pt x="6" y="11"/>
                    </a:moveTo>
                    <a:cubicBezTo>
                      <a:pt x="6" y="10"/>
                      <a:pt x="6" y="10"/>
                      <a:pt x="6" y="10"/>
                    </a:cubicBezTo>
                    <a:cubicBezTo>
                      <a:pt x="5" y="10"/>
                      <a:pt x="5" y="10"/>
                      <a:pt x="4" y="10"/>
                    </a:cubicBezTo>
                    <a:cubicBezTo>
                      <a:pt x="3" y="10"/>
                      <a:pt x="2" y="8"/>
                      <a:pt x="2" y="6"/>
                    </a:cubicBezTo>
                    <a:cubicBezTo>
                      <a:pt x="2" y="5"/>
                      <a:pt x="2" y="4"/>
                      <a:pt x="2" y="4"/>
                    </a:cubicBezTo>
                    <a:cubicBezTo>
                      <a:pt x="3" y="2"/>
                      <a:pt x="4" y="1"/>
                      <a:pt x="6" y="1"/>
                    </a:cubicBezTo>
                    <a:cubicBezTo>
                      <a:pt x="6" y="1"/>
                      <a:pt x="6" y="1"/>
                      <a:pt x="7" y="1"/>
                    </a:cubicBezTo>
                    <a:cubicBezTo>
                      <a:pt x="8" y="1"/>
                      <a:pt x="10" y="3"/>
                      <a:pt x="10" y="5"/>
                    </a:cubicBezTo>
                    <a:cubicBezTo>
                      <a:pt x="10" y="6"/>
                      <a:pt x="10" y="7"/>
                      <a:pt x="9" y="7"/>
                    </a:cubicBezTo>
                    <a:cubicBezTo>
                      <a:pt x="9" y="9"/>
                      <a:pt x="7" y="10"/>
                      <a:pt x="6" y="10"/>
                    </a:cubicBezTo>
                    <a:cubicBezTo>
                      <a:pt x="6" y="11"/>
                      <a:pt x="6" y="11"/>
                      <a:pt x="6" y="11"/>
                    </a:cubicBezTo>
                    <a:cubicBezTo>
                      <a:pt x="6" y="11"/>
                      <a:pt x="6" y="11"/>
                      <a:pt x="6" y="11"/>
                    </a:cubicBezTo>
                    <a:cubicBezTo>
                      <a:pt x="8" y="11"/>
                      <a:pt x="10" y="10"/>
                      <a:pt x="10" y="8"/>
                    </a:cubicBezTo>
                    <a:cubicBezTo>
                      <a:pt x="11" y="7"/>
                      <a:pt x="11" y="6"/>
                      <a:pt x="11" y="5"/>
                    </a:cubicBezTo>
                    <a:cubicBezTo>
                      <a:pt x="11" y="3"/>
                      <a:pt x="9" y="1"/>
                      <a:pt x="7" y="0"/>
                    </a:cubicBezTo>
                    <a:cubicBezTo>
                      <a:pt x="7" y="0"/>
                      <a:pt x="6" y="0"/>
                      <a:pt x="6" y="0"/>
                    </a:cubicBezTo>
                    <a:cubicBezTo>
                      <a:pt x="3" y="0"/>
                      <a:pt x="2" y="1"/>
                      <a:pt x="1" y="3"/>
                    </a:cubicBezTo>
                    <a:cubicBezTo>
                      <a:pt x="1" y="4"/>
                      <a:pt x="0" y="5"/>
                      <a:pt x="1" y="6"/>
                    </a:cubicBezTo>
                    <a:cubicBezTo>
                      <a:pt x="1" y="8"/>
                      <a:pt x="2" y="10"/>
                      <a:pt x="4" y="11"/>
                    </a:cubicBezTo>
                    <a:cubicBezTo>
                      <a:pt x="5" y="11"/>
                      <a:pt x="5" y="11"/>
                      <a:pt x="6" y="11"/>
                    </a:cubicBezTo>
                    <a:cubicBezTo>
                      <a:pt x="6" y="11"/>
                      <a:pt x="6" y="11"/>
                      <a:pt x="6"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6" name="Freeform 492"/>
              <p:cNvSpPr>
                <a:spLocks/>
              </p:cNvSpPr>
              <p:nvPr/>
            </p:nvSpPr>
            <p:spPr bwMode="auto">
              <a:xfrm>
                <a:off x="1459" y="1559"/>
                <a:ext cx="21" cy="24"/>
              </a:xfrm>
              <a:custGeom>
                <a:avLst/>
                <a:gdLst>
                  <a:gd name="T0" fmla="*/ 5 w 9"/>
                  <a:gd name="T1" fmla="*/ 10 h 10"/>
                  <a:gd name="T2" fmla="*/ 0 w 9"/>
                  <a:gd name="T3" fmla="*/ 5 h 10"/>
                  <a:gd name="T4" fmla="*/ 4 w 9"/>
                  <a:gd name="T5" fmla="*/ 0 h 10"/>
                  <a:gd name="T6" fmla="*/ 9 w 9"/>
                  <a:gd name="T7" fmla="*/ 5 h 10"/>
                  <a:gd name="T8" fmla="*/ 5 w 9"/>
                  <a:gd name="T9" fmla="*/ 10 h 10"/>
                </a:gdLst>
                <a:ahLst/>
                <a:cxnLst>
                  <a:cxn ang="0">
                    <a:pos x="T0" y="T1"/>
                  </a:cxn>
                  <a:cxn ang="0">
                    <a:pos x="T2" y="T3"/>
                  </a:cxn>
                  <a:cxn ang="0">
                    <a:pos x="T4" y="T5"/>
                  </a:cxn>
                  <a:cxn ang="0">
                    <a:pos x="T6" y="T7"/>
                  </a:cxn>
                  <a:cxn ang="0">
                    <a:pos x="T8" y="T9"/>
                  </a:cxn>
                </a:cxnLst>
                <a:rect l="0" t="0" r="r" b="b"/>
                <a:pathLst>
                  <a:path w="9" h="10">
                    <a:moveTo>
                      <a:pt x="5" y="10"/>
                    </a:moveTo>
                    <a:cubicBezTo>
                      <a:pt x="2" y="10"/>
                      <a:pt x="0" y="8"/>
                      <a:pt x="0" y="5"/>
                    </a:cubicBezTo>
                    <a:cubicBezTo>
                      <a:pt x="0" y="2"/>
                      <a:pt x="2" y="0"/>
                      <a:pt x="4" y="0"/>
                    </a:cubicBezTo>
                    <a:cubicBezTo>
                      <a:pt x="7" y="0"/>
                      <a:pt x="9" y="2"/>
                      <a:pt x="9" y="5"/>
                    </a:cubicBezTo>
                    <a:cubicBezTo>
                      <a:pt x="9" y="8"/>
                      <a:pt x="7" y="10"/>
                      <a:pt x="5"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7" name="Freeform 493"/>
              <p:cNvSpPr>
                <a:spLocks/>
              </p:cNvSpPr>
              <p:nvPr/>
            </p:nvSpPr>
            <p:spPr bwMode="auto">
              <a:xfrm>
                <a:off x="1457" y="1557"/>
                <a:ext cx="26" cy="28"/>
              </a:xfrm>
              <a:custGeom>
                <a:avLst/>
                <a:gdLst>
                  <a:gd name="T0" fmla="*/ 6 w 11"/>
                  <a:gd name="T1" fmla="*/ 11 h 12"/>
                  <a:gd name="T2" fmla="*/ 6 w 11"/>
                  <a:gd name="T3" fmla="*/ 11 h 12"/>
                  <a:gd name="T4" fmla="*/ 4 w 11"/>
                  <a:gd name="T5" fmla="*/ 11 h 12"/>
                  <a:gd name="T6" fmla="*/ 1 w 11"/>
                  <a:gd name="T7" fmla="*/ 6 h 12"/>
                  <a:gd name="T8" fmla="*/ 2 w 11"/>
                  <a:gd name="T9" fmla="*/ 4 h 12"/>
                  <a:gd name="T10" fmla="*/ 5 w 11"/>
                  <a:gd name="T11" fmla="*/ 1 h 12"/>
                  <a:gd name="T12" fmla="*/ 7 w 11"/>
                  <a:gd name="T13" fmla="*/ 1 h 12"/>
                  <a:gd name="T14" fmla="*/ 10 w 11"/>
                  <a:gd name="T15" fmla="*/ 6 h 12"/>
                  <a:gd name="T16" fmla="*/ 9 w 11"/>
                  <a:gd name="T17" fmla="*/ 8 h 12"/>
                  <a:gd name="T18" fmla="*/ 6 w 11"/>
                  <a:gd name="T19" fmla="*/ 11 h 12"/>
                  <a:gd name="T20" fmla="*/ 6 w 11"/>
                  <a:gd name="T21" fmla="*/ 11 h 12"/>
                  <a:gd name="T22" fmla="*/ 6 w 11"/>
                  <a:gd name="T23" fmla="*/ 12 h 12"/>
                  <a:gd name="T24" fmla="*/ 10 w 11"/>
                  <a:gd name="T25" fmla="*/ 8 h 12"/>
                  <a:gd name="T26" fmla="*/ 11 w 11"/>
                  <a:gd name="T27" fmla="*/ 6 h 12"/>
                  <a:gd name="T28" fmla="*/ 7 w 11"/>
                  <a:gd name="T29" fmla="*/ 0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1"/>
                    </a:moveTo>
                    <a:cubicBezTo>
                      <a:pt x="6" y="11"/>
                      <a:pt x="6" y="11"/>
                      <a:pt x="6" y="11"/>
                    </a:cubicBezTo>
                    <a:cubicBezTo>
                      <a:pt x="5" y="11"/>
                      <a:pt x="5" y="11"/>
                      <a:pt x="4" y="11"/>
                    </a:cubicBezTo>
                    <a:cubicBezTo>
                      <a:pt x="3" y="10"/>
                      <a:pt x="2" y="8"/>
                      <a:pt x="1" y="6"/>
                    </a:cubicBezTo>
                    <a:cubicBezTo>
                      <a:pt x="1" y="5"/>
                      <a:pt x="2" y="5"/>
                      <a:pt x="2" y="4"/>
                    </a:cubicBezTo>
                    <a:cubicBezTo>
                      <a:pt x="2" y="2"/>
                      <a:pt x="4" y="1"/>
                      <a:pt x="5" y="1"/>
                    </a:cubicBezTo>
                    <a:cubicBezTo>
                      <a:pt x="6" y="1"/>
                      <a:pt x="6" y="1"/>
                      <a:pt x="7" y="1"/>
                    </a:cubicBezTo>
                    <a:cubicBezTo>
                      <a:pt x="8" y="2"/>
                      <a:pt x="10" y="4"/>
                      <a:pt x="10" y="6"/>
                    </a:cubicBezTo>
                    <a:cubicBezTo>
                      <a:pt x="10" y="7"/>
                      <a:pt x="10" y="7"/>
                      <a:pt x="9" y="8"/>
                    </a:cubicBezTo>
                    <a:cubicBezTo>
                      <a:pt x="9" y="10"/>
                      <a:pt x="7" y="11"/>
                      <a:pt x="6" y="11"/>
                    </a:cubicBezTo>
                    <a:cubicBezTo>
                      <a:pt x="6" y="11"/>
                      <a:pt x="6" y="11"/>
                      <a:pt x="6" y="11"/>
                    </a:cubicBezTo>
                    <a:cubicBezTo>
                      <a:pt x="6" y="12"/>
                      <a:pt x="6" y="12"/>
                      <a:pt x="6" y="12"/>
                    </a:cubicBezTo>
                    <a:cubicBezTo>
                      <a:pt x="8" y="12"/>
                      <a:pt x="10" y="10"/>
                      <a:pt x="10" y="8"/>
                    </a:cubicBezTo>
                    <a:cubicBezTo>
                      <a:pt x="11" y="7"/>
                      <a:pt x="11" y="7"/>
                      <a:pt x="11" y="6"/>
                    </a:cubicBezTo>
                    <a:cubicBezTo>
                      <a:pt x="11" y="3"/>
                      <a:pt x="9" y="1"/>
                      <a:pt x="7" y="0"/>
                    </a:cubicBezTo>
                    <a:cubicBezTo>
                      <a:pt x="7" y="0"/>
                      <a:pt x="6" y="0"/>
                      <a:pt x="5" y="0"/>
                    </a:cubicBezTo>
                    <a:cubicBezTo>
                      <a:pt x="3" y="0"/>
                      <a:pt x="2" y="2"/>
                      <a:pt x="1" y="4"/>
                    </a:cubicBezTo>
                    <a:cubicBezTo>
                      <a:pt x="1" y="4"/>
                      <a:pt x="0" y="5"/>
                      <a:pt x="0" y="6"/>
                    </a:cubicBezTo>
                    <a:cubicBezTo>
                      <a:pt x="0" y="9"/>
                      <a:pt x="2" y="11"/>
                      <a:pt x="4" y="12"/>
                    </a:cubicBezTo>
                    <a:cubicBezTo>
                      <a:pt x="5" y="12"/>
                      <a:pt x="5" y="12"/>
                      <a:pt x="6" y="12"/>
                    </a:cubicBezTo>
                    <a:cubicBezTo>
                      <a:pt x="6" y="11"/>
                      <a:pt x="6" y="11"/>
                      <a:pt x="6"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8" name="Oval 494"/>
              <p:cNvSpPr>
                <a:spLocks noChangeArrowheads="1"/>
              </p:cNvSpPr>
              <p:nvPr/>
            </p:nvSpPr>
            <p:spPr bwMode="auto">
              <a:xfrm>
                <a:off x="1398" y="1526"/>
                <a:ext cx="21" cy="24"/>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09" name="Freeform 495"/>
              <p:cNvSpPr>
                <a:spLocks/>
              </p:cNvSpPr>
              <p:nvPr/>
            </p:nvSpPr>
            <p:spPr bwMode="auto">
              <a:xfrm>
                <a:off x="1395" y="1524"/>
                <a:ext cx="24" cy="28"/>
              </a:xfrm>
              <a:custGeom>
                <a:avLst/>
                <a:gdLst>
                  <a:gd name="T0" fmla="*/ 5 w 10"/>
                  <a:gd name="T1" fmla="*/ 11 h 12"/>
                  <a:gd name="T2" fmla="*/ 5 w 10"/>
                  <a:gd name="T3" fmla="*/ 11 h 12"/>
                  <a:gd name="T4" fmla="*/ 4 w 10"/>
                  <a:gd name="T5" fmla="*/ 11 h 12"/>
                  <a:gd name="T6" fmla="*/ 1 w 10"/>
                  <a:gd name="T7" fmla="*/ 6 h 12"/>
                  <a:gd name="T8" fmla="*/ 2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5" y="11"/>
                      <a:pt x="4" y="11"/>
                    </a:cubicBezTo>
                    <a:cubicBezTo>
                      <a:pt x="3" y="10"/>
                      <a:pt x="1" y="8"/>
                      <a:pt x="1" y="6"/>
                    </a:cubicBezTo>
                    <a:cubicBezTo>
                      <a:pt x="1" y="5"/>
                      <a:pt x="1" y="5"/>
                      <a:pt x="2" y="4"/>
                    </a:cubicBezTo>
                    <a:cubicBezTo>
                      <a:pt x="2" y="2"/>
                      <a:pt x="4" y="1"/>
                      <a:pt x="5" y="1"/>
                    </a:cubicBezTo>
                    <a:cubicBezTo>
                      <a:pt x="6"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8" y="12"/>
                      <a:pt x="9" y="10"/>
                      <a:pt x="10" y="8"/>
                    </a:cubicBezTo>
                    <a:cubicBezTo>
                      <a:pt x="10" y="7"/>
                      <a:pt x="10" y="7"/>
                      <a:pt x="10" y="6"/>
                    </a:cubicBezTo>
                    <a:cubicBezTo>
                      <a:pt x="10" y="3"/>
                      <a:pt x="9" y="1"/>
                      <a:pt x="7" y="0"/>
                    </a:cubicBezTo>
                    <a:cubicBezTo>
                      <a:pt x="6" y="0"/>
                      <a:pt x="6" y="0"/>
                      <a:pt x="5" y="0"/>
                    </a:cubicBezTo>
                    <a:cubicBezTo>
                      <a:pt x="3" y="0"/>
                      <a:pt x="1" y="2"/>
                      <a:pt x="1" y="4"/>
                    </a:cubicBezTo>
                    <a:cubicBezTo>
                      <a:pt x="0" y="4"/>
                      <a:pt x="0" y="5"/>
                      <a:pt x="0" y="6"/>
                    </a:cubicBezTo>
                    <a:cubicBezTo>
                      <a:pt x="0" y="9"/>
                      <a:pt x="2" y="11"/>
                      <a:pt x="4" y="12"/>
                    </a:cubicBezTo>
                    <a:cubicBezTo>
                      <a:pt x="4" y="12"/>
                      <a:pt x="5"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0" name="Oval 496"/>
              <p:cNvSpPr>
                <a:spLocks noChangeArrowheads="1"/>
              </p:cNvSpPr>
              <p:nvPr/>
            </p:nvSpPr>
            <p:spPr bwMode="auto">
              <a:xfrm>
                <a:off x="1417" y="1540"/>
                <a:ext cx="21" cy="24"/>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1" name="Freeform 497"/>
              <p:cNvSpPr>
                <a:spLocks/>
              </p:cNvSpPr>
              <p:nvPr/>
            </p:nvSpPr>
            <p:spPr bwMode="auto">
              <a:xfrm>
                <a:off x="1417" y="1538"/>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4"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8" y="1"/>
                      <a:pt x="6" y="0"/>
                    </a:cubicBezTo>
                    <a:cubicBezTo>
                      <a:pt x="6" y="0"/>
                      <a:pt x="5" y="0"/>
                      <a:pt x="5" y="0"/>
                    </a:cubicBezTo>
                    <a:cubicBezTo>
                      <a:pt x="3" y="0"/>
                      <a:pt x="1" y="2"/>
                      <a:pt x="0" y="4"/>
                    </a:cubicBezTo>
                    <a:cubicBezTo>
                      <a:pt x="0" y="4"/>
                      <a:pt x="0" y="5"/>
                      <a:pt x="0" y="6"/>
                    </a:cubicBezTo>
                    <a:cubicBezTo>
                      <a:pt x="0" y="9"/>
                      <a:pt x="1" y="11"/>
                      <a:pt x="3" y="11"/>
                    </a:cubicBezTo>
                    <a:cubicBezTo>
                      <a:pt x="4" y="12"/>
                      <a:pt x="4"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2" name="Freeform 498"/>
              <p:cNvSpPr>
                <a:spLocks/>
              </p:cNvSpPr>
              <p:nvPr/>
            </p:nvSpPr>
            <p:spPr bwMode="auto">
              <a:xfrm>
                <a:off x="1438" y="1550"/>
                <a:ext cx="21" cy="26"/>
              </a:xfrm>
              <a:custGeom>
                <a:avLst/>
                <a:gdLst>
                  <a:gd name="T0" fmla="*/ 5 w 9"/>
                  <a:gd name="T1" fmla="*/ 11 h 11"/>
                  <a:gd name="T2" fmla="*/ 0 w 9"/>
                  <a:gd name="T3" fmla="*/ 5 h 11"/>
                  <a:gd name="T4" fmla="*/ 4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8"/>
                      <a:pt x="0" y="5"/>
                    </a:cubicBezTo>
                    <a:cubicBezTo>
                      <a:pt x="0" y="2"/>
                      <a:pt x="2" y="0"/>
                      <a:pt x="4" y="0"/>
                    </a:cubicBezTo>
                    <a:cubicBezTo>
                      <a:pt x="7" y="0"/>
                      <a:pt x="9" y="2"/>
                      <a:pt x="9" y="5"/>
                    </a:cubicBezTo>
                    <a:cubicBezTo>
                      <a:pt x="9" y="8"/>
                      <a:pt x="7"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3" name="Freeform 499"/>
              <p:cNvSpPr>
                <a:spLocks/>
              </p:cNvSpPr>
              <p:nvPr/>
            </p:nvSpPr>
            <p:spPr bwMode="auto">
              <a:xfrm>
                <a:off x="1435" y="1548"/>
                <a:ext cx="26" cy="28"/>
              </a:xfrm>
              <a:custGeom>
                <a:avLst/>
                <a:gdLst>
                  <a:gd name="T0" fmla="*/ 6 w 11"/>
                  <a:gd name="T1" fmla="*/ 12 h 12"/>
                  <a:gd name="T2" fmla="*/ 6 w 11"/>
                  <a:gd name="T3" fmla="*/ 11 h 12"/>
                  <a:gd name="T4" fmla="*/ 4 w 11"/>
                  <a:gd name="T5" fmla="*/ 11 h 12"/>
                  <a:gd name="T6" fmla="*/ 1 w 11"/>
                  <a:gd name="T7" fmla="*/ 6 h 12"/>
                  <a:gd name="T8" fmla="*/ 2 w 11"/>
                  <a:gd name="T9" fmla="*/ 4 h 12"/>
                  <a:gd name="T10" fmla="*/ 5 w 11"/>
                  <a:gd name="T11" fmla="*/ 1 h 12"/>
                  <a:gd name="T12" fmla="*/ 7 w 11"/>
                  <a:gd name="T13" fmla="*/ 2 h 12"/>
                  <a:gd name="T14" fmla="*/ 10 w 11"/>
                  <a:gd name="T15" fmla="*/ 6 h 12"/>
                  <a:gd name="T16" fmla="*/ 9 w 11"/>
                  <a:gd name="T17" fmla="*/ 8 h 12"/>
                  <a:gd name="T18" fmla="*/ 6 w 11"/>
                  <a:gd name="T19" fmla="*/ 11 h 12"/>
                  <a:gd name="T20" fmla="*/ 6 w 11"/>
                  <a:gd name="T21" fmla="*/ 12 h 12"/>
                  <a:gd name="T22" fmla="*/ 6 w 11"/>
                  <a:gd name="T23" fmla="*/ 12 h 12"/>
                  <a:gd name="T24" fmla="*/ 10 w 11"/>
                  <a:gd name="T25" fmla="*/ 9 h 12"/>
                  <a:gd name="T26" fmla="*/ 11 w 11"/>
                  <a:gd name="T27" fmla="*/ 6 h 12"/>
                  <a:gd name="T28" fmla="*/ 7 w 11"/>
                  <a:gd name="T29" fmla="*/ 1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2"/>
                    </a:moveTo>
                    <a:cubicBezTo>
                      <a:pt x="6" y="11"/>
                      <a:pt x="6" y="11"/>
                      <a:pt x="6" y="11"/>
                    </a:cubicBezTo>
                    <a:cubicBezTo>
                      <a:pt x="5" y="11"/>
                      <a:pt x="5" y="11"/>
                      <a:pt x="4" y="11"/>
                    </a:cubicBezTo>
                    <a:cubicBezTo>
                      <a:pt x="3" y="10"/>
                      <a:pt x="2" y="8"/>
                      <a:pt x="1" y="6"/>
                    </a:cubicBezTo>
                    <a:cubicBezTo>
                      <a:pt x="1" y="6"/>
                      <a:pt x="2" y="5"/>
                      <a:pt x="2" y="4"/>
                    </a:cubicBezTo>
                    <a:cubicBezTo>
                      <a:pt x="2" y="3"/>
                      <a:pt x="4" y="1"/>
                      <a:pt x="5" y="1"/>
                    </a:cubicBezTo>
                    <a:cubicBezTo>
                      <a:pt x="6" y="1"/>
                      <a:pt x="6" y="2"/>
                      <a:pt x="7" y="2"/>
                    </a:cubicBezTo>
                    <a:cubicBezTo>
                      <a:pt x="8" y="2"/>
                      <a:pt x="10" y="4"/>
                      <a:pt x="10" y="6"/>
                    </a:cubicBezTo>
                    <a:cubicBezTo>
                      <a:pt x="10" y="7"/>
                      <a:pt x="10" y="8"/>
                      <a:pt x="9" y="8"/>
                    </a:cubicBezTo>
                    <a:cubicBezTo>
                      <a:pt x="9" y="10"/>
                      <a:pt x="7" y="11"/>
                      <a:pt x="6" y="11"/>
                    </a:cubicBezTo>
                    <a:cubicBezTo>
                      <a:pt x="6" y="12"/>
                      <a:pt x="6" y="12"/>
                      <a:pt x="6" y="12"/>
                    </a:cubicBezTo>
                    <a:cubicBezTo>
                      <a:pt x="6" y="12"/>
                      <a:pt x="6" y="12"/>
                      <a:pt x="6" y="12"/>
                    </a:cubicBezTo>
                    <a:cubicBezTo>
                      <a:pt x="8" y="12"/>
                      <a:pt x="10" y="11"/>
                      <a:pt x="10" y="9"/>
                    </a:cubicBezTo>
                    <a:cubicBezTo>
                      <a:pt x="11" y="8"/>
                      <a:pt x="11" y="7"/>
                      <a:pt x="11" y="6"/>
                    </a:cubicBezTo>
                    <a:cubicBezTo>
                      <a:pt x="11" y="4"/>
                      <a:pt x="9" y="1"/>
                      <a:pt x="7" y="1"/>
                    </a:cubicBezTo>
                    <a:cubicBezTo>
                      <a:pt x="7" y="0"/>
                      <a:pt x="6" y="0"/>
                      <a:pt x="5" y="0"/>
                    </a:cubicBezTo>
                    <a:cubicBezTo>
                      <a:pt x="3" y="0"/>
                      <a:pt x="2" y="2"/>
                      <a:pt x="1" y="4"/>
                    </a:cubicBezTo>
                    <a:cubicBezTo>
                      <a:pt x="1" y="5"/>
                      <a:pt x="0" y="6"/>
                      <a:pt x="0" y="6"/>
                    </a:cubicBezTo>
                    <a:cubicBezTo>
                      <a:pt x="0" y="9"/>
                      <a:pt x="2" y="11"/>
                      <a:pt x="4" y="12"/>
                    </a:cubicBezTo>
                    <a:cubicBezTo>
                      <a:pt x="5" y="12"/>
                      <a:pt x="5" y="12"/>
                      <a:pt x="6" y="12"/>
                    </a:cubicBezTo>
                    <a:cubicBezTo>
                      <a:pt x="6" y="12"/>
                      <a:pt x="6" y="12"/>
                      <a:pt x="6"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4" name="Freeform 500"/>
              <p:cNvSpPr>
                <a:spLocks/>
              </p:cNvSpPr>
              <p:nvPr/>
            </p:nvSpPr>
            <p:spPr bwMode="auto">
              <a:xfrm>
                <a:off x="1480" y="1564"/>
                <a:ext cx="24" cy="26"/>
              </a:xfrm>
              <a:custGeom>
                <a:avLst/>
                <a:gdLst>
                  <a:gd name="T0" fmla="*/ 5 w 10"/>
                  <a:gd name="T1" fmla="*/ 11 h 11"/>
                  <a:gd name="T2" fmla="*/ 0 w 10"/>
                  <a:gd name="T3" fmla="*/ 5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1" y="8"/>
                      <a:pt x="0" y="5"/>
                    </a:cubicBezTo>
                    <a:cubicBezTo>
                      <a:pt x="0" y="2"/>
                      <a:pt x="2" y="0"/>
                      <a:pt x="5" y="0"/>
                    </a:cubicBezTo>
                    <a:cubicBezTo>
                      <a:pt x="8" y="0"/>
                      <a:pt x="10" y="2"/>
                      <a:pt x="10" y="5"/>
                    </a:cubicBezTo>
                    <a:cubicBezTo>
                      <a:pt x="10" y="8"/>
                      <a:pt x="8"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5" name="Freeform 501"/>
              <p:cNvSpPr>
                <a:spLocks/>
              </p:cNvSpPr>
              <p:nvPr/>
            </p:nvSpPr>
            <p:spPr bwMode="auto">
              <a:xfrm>
                <a:off x="1480" y="1562"/>
                <a:ext cx="24" cy="28"/>
              </a:xfrm>
              <a:custGeom>
                <a:avLst/>
                <a:gdLst>
                  <a:gd name="T0" fmla="*/ 5 w 10"/>
                  <a:gd name="T1" fmla="*/ 12 h 12"/>
                  <a:gd name="T2" fmla="*/ 5 w 10"/>
                  <a:gd name="T3" fmla="*/ 11 h 12"/>
                  <a:gd name="T4" fmla="*/ 4 w 10"/>
                  <a:gd name="T5" fmla="*/ 11 h 12"/>
                  <a:gd name="T6" fmla="*/ 1 w 10"/>
                  <a:gd name="T7" fmla="*/ 6 h 12"/>
                  <a:gd name="T8" fmla="*/ 1 w 10"/>
                  <a:gd name="T9" fmla="*/ 4 h 12"/>
                  <a:gd name="T10" fmla="*/ 5 w 10"/>
                  <a:gd name="T11" fmla="*/ 2 h 12"/>
                  <a:gd name="T12" fmla="*/ 6 w 10"/>
                  <a:gd name="T13" fmla="*/ 2 h 12"/>
                  <a:gd name="T14" fmla="*/ 9 w 10"/>
                  <a:gd name="T15" fmla="*/ 6 h 12"/>
                  <a:gd name="T16" fmla="*/ 9 w 10"/>
                  <a:gd name="T17" fmla="*/ 8 h 12"/>
                  <a:gd name="T18" fmla="*/ 5 w 10"/>
                  <a:gd name="T19" fmla="*/ 11 h 12"/>
                  <a:gd name="T20" fmla="*/ 5 w 10"/>
                  <a:gd name="T21" fmla="*/ 12 h 12"/>
                  <a:gd name="T22" fmla="*/ 5 w 10"/>
                  <a:gd name="T23" fmla="*/ 12 h 12"/>
                  <a:gd name="T24" fmla="*/ 10 w 10"/>
                  <a:gd name="T25" fmla="*/ 9 h 12"/>
                  <a:gd name="T26" fmla="*/ 10 w 10"/>
                  <a:gd name="T27" fmla="*/ 6 h 12"/>
                  <a:gd name="T28" fmla="*/ 7 w 10"/>
                  <a:gd name="T29" fmla="*/ 1 h 12"/>
                  <a:gd name="T30" fmla="*/ 5 w 10"/>
                  <a:gd name="T31" fmla="*/ 0 h 12"/>
                  <a:gd name="T32" fmla="*/ 0 w 10"/>
                  <a:gd name="T33" fmla="*/ 4 h 12"/>
                  <a:gd name="T34" fmla="*/ 0 w 10"/>
                  <a:gd name="T35" fmla="*/ 6 h 12"/>
                  <a:gd name="T36" fmla="*/ 4 w 10"/>
                  <a:gd name="T37" fmla="*/ 12 h 12"/>
                  <a:gd name="T38" fmla="*/ 5 w 10"/>
                  <a:gd name="T39" fmla="*/ 12 h 12"/>
                  <a:gd name="T40" fmla="*/ 5 w 10"/>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2"/>
                    </a:moveTo>
                    <a:cubicBezTo>
                      <a:pt x="5" y="11"/>
                      <a:pt x="5" y="11"/>
                      <a:pt x="5" y="11"/>
                    </a:cubicBezTo>
                    <a:cubicBezTo>
                      <a:pt x="5" y="11"/>
                      <a:pt x="4" y="11"/>
                      <a:pt x="4" y="11"/>
                    </a:cubicBezTo>
                    <a:cubicBezTo>
                      <a:pt x="2" y="10"/>
                      <a:pt x="1" y="9"/>
                      <a:pt x="1" y="6"/>
                    </a:cubicBezTo>
                    <a:cubicBezTo>
                      <a:pt x="1" y="6"/>
                      <a:pt x="1" y="5"/>
                      <a:pt x="1" y="4"/>
                    </a:cubicBezTo>
                    <a:cubicBezTo>
                      <a:pt x="2" y="3"/>
                      <a:pt x="3" y="2"/>
                      <a:pt x="5" y="2"/>
                    </a:cubicBezTo>
                    <a:cubicBezTo>
                      <a:pt x="5" y="2"/>
                      <a:pt x="6" y="2"/>
                      <a:pt x="6" y="2"/>
                    </a:cubicBezTo>
                    <a:cubicBezTo>
                      <a:pt x="8" y="2"/>
                      <a:pt x="9" y="4"/>
                      <a:pt x="9" y="6"/>
                    </a:cubicBezTo>
                    <a:cubicBezTo>
                      <a:pt x="9" y="7"/>
                      <a:pt x="9" y="8"/>
                      <a:pt x="9" y="8"/>
                    </a:cubicBezTo>
                    <a:cubicBezTo>
                      <a:pt x="8" y="10"/>
                      <a:pt x="7" y="11"/>
                      <a:pt x="5" y="11"/>
                    </a:cubicBezTo>
                    <a:cubicBezTo>
                      <a:pt x="5" y="12"/>
                      <a:pt x="5" y="12"/>
                      <a:pt x="5" y="12"/>
                    </a:cubicBezTo>
                    <a:cubicBezTo>
                      <a:pt x="5" y="12"/>
                      <a:pt x="5" y="12"/>
                      <a:pt x="5" y="12"/>
                    </a:cubicBezTo>
                    <a:cubicBezTo>
                      <a:pt x="7" y="12"/>
                      <a:pt x="9" y="11"/>
                      <a:pt x="10" y="9"/>
                    </a:cubicBezTo>
                    <a:cubicBezTo>
                      <a:pt x="10" y="8"/>
                      <a:pt x="10" y="7"/>
                      <a:pt x="10" y="6"/>
                    </a:cubicBezTo>
                    <a:cubicBezTo>
                      <a:pt x="10" y="4"/>
                      <a:pt x="9" y="2"/>
                      <a:pt x="7" y="1"/>
                    </a:cubicBezTo>
                    <a:cubicBezTo>
                      <a:pt x="6" y="1"/>
                      <a:pt x="6" y="0"/>
                      <a:pt x="5" y="0"/>
                    </a:cubicBezTo>
                    <a:cubicBezTo>
                      <a:pt x="3" y="1"/>
                      <a:pt x="1" y="2"/>
                      <a:pt x="0" y="4"/>
                    </a:cubicBezTo>
                    <a:cubicBezTo>
                      <a:pt x="0" y="5"/>
                      <a:pt x="0" y="6"/>
                      <a:pt x="0" y="6"/>
                    </a:cubicBezTo>
                    <a:cubicBezTo>
                      <a:pt x="0" y="9"/>
                      <a:pt x="1" y="11"/>
                      <a:pt x="4" y="12"/>
                    </a:cubicBezTo>
                    <a:cubicBezTo>
                      <a:pt x="4" y="12"/>
                      <a:pt x="5" y="12"/>
                      <a:pt x="5" y="12"/>
                    </a:cubicBezTo>
                    <a:cubicBezTo>
                      <a:pt x="5" y="12"/>
                      <a:pt x="5" y="12"/>
                      <a:pt x="5"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6" name="Freeform 502"/>
              <p:cNvSpPr>
                <a:spLocks/>
              </p:cNvSpPr>
              <p:nvPr/>
            </p:nvSpPr>
            <p:spPr bwMode="auto">
              <a:xfrm>
                <a:off x="1504" y="1569"/>
                <a:ext cx="24" cy="23"/>
              </a:xfrm>
              <a:custGeom>
                <a:avLst/>
                <a:gdLst>
                  <a:gd name="T0" fmla="*/ 5 w 10"/>
                  <a:gd name="T1" fmla="*/ 10 h 10"/>
                  <a:gd name="T2" fmla="*/ 0 w 10"/>
                  <a:gd name="T3" fmla="*/ 5 h 10"/>
                  <a:gd name="T4" fmla="*/ 5 w 10"/>
                  <a:gd name="T5" fmla="*/ 0 h 10"/>
                  <a:gd name="T6" fmla="*/ 9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8"/>
                      <a:pt x="0" y="5"/>
                    </a:cubicBezTo>
                    <a:cubicBezTo>
                      <a:pt x="0" y="2"/>
                      <a:pt x="2" y="0"/>
                      <a:pt x="5" y="0"/>
                    </a:cubicBezTo>
                    <a:cubicBezTo>
                      <a:pt x="7" y="0"/>
                      <a:pt x="9" y="2"/>
                      <a:pt x="9" y="5"/>
                    </a:cubicBezTo>
                    <a:cubicBezTo>
                      <a:pt x="10" y="8"/>
                      <a:pt x="8" y="10"/>
                      <a:pt x="5"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7" name="Freeform 503"/>
              <p:cNvSpPr>
                <a:spLocks/>
              </p:cNvSpPr>
              <p:nvPr/>
            </p:nvSpPr>
            <p:spPr bwMode="auto">
              <a:xfrm>
                <a:off x="1504" y="1566"/>
                <a:ext cx="24" cy="29"/>
              </a:xfrm>
              <a:custGeom>
                <a:avLst/>
                <a:gdLst>
                  <a:gd name="T0" fmla="*/ 5 w 10"/>
                  <a:gd name="T1" fmla="*/ 11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1"/>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8"/>
                      <a:pt x="10" y="7"/>
                      <a:pt x="10" y="6"/>
                    </a:cubicBezTo>
                    <a:cubicBezTo>
                      <a:pt x="10" y="3"/>
                      <a:pt x="8" y="1"/>
                      <a:pt x="6" y="0"/>
                    </a:cubicBezTo>
                    <a:cubicBezTo>
                      <a:pt x="6" y="0"/>
                      <a:pt x="5" y="0"/>
                      <a:pt x="5" y="0"/>
                    </a:cubicBezTo>
                    <a:cubicBezTo>
                      <a:pt x="3" y="0"/>
                      <a:pt x="1" y="2"/>
                      <a:pt x="0" y="4"/>
                    </a:cubicBezTo>
                    <a:cubicBezTo>
                      <a:pt x="0" y="5"/>
                      <a:pt x="0" y="5"/>
                      <a:pt x="0" y="6"/>
                    </a:cubicBezTo>
                    <a:cubicBezTo>
                      <a:pt x="0" y="9"/>
                      <a:pt x="1" y="11"/>
                      <a:pt x="3" y="12"/>
                    </a:cubicBezTo>
                    <a:cubicBezTo>
                      <a:pt x="4" y="12"/>
                      <a:pt x="4"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8" name="Freeform 504"/>
              <p:cNvSpPr>
                <a:spLocks/>
              </p:cNvSpPr>
              <p:nvPr/>
            </p:nvSpPr>
            <p:spPr bwMode="auto">
              <a:xfrm>
                <a:off x="1355" y="1500"/>
                <a:ext cx="21" cy="26"/>
              </a:xfrm>
              <a:custGeom>
                <a:avLst/>
                <a:gdLst>
                  <a:gd name="T0" fmla="*/ 5 w 9"/>
                  <a:gd name="T1" fmla="*/ 11 h 11"/>
                  <a:gd name="T2" fmla="*/ 0 w 9"/>
                  <a:gd name="T3" fmla="*/ 6 h 11"/>
                  <a:gd name="T4" fmla="*/ 4 w 9"/>
                  <a:gd name="T5" fmla="*/ 1 h 11"/>
                  <a:gd name="T6" fmla="*/ 9 w 9"/>
                  <a:gd name="T7" fmla="*/ 6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9"/>
                      <a:pt x="0" y="6"/>
                    </a:cubicBezTo>
                    <a:cubicBezTo>
                      <a:pt x="0" y="3"/>
                      <a:pt x="2" y="1"/>
                      <a:pt x="4" y="1"/>
                    </a:cubicBezTo>
                    <a:cubicBezTo>
                      <a:pt x="7" y="0"/>
                      <a:pt x="9" y="3"/>
                      <a:pt x="9" y="6"/>
                    </a:cubicBezTo>
                    <a:cubicBezTo>
                      <a:pt x="9" y="9"/>
                      <a:pt x="7"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19" name="Freeform 505"/>
              <p:cNvSpPr>
                <a:spLocks/>
              </p:cNvSpPr>
              <p:nvPr/>
            </p:nvSpPr>
            <p:spPr bwMode="auto">
              <a:xfrm>
                <a:off x="1353" y="1500"/>
                <a:ext cx="26" cy="29"/>
              </a:xfrm>
              <a:custGeom>
                <a:avLst/>
                <a:gdLst>
                  <a:gd name="T0" fmla="*/ 6 w 11"/>
                  <a:gd name="T1" fmla="*/ 11 h 12"/>
                  <a:gd name="T2" fmla="*/ 5 w 11"/>
                  <a:gd name="T3" fmla="*/ 11 h 12"/>
                  <a:gd name="T4" fmla="*/ 4 w 11"/>
                  <a:gd name="T5" fmla="*/ 10 h 12"/>
                  <a:gd name="T6" fmla="*/ 1 w 11"/>
                  <a:gd name="T7" fmla="*/ 6 h 12"/>
                  <a:gd name="T8" fmla="*/ 2 w 11"/>
                  <a:gd name="T9" fmla="*/ 4 h 12"/>
                  <a:gd name="T10" fmla="*/ 5 w 11"/>
                  <a:gd name="T11" fmla="*/ 1 h 12"/>
                  <a:gd name="T12" fmla="*/ 7 w 11"/>
                  <a:gd name="T13" fmla="*/ 1 h 12"/>
                  <a:gd name="T14" fmla="*/ 9 w 11"/>
                  <a:gd name="T15" fmla="*/ 6 h 12"/>
                  <a:gd name="T16" fmla="*/ 9 w 11"/>
                  <a:gd name="T17" fmla="*/ 8 h 12"/>
                  <a:gd name="T18" fmla="*/ 5 w 11"/>
                  <a:gd name="T19" fmla="*/ 11 h 12"/>
                  <a:gd name="T20" fmla="*/ 6 w 11"/>
                  <a:gd name="T21" fmla="*/ 11 h 12"/>
                  <a:gd name="T22" fmla="*/ 6 w 11"/>
                  <a:gd name="T23" fmla="*/ 12 h 12"/>
                  <a:gd name="T24" fmla="*/ 10 w 11"/>
                  <a:gd name="T25" fmla="*/ 8 h 12"/>
                  <a:gd name="T26" fmla="*/ 11 w 11"/>
                  <a:gd name="T27" fmla="*/ 6 h 12"/>
                  <a:gd name="T28" fmla="*/ 7 w 11"/>
                  <a:gd name="T29" fmla="*/ 0 h 12"/>
                  <a:gd name="T30" fmla="*/ 5 w 11"/>
                  <a:gd name="T31" fmla="*/ 0 h 12"/>
                  <a:gd name="T32" fmla="*/ 1 w 11"/>
                  <a:gd name="T33" fmla="*/ 4 h 12"/>
                  <a:gd name="T34" fmla="*/ 0 w 11"/>
                  <a:gd name="T35" fmla="*/ 6 h 12"/>
                  <a:gd name="T36" fmla="*/ 4 w 11"/>
                  <a:gd name="T37" fmla="*/ 11 h 12"/>
                  <a:gd name="T38" fmla="*/ 6 w 11"/>
                  <a:gd name="T39" fmla="*/ 12 h 12"/>
                  <a:gd name="T40" fmla="*/ 6 w 11"/>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1"/>
                    </a:moveTo>
                    <a:cubicBezTo>
                      <a:pt x="5" y="11"/>
                      <a:pt x="5" y="11"/>
                      <a:pt x="5" y="11"/>
                    </a:cubicBezTo>
                    <a:cubicBezTo>
                      <a:pt x="5" y="11"/>
                      <a:pt x="5" y="11"/>
                      <a:pt x="4" y="10"/>
                    </a:cubicBezTo>
                    <a:cubicBezTo>
                      <a:pt x="3" y="10"/>
                      <a:pt x="1" y="8"/>
                      <a:pt x="1" y="6"/>
                    </a:cubicBezTo>
                    <a:cubicBezTo>
                      <a:pt x="1" y="5"/>
                      <a:pt x="1" y="5"/>
                      <a:pt x="2" y="4"/>
                    </a:cubicBezTo>
                    <a:cubicBezTo>
                      <a:pt x="2" y="2"/>
                      <a:pt x="4" y="1"/>
                      <a:pt x="5" y="1"/>
                    </a:cubicBezTo>
                    <a:cubicBezTo>
                      <a:pt x="6" y="1"/>
                      <a:pt x="6" y="1"/>
                      <a:pt x="7" y="1"/>
                    </a:cubicBezTo>
                    <a:cubicBezTo>
                      <a:pt x="8" y="2"/>
                      <a:pt x="9" y="4"/>
                      <a:pt x="9" y="6"/>
                    </a:cubicBezTo>
                    <a:cubicBezTo>
                      <a:pt x="9" y="7"/>
                      <a:pt x="9" y="7"/>
                      <a:pt x="9" y="8"/>
                    </a:cubicBezTo>
                    <a:cubicBezTo>
                      <a:pt x="9" y="9"/>
                      <a:pt x="7" y="11"/>
                      <a:pt x="5" y="11"/>
                    </a:cubicBezTo>
                    <a:cubicBezTo>
                      <a:pt x="6" y="11"/>
                      <a:pt x="6" y="11"/>
                      <a:pt x="6" y="11"/>
                    </a:cubicBezTo>
                    <a:cubicBezTo>
                      <a:pt x="6" y="12"/>
                      <a:pt x="6" y="12"/>
                      <a:pt x="6" y="12"/>
                    </a:cubicBezTo>
                    <a:cubicBezTo>
                      <a:pt x="8" y="12"/>
                      <a:pt x="9" y="10"/>
                      <a:pt x="10" y="8"/>
                    </a:cubicBezTo>
                    <a:cubicBezTo>
                      <a:pt x="10" y="7"/>
                      <a:pt x="11" y="7"/>
                      <a:pt x="11" y="6"/>
                    </a:cubicBezTo>
                    <a:cubicBezTo>
                      <a:pt x="10" y="3"/>
                      <a:pt x="9" y="1"/>
                      <a:pt x="7" y="0"/>
                    </a:cubicBezTo>
                    <a:cubicBezTo>
                      <a:pt x="6" y="0"/>
                      <a:pt x="6" y="0"/>
                      <a:pt x="5" y="0"/>
                    </a:cubicBezTo>
                    <a:cubicBezTo>
                      <a:pt x="3" y="0"/>
                      <a:pt x="1" y="2"/>
                      <a:pt x="1" y="4"/>
                    </a:cubicBezTo>
                    <a:cubicBezTo>
                      <a:pt x="0" y="4"/>
                      <a:pt x="0" y="5"/>
                      <a:pt x="0" y="6"/>
                    </a:cubicBezTo>
                    <a:cubicBezTo>
                      <a:pt x="0" y="9"/>
                      <a:pt x="2" y="11"/>
                      <a:pt x="4" y="11"/>
                    </a:cubicBezTo>
                    <a:cubicBezTo>
                      <a:pt x="4" y="12"/>
                      <a:pt x="5" y="12"/>
                      <a:pt x="6" y="12"/>
                    </a:cubicBezTo>
                    <a:cubicBezTo>
                      <a:pt x="6" y="11"/>
                      <a:pt x="6" y="11"/>
                      <a:pt x="6"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0" name="Freeform 506"/>
              <p:cNvSpPr>
                <a:spLocks/>
              </p:cNvSpPr>
              <p:nvPr/>
            </p:nvSpPr>
            <p:spPr bwMode="auto">
              <a:xfrm>
                <a:off x="1372" y="1519"/>
                <a:ext cx="23" cy="26"/>
              </a:xfrm>
              <a:custGeom>
                <a:avLst/>
                <a:gdLst>
                  <a:gd name="T0" fmla="*/ 5 w 10"/>
                  <a:gd name="T1" fmla="*/ 11 h 11"/>
                  <a:gd name="T2" fmla="*/ 0 w 10"/>
                  <a:gd name="T3" fmla="*/ 6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1" y="9"/>
                      <a:pt x="0" y="6"/>
                    </a:cubicBezTo>
                    <a:cubicBezTo>
                      <a:pt x="0" y="3"/>
                      <a:pt x="2" y="0"/>
                      <a:pt x="5" y="0"/>
                    </a:cubicBezTo>
                    <a:cubicBezTo>
                      <a:pt x="8" y="0"/>
                      <a:pt x="10" y="2"/>
                      <a:pt x="10" y="5"/>
                    </a:cubicBezTo>
                    <a:cubicBezTo>
                      <a:pt x="10" y="8"/>
                      <a:pt x="8"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1" name="Freeform 507"/>
              <p:cNvSpPr>
                <a:spLocks/>
              </p:cNvSpPr>
              <p:nvPr/>
            </p:nvSpPr>
            <p:spPr bwMode="auto">
              <a:xfrm>
                <a:off x="1372" y="1519"/>
                <a:ext cx="23" cy="26"/>
              </a:xfrm>
              <a:custGeom>
                <a:avLst/>
                <a:gdLst>
                  <a:gd name="T0" fmla="*/ 5 w 10"/>
                  <a:gd name="T1" fmla="*/ 11 h 11"/>
                  <a:gd name="T2" fmla="*/ 5 w 10"/>
                  <a:gd name="T3" fmla="*/ 10 h 11"/>
                  <a:gd name="T4" fmla="*/ 4 w 10"/>
                  <a:gd name="T5" fmla="*/ 10 h 11"/>
                  <a:gd name="T6" fmla="*/ 1 w 10"/>
                  <a:gd name="T7" fmla="*/ 6 h 11"/>
                  <a:gd name="T8" fmla="*/ 1 w 10"/>
                  <a:gd name="T9" fmla="*/ 4 h 11"/>
                  <a:gd name="T10" fmla="*/ 5 w 10"/>
                  <a:gd name="T11" fmla="*/ 1 h 11"/>
                  <a:gd name="T12" fmla="*/ 6 w 10"/>
                  <a:gd name="T13" fmla="*/ 1 h 11"/>
                  <a:gd name="T14" fmla="*/ 9 w 10"/>
                  <a:gd name="T15" fmla="*/ 5 h 11"/>
                  <a:gd name="T16" fmla="*/ 9 w 10"/>
                  <a:gd name="T17" fmla="*/ 7 h 11"/>
                  <a:gd name="T18" fmla="*/ 5 w 10"/>
                  <a:gd name="T19" fmla="*/ 10 h 11"/>
                  <a:gd name="T20" fmla="*/ 5 w 10"/>
                  <a:gd name="T21" fmla="*/ 11 h 11"/>
                  <a:gd name="T22" fmla="*/ 5 w 10"/>
                  <a:gd name="T23" fmla="*/ 11 h 11"/>
                  <a:gd name="T24" fmla="*/ 10 w 10"/>
                  <a:gd name="T25" fmla="*/ 8 h 11"/>
                  <a:gd name="T26" fmla="*/ 10 w 10"/>
                  <a:gd name="T27" fmla="*/ 5 h 11"/>
                  <a:gd name="T28" fmla="*/ 7 w 10"/>
                  <a:gd name="T29" fmla="*/ 0 h 11"/>
                  <a:gd name="T30" fmla="*/ 5 w 10"/>
                  <a:gd name="T31" fmla="*/ 0 h 11"/>
                  <a:gd name="T32" fmla="*/ 0 w 10"/>
                  <a:gd name="T33" fmla="*/ 3 h 11"/>
                  <a:gd name="T34" fmla="*/ 0 w 10"/>
                  <a:gd name="T35" fmla="*/ 6 h 11"/>
                  <a:gd name="T36" fmla="*/ 4 w 10"/>
                  <a:gd name="T37" fmla="*/ 11 h 11"/>
                  <a:gd name="T38" fmla="*/ 5 w 10"/>
                  <a:gd name="T39" fmla="*/ 11 h 11"/>
                  <a:gd name="T40" fmla="*/ 5 w 10"/>
                  <a:gd name="T4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1">
                    <a:moveTo>
                      <a:pt x="5" y="11"/>
                    </a:moveTo>
                    <a:cubicBezTo>
                      <a:pt x="5" y="10"/>
                      <a:pt x="5" y="10"/>
                      <a:pt x="5" y="10"/>
                    </a:cubicBezTo>
                    <a:cubicBezTo>
                      <a:pt x="5" y="10"/>
                      <a:pt x="4" y="10"/>
                      <a:pt x="4" y="10"/>
                    </a:cubicBezTo>
                    <a:cubicBezTo>
                      <a:pt x="2" y="9"/>
                      <a:pt x="1" y="8"/>
                      <a:pt x="1" y="6"/>
                    </a:cubicBezTo>
                    <a:cubicBezTo>
                      <a:pt x="1" y="5"/>
                      <a:pt x="1" y="4"/>
                      <a:pt x="1" y="4"/>
                    </a:cubicBezTo>
                    <a:cubicBezTo>
                      <a:pt x="2" y="2"/>
                      <a:pt x="3" y="1"/>
                      <a:pt x="5" y="1"/>
                    </a:cubicBezTo>
                    <a:cubicBezTo>
                      <a:pt x="5" y="1"/>
                      <a:pt x="6" y="1"/>
                      <a:pt x="6" y="1"/>
                    </a:cubicBezTo>
                    <a:cubicBezTo>
                      <a:pt x="8" y="1"/>
                      <a:pt x="9" y="3"/>
                      <a:pt x="9" y="5"/>
                    </a:cubicBezTo>
                    <a:cubicBezTo>
                      <a:pt x="9" y="6"/>
                      <a:pt x="9" y="7"/>
                      <a:pt x="9" y="7"/>
                    </a:cubicBezTo>
                    <a:cubicBezTo>
                      <a:pt x="8" y="9"/>
                      <a:pt x="7" y="10"/>
                      <a:pt x="5" y="10"/>
                    </a:cubicBezTo>
                    <a:cubicBezTo>
                      <a:pt x="5" y="11"/>
                      <a:pt x="5" y="11"/>
                      <a:pt x="5" y="11"/>
                    </a:cubicBezTo>
                    <a:cubicBezTo>
                      <a:pt x="5" y="11"/>
                      <a:pt x="5" y="11"/>
                      <a:pt x="5" y="11"/>
                    </a:cubicBezTo>
                    <a:cubicBezTo>
                      <a:pt x="7" y="11"/>
                      <a:pt x="9" y="10"/>
                      <a:pt x="10" y="8"/>
                    </a:cubicBezTo>
                    <a:cubicBezTo>
                      <a:pt x="10" y="7"/>
                      <a:pt x="10" y="6"/>
                      <a:pt x="10" y="5"/>
                    </a:cubicBezTo>
                    <a:cubicBezTo>
                      <a:pt x="10" y="3"/>
                      <a:pt x="9" y="1"/>
                      <a:pt x="7" y="0"/>
                    </a:cubicBezTo>
                    <a:cubicBezTo>
                      <a:pt x="6" y="0"/>
                      <a:pt x="6" y="0"/>
                      <a:pt x="5" y="0"/>
                    </a:cubicBezTo>
                    <a:cubicBezTo>
                      <a:pt x="3" y="0"/>
                      <a:pt x="1" y="1"/>
                      <a:pt x="0" y="3"/>
                    </a:cubicBezTo>
                    <a:cubicBezTo>
                      <a:pt x="0" y="4"/>
                      <a:pt x="0" y="5"/>
                      <a:pt x="0" y="6"/>
                    </a:cubicBezTo>
                    <a:cubicBezTo>
                      <a:pt x="0" y="8"/>
                      <a:pt x="1" y="10"/>
                      <a:pt x="4" y="11"/>
                    </a:cubicBezTo>
                    <a:cubicBezTo>
                      <a:pt x="4" y="11"/>
                      <a:pt x="5" y="11"/>
                      <a:pt x="5" y="11"/>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2" name="Freeform 508"/>
              <p:cNvSpPr>
                <a:spLocks/>
              </p:cNvSpPr>
              <p:nvPr/>
            </p:nvSpPr>
            <p:spPr bwMode="auto">
              <a:xfrm>
                <a:off x="1452" y="1571"/>
                <a:ext cx="24" cy="24"/>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3" y="10"/>
                      <a:pt x="0" y="8"/>
                      <a:pt x="0" y="5"/>
                    </a:cubicBezTo>
                    <a:cubicBezTo>
                      <a:pt x="0" y="2"/>
                      <a:pt x="2" y="0"/>
                      <a:pt x="5" y="0"/>
                    </a:cubicBezTo>
                    <a:cubicBezTo>
                      <a:pt x="7" y="0"/>
                      <a:pt x="10" y="2"/>
                      <a:pt x="10" y="5"/>
                    </a:cubicBezTo>
                    <a:cubicBezTo>
                      <a:pt x="10" y="8"/>
                      <a:pt x="8" y="10"/>
                      <a:pt x="5" y="10"/>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3" name="Freeform 509"/>
              <p:cNvSpPr>
                <a:spLocks/>
              </p:cNvSpPr>
              <p:nvPr/>
            </p:nvSpPr>
            <p:spPr bwMode="auto">
              <a:xfrm>
                <a:off x="1452" y="1569"/>
                <a:ext cx="24" cy="28"/>
              </a:xfrm>
              <a:custGeom>
                <a:avLst/>
                <a:gdLst>
                  <a:gd name="T0" fmla="*/ 5 w 10"/>
                  <a:gd name="T1" fmla="*/ 11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1"/>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7" y="0"/>
                    </a:cubicBezTo>
                    <a:cubicBezTo>
                      <a:pt x="6" y="0"/>
                      <a:pt x="5" y="0"/>
                      <a:pt x="5" y="0"/>
                    </a:cubicBezTo>
                    <a:cubicBezTo>
                      <a:pt x="3" y="0"/>
                      <a:pt x="1" y="2"/>
                      <a:pt x="0" y="4"/>
                    </a:cubicBezTo>
                    <a:cubicBezTo>
                      <a:pt x="0" y="4"/>
                      <a:pt x="0" y="5"/>
                      <a:pt x="0" y="6"/>
                    </a:cubicBezTo>
                    <a:cubicBezTo>
                      <a:pt x="0" y="9"/>
                      <a:pt x="1" y="11"/>
                      <a:pt x="3" y="11"/>
                    </a:cubicBezTo>
                    <a:cubicBezTo>
                      <a:pt x="4" y="12"/>
                      <a:pt x="5"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4" name="Oval 510"/>
              <p:cNvSpPr>
                <a:spLocks noChangeArrowheads="1"/>
              </p:cNvSpPr>
              <p:nvPr/>
            </p:nvSpPr>
            <p:spPr bwMode="auto">
              <a:xfrm>
                <a:off x="1391" y="1538"/>
                <a:ext cx="21" cy="24"/>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5" name="Freeform 511"/>
              <p:cNvSpPr>
                <a:spLocks/>
              </p:cNvSpPr>
              <p:nvPr/>
            </p:nvSpPr>
            <p:spPr bwMode="auto">
              <a:xfrm>
                <a:off x="1391" y="1536"/>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6 w 10"/>
                  <a:gd name="T29" fmla="*/ 0 h 12"/>
                  <a:gd name="T30" fmla="*/ 5 w 10"/>
                  <a:gd name="T31" fmla="*/ 0 h 12"/>
                  <a:gd name="T32" fmla="*/ 0 w 10"/>
                  <a:gd name="T33" fmla="*/ 4 h 12"/>
                  <a:gd name="T34" fmla="*/ 0 w 10"/>
                  <a:gd name="T35" fmla="*/ 6 h 12"/>
                  <a:gd name="T36" fmla="*/ 3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4" y="11"/>
                      <a:pt x="4" y="11"/>
                      <a:pt x="4" y="10"/>
                    </a:cubicBezTo>
                    <a:cubicBezTo>
                      <a:pt x="2" y="10"/>
                      <a:pt x="1" y="8"/>
                      <a:pt x="1" y="6"/>
                    </a:cubicBezTo>
                    <a:cubicBezTo>
                      <a:pt x="1" y="5"/>
                      <a:pt x="1" y="5"/>
                      <a:pt x="1" y="4"/>
                    </a:cubicBezTo>
                    <a:cubicBezTo>
                      <a:pt x="2" y="2"/>
                      <a:pt x="3" y="1"/>
                      <a:pt x="5" y="1"/>
                    </a:cubicBezTo>
                    <a:cubicBezTo>
                      <a:pt x="5" y="1"/>
                      <a:pt x="6" y="1"/>
                      <a:pt x="6" y="1"/>
                    </a:cubicBezTo>
                    <a:cubicBezTo>
                      <a:pt x="8" y="2"/>
                      <a:pt x="9" y="4"/>
                      <a:pt x="9" y="6"/>
                    </a:cubicBezTo>
                    <a:cubicBezTo>
                      <a:pt x="9" y="7"/>
                      <a:pt x="9" y="7"/>
                      <a:pt x="9" y="8"/>
                    </a:cubicBezTo>
                    <a:cubicBezTo>
                      <a:pt x="8" y="10"/>
                      <a:pt x="6"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8" y="1"/>
                      <a:pt x="6" y="0"/>
                    </a:cubicBezTo>
                    <a:cubicBezTo>
                      <a:pt x="6" y="0"/>
                      <a:pt x="5" y="0"/>
                      <a:pt x="5" y="0"/>
                    </a:cubicBezTo>
                    <a:cubicBezTo>
                      <a:pt x="3" y="0"/>
                      <a:pt x="1" y="2"/>
                      <a:pt x="0" y="4"/>
                    </a:cubicBezTo>
                    <a:cubicBezTo>
                      <a:pt x="0" y="4"/>
                      <a:pt x="0" y="5"/>
                      <a:pt x="0" y="6"/>
                    </a:cubicBezTo>
                    <a:cubicBezTo>
                      <a:pt x="0" y="9"/>
                      <a:pt x="1" y="11"/>
                      <a:pt x="3" y="11"/>
                    </a:cubicBezTo>
                    <a:cubicBezTo>
                      <a:pt x="4" y="12"/>
                      <a:pt x="4"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6" name="Freeform 512"/>
              <p:cNvSpPr>
                <a:spLocks/>
              </p:cNvSpPr>
              <p:nvPr/>
            </p:nvSpPr>
            <p:spPr bwMode="auto">
              <a:xfrm>
                <a:off x="1412" y="1550"/>
                <a:ext cx="21" cy="26"/>
              </a:xfrm>
              <a:custGeom>
                <a:avLst/>
                <a:gdLst>
                  <a:gd name="T0" fmla="*/ 4 w 9"/>
                  <a:gd name="T1" fmla="*/ 11 h 11"/>
                  <a:gd name="T2" fmla="*/ 0 w 9"/>
                  <a:gd name="T3" fmla="*/ 6 h 11"/>
                  <a:gd name="T4" fmla="*/ 4 w 9"/>
                  <a:gd name="T5" fmla="*/ 1 h 11"/>
                  <a:gd name="T6" fmla="*/ 9 w 9"/>
                  <a:gd name="T7" fmla="*/ 6 h 11"/>
                  <a:gd name="T8" fmla="*/ 4 w 9"/>
                  <a:gd name="T9" fmla="*/ 11 h 11"/>
                </a:gdLst>
                <a:ahLst/>
                <a:cxnLst>
                  <a:cxn ang="0">
                    <a:pos x="T0" y="T1"/>
                  </a:cxn>
                  <a:cxn ang="0">
                    <a:pos x="T2" y="T3"/>
                  </a:cxn>
                  <a:cxn ang="0">
                    <a:pos x="T4" y="T5"/>
                  </a:cxn>
                  <a:cxn ang="0">
                    <a:pos x="T6" y="T7"/>
                  </a:cxn>
                  <a:cxn ang="0">
                    <a:pos x="T8" y="T9"/>
                  </a:cxn>
                </a:cxnLst>
                <a:rect l="0" t="0" r="r" b="b"/>
                <a:pathLst>
                  <a:path w="9" h="11">
                    <a:moveTo>
                      <a:pt x="4" y="11"/>
                    </a:moveTo>
                    <a:cubicBezTo>
                      <a:pt x="2" y="11"/>
                      <a:pt x="0" y="9"/>
                      <a:pt x="0" y="6"/>
                    </a:cubicBezTo>
                    <a:cubicBezTo>
                      <a:pt x="0" y="3"/>
                      <a:pt x="2" y="1"/>
                      <a:pt x="4" y="1"/>
                    </a:cubicBezTo>
                    <a:cubicBezTo>
                      <a:pt x="7" y="0"/>
                      <a:pt x="9" y="3"/>
                      <a:pt x="9" y="6"/>
                    </a:cubicBezTo>
                    <a:cubicBezTo>
                      <a:pt x="9" y="9"/>
                      <a:pt x="7" y="11"/>
                      <a:pt x="4"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7" name="Freeform 513"/>
              <p:cNvSpPr>
                <a:spLocks/>
              </p:cNvSpPr>
              <p:nvPr/>
            </p:nvSpPr>
            <p:spPr bwMode="auto">
              <a:xfrm>
                <a:off x="1410" y="1550"/>
                <a:ext cx="23" cy="28"/>
              </a:xfrm>
              <a:custGeom>
                <a:avLst/>
                <a:gdLst>
                  <a:gd name="T0" fmla="*/ 5 w 10"/>
                  <a:gd name="T1" fmla="*/ 11 h 12"/>
                  <a:gd name="T2" fmla="*/ 5 w 10"/>
                  <a:gd name="T3" fmla="*/ 11 h 12"/>
                  <a:gd name="T4" fmla="*/ 4 w 10"/>
                  <a:gd name="T5" fmla="*/ 10 h 12"/>
                  <a:gd name="T6" fmla="*/ 1 w 10"/>
                  <a:gd name="T7" fmla="*/ 6 h 12"/>
                  <a:gd name="T8" fmla="*/ 1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1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4" y="11"/>
                      <a:pt x="4" y="10"/>
                    </a:cubicBezTo>
                    <a:cubicBezTo>
                      <a:pt x="2" y="10"/>
                      <a:pt x="1" y="8"/>
                      <a:pt x="1" y="6"/>
                    </a:cubicBezTo>
                    <a:cubicBezTo>
                      <a:pt x="1" y="5"/>
                      <a:pt x="1" y="5"/>
                      <a:pt x="1" y="4"/>
                    </a:cubicBezTo>
                    <a:cubicBezTo>
                      <a:pt x="2" y="2"/>
                      <a:pt x="4" y="1"/>
                      <a:pt x="5" y="1"/>
                    </a:cubicBezTo>
                    <a:cubicBezTo>
                      <a:pt x="6" y="1"/>
                      <a:pt x="6" y="1"/>
                      <a:pt x="6" y="1"/>
                    </a:cubicBezTo>
                    <a:cubicBezTo>
                      <a:pt x="8" y="2"/>
                      <a:pt x="9" y="4"/>
                      <a:pt x="9" y="6"/>
                    </a:cubicBezTo>
                    <a:cubicBezTo>
                      <a:pt x="9" y="7"/>
                      <a:pt x="9" y="7"/>
                      <a:pt x="9" y="8"/>
                    </a:cubicBezTo>
                    <a:cubicBezTo>
                      <a:pt x="8" y="9"/>
                      <a:pt x="7" y="11"/>
                      <a:pt x="5" y="11"/>
                    </a:cubicBezTo>
                    <a:cubicBezTo>
                      <a:pt x="5" y="11"/>
                      <a:pt x="5" y="11"/>
                      <a:pt x="5" y="11"/>
                    </a:cubicBezTo>
                    <a:cubicBezTo>
                      <a:pt x="5" y="12"/>
                      <a:pt x="5" y="12"/>
                      <a:pt x="5" y="12"/>
                    </a:cubicBezTo>
                    <a:cubicBezTo>
                      <a:pt x="7" y="12"/>
                      <a:pt x="9" y="10"/>
                      <a:pt x="10" y="8"/>
                    </a:cubicBezTo>
                    <a:cubicBezTo>
                      <a:pt x="10" y="7"/>
                      <a:pt x="10" y="7"/>
                      <a:pt x="10" y="6"/>
                    </a:cubicBezTo>
                    <a:cubicBezTo>
                      <a:pt x="10" y="3"/>
                      <a:pt x="9" y="1"/>
                      <a:pt x="7" y="0"/>
                    </a:cubicBezTo>
                    <a:cubicBezTo>
                      <a:pt x="6" y="0"/>
                      <a:pt x="6" y="0"/>
                      <a:pt x="5" y="0"/>
                    </a:cubicBezTo>
                    <a:cubicBezTo>
                      <a:pt x="3" y="0"/>
                      <a:pt x="1" y="2"/>
                      <a:pt x="1" y="4"/>
                    </a:cubicBezTo>
                    <a:cubicBezTo>
                      <a:pt x="0" y="4"/>
                      <a:pt x="0" y="5"/>
                      <a:pt x="0" y="6"/>
                    </a:cubicBezTo>
                    <a:cubicBezTo>
                      <a:pt x="0" y="9"/>
                      <a:pt x="2" y="11"/>
                      <a:pt x="4" y="11"/>
                    </a:cubicBezTo>
                    <a:cubicBezTo>
                      <a:pt x="4" y="12"/>
                      <a:pt x="5"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8" name="Freeform 514"/>
              <p:cNvSpPr>
                <a:spLocks/>
              </p:cNvSpPr>
              <p:nvPr/>
            </p:nvSpPr>
            <p:spPr bwMode="auto">
              <a:xfrm>
                <a:off x="1431" y="1562"/>
                <a:ext cx="23" cy="26"/>
              </a:xfrm>
              <a:custGeom>
                <a:avLst/>
                <a:gdLst>
                  <a:gd name="T0" fmla="*/ 5 w 10"/>
                  <a:gd name="T1" fmla="*/ 11 h 11"/>
                  <a:gd name="T2" fmla="*/ 0 w 10"/>
                  <a:gd name="T3" fmla="*/ 5 h 11"/>
                  <a:gd name="T4" fmla="*/ 5 w 10"/>
                  <a:gd name="T5" fmla="*/ 0 h 11"/>
                  <a:gd name="T6" fmla="*/ 10 w 10"/>
                  <a:gd name="T7" fmla="*/ 5 h 11"/>
                  <a:gd name="T8" fmla="*/ 5 w 10"/>
                  <a:gd name="T9" fmla="*/ 11 h 11"/>
                </a:gdLst>
                <a:ahLst/>
                <a:cxnLst>
                  <a:cxn ang="0">
                    <a:pos x="T0" y="T1"/>
                  </a:cxn>
                  <a:cxn ang="0">
                    <a:pos x="T2" y="T3"/>
                  </a:cxn>
                  <a:cxn ang="0">
                    <a:pos x="T4" y="T5"/>
                  </a:cxn>
                  <a:cxn ang="0">
                    <a:pos x="T6" y="T7"/>
                  </a:cxn>
                  <a:cxn ang="0">
                    <a:pos x="T8" y="T9"/>
                  </a:cxn>
                </a:cxnLst>
                <a:rect l="0" t="0" r="r" b="b"/>
                <a:pathLst>
                  <a:path w="10" h="11">
                    <a:moveTo>
                      <a:pt x="5" y="11"/>
                    </a:moveTo>
                    <a:cubicBezTo>
                      <a:pt x="3" y="11"/>
                      <a:pt x="0" y="8"/>
                      <a:pt x="0" y="5"/>
                    </a:cubicBezTo>
                    <a:cubicBezTo>
                      <a:pt x="0" y="2"/>
                      <a:pt x="2" y="0"/>
                      <a:pt x="5" y="0"/>
                    </a:cubicBezTo>
                    <a:cubicBezTo>
                      <a:pt x="7" y="0"/>
                      <a:pt x="10" y="2"/>
                      <a:pt x="10" y="5"/>
                    </a:cubicBezTo>
                    <a:cubicBezTo>
                      <a:pt x="10" y="8"/>
                      <a:pt x="8" y="10"/>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29" name="Freeform 515"/>
              <p:cNvSpPr>
                <a:spLocks/>
              </p:cNvSpPr>
              <p:nvPr/>
            </p:nvSpPr>
            <p:spPr bwMode="auto">
              <a:xfrm>
                <a:off x="1431" y="1559"/>
                <a:ext cx="23" cy="29"/>
              </a:xfrm>
              <a:custGeom>
                <a:avLst/>
                <a:gdLst>
                  <a:gd name="T0" fmla="*/ 5 w 10"/>
                  <a:gd name="T1" fmla="*/ 12 h 12"/>
                  <a:gd name="T2" fmla="*/ 5 w 10"/>
                  <a:gd name="T3" fmla="*/ 11 h 12"/>
                  <a:gd name="T4" fmla="*/ 4 w 10"/>
                  <a:gd name="T5" fmla="*/ 11 h 12"/>
                  <a:gd name="T6" fmla="*/ 1 w 10"/>
                  <a:gd name="T7" fmla="*/ 6 h 12"/>
                  <a:gd name="T8" fmla="*/ 1 w 10"/>
                  <a:gd name="T9" fmla="*/ 4 h 12"/>
                  <a:gd name="T10" fmla="*/ 5 w 10"/>
                  <a:gd name="T11" fmla="*/ 1 h 12"/>
                  <a:gd name="T12" fmla="*/ 6 w 10"/>
                  <a:gd name="T13" fmla="*/ 2 h 12"/>
                  <a:gd name="T14" fmla="*/ 9 w 10"/>
                  <a:gd name="T15" fmla="*/ 6 h 12"/>
                  <a:gd name="T16" fmla="*/ 9 w 10"/>
                  <a:gd name="T17" fmla="*/ 8 h 12"/>
                  <a:gd name="T18" fmla="*/ 5 w 10"/>
                  <a:gd name="T19" fmla="*/ 11 h 12"/>
                  <a:gd name="T20" fmla="*/ 5 w 10"/>
                  <a:gd name="T21" fmla="*/ 12 h 12"/>
                  <a:gd name="T22" fmla="*/ 5 w 10"/>
                  <a:gd name="T23" fmla="*/ 12 h 12"/>
                  <a:gd name="T24" fmla="*/ 10 w 10"/>
                  <a:gd name="T25" fmla="*/ 8 h 12"/>
                  <a:gd name="T26" fmla="*/ 10 w 10"/>
                  <a:gd name="T27" fmla="*/ 6 h 12"/>
                  <a:gd name="T28" fmla="*/ 7 w 10"/>
                  <a:gd name="T29" fmla="*/ 1 h 12"/>
                  <a:gd name="T30" fmla="*/ 5 w 10"/>
                  <a:gd name="T31" fmla="*/ 0 h 12"/>
                  <a:gd name="T32" fmla="*/ 0 w 10"/>
                  <a:gd name="T33" fmla="*/ 4 h 12"/>
                  <a:gd name="T34" fmla="*/ 0 w 10"/>
                  <a:gd name="T35" fmla="*/ 6 h 12"/>
                  <a:gd name="T36" fmla="*/ 3 w 10"/>
                  <a:gd name="T37" fmla="*/ 12 h 12"/>
                  <a:gd name="T38" fmla="*/ 5 w 10"/>
                  <a:gd name="T39" fmla="*/ 12 h 12"/>
                  <a:gd name="T40" fmla="*/ 5 w 10"/>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2"/>
                    </a:moveTo>
                    <a:cubicBezTo>
                      <a:pt x="5" y="11"/>
                      <a:pt x="5" y="11"/>
                      <a:pt x="5" y="11"/>
                    </a:cubicBezTo>
                    <a:cubicBezTo>
                      <a:pt x="5" y="11"/>
                      <a:pt x="4" y="11"/>
                      <a:pt x="4" y="11"/>
                    </a:cubicBezTo>
                    <a:cubicBezTo>
                      <a:pt x="2" y="10"/>
                      <a:pt x="1" y="8"/>
                      <a:pt x="1" y="6"/>
                    </a:cubicBezTo>
                    <a:cubicBezTo>
                      <a:pt x="1" y="6"/>
                      <a:pt x="1" y="5"/>
                      <a:pt x="1" y="4"/>
                    </a:cubicBezTo>
                    <a:cubicBezTo>
                      <a:pt x="2" y="3"/>
                      <a:pt x="3" y="1"/>
                      <a:pt x="5" y="1"/>
                    </a:cubicBezTo>
                    <a:cubicBezTo>
                      <a:pt x="5" y="1"/>
                      <a:pt x="6" y="1"/>
                      <a:pt x="6" y="2"/>
                    </a:cubicBezTo>
                    <a:cubicBezTo>
                      <a:pt x="8" y="2"/>
                      <a:pt x="9" y="4"/>
                      <a:pt x="9" y="6"/>
                    </a:cubicBezTo>
                    <a:cubicBezTo>
                      <a:pt x="9" y="7"/>
                      <a:pt x="9" y="8"/>
                      <a:pt x="9" y="8"/>
                    </a:cubicBezTo>
                    <a:cubicBezTo>
                      <a:pt x="8" y="10"/>
                      <a:pt x="7" y="11"/>
                      <a:pt x="5" y="11"/>
                    </a:cubicBezTo>
                    <a:cubicBezTo>
                      <a:pt x="5" y="12"/>
                      <a:pt x="5" y="12"/>
                      <a:pt x="5" y="12"/>
                    </a:cubicBezTo>
                    <a:cubicBezTo>
                      <a:pt x="5" y="12"/>
                      <a:pt x="5" y="12"/>
                      <a:pt x="5" y="12"/>
                    </a:cubicBezTo>
                    <a:cubicBezTo>
                      <a:pt x="7" y="12"/>
                      <a:pt x="9" y="11"/>
                      <a:pt x="10" y="8"/>
                    </a:cubicBezTo>
                    <a:cubicBezTo>
                      <a:pt x="10" y="8"/>
                      <a:pt x="10" y="7"/>
                      <a:pt x="10" y="6"/>
                    </a:cubicBezTo>
                    <a:cubicBezTo>
                      <a:pt x="10" y="4"/>
                      <a:pt x="9" y="1"/>
                      <a:pt x="7" y="1"/>
                    </a:cubicBezTo>
                    <a:cubicBezTo>
                      <a:pt x="6" y="0"/>
                      <a:pt x="5" y="0"/>
                      <a:pt x="5" y="0"/>
                    </a:cubicBezTo>
                    <a:cubicBezTo>
                      <a:pt x="3" y="0"/>
                      <a:pt x="1" y="2"/>
                      <a:pt x="0" y="4"/>
                    </a:cubicBezTo>
                    <a:cubicBezTo>
                      <a:pt x="0" y="5"/>
                      <a:pt x="0" y="5"/>
                      <a:pt x="0" y="6"/>
                    </a:cubicBezTo>
                    <a:cubicBezTo>
                      <a:pt x="0" y="9"/>
                      <a:pt x="1" y="11"/>
                      <a:pt x="3" y="12"/>
                    </a:cubicBezTo>
                    <a:cubicBezTo>
                      <a:pt x="4" y="12"/>
                      <a:pt x="5" y="12"/>
                      <a:pt x="5" y="12"/>
                    </a:cubicBezTo>
                    <a:cubicBezTo>
                      <a:pt x="5" y="12"/>
                      <a:pt x="5" y="12"/>
                      <a:pt x="5"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0" name="Freeform 516"/>
              <p:cNvSpPr>
                <a:spLocks/>
              </p:cNvSpPr>
              <p:nvPr/>
            </p:nvSpPr>
            <p:spPr bwMode="auto">
              <a:xfrm>
                <a:off x="1476" y="1576"/>
                <a:ext cx="21" cy="26"/>
              </a:xfrm>
              <a:custGeom>
                <a:avLst/>
                <a:gdLst>
                  <a:gd name="T0" fmla="*/ 5 w 9"/>
                  <a:gd name="T1" fmla="*/ 11 h 11"/>
                  <a:gd name="T2" fmla="*/ 0 w 9"/>
                  <a:gd name="T3" fmla="*/ 5 h 11"/>
                  <a:gd name="T4" fmla="*/ 4 w 9"/>
                  <a:gd name="T5" fmla="*/ 0 h 11"/>
                  <a:gd name="T6" fmla="*/ 9 w 9"/>
                  <a:gd name="T7" fmla="*/ 5 h 11"/>
                  <a:gd name="T8" fmla="*/ 5 w 9"/>
                  <a:gd name="T9" fmla="*/ 11 h 11"/>
                </a:gdLst>
                <a:ahLst/>
                <a:cxnLst>
                  <a:cxn ang="0">
                    <a:pos x="T0" y="T1"/>
                  </a:cxn>
                  <a:cxn ang="0">
                    <a:pos x="T2" y="T3"/>
                  </a:cxn>
                  <a:cxn ang="0">
                    <a:pos x="T4" y="T5"/>
                  </a:cxn>
                  <a:cxn ang="0">
                    <a:pos x="T6" y="T7"/>
                  </a:cxn>
                  <a:cxn ang="0">
                    <a:pos x="T8" y="T9"/>
                  </a:cxn>
                </a:cxnLst>
                <a:rect l="0" t="0" r="r" b="b"/>
                <a:pathLst>
                  <a:path w="9" h="11">
                    <a:moveTo>
                      <a:pt x="5" y="11"/>
                    </a:moveTo>
                    <a:cubicBezTo>
                      <a:pt x="2" y="11"/>
                      <a:pt x="0" y="8"/>
                      <a:pt x="0" y="5"/>
                    </a:cubicBezTo>
                    <a:cubicBezTo>
                      <a:pt x="0" y="2"/>
                      <a:pt x="2" y="0"/>
                      <a:pt x="4" y="0"/>
                    </a:cubicBezTo>
                    <a:cubicBezTo>
                      <a:pt x="7" y="0"/>
                      <a:pt x="9" y="2"/>
                      <a:pt x="9" y="5"/>
                    </a:cubicBezTo>
                    <a:cubicBezTo>
                      <a:pt x="9" y="8"/>
                      <a:pt x="7"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1" name="Freeform 517"/>
              <p:cNvSpPr>
                <a:spLocks/>
              </p:cNvSpPr>
              <p:nvPr/>
            </p:nvSpPr>
            <p:spPr bwMode="auto">
              <a:xfrm>
                <a:off x="1473" y="1574"/>
                <a:ext cx="26" cy="28"/>
              </a:xfrm>
              <a:custGeom>
                <a:avLst/>
                <a:gdLst>
                  <a:gd name="T0" fmla="*/ 6 w 11"/>
                  <a:gd name="T1" fmla="*/ 12 h 12"/>
                  <a:gd name="T2" fmla="*/ 6 w 11"/>
                  <a:gd name="T3" fmla="*/ 11 h 12"/>
                  <a:gd name="T4" fmla="*/ 4 w 11"/>
                  <a:gd name="T5" fmla="*/ 11 h 12"/>
                  <a:gd name="T6" fmla="*/ 1 w 11"/>
                  <a:gd name="T7" fmla="*/ 6 h 12"/>
                  <a:gd name="T8" fmla="*/ 2 w 11"/>
                  <a:gd name="T9" fmla="*/ 4 h 12"/>
                  <a:gd name="T10" fmla="*/ 5 w 11"/>
                  <a:gd name="T11" fmla="*/ 2 h 12"/>
                  <a:gd name="T12" fmla="*/ 7 w 11"/>
                  <a:gd name="T13" fmla="*/ 2 h 12"/>
                  <a:gd name="T14" fmla="*/ 10 w 11"/>
                  <a:gd name="T15" fmla="*/ 6 h 12"/>
                  <a:gd name="T16" fmla="*/ 9 w 11"/>
                  <a:gd name="T17" fmla="*/ 8 h 12"/>
                  <a:gd name="T18" fmla="*/ 6 w 11"/>
                  <a:gd name="T19" fmla="*/ 11 h 12"/>
                  <a:gd name="T20" fmla="*/ 6 w 11"/>
                  <a:gd name="T21" fmla="*/ 12 h 12"/>
                  <a:gd name="T22" fmla="*/ 6 w 11"/>
                  <a:gd name="T23" fmla="*/ 12 h 12"/>
                  <a:gd name="T24" fmla="*/ 10 w 11"/>
                  <a:gd name="T25" fmla="*/ 9 h 12"/>
                  <a:gd name="T26" fmla="*/ 11 w 11"/>
                  <a:gd name="T27" fmla="*/ 6 h 12"/>
                  <a:gd name="T28" fmla="*/ 7 w 11"/>
                  <a:gd name="T29" fmla="*/ 1 h 12"/>
                  <a:gd name="T30" fmla="*/ 5 w 11"/>
                  <a:gd name="T31" fmla="*/ 0 h 12"/>
                  <a:gd name="T32" fmla="*/ 1 w 11"/>
                  <a:gd name="T33" fmla="*/ 4 h 12"/>
                  <a:gd name="T34" fmla="*/ 0 w 11"/>
                  <a:gd name="T35" fmla="*/ 6 h 12"/>
                  <a:gd name="T36" fmla="*/ 4 w 11"/>
                  <a:gd name="T37" fmla="*/ 12 h 12"/>
                  <a:gd name="T38" fmla="*/ 6 w 11"/>
                  <a:gd name="T39" fmla="*/ 12 h 12"/>
                  <a:gd name="T40" fmla="*/ 6 w 11"/>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2">
                    <a:moveTo>
                      <a:pt x="6" y="12"/>
                    </a:moveTo>
                    <a:cubicBezTo>
                      <a:pt x="6" y="11"/>
                      <a:pt x="6" y="11"/>
                      <a:pt x="6" y="11"/>
                    </a:cubicBezTo>
                    <a:cubicBezTo>
                      <a:pt x="5" y="11"/>
                      <a:pt x="5" y="11"/>
                      <a:pt x="4" y="11"/>
                    </a:cubicBezTo>
                    <a:cubicBezTo>
                      <a:pt x="3" y="10"/>
                      <a:pt x="1" y="9"/>
                      <a:pt x="1" y="6"/>
                    </a:cubicBezTo>
                    <a:cubicBezTo>
                      <a:pt x="1" y="6"/>
                      <a:pt x="2" y="5"/>
                      <a:pt x="2" y="4"/>
                    </a:cubicBezTo>
                    <a:cubicBezTo>
                      <a:pt x="2" y="3"/>
                      <a:pt x="4" y="2"/>
                      <a:pt x="5" y="2"/>
                    </a:cubicBezTo>
                    <a:cubicBezTo>
                      <a:pt x="6" y="1"/>
                      <a:pt x="6" y="2"/>
                      <a:pt x="7" y="2"/>
                    </a:cubicBezTo>
                    <a:cubicBezTo>
                      <a:pt x="8" y="2"/>
                      <a:pt x="10" y="4"/>
                      <a:pt x="10" y="6"/>
                    </a:cubicBezTo>
                    <a:cubicBezTo>
                      <a:pt x="10" y="7"/>
                      <a:pt x="9" y="8"/>
                      <a:pt x="9" y="8"/>
                    </a:cubicBezTo>
                    <a:cubicBezTo>
                      <a:pt x="9" y="10"/>
                      <a:pt x="7" y="11"/>
                      <a:pt x="6" y="11"/>
                    </a:cubicBezTo>
                    <a:cubicBezTo>
                      <a:pt x="6" y="12"/>
                      <a:pt x="6" y="12"/>
                      <a:pt x="6" y="12"/>
                    </a:cubicBezTo>
                    <a:cubicBezTo>
                      <a:pt x="6" y="12"/>
                      <a:pt x="6" y="12"/>
                      <a:pt x="6" y="12"/>
                    </a:cubicBezTo>
                    <a:cubicBezTo>
                      <a:pt x="8" y="12"/>
                      <a:pt x="10" y="11"/>
                      <a:pt x="10" y="9"/>
                    </a:cubicBezTo>
                    <a:cubicBezTo>
                      <a:pt x="11" y="8"/>
                      <a:pt x="11" y="7"/>
                      <a:pt x="11" y="6"/>
                    </a:cubicBezTo>
                    <a:cubicBezTo>
                      <a:pt x="11" y="4"/>
                      <a:pt x="9" y="1"/>
                      <a:pt x="7" y="1"/>
                    </a:cubicBezTo>
                    <a:cubicBezTo>
                      <a:pt x="7" y="1"/>
                      <a:pt x="6" y="0"/>
                      <a:pt x="5" y="0"/>
                    </a:cubicBezTo>
                    <a:cubicBezTo>
                      <a:pt x="3" y="1"/>
                      <a:pt x="2" y="2"/>
                      <a:pt x="1" y="4"/>
                    </a:cubicBezTo>
                    <a:cubicBezTo>
                      <a:pt x="1" y="5"/>
                      <a:pt x="0" y="6"/>
                      <a:pt x="0" y="6"/>
                    </a:cubicBezTo>
                    <a:cubicBezTo>
                      <a:pt x="0" y="9"/>
                      <a:pt x="2" y="11"/>
                      <a:pt x="4" y="12"/>
                    </a:cubicBezTo>
                    <a:cubicBezTo>
                      <a:pt x="5" y="12"/>
                      <a:pt x="5" y="12"/>
                      <a:pt x="6" y="12"/>
                    </a:cubicBezTo>
                    <a:cubicBezTo>
                      <a:pt x="6" y="12"/>
                      <a:pt x="6" y="12"/>
                      <a:pt x="6" y="12"/>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2" name="Oval 518"/>
              <p:cNvSpPr>
                <a:spLocks noChangeArrowheads="1"/>
              </p:cNvSpPr>
              <p:nvPr/>
            </p:nvSpPr>
            <p:spPr bwMode="auto">
              <a:xfrm>
                <a:off x="1499" y="1581"/>
                <a:ext cx="21" cy="23"/>
              </a:xfrm>
              <a:prstGeom prst="ellipse">
                <a:avLst/>
              </a:pr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3" name="Freeform 519"/>
              <p:cNvSpPr>
                <a:spLocks/>
              </p:cNvSpPr>
              <p:nvPr/>
            </p:nvSpPr>
            <p:spPr bwMode="auto">
              <a:xfrm>
                <a:off x="1497" y="1578"/>
                <a:ext cx="23" cy="29"/>
              </a:xfrm>
              <a:custGeom>
                <a:avLst/>
                <a:gdLst>
                  <a:gd name="T0" fmla="*/ 5 w 10"/>
                  <a:gd name="T1" fmla="*/ 11 h 12"/>
                  <a:gd name="T2" fmla="*/ 5 w 10"/>
                  <a:gd name="T3" fmla="*/ 11 h 12"/>
                  <a:gd name="T4" fmla="*/ 4 w 10"/>
                  <a:gd name="T5" fmla="*/ 11 h 12"/>
                  <a:gd name="T6" fmla="*/ 1 w 10"/>
                  <a:gd name="T7" fmla="*/ 6 h 12"/>
                  <a:gd name="T8" fmla="*/ 2 w 10"/>
                  <a:gd name="T9" fmla="*/ 4 h 12"/>
                  <a:gd name="T10" fmla="*/ 5 w 10"/>
                  <a:gd name="T11" fmla="*/ 1 h 12"/>
                  <a:gd name="T12" fmla="*/ 6 w 10"/>
                  <a:gd name="T13" fmla="*/ 1 h 12"/>
                  <a:gd name="T14" fmla="*/ 9 w 10"/>
                  <a:gd name="T15" fmla="*/ 6 h 12"/>
                  <a:gd name="T16" fmla="*/ 9 w 10"/>
                  <a:gd name="T17" fmla="*/ 8 h 12"/>
                  <a:gd name="T18" fmla="*/ 5 w 10"/>
                  <a:gd name="T19" fmla="*/ 11 h 12"/>
                  <a:gd name="T20" fmla="*/ 5 w 10"/>
                  <a:gd name="T21" fmla="*/ 11 h 12"/>
                  <a:gd name="T22" fmla="*/ 5 w 10"/>
                  <a:gd name="T23" fmla="*/ 12 h 12"/>
                  <a:gd name="T24" fmla="*/ 10 w 10"/>
                  <a:gd name="T25" fmla="*/ 8 h 12"/>
                  <a:gd name="T26" fmla="*/ 10 w 10"/>
                  <a:gd name="T27" fmla="*/ 6 h 12"/>
                  <a:gd name="T28" fmla="*/ 7 w 10"/>
                  <a:gd name="T29" fmla="*/ 0 h 12"/>
                  <a:gd name="T30" fmla="*/ 5 w 10"/>
                  <a:gd name="T31" fmla="*/ 0 h 12"/>
                  <a:gd name="T32" fmla="*/ 1 w 10"/>
                  <a:gd name="T33" fmla="*/ 4 h 12"/>
                  <a:gd name="T34" fmla="*/ 0 w 10"/>
                  <a:gd name="T35" fmla="*/ 6 h 12"/>
                  <a:gd name="T36" fmla="*/ 4 w 10"/>
                  <a:gd name="T37" fmla="*/ 12 h 12"/>
                  <a:gd name="T38" fmla="*/ 5 w 10"/>
                  <a:gd name="T39" fmla="*/ 12 h 12"/>
                  <a:gd name="T40" fmla="*/ 5 w 10"/>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2">
                    <a:moveTo>
                      <a:pt x="5" y="11"/>
                    </a:moveTo>
                    <a:cubicBezTo>
                      <a:pt x="5" y="11"/>
                      <a:pt x="5" y="11"/>
                      <a:pt x="5" y="11"/>
                    </a:cubicBezTo>
                    <a:cubicBezTo>
                      <a:pt x="5" y="11"/>
                      <a:pt x="5" y="11"/>
                      <a:pt x="4" y="11"/>
                    </a:cubicBezTo>
                    <a:cubicBezTo>
                      <a:pt x="3" y="10"/>
                      <a:pt x="1" y="8"/>
                      <a:pt x="1" y="6"/>
                    </a:cubicBezTo>
                    <a:cubicBezTo>
                      <a:pt x="1" y="5"/>
                      <a:pt x="1" y="5"/>
                      <a:pt x="2" y="4"/>
                    </a:cubicBezTo>
                    <a:cubicBezTo>
                      <a:pt x="2" y="2"/>
                      <a:pt x="4" y="1"/>
                      <a:pt x="5" y="1"/>
                    </a:cubicBezTo>
                    <a:cubicBezTo>
                      <a:pt x="6" y="1"/>
                      <a:pt x="6" y="1"/>
                      <a:pt x="6" y="1"/>
                    </a:cubicBezTo>
                    <a:cubicBezTo>
                      <a:pt x="8" y="2"/>
                      <a:pt x="9" y="4"/>
                      <a:pt x="9" y="6"/>
                    </a:cubicBezTo>
                    <a:cubicBezTo>
                      <a:pt x="9" y="7"/>
                      <a:pt x="9" y="7"/>
                      <a:pt x="9" y="8"/>
                    </a:cubicBezTo>
                    <a:cubicBezTo>
                      <a:pt x="8" y="10"/>
                      <a:pt x="7" y="11"/>
                      <a:pt x="5" y="11"/>
                    </a:cubicBezTo>
                    <a:cubicBezTo>
                      <a:pt x="5" y="11"/>
                      <a:pt x="5" y="11"/>
                      <a:pt x="5" y="11"/>
                    </a:cubicBezTo>
                    <a:cubicBezTo>
                      <a:pt x="5" y="12"/>
                      <a:pt x="5" y="12"/>
                      <a:pt x="5" y="12"/>
                    </a:cubicBezTo>
                    <a:cubicBezTo>
                      <a:pt x="8" y="12"/>
                      <a:pt x="9" y="10"/>
                      <a:pt x="10" y="8"/>
                    </a:cubicBezTo>
                    <a:cubicBezTo>
                      <a:pt x="10" y="8"/>
                      <a:pt x="10" y="7"/>
                      <a:pt x="10" y="6"/>
                    </a:cubicBezTo>
                    <a:cubicBezTo>
                      <a:pt x="10" y="3"/>
                      <a:pt x="9" y="1"/>
                      <a:pt x="7" y="0"/>
                    </a:cubicBezTo>
                    <a:cubicBezTo>
                      <a:pt x="6" y="0"/>
                      <a:pt x="6" y="0"/>
                      <a:pt x="5" y="0"/>
                    </a:cubicBezTo>
                    <a:cubicBezTo>
                      <a:pt x="3" y="0"/>
                      <a:pt x="1" y="2"/>
                      <a:pt x="1" y="4"/>
                    </a:cubicBezTo>
                    <a:cubicBezTo>
                      <a:pt x="0" y="5"/>
                      <a:pt x="0" y="5"/>
                      <a:pt x="0" y="6"/>
                    </a:cubicBezTo>
                    <a:cubicBezTo>
                      <a:pt x="0" y="9"/>
                      <a:pt x="2" y="11"/>
                      <a:pt x="4" y="12"/>
                    </a:cubicBezTo>
                    <a:cubicBezTo>
                      <a:pt x="4" y="12"/>
                      <a:pt x="5" y="12"/>
                      <a:pt x="5" y="12"/>
                    </a:cubicBezTo>
                    <a:cubicBezTo>
                      <a:pt x="5" y="11"/>
                      <a:pt x="5" y="11"/>
                      <a:pt x="5" y="11"/>
                    </a:cubicBez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sp>
            <p:nvSpPr>
              <p:cNvPr id="534" name="Freeform 520"/>
              <p:cNvSpPr>
                <a:spLocks/>
              </p:cNvSpPr>
              <p:nvPr/>
            </p:nvSpPr>
            <p:spPr bwMode="auto">
              <a:xfrm>
                <a:off x="758" y="1904"/>
                <a:ext cx="146" cy="107"/>
              </a:xfrm>
              <a:custGeom>
                <a:avLst/>
                <a:gdLst>
                  <a:gd name="T0" fmla="*/ 17 w 62"/>
                  <a:gd name="T1" fmla="*/ 18 h 45"/>
                  <a:gd name="T2" fmla="*/ 43 w 62"/>
                  <a:gd name="T3" fmla="*/ 30 h 45"/>
                  <a:gd name="T4" fmla="*/ 40 w 62"/>
                  <a:gd name="T5" fmla="*/ 37 h 45"/>
                  <a:gd name="T6" fmla="*/ 26 w 62"/>
                  <a:gd name="T7" fmla="*/ 41 h 45"/>
                  <a:gd name="T8" fmla="*/ 29 w 62"/>
                  <a:gd name="T9" fmla="*/ 38 h 45"/>
                  <a:gd name="T10" fmla="*/ 19 w 62"/>
                  <a:gd name="T11" fmla="*/ 36 h 45"/>
                  <a:gd name="T12" fmla="*/ 8 w 62"/>
                  <a:gd name="T13" fmla="*/ 22 h 45"/>
                  <a:gd name="T14" fmla="*/ 7 w 62"/>
                  <a:gd name="T15" fmla="*/ 0 h 45"/>
                  <a:gd name="T16" fmla="*/ 14 w 62"/>
                  <a:gd name="T17" fmla="*/ 8 h 45"/>
                  <a:gd name="T18" fmla="*/ 43 w 62"/>
                  <a:gd name="T19" fmla="*/ 14 h 45"/>
                  <a:gd name="T20" fmla="*/ 46 w 62"/>
                  <a:gd name="T21" fmla="*/ 26 h 45"/>
                  <a:gd name="T22" fmla="*/ 51 w 62"/>
                  <a:gd name="T23" fmla="*/ 29 h 45"/>
                  <a:gd name="T24" fmla="*/ 17 w 62"/>
                  <a:gd name="T25"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45">
                    <a:moveTo>
                      <a:pt x="17" y="18"/>
                    </a:moveTo>
                    <a:cubicBezTo>
                      <a:pt x="16" y="18"/>
                      <a:pt x="24" y="25"/>
                      <a:pt x="43" y="30"/>
                    </a:cubicBezTo>
                    <a:cubicBezTo>
                      <a:pt x="62" y="34"/>
                      <a:pt x="41" y="29"/>
                      <a:pt x="40" y="37"/>
                    </a:cubicBezTo>
                    <a:cubicBezTo>
                      <a:pt x="39" y="45"/>
                      <a:pt x="24" y="41"/>
                      <a:pt x="26" y="41"/>
                    </a:cubicBezTo>
                    <a:cubicBezTo>
                      <a:pt x="28" y="40"/>
                      <a:pt x="29" y="38"/>
                      <a:pt x="29" y="38"/>
                    </a:cubicBezTo>
                    <a:cubicBezTo>
                      <a:pt x="29" y="38"/>
                      <a:pt x="28" y="38"/>
                      <a:pt x="19" y="36"/>
                    </a:cubicBezTo>
                    <a:cubicBezTo>
                      <a:pt x="10" y="34"/>
                      <a:pt x="17" y="34"/>
                      <a:pt x="8" y="22"/>
                    </a:cubicBezTo>
                    <a:cubicBezTo>
                      <a:pt x="0" y="10"/>
                      <a:pt x="7" y="0"/>
                      <a:pt x="7" y="0"/>
                    </a:cubicBezTo>
                    <a:cubicBezTo>
                      <a:pt x="7" y="0"/>
                      <a:pt x="8" y="2"/>
                      <a:pt x="14" y="8"/>
                    </a:cubicBezTo>
                    <a:cubicBezTo>
                      <a:pt x="20" y="14"/>
                      <a:pt x="32" y="10"/>
                      <a:pt x="43" y="14"/>
                    </a:cubicBezTo>
                    <a:cubicBezTo>
                      <a:pt x="54" y="18"/>
                      <a:pt x="38" y="22"/>
                      <a:pt x="46" y="26"/>
                    </a:cubicBezTo>
                    <a:cubicBezTo>
                      <a:pt x="53" y="30"/>
                      <a:pt x="53" y="30"/>
                      <a:pt x="51" y="29"/>
                    </a:cubicBezTo>
                    <a:lnTo>
                      <a:pt x="17" y="18"/>
                    </a:lnTo>
                    <a:close/>
                  </a:path>
                </a:pathLst>
              </a:custGeom>
              <a:grpFill/>
              <a:ln w="9525">
                <a:solidFill>
                  <a:srgbClr val="FF6E00"/>
                </a:solidFill>
                <a:round/>
                <a:headEnd/>
                <a:tailEnd/>
              </a:ln>
              <a:extLst/>
            </p:spPr>
            <p:txBody>
              <a:bodyPr vert="horz" wrap="square" lIns="91440" tIns="45720" rIns="91440" bIns="45720" numCol="1" anchor="t" anchorCtr="0" compatLnSpc="1">
                <a:prstTxWarp prst="textNoShape">
                  <a:avLst/>
                </a:prstTxWarp>
              </a:bodyPr>
              <a:lstStyle/>
              <a:p>
                <a:pPr defTabSz="914378">
                  <a:defRPr/>
                </a:pPr>
                <a:endParaRPr lang="zh-CN" altLang="en-US" sz="1800" kern="0">
                  <a:solidFill>
                    <a:srgbClr val="92D050"/>
                  </a:solidFill>
                  <a:latin typeface="等线" panose="020F0502020204030204"/>
                  <a:ea typeface="等线" panose="02010600030101010101" pitchFamily="2" charset="-122"/>
                </a:endParaRPr>
              </a:p>
            </p:txBody>
          </p:sp>
        </p:grpSp>
      </p:grpSp>
      <p:sp>
        <p:nvSpPr>
          <p:cNvPr id="935" name="TextBox 934"/>
          <p:cNvSpPr txBox="1"/>
          <p:nvPr/>
        </p:nvSpPr>
        <p:spPr>
          <a:xfrm>
            <a:off x="2539031" y="1635646"/>
            <a:ext cx="1859585" cy="1323439"/>
          </a:xfrm>
          <a:prstGeom prst="rect">
            <a:avLst/>
          </a:prstGeom>
          <a:noFill/>
        </p:spPr>
        <p:txBody>
          <a:bodyPr wrap="square" rtlCol="0">
            <a:spAutoFit/>
          </a:bodyPr>
          <a:lstStyle/>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en-US" altLang="zh-CN" sz="1600" kern="0" dirty="0">
              <a:solidFill>
                <a:prstClr val="black">
                  <a:lumMod val="75000"/>
                  <a:lumOff val="25000"/>
                </a:prstClr>
              </a:solidFill>
              <a:latin typeface="微软雅黑" pitchFamily="34" charset="-122"/>
              <a:ea typeface="微软雅黑" pitchFamily="34"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p:txBody>
      </p:sp>
      <p:sp>
        <p:nvSpPr>
          <p:cNvPr id="936" name="TextBox 935"/>
          <p:cNvSpPr txBox="1"/>
          <p:nvPr/>
        </p:nvSpPr>
        <p:spPr>
          <a:xfrm>
            <a:off x="5088747" y="2637568"/>
            <a:ext cx="1859585" cy="1323439"/>
          </a:xfrm>
          <a:prstGeom prst="rect">
            <a:avLst/>
          </a:prstGeom>
          <a:noFill/>
        </p:spPr>
        <p:txBody>
          <a:bodyPr wrap="square" rtlCol="0">
            <a:spAutoFit/>
          </a:bodyPr>
          <a:lstStyle/>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en-US" altLang="zh-CN" sz="1600" kern="0" dirty="0">
              <a:solidFill>
                <a:prstClr val="black">
                  <a:lumMod val="75000"/>
                  <a:lumOff val="25000"/>
                </a:prstClr>
              </a:solidFill>
              <a:latin typeface="微软雅黑" pitchFamily="34" charset="-122"/>
              <a:ea typeface="微软雅黑" pitchFamily="34"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a:p>
            <a:r>
              <a:rPr lang="zh-CN" altLang="en-US" sz="1600" kern="0" dirty="0">
                <a:solidFill>
                  <a:prstClr val="black">
                    <a:lumMod val="75000"/>
                    <a:lumOff val="25000"/>
                  </a:prstClr>
                </a:solidFill>
                <a:latin typeface="微软雅黑" pitchFamily="34" charset="-122"/>
                <a:ea typeface="微软雅黑" pitchFamily="34" charset="-122"/>
              </a:rPr>
              <a:t>单击此处输入文字</a:t>
            </a:r>
            <a:endParaRPr lang="zh-CN" altLang="en-US" sz="1600" dirty="0">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253811238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938"/>
                                        </p:tgtEl>
                                        <p:attrNameLst>
                                          <p:attrName>style.visibility</p:attrName>
                                        </p:attrNameLst>
                                      </p:cBhvr>
                                      <p:to>
                                        <p:strVal val="visible"/>
                                      </p:to>
                                    </p:set>
                                    <p:anim calcmode="lin" valueType="num">
                                      <p:cBhvr additive="base">
                                        <p:cTn id="7" dur="1000" fill="hold"/>
                                        <p:tgtEl>
                                          <p:spTgt spid="938"/>
                                        </p:tgtEl>
                                        <p:attrNameLst>
                                          <p:attrName>ppt_x</p:attrName>
                                        </p:attrNameLst>
                                      </p:cBhvr>
                                      <p:tavLst>
                                        <p:tav tm="0">
                                          <p:val>
                                            <p:strVal val="0-#ppt_w/2"/>
                                          </p:val>
                                        </p:tav>
                                        <p:tav tm="100000">
                                          <p:val>
                                            <p:strVal val="#ppt_x"/>
                                          </p:val>
                                        </p:tav>
                                      </p:tavLst>
                                    </p:anim>
                                    <p:anim calcmode="lin" valueType="num">
                                      <p:cBhvr additive="base">
                                        <p:cTn id="8" dur="1000" fill="hold"/>
                                        <p:tgtEl>
                                          <p:spTgt spid="938"/>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500"/>
                                  </p:stCondLst>
                                  <p:childTnLst>
                                    <p:set>
                                      <p:cBhvr>
                                        <p:cTn id="10" dur="1" fill="hold">
                                          <p:stCondLst>
                                            <p:cond delay="0"/>
                                          </p:stCondLst>
                                        </p:cTn>
                                        <p:tgtEl>
                                          <p:spTgt spid="937"/>
                                        </p:tgtEl>
                                        <p:attrNameLst>
                                          <p:attrName>style.visibility</p:attrName>
                                        </p:attrNameLst>
                                      </p:cBhvr>
                                      <p:to>
                                        <p:strVal val="visible"/>
                                      </p:to>
                                    </p:set>
                                    <p:anim calcmode="lin" valueType="num">
                                      <p:cBhvr additive="base">
                                        <p:cTn id="11" dur="1000" fill="hold"/>
                                        <p:tgtEl>
                                          <p:spTgt spid="937"/>
                                        </p:tgtEl>
                                        <p:attrNameLst>
                                          <p:attrName>ppt_x</p:attrName>
                                        </p:attrNameLst>
                                      </p:cBhvr>
                                      <p:tavLst>
                                        <p:tav tm="0">
                                          <p:val>
                                            <p:strVal val="1+#ppt_w/2"/>
                                          </p:val>
                                        </p:tav>
                                        <p:tav tm="100000">
                                          <p:val>
                                            <p:strVal val="#ppt_x"/>
                                          </p:val>
                                        </p:tav>
                                      </p:tavLst>
                                    </p:anim>
                                    <p:anim calcmode="lin" valueType="num">
                                      <p:cBhvr additive="base">
                                        <p:cTn id="12" dur="1000" fill="hold"/>
                                        <p:tgtEl>
                                          <p:spTgt spid="93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470"/>
                                        </p:tgtEl>
                                        <p:attrNameLst>
                                          <p:attrName>style.visibility</p:attrName>
                                        </p:attrNameLst>
                                      </p:cBhvr>
                                      <p:to>
                                        <p:strVal val="visible"/>
                                      </p:to>
                                    </p:set>
                                    <p:animEffect transition="in" filter="fade">
                                      <p:cBhvr>
                                        <p:cTn id="16" dur="500"/>
                                        <p:tgtEl>
                                          <p:spTgt spid="47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935"/>
                                        </p:tgtEl>
                                        <p:attrNameLst>
                                          <p:attrName>style.visibility</p:attrName>
                                        </p:attrNameLst>
                                      </p:cBhvr>
                                      <p:to>
                                        <p:strVal val="visible"/>
                                      </p:to>
                                    </p:set>
                                    <p:anim calcmode="lin" valueType="num">
                                      <p:cBhvr additive="base">
                                        <p:cTn id="26" dur="500"/>
                                        <p:tgtEl>
                                          <p:spTgt spid="935"/>
                                        </p:tgtEl>
                                        <p:attrNameLst>
                                          <p:attrName>ppt_y</p:attrName>
                                        </p:attrNameLst>
                                      </p:cBhvr>
                                      <p:tavLst>
                                        <p:tav tm="0">
                                          <p:val>
                                            <p:strVal val="#ppt_y+#ppt_h*1.125000"/>
                                          </p:val>
                                        </p:tav>
                                        <p:tav tm="100000">
                                          <p:val>
                                            <p:strVal val="#ppt_y"/>
                                          </p:val>
                                        </p:tav>
                                      </p:tavLst>
                                    </p:anim>
                                    <p:animEffect transition="in" filter="wipe(up)">
                                      <p:cBhvr>
                                        <p:cTn id="27" dur="500"/>
                                        <p:tgtEl>
                                          <p:spTgt spid="935"/>
                                        </p:tgtEl>
                                      </p:cBhvr>
                                    </p:animEffect>
                                  </p:childTnLst>
                                </p:cTn>
                              </p:par>
                              <p:par>
                                <p:cTn id="28" presetID="12" presetClass="entr" presetSubtype="4" fill="hold" grpId="0" nodeType="withEffect">
                                  <p:stCondLst>
                                    <p:cond delay="0"/>
                                  </p:stCondLst>
                                  <p:iterate type="lt">
                                    <p:tmPct val="10000"/>
                                  </p:iterate>
                                  <p:childTnLst>
                                    <p:set>
                                      <p:cBhvr>
                                        <p:cTn id="29" dur="1" fill="hold">
                                          <p:stCondLst>
                                            <p:cond delay="0"/>
                                          </p:stCondLst>
                                        </p:cTn>
                                        <p:tgtEl>
                                          <p:spTgt spid="936"/>
                                        </p:tgtEl>
                                        <p:attrNameLst>
                                          <p:attrName>style.visibility</p:attrName>
                                        </p:attrNameLst>
                                      </p:cBhvr>
                                      <p:to>
                                        <p:strVal val="visible"/>
                                      </p:to>
                                    </p:set>
                                    <p:anim calcmode="lin" valueType="num">
                                      <p:cBhvr additive="base">
                                        <p:cTn id="30" dur="500"/>
                                        <p:tgtEl>
                                          <p:spTgt spid="936"/>
                                        </p:tgtEl>
                                        <p:attrNameLst>
                                          <p:attrName>ppt_y</p:attrName>
                                        </p:attrNameLst>
                                      </p:cBhvr>
                                      <p:tavLst>
                                        <p:tav tm="0">
                                          <p:val>
                                            <p:strVal val="#ppt_y+#ppt_h*1.125000"/>
                                          </p:val>
                                        </p:tav>
                                        <p:tav tm="100000">
                                          <p:val>
                                            <p:strVal val="#ppt_y"/>
                                          </p:val>
                                        </p:tav>
                                      </p:tavLst>
                                    </p:anim>
                                    <p:animEffect transition="in" filter="wipe(up)">
                                      <p:cBhvr>
                                        <p:cTn id="31" dur="500"/>
                                        <p:tgtEl>
                                          <p:spTgt spid="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70" grpId="0" animBg="1"/>
      <p:bldP spid="935" grpId="0"/>
      <p:bldP spid="9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sp>
        <p:nvSpPr>
          <p:cNvPr id="10" name="圆角矩形 9"/>
          <p:cNvSpPr/>
          <p:nvPr/>
        </p:nvSpPr>
        <p:spPr>
          <a:xfrm>
            <a:off x="2692198" y="2647195"/>
            <a:ext cx="3759602" cy="91185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lgn="ctr"/>
            <a:r>
              <a:rPr lang="zh-CN" altLang="en-US" sz="2400" b="1"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15" name="组合 14"/>
          <p:cNvGrpSpPr/>
          <p:nvPr/>
        </p:nvGrpSpPr>
        <p:grpSpPr>
          <a:xfrm>
            <a:off x="3889993" y="1084893"/>
            <a:ext cx="1347719" cy="1347719"/>
            <a:chOff x="1908458" y="2802863"/>
            <a:chExt cx="1422400" cy="1422400"/>
          </a:xfrm>
        </p:grpSpPr>
        <p:sp>
          <p:nvSpPr>
            <p:cNvPr id="2" name="椭圆 1"/>
            <p:cNvSpPr/>
            <p:nvPr/>
          </p:nvSpPr>
          <p:spPr>
            <a:xfrm>
              <a:off x="1908458" y="2802863"/>
              <a:ext cx="1422400" cy="1422400"/>
            </a:xfrm>
            <a:prstGeom prst="ellipse">
              <a:avLst/>
            </a:prstGeom>
            <a:solidFill>
              <a:srgbClr val="C0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prstClr val="white"/>
                </a:solidFill>
                <a:latin typeface="等线" panose="020F0502020204030204"/>
                <a:ea typeface="等线" panose="02010600030101010101" pitchFamily="2" charset="-122"/>
              </a:endParaRPr>
            </a:p>
          </p:txBody>
        </p:sp>
        <p:sp>
          <p:nvSpPr>
            <p:cNvPr id="3" name="文本框 2"/>
            <p:cNvSpPr txBox="1"/>
            <p:nvPr/>
          </p:nvSpPr>
          <p:spPr>
            <a:xfrm>
              <a:off x="2004746" y="2966975"/>
              <a:ext cx="1297972" cy="1169393"/>
            </a:xfrm>
            <a:prstGeom prst="rect">
              <a:avLst/>
            </a:prstGeom>
            <a:noFill/>
          </p:spPr>
          <p:txBody>
            <a:bodyPr wrap="none" rtlCol="0">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04</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7130028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pic>
        <p:nvPicPr>
          <p:cNvPr id="3" name="_effect"/>
          <p:cNvPicPr>
            <a:picLocks noChangeAspect="1" noChangeArrowheads="1"/>
          </p:cNvPicPr>
          <p:nvPr/>
        </p:nvPicPr>
        <p:blipFill>
          <a:blip r:embed="rId3" cstate="print">
            <a:lum bright="20000"/>
          </a:blip>
          <a:srcRect/>
          <a:stretch>
            <a:fillRect/>
          </a:stretch>
        </p:blipFill>
        <p:spPr bwMode="gray">
          <a:xfrm>
            <a:off x="2183834" y="3957376"/>
            <a:ext cx="2677443" cy="403407"/>
          </a:xfrm>
          <a:prstGeom prst="rect">
            <a:avLst/>
          </a:prstGeom>
          <a:noFill/>
          <a:ln w="9525">
            <a:miter lim="800000"/>
            <a:headEnd/>
            <a:tailEnd/>
          </a:ln>
          <a:effectLst/>
        </p:spPr>
      </p:pic>
      <p:pic>
        <p:nvPicPr>
          <p:cNvPr id="4" name="_effect"/>
          <p:cNvPicPr>
            <a:picLocks noChangeAspect="1" noChangeArrowheads="1"/>
          </p:cNvPicPr>
          <p:nvPr/>
        </p:nvPicPr>
        <p:blipFill>
          <a:blip r:embed="rId3" cstate="print">
            <a:lum bright="20000"/>
          </a:blip>
          <a:srcRect/>
          <a:stretch>
            <a:fillRect/>
          </a:stretch>
        </p:blipFill>
        <p:spPr bwMode="gray">
          <a:xfrm>
            <a:off x="4510454" y="3957376"/>
            <a:ext cx="2677443" cy="403407"/>
          </a:xfrm>
          <a:prstGeom prst="rect">
            <a:avLst/>
          </a:prstGeom>
          <a:noFill/>
          <a:ln w="9525">
            <a:miter lim="800000"/>
            <a:headEnd/>
            <a:tailEnd/>
          </a:ln>
          <a:effectLst/>
        </p:spPr>
      </p:pic>
      <p:sp>
        <p:nvSpPr>
          <p:cNvPr id="5" name="_color1"/>
          <p:cNvSpPr>
            <a:spLocks/>
          </p:cNvSpPr>
          <p:nvPr/>
        </p:nvSpPr>
        <p:spPr bwMode="gray">
          <a:xfrm>
            <a:off x="2401641" y="3371236"/>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_color1"/>
          <p:cNvSpPr>
            <a:spLocks/>
          </p:cNvSpPr>
          <p:nvPr/>
        </p:nvSpPr>
        <p:spPr bwMode="gray">
          <a:xfrm>
            <a:off x="2404055" y="1543502"/>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_color1"/>
          <p:cNvSpPr>
            <a:spLocks/>
          </p:cNvSpPr>
          <p:nvPr/>
        </p:nvSpPr>
        <p:spPr bwMode="gray">
          <a:xfrm>
            <a:off x="3477275" y="1543502"/>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_color1"/>
          <p:cNvSpPr>
            <a:spLocks/>
          </p:cNvSpPr>
          <p:nvPr/>
        </p:nvSpPr>
        <p:spPr bwMode="gray">
          <a:xfrm>
            <a:off x="2213313" y="2207474"/>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_color1"/>
          <p:cNvSpPr>
            <a:spLocks/>
          </p:cNvSpPr>
          <p:nvPr/>
        </p:nvSpPr>
        <p:spPr bwMode="gray">
          <a:xfrm>
            <a:off x="3523149" y="3379686"/>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_color1"/>
          <p:cNvSpPr>
            <a:spLocks/>
          </p:cNvSpPr>
          <p:nvPr/>
        </p:nvSpPr>
        <p:spPr bwMode="gray">
          <a:xfrm>
            <a:off x="4729163" y="1543502"/>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FF6E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 name="_color1"/>
          <p:cNvSpPr>
            <a:spLocks/>
          </p:cNvSpPr>
          <p:nvPr/>
        </p:nvSpPr>
        <p:spPr bwMode="gray">
          <a:xfrm>
            <a:off x="5849466" y="1543502"/>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FF6E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_color1"/>
          <p:cNvSpPr>
            <a:spLocks/>
          </p:cNvSpPr>
          <p:nvPr/>
        </p:nvSpPr>
        <p:spPr bwMode="gray">
          <a:xfrm>
            <a:off x="4731578" y="3379686"/>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FF6E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3" name="_color1"/>
          <p:cNvSpPr>
            <a:spLocks/>
          </p:cNvSpPr>
          <p:nvPr/>
        </p:nvSpPr>
        <p:spPr bwMode="gray">
          <a:xfrm>
            <a:off x="5807213" y="3371236"/>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FF6E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_color1"/>
          <p:cNvSpPr>
            <a:spLocks/>
          </p:cNvSpPr>
          <p:nvPr/>
        </p:nvSpPr>
        <p:spPr bwMode="gray">
          <a:xfrm>
            <a:off x="6742809" y="2211095"/>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FF6E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_color1"/>
          <p:cNvSpPr>
            <a:spLocks/>
          </p:cNvSpPr>
          <p:nvPr/>
        </p:nvSpPr>
        <p:spPr bwMode="gray">
          <a:xfrm>
            <a:off x="4421324" y="2215923"/>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TextBox 15"/>
          <p:cNvSpPr txBox="1"/>
          <p:nvPr/>
        </p:nvSpPr>
        <p:spPr>
          <a:xfrm>
            <a:off x="2387153" y="2256009"/>
            <a:ext cx="2180082" cy="1169551"/>
          </a:xfrm>
          <a:prstGeom prst="rect">
            <a:avLst/>
          </a:prstGeom>
          <a:noFill/>
        </p:spPr>
        <p:txBody>
          <a:bodyPr wrap="square" rtlCol="0">
            <a:spAutoFit/>
          </a:bodyPr>
          <a:lstStyle/>
          <a:p>
            <a:pPr algn="ctr"/>
            <a:r>
              <a:rPr lang="zh-CN" altLang="en-US" sz="3500" b="1" dirty="0">
                <a:solidFill>
                  <a:prstClr val="black">
                    <a:lumMod val="75000"/>
                    <a:lumOff val="25000"/>
                  </a:prstClr>
                </a:solidFill>
                <a:latin typeface="微软雅黑" pitchFamily="34" charset="-122"/>
                <a:ea typeface="微软雅黑" pitchFamily="34" charset="-122"/>
              </a:rPr>
              <a:t>单击</a:t>
            </a:r>
            <a:endParaRPr lang="en-US" altLang="zh-CN" sz="3500" b="1" dirty="0">
              <a:solidFill>
                <a:prstClr val="black">
                  <a:lumMod val="75000"/>
                  <a:lumOff val="25000"/>
                </a:prstClr>
              </a:solidFill>
              <a:latin typeface="微软雅黑" pitchFamily="34" charset="-122"/>
              <a:ea typeface="微软雅黑" pitchFamily="34" charset="-122"/>
            </a:endParaRPr>
          </a:p>
          <a:p>
            <a:pPr algn="ctr"/>
            <a:r>
              <a:rPr lang="zh-CN" altLang="en-US" sz="3500" b="1" dirty="0">
                <a:solidFill>
                  <a:prstClr val="black">
                    <a:lumMod val="75000"/>
                    <a:lumOff val="25000"/>
                  </a:prstClr>
                </a:solidFill>
                <a:latin typeface="微软雅黑" pitchFamily="34" charset="-122"/>
                <a:ea typeface="微软雅黑" pitchFamily="34" charset="-122"/>
              </a:rPr>
              <a:t>添加</a:t>
            </a:r>
          </a:p>
        </p:txBody>
      </p:sp>
      <p:sp>
        <p:nvSpPr>
          <p:cNvPr id="17" name="TextBox 16"/>
          <p:cNvSpPr txBox="1"/>
          <p:nvPr/>
        </p:nvSpPr>
        <p:spPr>
          <a:xfrm>
            <a:off x="4704114" y="2211711"/>
            <a:ext cx="2181350" cy="1169551"/>
          </a:xfrm>
          <a:prstGeom prst="rect">
            <a:avLst/>
          </a:prstGeom>
          <a:noFill/>
        </p:spPr>
        <p:txBody>
          <a:bodyPr wrap="square" rtlCol="0">
            <a:spAutoFit/>
          </a:bodyPr>
          <a:lstStyle/>
          <a:p>
            <a:pPr algn="ctr"/>
            <a:r>
              <a:rPr lang="zh-CN" altLang="en-US" sz="3500" b="1" dirty="0">
                <a:solidFill>
                  <a:prstClr val="black">
                    <a:lumMod val="75000"/>
                    <a:lumOff val="25000"/>
                  </a:prstClr>
                </a:solidFill>
                <a:latin typeface="微软雅黑" pitchFamily="34" charset="-122"/>
                <a:ea typeface="微软雅黑" pitchFamily="34" charset="-122"/>
              </a:rPr>
              <a:t>单击</a:t>
            </a:r>
            <a:endParaRPr lang="en-US" altLang="zh-CN" sz="3500" b="1" dirty="0">
              <a:solidFill>
                <a:prstClr val="black">
                  <a:lumMod val="75000"/>
                  <a:lumOff val="25000"/>
                </a:prstClr>
              </a:solidFill>
              <a:latin typeface="微软雅黑" pitchFamily="34" charset="-122"/>
              <a:ea typeface="微软雅黑" pitchFamily="34" charset="-122"/>
            </a:endParaRPr>
          </a:p>
          <a:p>
            <a:pPr algn="ctr"/>
            <a:r>
              <a:rPr lang="zh-CN" altLang="en-US" sz="3500" b="1" dirty="0">
                <a:solidFill>
                  <a:prstClr val="black">
                    <a:lumMod val="75000"/>
                    <a:lumOff val="25000"/>
                  </a:prstClr>
                </a:solidFill>
                <a:latin typeface="微软雅黑" pitchFamily="34" charset="-122"/>
                <a:ea typeface="微软雅黑" pitchFamily="34" charset="-122"/>
              </a:rPr>
              <a:t>添加</a:t>
            </a:r>
          </a:p>
        </p:txBody>
      </p:sp>
      <p:sp>
        <p:nvSpPr>
          <p:cNvPr id="18" name="Text Box 40"/>
          <p:cNvSpPr txBox="1">
            <a:spLocks noChangeArrowheads="1"/>
          </p:cNvSpPr>
          <p:nvPr/>
        </p:nvSpPr>
        <p:spPr bwMode="gray">
          <a:xfrm>
            <a:off x="290126" y="4287013"/>
            <a:ext cx="3255336" cy="609398"/>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p:txBody>
      </p:sp>
      <p:sp>
        <p:nvSpPr>
          <p:cNvPr id="19" name="Rectangle 11"/>
          <p:cNvSpPr>
            <a:spLocks noChangeArrowheads="1"/>
          </p:cNvSpPr>
          <p:nvPr/>
        </p:nvSpPr>
        <p:spPr bwMode="gray">
          <a:xfrm>
            <a:off x="364146" y="3910144"/>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prstClr val="black">
                    <a:lumMod val="75000"/>
                    <a:lumOff val="25000"/>
                  </a:prstClr>
                </a:solidFill>
                <a:latin typeface="微软雅黑" pitchFamily="34" charset="-122"/>
                <a:ea typeface="微软雅黑" pitchFamily="34" charset="-122"/>
              </a:rPr>
              <a:t>单击此处输入小标题</a:t>
            </a:r>
          </a:p>
        </p:txBody>
      </p:sp>
      <p:sp>
        <p:nvSpPr>
          <p:cNvPr id="20" name="Text Box 40"/>
          <p:cNvSpPr txBox="1">
            <a:spLocks noChangeArrowheads="1"/>
          </p:cNvSpPr>
          <p:nvPr/>
        </p:nvSpPr>
        <p:spPr bwMode="gray">
          <a:xfrm>
            <a:off x="5592464" y="1076412"/>
            <a:ext cx="3255336" cy="609398"/>
          </a:xfrm>
          <a:prstGeom prst="rect">
            <a:avLst/>
          </a:prstGeom>
          <a:noFill/>
          <a:ln w="9525">
            <a:noFill/>
            <a:miter lim="800000"/>
            <a:headEnd/>
            <a:tailEnd/>
          </a:ln>
        </p:spPr>
        <p:txBody>
          <a:bodyPr wrap="square">
            <a:spAutoFit/>
          </a:bodyPr>
          <a:lstStyle/>
          <a:p>
            <a:pPr algn="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gn="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p:txBody>
      </p:sp>
      <p:sp>
        <p:nvSpPr>
          <p:cNvPr id="21" name="Rectangle 11"/>
          <p:cNvSpPr>
            <a:spLocks noChangeArrowheads="1"/>
          </p:cNvSpPr>
          <p:nvPr/>
        </p:nvSpPr>
        <p:spPr bwMode="gray">
          <a:xfrm>
            <a:off x="6228185" y="699543"/>
            <a:ext cx="2500330" cy="358775"/>
          </a:xfrm>
          <a:prstGeom prst="rect">
            <a:avLst/>
          </a:prstGeom>
          <a:noFill/>
          <a:ln>
            <a:noFill/>
          </a:ln>
          <a:extLst/>
        </p:spPr>
        <p:txBody>
          <a:bodyPr lIns="0" tIns="0" rIns="0" bIns="0" anchor="ctr"/>
          <a:lstStyle/>
          <a:p>
            <a:pPr algn="r">
              <a:lnSpc>
                <a:spcPct val="120000"/>
              </a:lnSpc>
              <a:defRPr/>
            </a:pPr>
            <a:r>
              <a:rPr lang="zh-CN" altLang="en-US" sz="2000" b="1" kern="0" dirty="0">
                <a:solidFill>
                  <a:prstClr val="black">
                    <a:lumMod val="75000"/>
                    <a:lumOff val="25000"/>
                  </a:prst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224650572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
                                        <p:tgtEl>
                                          <p:spTgt spid="10"/>
                                        </p:tgtEl>
                                      </p:cBhvr>
                                    </p:animEffect>
                                  </p:childTnLst>
                                </p:cTn>
                              </p:par>
                            </p:childTnLst>
                          </p:cTn>
                        </p:par>
                        <p:par>
                          <p:cTn id="8" fill="hold">
                            <p:stCondLst>
                              <p:cond delay="1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
                                        <p:tgtEl>
                                          <p:spTgt spid="11"/>
                                        </p:tgtEl>
                                      </p:cBhvr>
                                    </p:animEffect>
                                  </p:childTnLst>
                                </p:cTn>
                              </p:par>
                            </p:childTnLst>
                          </p:cTn>
                        </p:par>
                        <p:par>
                          <p:cTn id="12" fill="hold">
                            <p:stCondLst>
                              <p:cond delay="2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100"/>
                                        <p:tgtEl>
                                          <p:spTgt spid="14"/>
                                        </p:tgtEl>
                                      </p:cBhvr>
                                    </p:animEffect>
                                  </p:childTnLst>
                                </p:cTn>
                              </p:par>
                            </p:childTnLst>
                          </p:cTn>
                        </p:par>
                        <p:par>
                          <p:cTn id="16" fill="hold">
                            <p:stCondLst>
                              <p:cond delay="30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
                                        <p:tgtEl>
                                          <p:spTgt spid="13"/>
                                        </p:tgtEl>
                                      </p:cBhvr>
                                    </p:animEffect>
                                  </p:childTnLst>
                                </p:cTn>
                              </p:par>
                            </p:childTnLst>
                          </p:cTn>
                        </p:par>
                        <p:par>
                          <p:cTn id="20" fill="hold">
                            <p:stCondLst>
                              <p:cond delay="4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100"/>
                                        <p:tgtEl>
                                          <p:spTgt spid="12"/>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100"/>
                                        <p:tgtEl>
                                          <p:spTgt spid="15"/>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100"/>
                                        <p:tgtEl>
                                          <p:spTgt spid="7"/>
                                        </p:tgtEl>
                                      </p:cBhvr>
                                    </p:animEffect>
                                  </p:childTnLst>
                                </p:cTn>
                              </p:par>
                            </p:childTnLst>
                          </p:cTn>
                        </p:par>
                        <p:par>
                          <p:cTn id="32" fill="hold">
                            <p:stCondLst>
                              <p:cond delay="700"/>
                            </p:stCondLst>
                            <p:childTnLst>
                              <p:par>
                                <p:cTn id="33" presetID="22" presetClass="entr" presetSubtype="2"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right)">
                                      <p:cBhvr>
                                        <p:cTn id="35" dur="100"/>
                                        <p:tgtEl>
                                          <p:spTgt spid="6"/>
                                        </p:tgtEl>
                                      </p:cBhvr>
                                    </p:animEffect>
                                  </p:childTnLst>
                                </p:cTn>
                              </p:par>
                            </p:childTnLst>
                          </p:cTn>
                        </p:par>
                        <p:par>
                          <p:cTn id="36" fill="hold">
                            <p:stCondLst>
                              <p:cond delay="8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100"/>
                                        <p:tgtEl>
                                          <p:spTgt spid="8"/>
                                        </p:tgtEl>
                                      </p:cBhvr>
                                    </p:animEffect>
                                  </p:childTnLst>
                                </p:cTn>
                              </p:par>
                            </p:childTnLst>
                          </p:cTn>
                        </p:par>
                        <p:par>
                          <p:cTn id="40" fill="hold">
                            <p:stCondLst>
                              <p:cond delay="90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100"/>
                                        <p:tgtEl>
                                          <p:spTgt spid="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00"/>
                                        <p:tgtEl>
                                          <p:spTgt spid="9"/>
                                        </p:tgtEl>
                                      </p:cBhvr>
                                    </p:animEffect>
                                  </p:childTnLst>
                                </p:cTn>
                              </p:par>
                            </p:childTnLst>
                          </p:cTn>
                        </p:par>
                        <p:par>
                          <p:cTn id="48" fill="hold">
                            <p:stCondLst>
                              <p:cond delay="1100"/>
                            </p:stCondLst>
                            <p:childTnLst>
                              <p:par>
                                <p:cTn id="49" presetID="10"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300"/>
                                        <p:tgtEl>
                                          <p:spTgt spid="3"/>
                                        </p:tgtEl>
                                      </p:cBhvr>
                                    </p:animEffect>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300"/>
                                        <p:tgtEl>
                                          <p:spTgt spid="4"/>
                                        </p:tgtEl>
                                      </p:cBhvr>
                                    </p:animEffect>
                                  </p:childTnLst>
                                </p:cTn>
                              </p:par>
                            </p:childTnLst>
                          </p:cTn>
                        </p:par>
                        <p:par>
                          <p:cTn id="55" fill="hold">
                            <p:stCondLst>
                              <p:cond delay="1400"/>
                            </p:stCondLst>
                            <p:childTnLst>
                              <p:par>
                                <p:cTn id="56" presetID="10"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childTnLst>
                          </p:cTn>
                        </p:par>
                        <p:par>
                          <p:cTn id="62" fill="hold">
                            <p:stCondLst>
                              <p:cond delay="19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9"/>
                                        </p:tgtEl>
                                        <p:attrNameLst>
                                          <p:attrName>ppt_y</p:attrName>
                                        </p:attrNameLst>
                                      </p:cBhvr>
                                      <p:tavLst>
                                        <p:tav tm="0">
                                          <p:val>
                                            <p:strVal val="#ppt_y"/>
                                          </p:val>
                                        </p:tav>
                                        <p:tav tm="100000">
                                          <p:val>
                                            <p:strVal val="#ppt_y"/>
                                          </p:val>
                                        </p:tav>
                                      </p:tavLst>
                                    </p:anim>
                                    <p:anim calcmode="lin" valueType="num">
                                      <p:cBhvr>
                                        <p:cTn id="6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9"/>
                                        </p:tgtEl>
                                      </p:cBhvr>
                                    </p:animEffect>
                                  </p:childTnLst>
                                </p:cTn>
                              </p:par>
                            </p:childTnLst>
                          </p:cTn>
                        </p:par>
                        <p:par>
                          <p:cTn id="70" fill="hold">
                            <p:stCondLst>
                              <p:cond delay="280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750"/>
                                        <p:tgtEl>
                                          <p:spTgt spid="18"/>
                                        </p:tgtEl>
                                      </p:cBhvr>
                                    </p:animEffect>
                                    <p:anim calcmode="lin" valueType="num">
                                      <p:cBhvr>
                                        <p:cTn id="74" dur="750" fill="hold"/>
                                        <p:tgtEl>
                                          <p:spTgt spid="18"/>
                                        </p:tgtEl>
                                        <p:attrNameLst>
                                          <p:attrName>ppt_x</p:attrName>
                                        </p:attrNameLst>
                                      </p:cBhvr>
                                      <p:tavLst>
                                        <p:tav tm="0">
                                          <p:val>
                                            <p:strVal val="#ppt_x"/>
                                          </p:val>
                                        </p:tav>
                                        <p:tav tm="100000">
                                          <p:val>
                                            <p:strVal val="#ppt_x"/>
                                          </p:val>
                                        </p:tav>
                                      </p:tavLst>
                                    </p:anim>
                                    <p:anim calcmode="lin" valueType="num">
                                      <p:cBhvr>
                                        <p:cTn id="75" dur="7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1"/>
                                        </p:tgtEl>
                                        <p:attrNameLst>
                                          <p:attrName>ppt_y</p:attrName>
                                        </p:attrNameLst>
                                      </p:cBhvr>
                                      <p:tavLst>
                                        <p:tav tm="0">
                                          <p:val>
                                            <p:strVal val="#ppt_y"/>
                                          </p:val>
                                        </p:tav>
                                        <p:tav tm="100000">
                                          <p:val>
                                            <p:strVal val="#ppt_y"/>
                                          </p:val>
                                        </p:tav>
                                      </p:tavLst>
                                    </p:anim>
                                    <p:anim calcmode="lin" valueType="num">
                                      <p:cBhvr>
                                        <p:cTn id="8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1"/>
                                        </p:tgtEl>
                                      </p:cBhvr>
                                    </p:animEffect>
                                  </p:childTnLst>
                                </p:cTn>
                              </p:par>
                            </p:childTnLst>
                          </p:cTn>
                        </p:par>
                        <p:par>
                          <p:cTn id="84" fill="hold">
                            <p:stCondLst>
                              <p:cond delay="4450"/>
                            </p:stCondLst>
                            <p:childTnLst>
                              <p:par>
                                <p:cTn id="85" presetID="42"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750"/>
                                        <p:tgtEl>
                                          <p:spTgt spid="20"/>
                                        </p:tgtEl>
                                      </p:cBhvr>
                                    </p:animEffect>
                                    <p:anim calcmode="lin" valueType="num">
                                      <p:cBhvr>
                                        <p:cTn id="88" dur="750" fill="hold"/>
                                        <p:tgtEl>
                                          <p:spTgt spid="20"/>
                                        </p:tgtEl>
                                        <p:attrNameLst>
                                          <p:attrName>ppt_x</p:attrName>
                                        </p:attrNameLst>
                                      </p:cBhvr>
                                      <p:tavLst>
                                        <p:tav tm="0">
                                          <p:val>
                                            <p:strVal val="#ppt_x"/>
                                          </p:val>
                                        </p:tav>
                                        <p:tav tm="100000">
                                          <p:val>
                                            <p:strVal val="#ppt_x"/>
                                          </p:val>
                                        </p:tav>
                                      </p:tavLst>
                                    </p:anim>
                                    <p:anim calcmode="lin" valueType="num">
                                      <p:cBhvr>
                                        <p:cTn id="89"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组合 1"/>
          <p:cNvGrpSpPr/>
          <p:nvPr/>
        </p:nvGrpSpPr>
        <p:grpSpPr>
          <a:xfrm>
            <a:off x="3323335" y="861252"/>
            <a:ext cx="2497335" cy="936500"/>
            <a:chOff x="3323332" y="1398063"/>
            <a:chExt cx="2497335" cy="1248667"/>
          </a:xfrm>
        </p:grpSpPr>
        <p:sp>
          <p:nvSpPr>
            <p:cNvPr id="4" name="任意多边形 3"/>
            <p:cNvSpPr/>
            <p:nvPr/>
          </p:nvSpPr>
          <p:spPr>
            <a:xfrm>
              <a:off x="3323332" y="1398063"/>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zh-CN" altLang="en-US" sz="1400" kern="0" dirty="0">
                <a:solidFill>
                  <a:srgbClr val="F9F9F9"/>
                </a:solidFill>
                <a:latin typeface="微软雅黑" pitchFamily="34" charset="-122"/>
                <a:ea typeface="微软雅黑" pitchFamily="34" charset="-122"/>
              </a:endParaRPr>
            </a:p>
          </p:txBody>
        </p:sp>
        <p:sp>
          <p:nvSpPr>
            <p:cNvPr id="5" name="任意多边形 4"/>
            <p:cNvSpPr/>
            <p:nvPr/>
          </p:nvSpPr>
          <p:spPr>
            <a:xfrm>
              <a:off x="3348732" y="1417111"/>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r>
                <a:rPr lang="zh-CN" altLang="en-US" sz="3600" b="1" kern="0" dirty="0">
                  <a:solidFill>
                    <a:srgbClr val="F9F9F9"/>
                  </a:solidFill>
                  <a:latin typeface="微软雅黑" pitchFamily="34" charset="-122"/>
                  <a:ea typeface="微软雅黑" pitchFamily="34" charset="-122"/>
                </a:rPr>
                <a:t>文本</a:t>
              </a:r>
            </a:p>
          </p:txBody>
        </p:sp>
      </p:grpSp>
      <p:grpSp>
        <p:nvGrpSpPr>
          <p:cNvPr id="6" name="组合 1"/>
          <p:cNvGrpSpPr/>
          <p:nvPr/>
        </p:nvGrpSpPr>
        <p:grpSpPr>
          <a:xfrm>
            <a:off x="3323335" y="3723879"/>
            <a:ext cx="2497335" cy="936500"/>
            <a:chOff x="3323332" y="1398063"/>
            <a:chExt cx="2497335" cy="1248667"/>
          </a:xfrm>
        </p:grpSpPr>
        <p:sp>
          <p:nvSpPr>
            <p:cNvPr id="7" name="任意多边形 6"/>
            <p:cNvSpPr/>
            <p:nvPr/>
          </p:nvSpPr>
          <p:spPr>
            <a:xfrm>
              <a:off x="3323332" y="1398063"/>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endParaRPr lang="zh-CN" altLang="en-US" sz="3600" b="1" kern="0" dirty="0">
                <a:solidFill>
                  <a:srgbClr val="F9F9F9"/>
                </a:solidFill>
                <a:latin typeface="微软雅黑" pitchFamily="34" charset="-122"/>
                <a:ea typeface="微软雅黑" pitchFamily="34" charset="-122"/>
              </a:endParaRPr>
            </a:p>
          </p:txBody>
        </p:sp>
        <p:sp>
          <p:nvSpPr>
            <p:cNvPr id="8" name="任意多边形 7"/>
            <p:cNvSpPr/>
            <p:nvPr/>
          </p:nvSpPr>
          <p:spPr>
            <a:xfrm>
              <a:off x="3348732" y="1417111"/>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r>
                <a:rPr lang="zh-CN" altLang="en-US" sz="3600" b="1" kern="0">
                  <a:solidFill>
                    <a:srgbClr val="F9F9F9"/>
                  </a:solidFill>
                  <a:latin typeface="微软雅黑" pitchFamily="34" charset="-122"/>
                  <a:ea typeface="微软雅黑" pitchFamily="34" charset="-122"/>
                </a:rPr>
                <a:t>文本</a:t>
              </a:r>
            </a:p>
          </p:txBody>
        </p:sp>
      </p:grpSp>
      <p:grpSp>
        <p:nvGrpSpPr>
          <p:cNvPr id="9" name="组合 1"/>
          <p:cNvGrpSpPr/>
          <p:nvPr/>
        </p:nvGrpSpPr>
        <p:grpSpPr>
          <a:xfrm>
            <a:off x="1763689" y="2211711"/>
            <a:ext cx="2497335" cy="936500"/>
            <a:chOff x="3323332" y="1398063"/>
            <a:chExt cx="2497335" cy="1248667"/>
          </a:xfrm>
        </p:grpSpPr>
        <p:sp>
          <p:nvSpPr>
            <p:cNvPr id="10" name="任意多边形 9"/>
            <p:cNvSpPr/>
            <p:nvPr/>
          </p:nvSpPr>
          <p:spPr>
            <a:xfrm>
              <a:off x="3323332" y="1398063"/>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endParaRPr lang="zh-CN" altLang="en-US" sz="3600" b="1" kern="0" dirty="0">
                <a:solidFill>
                  <a:srgbClr val="F9F9F9"/>
                </a:solidFill>
                <a:latin typeface="微软雅黑" pitchFamily="34" charset="-122"/>
                <a:ea typeface="微软雅黑" pitchFamily="34" charset="-122"/>
              </a:endParaRPr>
            </a:p>
          </p:txBody>
        </p:sp>
        <p:sp>
          <p:nvSpPr>
            <p:cNvPr id="11" name="任意多边形 10"/>
            <p:cNvSpPr/>
            <p:nvPr/>
          </p:nvSpPr>
          <p:spPr>
            <a:xfrm>
              <a:off x="3348732" y="1417111"/>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r>
                <a:rPr lang="zh-CN" altLang="en-US" sz="3600" b="1" kern="0">
                  <a:solidFill>
                    <a:srgbClr val="F9F9F9"/>
                  </a:solidFill>
                  <a:latin typeface="微软雅黑" pitchFamily="34" charset="-122"/>
                  <a:ea typeface="微软雅黑" pitchFamily="34" charset="-122"/>
                </a:rPr>
                <a:t>文本</a:t>
              </a:r>
            </a:p>
          </p:txBody>
        </p:sp>
      </p:grpSp>
      <p:grpSp>
        <p:nvGrpSpPr>
          <p:cNvPr id="12" name="组合 1"/>
          <p:cNvGrpSpPr/>
          <p:nvPr/>
        </p:nvGrpSpPr>
        <p:grpSpPr>
          <a:xfrm>
            <a:off x="5148065" y="2211711"/>
            <a:ext cx="2497335" cy="936500"/>
            <a:chOff x="3323332" y="1398063"/>
            <a:chExt cx="2497335" cy="1248667"/>
          </a:xfrm>
        </p:grpSpPr>
        <p:sp>
          <p:nvSpPr>
            <p:cNvPr id="13" name="任意多边形 12"/>
            <p:cNvSpPr/>
            <p:nvPr/>
          </p:nvSpPr>
          <p:spPr>
            <a:xfrm>
              <a:off x="3323332" y="1398063"/>
              <a:ext cx="2497335" cy="12486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endParaRPr lang="zh-CN" altLang="en-US" sz="3600" b="1" kern="0" dirty="0">
                <a:solidFill>
                  <a:srgbClr val="F9F9F9"/>
                </a:solidFill>
                <a:latin typeface="微软雅黑" pitchFamily="34" charset="-122"/>
                <a:ea typeface="微软雅黑" pitchFamily="34" charset="-122"/>
              </a:endParaRPr>
            </a:p>
          </p:txBody>
        </p:sp>
        <p:sp>
          <p:nvSpPr>
            <p:cNvPr id="14" name="任意多边形 13"/>
            <p:cNvSpPr/>
            <p:nvPr/>
          </p:nvSpPr>
          <p:spPr>
            <a:xfrm>
              <a:off x="3348732" y="1417111"/>
              <a:ext cx="2446535" cy="1210567"/>
            </a:xfrm>
            <a:custGeom>
              <a:avLst/>
              <a:gdLst>
                <a:gd name="connsiteX0" fmla="*/ 0 w 2497335"/>
                <a:gd name="connsiteY0" fmla="*/ 208115 h 1248667"/>
                <a:gd name="connsiteX1" fmla="*/ 208115 w 2497335"/>
                <a:gd name="connsiteY1" fmla="*/ 0 h 1248667"/>
                <a:gd name="connsiteX2" fmla="*/ 2289220 w 2497335"/>
                <a:gd name="connsiteY2" fmla="*/ 0 h 1248667"/>
                <a:gd name="connsiteX3" fmla="*/ 2497335 w 2497335"/>
                <a:gd name="connsiteY3" fmla="*/ 208115 h 1248667"/>
                <a:gd name="connsiteX4" fmla="*/ 2497335 w 2497335"/>
                <a:gd name="connsiteY4" fmla="*/ 1040552 h 1248667"/>
                <a:gd name="connsiteX5" fmla="*/ 2289220 w 2497335"/>
                <a:gd name="connsiteY5" fmla="*/ 1248667 h 1248667"/>
                <a:gd name="connsiteX6" fmla="*/ 208115 w 2497335"/>
                <a:gd name="connsiteY6" fmla="*/ 1248667 h 1248667"/>
                <a:gd name="connsiteX7" fmla="*/ 0 w 2497335"/>
                <a:gd name="connsiteY7" fmla="*/ 1040552 h 1248667"/>
                <a:gd name="connsiteX8" fmla="*/ 0 w 2497335"/>
                <a:gd name="connsiteY8" fmla="*/ 208115 h 124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335" h="1248667">
                  <a:moveTo>
                    <a:pt x="0" y="208115"/>
                  </a:moveTo>
                  <a:cubicBezTo>
                    <a:pt x="0" y="93176"/>
                    <a:pt x="93176" y="0"/>
                    <a:pt x="208115" y="0"/>
                  </a:cubicBezTo>
                  <a:lnTo>
                    <a:pt x="2289220" y="0"/>
                  </a:lnTo>
                  <a:cubicBezTo>
                    <a:pt x="2404159" y="0"/>
                    <a:pt x="2497335" y="93176"/>
                    <a:pt x="2497335" y="208115"/>
                  </a:cubicBezTo>
                  <a:lnTo>
                    <a:pt x="2497335" y="1040552"/>
                  </a:lnTo>
                  <a:cubicBezTo>
                    <a:pt x="2497335" y="1155491"/>
                    <a:pt x="2404159" y="1248667"/>
                    <a:pt x="2289220" y="1248667"/>
                  </a:cubicBezTo>
                  <a:lnTo>
                    <a:pt x="208115" y="1248667"/>
                  </a:lnTo>
                  <a:cubicBezTo>
                    <a:pt x="93176" y="1248667"/>
                    <a:pt x="0" y="1155491"/>
                    <a:pt x="0" y="1040552"/>
                  </a:cubicBezTo>
                  <a:lnTo>
                    <a:pt x="0" y="208115"/>
                  </a:lnTo>
                  <a:close/>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gn="ctr">
                <a:lnSpc>
                  <a:spcPct val="120000"/>
                </a:lnSpc>
              </a:pPr>
              <a:r>
                <a:rPr lang="zh-CN" altLang="en-US" sz="3600" b="1" kern="0">
                  <a:solidFill>
                    <a:srgbClr val="F9F9F9"/>
                  </a:solidFill>
                  <a:latin typeface="微软雅黑" pitchFamily="34" charset="-122"/>
                  <a:ea typeface="微软雅黑" pitchFamily="34" charset="-122"/>
                </a:rPr>
                <a:t>文本</a:t>
              </a:r>
            </a:p>
          </p:txBody>
        </p:sp>
      </p:grpSp>
      <p:sp>
        <p:nvSpPr>
          <p:cNvPr id="15" name="TextBox 14"/>
          <p:cNvSpPr txBox="1"/>
          <p:nvPr/>
        </p:nvSpPr>
        <p:spPr>
          <a:xfrm>
            <a:off x="6228185" y="1024985"/>
            <a:ext cx="1656184" cy="738664"/>
          </a:xfrm>
          <a:prstGeom prst="rect">
            <a:avLst/>
          </a:prstGeom>
          <a:noFill/>
        </p:spPr>
        <p:txBody>
          <a:bodyPr wrap="square" rtlCol="0">
            <a:spAutoFit/>
          </a:bodyPr>
          <a:lstStyle/>
          <a:p>
            <a:r>
              <a:rPr lang="zh-CN" altLang="en-US" sz="1400" kern="0" dirty="0">
                <a:solidFill>
                  <a:prstClr val="black"/>
                </a:solidFill>
                <a:latin typeface="微软雅黑" pitchFamily="34" charset="-122"/>
                <a:ea typeface="微软雅黑" pitchFamily="34" charset="-122"/>
              </a:rPr>
              <a:t>添加标题</a:t>
            </a:r>
            <a:r>
              <a:rPr lang="en-US" altLang="zh-CN" sz="1400" kern="0" dirty="0">
                <a:solidFill>
                  <a:prstClr val="black"/>
                </a:solidFill>
                <a:latin typeface="微软雅黑" pitchFamily="34" charset="-122"/>
                <a:ea typeface="微软雅黑" pitchFamily="34" charset="-122"/>
              </a:rPr>
              <a:t>1
</a:t>
            </a:r>
            <a:r>
              <a:rPr lang="zh-CN" altLang="en-US" sz="1400" kern="0" dirty="0">
                <a:solidFill>
                  <a:prstClr val="black"/>
                </a:solidFill>
                <a:latin typeface="微软雅黑" pitchFamily="34" charset="-122"/>
                <a:ea typeface="微软雅黑" pitchFamily="34" charset="-122"/>
              </a:rPr>
              <a:t>此处添加文本
此处添加文本</a:t>
            </a:r>
          </a:p>
        </p:txBody>
      </p:sp>
      <p:sp>
        <p:nvSpPr>
          <p:cNvPr id="16" name="TextBox 15"/>
          <p:cNvSpPr txBox="1"/>
          <p:nvPr/>
        </p:nvSpPr>
        <p:spPr>
          <a:xfrm>
            <a:off x="6205959" y="3742165"/>
            <a:ext cx="1656184" cy="738664"/>
          </a:xfrm>
          <a:prstGeom prst="rect">
            <a:avLst/>
          </a:prstGeom>
          <a:noFill/>
        </p:spPr>
        <p:txBody>
          <a:bodyPr wrap="square" rtlCol="0">
            <a:spAutoFit/>
          </a:bodyPr>
          <a:lstStyle/>
          <a:p>
            <a:r>
              <a:rPr lang="zh-CN" altLang="en-US" sz="1400" kern="0" dirty="0">
                <a:solidFill>
                  <a:prstClr val="black"/>
                </a:solidFill>
                <a:latin typeface="微软雅黑" pitchFamily="34" charset="-122"/>
                <a:ea typeface="微软雅黑" pitchFamily="34" charset="-122"/>
              </a:rPr>
              <a:t>添加标题</a:t>
            </a:r>
            <a:r>
              <a:rPr lang="en-US" altLang="zh-CN" sz="1400" kern="0" dirty="0">
                <a:solidFill>
                  <a:prstClr val="black"/>
                </a:solidFill>
                <a:latin typeface="微软雅黑" pitchFamily="34" charset="-122"/>
                <a:ea typeface="微软雅黑" pitchFamily="34" charset="-122"/>
              </a:rPr>
              <a:t>1
</a:t>
            </a:r>
            <a:r>
              <a:rPr lang="zh-CN" altLang="en-US" sz="1400" kern="0" dirty="0">
                <a:solidFill>
                  <a:prstClr val="black"/>
                </a:solidFill>
                <a:latin typeface="微软雅黑" pitchFamily="34" charset="-122"/>
                <a:ea typeface="微软雅黑" pitchFamily="34" charset="-122"/>
              </a:rPr>
              <a:t>此处添加文本
此处添加文本</a:t>
            </a:r>
          </a:p>
        </p:txBody>
      </p:sp>
      <p:sp>
        <p:nvSpPr>
          <p:cNvPr id="17" name="TextBox 16"/>
          <p:cNvSpPr txBox="1"/>
          <p:nvPr/>
        </p:nvSpPr>
        <p:spPr>
          <a:xfrm>
            <a:off x="1115616" y="3723878"/>
            <a:ext cx="1656184" cy="738664"/>
          </a:xfrm>
          <a:prstGeom prst="rect">
            <a:avLst/>
          </a:prstGeom>
          <a:noFill/>
        </p:spPr>
        <p:txBody>
          <a:bodyPr wrap="square" rtlCol="0">
            <a:spAutoFit/>
          </a:bodyPr>
          <a:lstStyle/>
          <a:p>
            <a:pPr algn="r"/>
            <a:r>
              <a:rPr lang="zh-CN" altLang="en-US" sz="1400" kern="0" dirty="0">
                <a:solidFill>
                  <a:prstClr val="black"/>
                </a:solidFill>
                <a:latin typeface="微软雅黑" pitchFamily="34" charset="-122"/>
                <a:ea typeface="微软雅黑" pitchFamily="34" charset="-122"/>
              </a:rPr>
              <a:t>添加标题</a:t>
            </a:r>
            <a:r>
              <a:rPr lang="en-US" altLang="zh-CN" sz="1400" kern="0" dirty="0">
                <a:solidFill>
                  <a:prstClr val="black"/>
                </a:solidFill>
                <a:latin typeface="微软雅黑" pitchFamily="34" charset="-122"/>
                <a:ea typeface="微软雅黑" pitchFamily="34" charset="-122"/>
              </a:rPr>
              <a:t>1
</a:t>
            </a:r>
            <a:r>
              <a:rPr lang="zh-CN" altLang="en-US" sz="1400" kern="0" dirty="0">
                <a:solidFill>
                  <a:prstClr val="black"/>
                </a:solidFill>
                <a:latin typeface="微软雅黑" pitchFamily="34" charset="-122"/>
                <a:ea typeface="微软雅黑" pitchFamily="34" charset="-122"/>
              </a:rPr>
              <a:t>此处添加文本
此处添加文本</a:t>
            </a:r>
          </a:p>
        </p:txBody>
      </p:sp>
      <p:sp>
        <p:nvSpPr>
          <p:cNvPr id="18" name="TextBox 17"/>
          <p:cNvSpPr txBox="1"/>
          <p:nvPr/>
        </p:nvSpPr>
        <p:spPr>
          <a:xfrm>
            <a:off x="979248" y="1069595"/>
            <a:ext cx="1656184" cy="738664"/>
          </a:xfrm>
          <a:prstGeom prst="rect">
            <a:avLst/>
          </a:prstGeom>
          <a:noFill/>
        </p:spPr>
        <p:txBody>
          <a:bodyPr wrap="square" rtlCol="0">
            <a:spAutoFit/>
          </a:bodyPr>
          <a:lstStyle/>
          <a:p>
            <a:pPr algn="r"/>
            <a:r>
              <a:rPr lang="zh-CN" altLang="en-US" sz="1400" kern="0" dirty="0">
                <a:solidFill>
                  <a:prstClr val="black"/>
                </a:solidFill>
                <a:latin typeface="微软雅黑" pitchFamily="34" charset="-122"/>
                <a:ea typeface="微软雅黑" pitchFamily="34" charset="-122"/>
              </a:rPr>
              <a:t>添加标题</a:t>
            </a:r>
            <a:r>
              <a:rPr lang="en-US" altLang="zh-CN" sz="1400" kern="0" dirty="0">
                <a:solidFill>
                  <a:prstClr val="black"/>
                </a:solidFill>
                <a:latin typeface="微软雅黑" pitchFamily="34" charset="-122"/>
                <a:ea typeface="微软雅黑" pitchFamily="34" charset="-122"/>
              </a:rPr>
              <a:t>1
</a:t>
            </a:r>
            <a:r>
              <a:rPr lang="zh-CN" altLang="en-US" sz="1400" kern="0" dirty="0">
                <a:solidFill>
                  <a:prstClr val="black"/>
                </a:solidFill>
                <a:latin typeface="微软雅黑" pitchFamily="34" charset="-122"/>
                <a:ea typeface="微软雅黑" pitchFamily="34" charset="-122"/>
              </a:rPr>
              <a:t>此处添加文本
此处添加文本</a:t>
            </a:r>
          </a:p>
        </p:txBody>
      </p:sp>
    </p:spTree>
    <p:extLst>
      <p:ext uri="{BB962C8B-B14F-4D97-AF65-F5344CB8AC3E}">
        <p14:creationId xmlns:p14="http://schemas.microsoft.com/office/powerpoint/2010/main" val="25732312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ppt_y</p:attrName>
                                        </p:attrNameLst>
                                      </p:cBhvr>
                                      <p:tavLst>
                                        <p:tav tm="0">
                                          <p:val>
                                            <p:strVal val="#ppt_y+#ppt_h*1.125000"/>
                                          </p:val>
                                        </p:tav>
                                        <p:tav tm="100000">
                                          <p:val>
                                            <p:strVal val="#ppt_y"/>
                                          </p:val>
                                        </p:tav>
                                      </p:tavLst>
                                    </p:anim>
                                    <p:animEffect transition="in" filter="wipe(up)">
                                      <p:cBhvr>
                                        <p:cTn id="24" dur="500"/>
                                        <p:tgtEl>
                                          <p:spTgt spid="15"/>
                                        </p:tgtEl>
                                      </p:cBhvr>
                                    </p:animEffect>
                                  </p:childTnLst>
                                </p:cTn>
                              </p:par>
                              <p:par>
                                <p:cTn id="25" presetID="12" presetClass="entr" presetSubtype="4" fill="hold" grpId="0" nodeType="with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ppt_y</p:attrName>
                                        </p:attrNameLst>
                                      </p:cBhvr>
                                      <p:tavLst>
                                        <p:tav tm="0">
                                          <p:val>
                                            <p:strVal val="#ppt_y+#ppt_h*1.125000"/>
                                          </p:val>
                                        </p:tav>
                                        <p:tav tm="100000">
                                          <p:val>
                                            <p:strVal val="#ppt_y"/>
                                          </p:val>
                                        </p:tav>
                                      </p:tavLst>
                                    </p:anim>
                                    <p:animEffect transition="in" filter="wipe(up)">
                                      <p:cBhvr>
                                        <p:cTn id="28" dur="500"/>
                                        <p:tgtEl>
                                          <p:spTgt spid="18"/>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par>
                                <p:cTn id="33" presetID="12" presetClass="entr" presetSubtype="4" fill="hold" grpId="0" nodeType="with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ppt_y</p:attrName>
                                        </p:attrNameLst>
                                      </p:cBhvr>
                                      <p:tavLst>
                                        <p:tav tm="0">
                                          <p:val>
                                            <p:strVal val="#ppt_y+#ppt_h*1.125000"/>
                                          </p:val>
                                        </p:tav>
                                        <p:tav tm="100000">
                                          <p:val>
                                            <p:strVal val="#ppt_y"/>
                                          </p:val>
                                        </p:tav>
                                      </p:tavLst>
                                    </p:anim>
                                    <p:animEffect transition="in" filter="wipe(up)">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Group 12"/>
          <p:cNvGrpSpPr>
            <a:grpSpLocks/>
          </p:cNvGrpSpPr>
          <p:nvPr/>
        </p:nvGrpSpPr>
        <p:grpSpPr bwMode="auto">
          <a:xfrm>
            <a:off x="1114623" y="1852763"/>
            <a:ext cx="2305050" cy="2879725"/>
            <a:chOff x="0" y="0"/>
            <a:chExt cx="1452" cy="1814"/>
          </a:xfrm>
        </p:grpSpPr>
        <p:sp>
          <p:nvSpPr>
            <p:cNvPr id="4" name="Rectangle 13"/>
            <p:cNvSpPr>
              <a:spLocks noChangeArrowheads="1"/>
            </p:cNvSpPr>
            <p:nvPr/>
          </p:nvSpPr>
          <p:spPr bwMode="auto">
            <a:xfrm rot="10800000">
              <a:off x="0" y="181"/>
              <a:ext cx="1452" cy="1633"/>
            </a:xfrm>
            <a:prstGeom prst="rect">
              <a:avLst/>
            </a:prstGeom>
            <a:gradFill rotWithShape="1">
              <a:gsLst>
                <a:gs pos="0">
                  <a:srgbClr val="DDDDDD"/>
                </a:gs>
                <a:gs pos="100000">
                  <a:schemeClr val="bg1"/>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sp>
          <p:nvSpPr>
            <p:cNvPr id="5"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grpSp>
        <p:nvGrpSpPr>
          <p:cNvPr id="6" name="组合 5"/>
          <p:cNvGrpSpPr/>
          <p:nvPr/>
        </p:nvGrpSpPr>
        <p:grpSpPr>
          <a:xfrm>
            <a:off x="1114623" y="987575"/>
            <a:ext cx="2305050" cy="936625"/>
            <a:chOff x="1114623" y="987574"/>
            <a:chExt cx="2305050" cy="936625"/>
          </a:xfrm>
        </p:grpSpPr>
        <p:grpSp>
          <p:nvGrpSpPr>
            <p:cNvPr id="7" name="Group 3"/>
            <p:cNvGrpSpPr>
              <a:grpSpLocks/>
            </p:cNvGrpSpPr>
            <p:nvPr/>
          </p:nvGrpSpPr>
          <p:grpSpPr bwMode="auto">
            <a:xfrm>
              <a:off x="1114623" y="987574"/>
              <a:ext cx="2305050" cy="936625"/>
              <a:chOff x="0" y="0"/>
              <a:chExt cx="1452" cy="590"/>
            </a:xfrm>
          </p:grpSpPr>
          <p:sp>
            <p:nvSpPr>
              <p:cNvPr id="9"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rgbClr val="C8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4600">
                  <a:solidFill>
                    <a:prstClr val="white"/>
                  </a:solidFill>
                  <a:latin typeface="等线" panose="020F0502020204030204"/>
                  <a:ea typeface="等线" panose="02010600030101010101" pitchFamily="2" charset="-122"/>
                </a:endParaRPr>
              </a:p>
            </p:txBody>
          </p:sp>
          <p:sp>
            <p:nvSpPr>
              <p:cNvPr id="10"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sp>
          <p:nvSpPr>
            <p:cNvPr id="8" name="WordArt 15"/>
            <p:cNvSpPr>
              <a:spLocks noChangeArrowheads="1" noChangeShapeType="1"/>
            </p:cNvSpPr>
            <p:nvPr/>
          </p:nvSpPr>
          <p:spPr bwMode="auto">
            <a:xfrm>
              <a:off x="1284485" y="1355874"/>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a:ln w="9525">
                    <a:solidFill>
                      <a:prstClr val="white"/>
                    </a:solidFill>
                    <a:round/>
                    <a:headEnd/>
                    <a:tailEnd/>
                  </a:ln>
                  <a:solidFill>
                    <a:prstClr val="white"/>
                  </a:solidFill>
                  <a:latin typeface="黑体"/>
                  <a:ea typeface="黑体"/>
                </a:rPr>
                <a:t>双击添加标题文字</a:t>
              </a:r>
            </a:p>
          </p:txBody>
        </p:sp>
      </p:grpSp>
      <p:sp>
        <p:nvSpPr>
          <p:cNvPr id="11" name="Rectangle 16"/>
          <p:cNvSpPr>
            <a:spLocks noChangeArrowheads="1"/>
          </p:cNvSpPr>
          <p:nvPr/>
        </p:nvSpPr>
        <p:spPr bwMode="auto">
          <a:xfrm>
            <a:off x="1114623" y="2140100"/>
            <a:ext cx="2305050"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p:txBody>
      </p:sp>
      <p:grpSp>
        <p:nvGrpSpPr>
          <p:cNvPr id="12" name="Group 12"/>
          <p:cNvGrpSpPr>
            <a:grpSpLocks/>
          </p:cNvGrpSpPr>
          <p:nvPr/>
        </p:nvGrpSpPr>
        <p:grpSpPr bwMode="auto">
          <a:xfrm>
            <a:off x="3635896" y="1852763"/>
            <a:ext cx="2305050" cy="2879725"/>
            <a:chOff x="0" y="0"/>
            <a:chExt cx="1452" cy="1814"/>
          </a:xfrm>
        </p:grpSpPr>
        <p:sp>
          <p:nvSpPr>
            <p:cNvPr id="13" name="Rectangle 13"/>
            <p:cNvSpPr>
              <a:spLocks noChangeArrowheads="1"/>
            </p:cNvSpPr>
            <p:nvPr/>
          </p:nvSpPr>
          <p:spPr bwMode="auto">
            <a:xfrm rot="10800000">
              <a:off x="0" y="181"/>
              <a:ext cx="1452" cy="1633"/>
            </a:xfrm>
            <a:prstGeom prst="rect">
              <a:avLst/>
            </a:prstGeom>
            <a:gradFill rotWithShape="1">
              <a:gsLst>
                <a:gs pos="0">
                  <a:srgbClr val="DDDDDD"/>
                </a:gs>
                <a:gs pos="100000">
                  <a:schemeClr val="bg1"/>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sp>
          <p:nvSpPr>
            <p:cNvPr id="14"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grpSp>
        <p:nvGrpSpPr>
          <p:cNvPr id="15" name="组合 14"/>
          <p:cNvGrpSpPr/>
          <p:nvPr/>
        </p:nvGrpSpPr>
        <p:grpSpPr>
          <a:xfrm>
            <a:off x="3635896" y="987575"/>
            <a:ext cx="2305050" cy="936625"/>
            <a:chOff x="1114623" y="987574"/>
            <a:chExt cx="2305050" cy="936625"/>
          </a:xfrm>
        </p:grpSpPr>
        <p:grpSp>
          <p:nvGrpSpPr>
            <p:cNvPr id="16" name="Group 3"/>
            <p:cNvGrpSpPr>
              <a:grpSpLocks/>
            </p:cNvGrpSpPr>
            <p:nvPr/>
          </p:nvGrpSpPr>
          <p:grpSpPr bwMode="auto">
            <a:xfrm>
              <a:off x="1114623" y="987574"/>
              <a:ext cx="2305050" cy="936625"/>
              <a:chOff x="0" y="0"/>
              <a:chExt cx="1452" cy="590"/>
            </a:xfrm>
          </p:grpSpPr>
          <p:sp>
            <p:nvSpPr>
              <p:cNvPr id="18"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rgbClr val="FF6E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4600">
                  <a:solidFill>
                    <a:prstClr val="white"/>
                  </a:solidFill>
                  <a:latin typeface="等线" panose="020F0502020204030204"/>
                  <a:ea typeface="等线" panose="02010600030101010101" pitchFamily="2" charset="-122"/>
                </a:endParaRPr>
              </a:p>
            </p:txBody>
          </p:sp>
          <p:sp>
            <p:nvSpPr>
              <p:cNvPr id="19"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sp>
          <p:nvSpPr>
            <p:cNvPr id="17" name="WordArt 15"/>
            <p:cNvSpPr>
              <a:spLocks noChangeArrowheads="1" noChangeShapeType="1"/>
            </p:cNvSpPr>
            <p:nvPr/>
          </p:nvSpPr>
          <p:spPr bwMode="auto">
            <a:xfrm>
              <a:off x="1284485" y="1355874"/>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a:ln w="9525">
                    <a:solidFill>
                      <a:prstClr val="white"/>
                    </a:solidFill>
                    <a:round/>
                    <a:headEnd/>
                    <a:tailEnd/>
                  </a:ln>
                  <a:solidFill>
                    <a:prstClr val="white"/>
                  </a:solidFill>
                  <a:latin typeface="黑体"/>
                  <a:ea typeface="黑体"/>
                </a:rPr>
                <a:t>双击添加标题文字</a:t>
              </a:r>
            </a:p>
          </p:txBody>
        </p:sp>
      </p:grpSp>
      <p:sp>
        <p:nvSpPr>
          <p:cNvPr id="20" name="Rectangle 16"/>
          <p:cNvSpPr>
            <a:spLocks noChangeArrowheads="1"/>
          </p:cNvSpPr>
          <p:nvPr/>
        </p:nvSpPr>
        <p:spPr bwMode="auto">
          <a:xfrm>
            <a:off x="3635896" y="2140100"/>
            <a:ext cx="2305050"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p:txBody>
      </p:sp>
      <p:grpSp>
        <p:nvGrpSpPr>
          <p:cNvPr id="21" name="Group 12"/>
          <p:cNvGrpSpPr>
            <a:grpSpLocks/>
          </p:cNvGrpSpPr>
          <p:nvPr/>
        </p:nvGrpSpPr>
        <p:grpSpPr bwMode="auto">
          <a:xfrm>
            <a:off x="6156176" y="1852763"/>
            <a:ext cx="2305050" cy="2879725"/>
            <a:chOff x="0" y="0"/>
            <a:chExt cx="1452" cy="1814"/>
          </a:xfrm>
        </p:grpSpPr>
        <p:sp>
          <p:nvSpPr>
            <p:cNvPr id="22" name="Rectangle 13"/>
            <p:cNvSpPr>
              <a:spLocks noChangeArrowheads="1"/>
            </p:cNvSpPr>
            <p:nvPr/>
          </p:nvSpPr>
          <p:spPr bwMode="auto">
            <a:xfrm rot="10800000">
              <a:off x="0" y="181"/>
              <a:ext cx="1452" cy="1633"/>
            </a:xfrm>
            <a:prstGeom prst="rect">
              <a:avLst/>
            </a:prstGeom>
            <a:gradFill rotWithShape="1">
              <a:gsLst>
                <a:gs pos="0">
                  <a:srgbClr val="DDDDDD"/>
                </a:gs>
                <a:gs pos="100000">
                  <a:schemeClr val="bg1"/>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sp>
          <p:nvSpPr>
            <p:cNvPr id="23"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grpSp>
        <p:nvGrpSpPr>
          <p:cNvPr id="24" name="组合 23"/>
          <p:cNvGrpSpPr/>
          <p:nvPr/>
        </p:nvGrpSpPr>
        <p:grpSpPr>
          <a:xfrm>
            <a:off x="6156176" y="987575"/>
            <a:ext cx="2305050" cy="936625"/>
            <a:chOff x="1114623" y="987574"/>
            <a:chExt cx="2305050" cy="936625"/>
          </a:xfrm>
        </p:grpSpPr>
        <p:grpSp>
          <p:nvGrpSpPr>
            <p:cNvPr id="25" name="Group 3"/>
            <p:cNvGrpSpPr>
              <a:grpSpLocks/>
            </p:cNvGrpSpPr>
            <p:nvPr/>
          </p:nvGrpSpPr>
          <p:grpSpPr bwMode="auto">
            <a:xfrm>
              <a:off x="1114623" y="987574"/>
              <a:ext cx="2305050" cy="936625"/>
              <a:chOff x="0" y="0"/>
              <a:chExt cx="1452" cy="590"/>
            </a:xfrm>
          </p:grpSpPr>
          <p:sp>
            <p:nvSpPr>
              <p:cNvPr id="27"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solidFill>
                <a:srgbClr val="C8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4600">
                  <a:solidFill>
                    <a:prstClr val="white"/>
                  </a:solidFill>
                  <a:latin typeface="等线" panose="020F0502020204030204"/>
                  <a:ea typeface="等线" panose="02010600030101010101" pitchFamily="2" charset="-122"/>
                </a:endParaRPr>
              </a:p>
            </p:txBody>
          </p:sp>
          <p:sp>
            <p:nvSpPr>
              <p:cNvPr id="28"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chemeClr val="accent1">
                      <a:alpha val="50000"/>
                    </a:scheme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solidFill>
                    <a:prstClr val="black"/>
                  </a:solidFill>
                  <a:latin typeface="等线" panose="020F0502020204030204"/>
                  <a:ea typeface="等线" panose="02010600030101010101" pitchFamily="2" charset="-122"/>
                </a:endParaRPr>
              </a:p>
            </p:txBody>
          </p:sp>
        </p:grpSp>
        <p:sp>
          <p:nvSpPr>
            <p:cNvPr id="26" name="WordArt 15"/>
            <p:cNvSpPr>
              <a:spLocks noChangeArrowheads="1" noChangeShapeType="1"/>
            </p:cNvSpPr>
            <p:nvPr/>
          </p:nvSpPr>
          <p:spPr bwMode="auto">
            <a:xfrm>
              <a:off x="1284485" y="1355874"/>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a:ln w="9525">
                    <a:solidFill>
                      <a:prstClr val="white"/>
                    </a:solidFill>
                    <a:round/>
                    <a:headEnd/>
                    <a:tailEnd/>
                  </a:ln>
                  <a:solidFill>
                    <a:prstClr val="white"/>
                  </a:solidFill>
                  <a:latin typeface="黑体"/>
                  <a:ea typeface="黑体"/>
                </a:rPr>
                <a:t>双击添加标题文字</a:t>
              </a:r>
            </a:p>
          </p:txBody>
        </p:sp>
      </p:grpSp>
      <p:sp>
        <p:nvSpPr>
          <p:cNvPr id="29" name="Rectangle 16"/>
          <p:cNvSpPr>
            <a:spLocks noChangeArrowheads="1"/>
          </p:cNvSpPr>
          <p:nvPr/>
        </p:nvSpPr>
        <p:spPr bwMode="auto">
          <a:xfrm>
            <a:off x="6156176" y="2140100"/>
            <a:ext cx="2305050"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a:p>
            <a:pPr algn="ctr"/>
            <a:r>
              <a:rPr lang="zh-CN" altLang="en-US" sz="1200" dirty="0">
                <a:solidFill>
                  <a:srgbClr val="333333"/>
                </a:solidFill>
                <a:latin typeface="等线" panose="020F0502020204030204"/>
                <a:ea typeface="等线" panose="02010600030101010101" pitchFamily="2" charset="-122"/>
              </a:rPr>
              <a:t>单击此处添加段落文字内容</a:t>
            </a:r>
          </a:p>
        </p:txBody>
      </p:sp>
    </p:spTree>
    <p:extLst>
      <p:ext uri="{BB962C8B-B14F-4D97-AF65-F5344CB8AC3E}">
        <p14:creationId xmlns:p14="http://schemas.microsoft.com/office/powerpoint/2010/main" val="2028420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iterate type="lt">
                                    <p:tmPct val="10000"/>
                                  </p:iterate>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ppt_y</p:attrName>
                                        </p:attrNameLst>
                                      </p:cBhvr>
                                      <p:tavLst>
                                        <p:tav tm="0">
                                          <p:val>
                                            <p:strVal val="#ppt_y+#ppt_h*1.125000"/>
                                          </p:val>
                                        </p:tav>
                                        <p:tav tm="100000">
                                          <p:val>
                                            <p:strVal val="#ppt_y"/>
                                          </p:val>
                                        </p:tav>
                                      </p:tavLst>
                                    </p:anim>
                                    <p:animEffect transition="in" filter="wipe(up)">
                                      <p:cBhvr>
                                        <p:cTn id="19" dur="500"/>
                                        <p:tgtEl>
                                          <p:spTgt spid="11"/>
                                        </p:tgtEl>
                                      </p:cBhvr>
                                    </p:animEffect>
                                  </p:childTnLst>
                                </p:cTn>
                              </p:par>
                            </p:childTnLst>
                          </p:cTn>
                        </p:par>
                        <p:par>
                          <p:cTn id="20" fill="hold">
                            <p:stCondLst>
                              <p:cond delay="325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250"/>
                            </p:stCondLst>
                            <p:childTnLst>
                              <p:par>
                                <p:cTn id="32" presetID="12" presetClass="entr" presetSubtype="4"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ppt_y</p:attrName>
                                        </p:attrNameLst>
                                      </p:cBhvr>
                                      <p:tavLst>
                                        <p:tav tm="0">
                                          <p:val>
                                            <p:strVal val="#ppt_y+#ppt_h*1.125000"/>
                                          </p:val>
                                        </p:tav>
                                        <p:tav tm="100000">
                                          <p:val>
                                            <p:strVal val="#ppt_y"/>
                                          </p:val>
                                        </p:tav>
                                      </p:tavLst>
                                    </p:anim>
                                    <p:animEffect transition="in" filter="wipe(up)">
                                      <p:cBhvr>
                                        <p:cTn id="35" dur="500"/>
                                        <p:tgtEl>
                                          <p:spTgt spid="20"/>
                                        </p:tgtEl>
                                      </p:cBhvr>
                                    </p:animEffect>
                                  </p:childTnLst>
                                </p:cTn>
                              </p:par>
                            </p:childTnLst>
                          </p:cTn>
                        </p:par>
                        <p:par>
                          <p:cTn id="36" fill="hold">
                            <p:stCondLst>
                              <p:cond delay="6500"/>
                            </p:stCondLst>
                            <p:childTnLst>
                              <p:par>
                                <p:cTn id="37" presetID="47"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7500"/>
                            </p:stCondLst>
                            <p:childTnLst>
                              <p:par>
                                <p:cTn id="48" presetID="12" presetClass="entr" presetSubtype="4" fill="hold" grpId="0" nodeType="afterEffect">
                                  <p:stCondLst>
                                    <p:cond delay="0"/>
                                  </p:stCondLst>
                                  <p:iterate type="lt">
                                    <p:tmPct val="10000"/>
                                  </p:iterate>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p:tgtEl>
                                          <p:spTgt spid="29"/>
                                        </p:tgtEl>
                                        <p:attrNameLst>
                                          <p:attrName>ppt_y</p:attrName>
                                        </p:attrNameLst>
                                      </p:cBhvr>
                                      <p:tavLst>
                                        <p:tav tm="0">
                                          <p:val>
                                            <p:strVal val="#ppt_y+#ppt_h*1.125000"/>
                                          </p:val>
                                        </p:tav>
                                        <p:tav tm="100000">
                                          <p:val>
                                            <p:strVal val="#ppt_y"/>
                                          </p:val>
                                        </p:tav>
                                      </p:tavLst>
                                    </p:anim>
                                    <p:animEffect transition="in" filter="wipe(up)">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Group 4"/>
          <p:cNvGrpSpPr>
            <a:grpSpLocks/>
          </p:cNvGrpSpPr>
          <p:nvPr/>
        </p:nvGrpSpPr>
        <p:grpSpPr bwMode="auto">
          <a:xfrm>
            <a:off x="3605760" y="1127762"/>
            <a:ext cx="2082130" cy="1746076"/>
            <a:chOff x="2057" y="862"/>
            <a:chExt cx="1549" cy="1351"/>
          </a:xfrm>
        </p:grpSpPr>
        <p:sp>
          <p:nvSpPr>
            <p:cNvPr id="4" name="AutoShape 5"/>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5" name="AutoShape 6"/>
            <p:cNvSpPr>
              <a:spLocks noChangeArrowheads="1"/>
            </p:cNvSpPr>
            <p:nvPr/>
          </p:nvSpPr>
          <p:spPr bwMode="gray">
            <a:xfrm>
              <a:off x="2057" y="862"/>
              <a:ext cx="1536" cy="1328"/>
            </a:xfrm>
            <a:prstGeom prst="hexagon">
              <a:avLst>
                <a:gd name="adj" fmla="val 28916"/>
                <a:gd name="vf" fmla="val 115470"/>
              </a:avLst>
            </a:prstGeom>
            <a:solidFill>
              <a:srgbClr val="FFFFFF"/>
            </a:solidFill>
            <a:ln w="9525">
              <a:solidFill>
                <a:srgbClr val="C0C0C0"/>
              </a:solidFill>
              <a:miter lim="800000"/>
              <a:headEnd/>
              <a:tailEnd/>
            </a:ln>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6" name="AutoShape 7"/>
            <p:cNvSpPr>
              <a:spLocks noChangeArrowheads="1"/>
            </p:cNvSpPr>
            <p:nvPr/>
          </p:nvSpPr>
          <p:spPr bwMode="gray">
            <a:xfrm>
              <a:off x="2147" y="942"/>
              <a:ext cx="1350" cy="1168"/>
            </a:xfrm>
            <a:prstGeom prst="hexagon">
              <a:avLst>
                <a:gd name="adj" fmla="val 28896"/>
                <a:gd name="vf" fmla="val 115470"/>
              </a:avLst>
            </a:prstGeom>
            <a:solidFill>
              <a:srgbClr val="FF6E00"/>
            </a:solid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defTabSz="914378">
                <a:defRPr/>
              </a:pPr>
              <a:endParaRPr lang="zh-CN" altLang="zh-CN" sz="1800" kern="0">
                <a:solidFill>
                  <a:sysClr val="windowText" lastClr="000000"/>
                </a:solidFill>
                <a:latin typeface="Arial" pitchFamily="34" charset="0"/>
                <a:ea typeface="宋体" pitchFamily="2" charset="-122"/>
              </a:endParaRPr>
            </a:p>
          </p:txBody>
        </p:sp>
      </p:grpSp>
      <p:grpSp>
        <p:nvGrpSpPr>
          <p:cNvPr id="7" name="Group 8"/>
          <p:cNvGrpSpPr>
            <a:grpSpLocks/>
          </p:cNvGrpSpPr>
          <p:nvPr/>
        </p:nvGrpSpPr>
        <p:grpSpPr bwMode="auto">
          <a:xfrm>
            <a:off x="1984414" y="1973586"/>
            <a:ext cx="2083530" cy="1746077"/>
            <a:chOff x="1110" y="2656"/>
            <a:chExt cx="1549" cy="1351"/>
          </a:xfrm>
        </p:grpSpPr>
        <p:sp>
          <p:nvSpPr>
            <p:cNvPr id="8" name="AutoShape 9"/>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9" name="AutoShape 10"/>
            <p:cNvSpPr>
              <a:spLocks noChangeArrowheads="1"/>
            </p:cNvSpPr>
            <p:nvPr/>
          </p:nvSpPr>
          <p:spPr bwMode="gray">
            <a:xfrm>
              <a:off x="1110" y="2656"/>
              <a:ext cx="1536" cy="1328"/>
            </a:xfrm>
            <a:prstGeom prst="hexagon">
              <a:avLst>
                <a:gd name="adj" fmla="val 28916"/>
                <a:gd name="vf" fmla="val 115470"/>
              </a:avLst>
            </a:prstGeom>
            <a:solidFill>
              <a:srgbClr val="FFFFFF"/>
            </a:solidFill>
            <a:ln w="9525">
              <a:solidFill>
                <a:srgbClr val="C0C0C0"/>
              </a:solidFill>
              <a:miter lim="800000"/>
              <a:headEnd/>
              <a:tailEnd/>
            </a:ln>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0" name="AutoShape 11"/>
            <p:cNvSpPr>
              <a:spLocks noChangeArrowheads="1"/>
            </p:cNvSpPr>
            <p:nvPr/>
          </p:nvSpPr>
          <p:spPr bwMode="gray">
            <a:xfrm>
              <a:off x="1200" y="2736"/>
              <a:ext cx="1350" cy="1168"/>
            </a:xfrm>
            <a:prstGeom prst="hexagon">
              <a:avLst>
                <a:gd name="adj" fmla="val 28896"/>
                <a:gd name="vf" fmla="val 115470"/>
              </a:avLst>
            </a:prstGeom>
            <a:solidFill>
              <a:srgbClr val="C80000"/>
            </a:solid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defTabSz="914378">
                <a:defRPr/>
              </a:pPr>
              <a:endParaRPr lang="zh-CN" altLang="zh-CN" sz="1800" kern="0">
                <a:solidFill>
                  <a:sysClr val="windowText" lastClr="000000"/>
                </a:solidFill>
                <a:latin typeface="Arial" pitchFamily="34" charset="0"/>
                <a:ea typeface="宋体" pitchFamily="2" charset="-122"/>
              </a:endParaRPr>
            </a:p>
          </p:txBody>
        </p:sp>
      </p:grpSp>
      <p:sp>
        <p:nvSpPr>
          <p:cNvPr id="11" name="Text Box 12"/>
          <p:cNvSpPr txBox="1">
            <a:spLocks noChangeArrowheads="1"/>
          </p:cNvSpPr>
          <p:nvPr/>
        </p:nvSpPr>
        <p:spPr bwMode="gray">
          <a:xfrm>
            <a:off x="4125164" y="1680419"/>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600" dirty="0">
                <a:solidFill>
                  <a:srgbClr val="FFFFFF"/>
                </a:solidFill>
                <a:latin typeface="黑体" pitchFamily="2" charset="-122"/>
                <a:ea typeface="黑体" pitchFamily="2" charset="-122"/>
              </a:rPr>
              <a:t>标题</a:t>
            </a:r>
            <a:endParaRPr lang="zh-CN" altLang="en-US" sz="1800" dirty="0">
              <a:solidFill>
                <a:prstClr val="black"/>
              </a:solidFill>
              <a:latin typeface="黑体" pitchFamily="2" charset="-122"/>
              <a:ea typeface="黑体" pitchFamily="2" charset="-122"/>
            </a:endParaRPr>
          </a:p>
        </p:txBody>
      </p:sp>
      <p:grpSp>
        <p:nvGrpSpPr>
          <p:cNvPr id="12" name="Group 14"/>
          <p:cNvGrpSpPr>
            <a:grpSpLocks/>
          </p:cNvGrpSpPr>
          <p:nvPr/>
        </p:nvGrpSpPr>
        <p:grpSpPr bwMode="auto">
          <a:xfrm>
            <a:off x="5243314" y="1984425"/>
            <a:ext cx="2083530" cy="1746076"/>
            <a:chOff x="3174" y="2656"/>
            <a:chExt cx="1549" cy="1351"/>
          </a:xfrm>
        </p:grpSpPr>
        <p:sp>
          <p:nvSpPr>
            <p:cNvPr id="13" name="AutoShape 15"/>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4" name="AutoShape 16"/>
            <p:cNvSpPr>
              <a:spLocks noChangeArrowheads="1"/>
            </p:cNvSpPr>
            <p:nvPr/>
          </p:nvSpPr>
          <p:spPr bwMode="gray">
            <a:xfrm>
              <a:off x="3174" y="2656"/>
              <a:ext cx="1536" cy="1328"/>
            </a:xfrm>
            <a:prstGeom prst="hexagon">
              <a:avLst>
                <a:gd name="adj" fmla="val 28916"/>
                <a:gd name="vf" fmla="val 115470"/>
              </a:avLst>
            </a:prstGeom>
            <a:solidFill>
              <a:srgbClr val="FFFFFF"/>
            </a:solidFill>
            <a:ln w="9525">
              <a:solidFill>
                <a:srgbClr val="C0C0C0"/>
              </a:solidFill>
              <a:miter lim="800000"/>
              <a:headEnd/>
              <a:tailEnd/>
            </a:ln>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5" name="AutoShape 17"/>
            <p:cNvSpPr>
              <a:spLocks noChangeArrowheads="1"/>
            </p:cNvSpPr>
            <p:nvPr/>
          </p:nvSpPr>
          <p:spPr bwMode="gray">
            <a:xfrm>
              <a:off x="3264" y="2736"/>
              <a:ext cx="1350" cy="1168"/>
            </a:xfrm>
            <a:prstGeom prst="hexagon">
              <a:avLst>
                <a:gd name="adj" fmla="val 28896"/>
                <a:gd name="vf" fmla="val 115470"/>
              </a:avLst>
            </a:prstGeom>
            <a:solidFill>
              <a:srgbClr val="C80000"/>
            </a:solid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defTabSz="914378">
                <a:defRPr/>
              </a:pPr>
              <a:endParaRPr lang="zh-CN" altLang="zh-CN" sz="1800" kern="0">
                <a:solidFill>
                  <a:sysClr val="windowText" lastClr="000000"/>
                </a:solidFill>
                <a:latin typeface="Arial" pitchFamily="34" charset="0"/>
                <a:ea typeface="宋体" pitchFamily="2" charset="-122"/>
              </a:endParaRPr>
            </a:p>
          </p:txBody>
        </p:sp>
      </p:grpSp>
      <p:grpSp>
        <p:nvGrpSpPr>
          <p:cNvPr id="16" name="Group 19"/>
          <p:cNvGrpSpPr>
            <a:grpSpLocks/>
          </p:cNvGrpSpPr>
          <p:nvPr/>
        </p:nvGrpSpPr>
        <p:grpSpPr bwMode="auto">
          <a:xfrm>
            <a:off x="3621633" y="2875782"/>
            <a:ext cx="2083530" cy="1746077"/>
            <a:chOff x="3174" y="2656"/>
            <a:chExt cx="1549" cy="1351"/>
          </a:xfrm>
        </p:grpSpPr>
        <p:sp>
          <p:nvSpPr>
            <p:cNvPr id="17" name="AutoShape 20"/>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8" name="AutoShape 21"/>
            <p:cNvSpPr>
              <a:spLocks noChangeArrowheads="1"/>
            </p:cNvSpPr>
            <p:nvPr/>
          </p:nvSpPr>
          <p:spPr bwMode="gray">
            <a:xfrm>
              <a:off x="3174" y="2656"/>
              <a:ext cx="1536" cy="1328"/>
            </a:xfrm>
            <a:prstGeom prst="hexagon">
              <a:avLst>
                <a:gd name="adj" fmla="val 28916"/>
                <a:gd name="vf" fmla="val 115470"/>
              </a:avLst>
            </a:prstGeom>
            <a:solidFill>
              <a:srgbClr val="FFFFFF"/>
            </a:solidFill>
            <a:ln w="9525">
              <a:solidFill>
                <a:srgbClr val="C0C0C0"/>
              </a:solidFill>
              <a:miter lim="800000"/>
              <a:headEnd/>
              <a:tailEnd/>
            </a:ln>
          </p:spPr>
          <p:txBody>
            <a:bodyPr wrap="none" anchor="ctr"/>
            <a:lstStyle/>
            <a:p>
              <a:pPr algn="ct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9" name="AutoShape 22"/>
            <p:cNvSpPr>
              <a:spLocks noChangeArrowheads="1"/>
            </p:cNvSpPr>
            <p:nvPr/>
          </p:nvSpPr>
          <p:spPr bwMode="gray">
            <a:xfrm>
              <a:off x="3264" y="2736"/>
              <a:ext cx="1350" cy="1168"/>
            </a:xfrm>
            <a:prstGeom prst="hexagon">
              <a:avLst>
                <a:gd name="adj" fmla="val 28896"/>
                <a:gd name="vf" fmla="val 115470"/>
              </a:avLst>
            </a:prstGeom>
            <a:solidFill>
              <a:srgbClr val="FF6E00"/>
            </a:solidFill>
            <a:ln w="9525">
              <a:noFill/>
              <a:miter lim="800000"/>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defTabSz="914378">
                <a:defRPr/>
              </a:pPr>
              <a:endParaRPr lang="zh-CN" altLang="zh-CN" sz="1800" kern="0">
                <a:solidFill>
                  <a:sysClr val="windowText" lastClr="000000"/>
                </a:solidFill>
                <a:latin typeface="Arial" pitchFamily="34" charset="0"/>
                <a:ea typeface="宋体" pitchFamily="2" charset="-122"/>
              </a:endParaRPr>
            </a:p>
          </p:txBody>
        </p:sp>
      </p:grpSp>
      <p:sp>
        <p:nvSpPr>
          <p:cNvPr id="20" name="Text Box 12"/>
          <p:cNvSpPr txBox="1">
            <a:spLocks noChangeArrowheads="1"/>
          </p:cNvSpPr>
          <p:nvPr/>
        </p:nvSpPr>
        <p:spPr bwMode="gray">
          <a:xfrm>
            <a:off x="5721137" y="250870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600" dirty="0">
                <a:solidFill>
                  <a:srgbClr val="FFFFFF"/>
                </a:solidFill>
                <a:latin typeface="黑体" pitchFamily="2" charset="-122"/>
                <a:ea typeface="黑体" pitchFamily="2" charset="-122"/>
              </a:rPr>
              <a:t>标题</a:t>
            </a:r>
            <a:endParaRPr lang="zh-CN" altLang="en-US" sz="1800" dirty="0">
              <a:solidFill>
                <a:prstClr val="black"/>
              </a:solidFill>
              <a:latin typeface="黑体" pitchFamily="2" charset="-122"/>
              <a:ea typeface="黑体" pitchFamily="2" charset="-122"/>
            </a:endParaRPr>
          </a:p>
        </p:txBody>
      </p:sp>
      <p:sp>
        <p:nvSpPr>
          <p:cNvPr id="21" name="Text Box 12"/>
          <p:cNvSpPr txBox="1">
            <a:spLocks noChangeArrowheads="1"/>
          </p:cNvSpPr>
          <p:nvPr/>
        </p:nvSpPr>
        <p:spPr bwMode="gray">
          <a:xfrm>
            <a:off x="4101523" y="3396607"/>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600" dirty="0">
                <a:solidFill>
                  <a:srgbClr val="FFFFFF"/>
                </a:solidFill>
                <a:latin typeface="黑体" pitchFamily="2" charset="-122"/>
                <a:ea typeface="黑体" pitchFamily="2" charset="-122"/>
              </a:rPr>
              <a:t>标题</a:t>
            </a:r>
            <a:endParaRPr lang="zh-CN" altLang="en-US" sz="1800" dirty="0">
              <a:solidFill>
                <a:prstClr val="black"/>
              </a:solidFill>
              <a:latin typeface="黑体" pitchFamily="2" charset="-122"/>
              <a:ea typeface="黑体" pitchFamily="2" charset="-122"/>
            </a:endParaRPr>
          </a:p>
        </p:txBody>
      </p:sp>
      <p:sp>
        <p:nvSpPr>
          <p:cNvPr id="22" name="Text Box 12"/>
          <p:cNvSpPr txBox="1">
            <a:spLocks noChangeArrowheads="1"/>
          </p:cNvSpPr>
          <p:nvPr/>
        </p:nvSpPr>
        <p:spPr bwMode="gray">
          <a:xfrm>
            <a:off x="2416507" y="2540531"/>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3600">
                <a:solidFill>
                  <a:srgbClr val="FFFFFF"/>
                </a:solidFill>
                <a:latin typeface="黑体" pitchFamily="2" charset="-122"/>
                <a:ea typeface="黑体" pitchFamily="2" charset="-122"/>
              </a:rPr>
              <a:t>标题</a:t>
            </a:r>
            <a:endParaRPr lang="zh-CN" altLang="en-US" sz="1800">
              <a:solidFill>
                <a:prstClr val="black"/>
              </a:solidFill>
              <a:latin typeface="黑体" pitchFamily="2" charset="-122"/>
              <a:ea typeface="黑体" pitchFamily="2" charset="-122"/>
            </a:endParaRPr>
          </a:p>
        </p:txBody>
      </p:sp>
      <p:sp>
        <p:nvSpPr>
          <p:cNvPr id="23" name="Text Box 40"/>
          <p:cNvSpPr txBox="1">
            <a:spLocks noChangeArrowheads="1"/>
          </p:cNvSpPr>
          <p:nvPr/>
        </p:nvSpPr>
        <p:spPr bwMode="gray">
          <a:xfrm>
            <a:off x="460572" y="4266608"/>
            <a:ext cx="3255336" cy="609398"/>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p:txBody>
      </p:sp>
      <p:sp>
        <p:nvSpPr>
          <p:cNvPr id="24" name="Rectangle 11"/>
          <p:cNvSpPr>
            <a:spLocks noChangeArrowheads="1"/>
          </p:cNvSpPr>
          <p:nvPr/>
        </p:nvSpPr>
        <p:spPr bwMode="gray">
          <a:xfrm>
            <a:off x="534593" y="3889739"/>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prstClr val="black">
                    <a:lumMod val="75000"/>
                    <a:lumOff val="25000"/>
                  </a:prstClr>
                </a:solidFill>
                <a:latin typeface="微软雅黑" pitchFamily="34" charset="-122"/>
                <a:ea typeface="微软雅黑" pitchFamily="34" charset="-122"/>
              </a:rPr>
              <a:t>单击此处输入小标题</a:t>
            </a:r>
          </a:p>
        </p:txBody>
      </p:sp>
      <p:sp>
        <p:nvSpPr>
          <p:cNvPr id="25" name="Text Box 40"/>
          <p:cNvSpPr txBox="1">
            <a:spLocks noChangeArrowheads="1"/>
          </p:cNvSpPr>
          <p:nvPr/>
        </p:nvSpPr>
        <p:spPr bwMode="gray">
          <a:xfrm>
            <a:off x="5793444" y="1268665"/>
            <a:ext cx="3255336" cy="609398"/>
          </a:xfrm>
          <a:prstGeom prst="rect">
            <a:avLst/>
          </a:prstGeom>
          <a:noFill/>
          <a:ln w="9525">
            <a:noFill/>
            <a:miter lim="800000"/>
            <a:headEnd/>
            <a:tailEnd/>
          </a:ln>
        </p:spPr>
        <p:txBody>
          <a:bodyPr wrap="square">
            <a:spAutoFit/>
          </a:bodyPr>
          <a:lstStyle/>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400" kern="0" dirty="0">
                <a:solidFill>
                  <a:prstClr val="black">
                    <a:lumMod val="75000"/>
                    <a:lumOff val="25000"/>
                  </a:prstClr>
                </a:solidFill>
                <a:latin typeface="微软雅黑" pitchFamily="34" charset="-122"/>
                <a:ea typeface="微软雅黑" pitchFamily="34" charset="-122"/>
              </a:rPr>
              <a:t>单击此处输入文字单击此处输入文字</a:t>
            </a:r>
          </a:p>
        </p:txBody>
      </p:sp>
      <p:sp>
        <p:nvSpPr>
          <p:cNvPr id="26" name="Rectangle 11"/>
          <p:cNvSpPr>
            <a:spLocks noChangeArrowheads="1"/>
          </p:cNvSpPr>
          <p:nvPr/>
        </p:nvSpPr>
        <p:spPr bwMode="gray">
          <a:xfrm>
            <a:off x="5867465" y="891796"/>
            <a:ext cx="2500330" cy="358775"/>
          </a:xfrm>
          <a:prstGeom prst="rect">
            <a:avLst/>
          </a:prstGeom>
          <a:noFill/>
          <a:ln>
            <a:noFill/>
          </a:ln>
          <a:extLst/>
        </p:spPr>
        <p:txBody>
          <a:bodyPr lIns="0" tIns="0" rIns="0" bIns="0" anchor="ctr"/>
          <a:lstStyle/>
          <a:p>
            <a:pPr>
              <a:lnSpc>
                <a:spcPct val="120000"/>
              </a:lnSpc>
              <a:defRPr/>
            </a:pPr>
            <a:r>
              <a:rPr lang="zh-CN" altLang="en-US" sz="2000" b="1" kern="0" dirty="0">
                <a:solidFill>
                  <a:prstClr val="black">
                    <a:lumMod val="75000"/>
                    <a:lumOff val="25000"/>
                  </a:prst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13957751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ppt_x"/>
                                          </p:val>
                                        </p:tav>
                                        <p:tav tm="100000">
                                          <p:val>
                                            <p:strVal val="#ppt_x"/>
                                          </p:val>
                                        </p:tav>
                                      </p:tavLst>
                                    </p:anim>
                                    <p:anim calcmode="lin" valueType="num">
                                      <p:cBhvr additive="base">
                                        <p:cTn id="16" dur="75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1+#ppt_w/2"/>
                                          </p:val>
                                        </p:tav>
                                        <p:tav tm="100000">
                                          <p:val>
                                            <p:strVal val="#ppt_x"/>
                                          </p:val>
                                        </p:tav>
                                      </p:tavLst>
                                    </p:anim>
                                    <p:anim calcmode="lin" valueType="num">
                                      <p:cBhvr additive="base">
                                        <p:cTn id="20" dur="750" fill="hold"/>
                                        <p:tgtEl>
                                          <p:spTgt spid="12"/>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3"/>
                                        </p:tgtEl>
                                        <p:attrNameLst>
                                          <p:attrName>r</p:attrName>
                                        </p:attrNameLst>
                                      </p:cBhvr>
                                    </p:animRot>
                                  </p:childTnLst>
                                </p:cTn>
                              </p:par>
                              <p:par>
                                <p:cTn id="23" presetID="8" presetClass="emph" presetSubtype="0" fill="hold" nodeType="withEffect">
                                  <p:stCondLst>
                                    <p:cond delay="0"/>
                                  </p:stCondLst>
                                  <p:childTnLst>
                                    <p:animRot by="21600000">
                                      <p:cBhvr>
                                        <p:cTn id="24" dur="1000" fill="hold"/>
                                        <p:tgtEl>
                                          <p:spTgt spid="7"/>
                                        </p:tgtEl>
                                        <p:attrNameLst>
                                          <p:attrName>r</p:attrName>
                                        </p:attrNameLst>
                                      </p:cBhvr>
                                    </p:animRot>
                                  </p:childTnLst>
                                </p:cTn>
                              </p:par>
                              <p:par>
                                <p:cTn id="25" presetID="8" presetClass="emph" presetSubtype="0" fill="hold" nodeType="withEffect">
                                  <p:stCondLst>
                                    <p:cond delay="0"/>
                                  </p:stCondLst>
                                  <p:childTnLst>
                                    <p:animRot by="21600000">
                                      <p:cBhvr>
                                        <p:cTn id="26" dur="1000" fill="hold"/>
                                        <p:tgtEl>
                                          <p:spTgt spid="16"/>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12"/>
                                        </p:tgtEl>
                                        <p:attrNameLst>
                                          <p:attrName>r</p:attrName>
                                        </p:attrNameLst>
                                      </p:cBhvr>
                                    </p:animRot>
                                  </p:childTnLst>
                                </p:cTn>
                              </p:par>
                            </p:childTnLst>
                          </p:cTn>
                        </p:par>
                        <p:par>
                          <p:cTn id="29" fill="hold">
                            <p:stCondLst>
                              <p:cond delay="1000"/>
                            </p:stCondLst>
                            <p:childTnLst>
                              <p:par>
                                <p:cTn id="30" presetID="38" presetClass="entr" presetSubtype="0" accel="50000" fill="hold" grpId="0" nodeType="afterEffect">
                                  <p:stCondLst>
                                    <p:cond delay="0"/>
                                  </p:stCondLst>
                                  <p:iterate type="lt">
                                    <p:tmPct val="10000"/>
                                  </p:iterate>
                                  <p:childTnLst>
                                    <p:set>
                                      <p:cBhvr>
                                        <p:cTn id="31" dur="1" fill="hold">
                                          <p:stCondLst>
                                            <p:cond delay="0"/>
                                          </p:stCondLst>
                                        </p:cTn>
                                        <p:tgtEl>
                                          <p:spTgt spid="20"/>
                                        </p:tgtEl>
                                        <p:attrNameLst>
                                          <p:attrName>style.visibility</p:attrName>
                                        </p:attrNameLst>
                                      </p:cBhvr>
                                      <p:to>
                                        <p:strVal val="visible"/>
                                      </p:to>
                                    </p:set>
                                    <p:set>
                                      <p:cBhvr>
                                        <p:cTn id="32" dur="455" fill="hold">
                                          <p:stCondLst>
                                            <p:cond delay="0"/>
                                          </p:stCondLst>
                                        </p:cTn>
                                        <p:tgtEl>
                                          <p:spTgt spid="20"/>
                                        </p:tgtEl>
                                        <p:attrNameLst>
                                          <p:attrName>style.rotation</p:attrName>
                                        </p:attrNameLst>
                                      </p:cBhvr>
                                      <p:to>
                                        <p:strVal val="-45.0"/>
                                      </p:to>
                                    </p:set>
                                    <p:anim calcmode="lin" valueType="num">
                                      <p:cBhvr>
                                        <p:cTn id="33" dur="455" fill="hold">
                                          <p:stCondLst>
                                            <p:cond delay="455"/>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20"/>
                                        </p:tgtEl>
                                        <p:attrNameLst>
                                          <p:attrName>ppt_y</p:attrName>
                                        </p:attrNameLst>
                                      </p:cBhvr>
                                      <p:tavLst>
                                        <p:tav tm="0">
                                          <p:val>
                                            <p:strVal val="#ppt_y-(0.354*#ppt_w-0.172*#ppt_h)"/>
                                          </p:val>
                                        </p:tav>
                                        <p:tav tm="100000">
                                          <p:val>
                                            <p:strVal val="#ppt_y"/>
                                          </p:val>
                                        </p:tav>
                                      </p:tavLst>
                                    </p:anim>
                                  </p:childTnLst>
                                </p:cTn>
                              </p:par>
                              <p:par>
                                <p:cTn id="37" presetID="38" presetClass="entr" presetSubtype="0" accel="50000" fill="hold" grpId="0" nodeType="with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set>
                                      <p:cBhvr>
                                        <p:cTn id="39" dur="455" fill="hold">
                                          <p:stCondLst>
                                            <p:cond delay="0"/>
                                          </p:stCondLst>
                                        </p:cTn>
                                        <p:tgtEl>
                                          <p:spTgt spid="11"/>
                                        </p:tgtEl>
                                        <p:attrNameLst>
                                          <p:attrName>style.rotation</p:attrName>
                                        </p:attrNameLst>
                                      </p:cBhvr>
                                      <p:to>
                                        <p:strVal val="-45.0"/>
                                      </p:to>
                                    </p:set>
                                    <p:anim calcmode="lin" valueType="num">
                                      <p:cBhvr>
                                        <p:cTn id="40"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1"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42"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43"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44" presetID="38" presetClass="entr" presetSubtype="0" accel="50000" fill="hold" grpId="0" nodeType="withEffect">
                                  <p:stCondLst>
                                    <p:cond delay="0"/>
                                  </p:stCondLst>
                                  <p:iterate type="lt">
                                    <p:tmPct val="10000"/>
                                  </p:iterate>
                                  <p:childTnLst>
                                    <p:set>
                                      <p:cBhvr>
                                        <p:cTn id="45" dur="1" fill="hold">
                                          <p:stCondLst>
                                            <p:cond delay="0"/>
                                          </p:stCondLst>
                                        </p:cTn>
                                        <p:tgtEl>
                                          <p:spTgt spid="22"/>
                                        </p:tgtEl>
                                        <p:attrNameLst>
                                          <p:attrName>style.visibility</p:attrName>
                                        </p:attrNameLst>
                                      </p:cBhvr>
                                      <p:to>
                                        <p:strVal val="visible"/>
                                      </p:to>
                                    </p:set>
                                    <p:set>
                                      <p:cBhvr>
                                        <p:cTn id="46" dur="455" fill="hold">
                                          <p:stCondLst>
                                            <p:cond delay="0"/>
                                          </p:stCondLst>
                                        </p:cTn>
                                        <p:tgtEl>
                                          <p:spTgt spid="22"/>
                                        </p:tgtEl>
                                        <p:attrNameLst>
                                          <p:attrName>style.rotation</p:attrName>
                                        </p:attrNameLst>
                                      </p:cBhvr>
                                      <p:to>
                                        <p:strVal val="-45.0"/>
                                      </p:to>
                                    </p:set>
                                    <p:anim calcmode="lin" valueType="num">
                                      <p:cBhvr>
                                        <p:cTn id="47"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48"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49"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50"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par>
                                <p:cTn id="51" presetID="38" presetClass="entr" presetSubtype="0" accel="50000" fill="hold" grpId="0" nodeType="with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set>
                                      <p:cBhvr>
                                        <p:cTn id="53" dur="455" fill="hold">
                                          <p:stCondLst>
                                            <p:cond delay="0"/>
                                          </p:stCondLst>
                                        </p:cTn>
                                        <p:tgtEl>
                                          <p:spTgt spid="21"/>
                                        </p:tgtEl>
                                        <p:attrNameLst>
                                          <p:attrName>style.rotation</p:attrName>
                                        </p:attrNameLst>
                                      </p:cBhvr>
                                      <p:to>
                                        <p:strVal val="-45.0"/>
                                      </p:to>
                                    </p:set>
                                    <p:anim calcmode="lin" valueType="num">
                                      <p:cBhvr>
                                        <p:cTn id="54"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55"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56"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57"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par>
                          <p:cTn id="58" fill="hold">
                            <p:stCondLst>
                              <p:cond delay="21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4"/>
                                        </p:tgtEl>
                                        <p:attrNameLst>
                                          <p:attrName>ppt_y</p:attrName>
                                        </p:attrNameLst>
                                      </p:cBhvr>
                                      <p:tavLst>
                                        <p:tav tm="0">
                                          <p:val>
                                            <p:strVal val="#ppt_y"/>
                                          </p:val>
                                        </p:tav>
                                        <p:tav tm="100000">
                                          <p:val>
                                            <p:strVal val="#ppt_y"/>
                                          </p:val>
                                        </p:tav>
                                      </p:tavLst>
                                    </p:anim>
                                    <p:anim calcmode="lin" valueType="num">
                                      <p:cBhvr>
                                        <p:cTn id="63"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4"/>
                                        </p:tgtEl>
                                      </p:cBhvr>
                                    </p:animEffect>
                                  </p:childTnLst>
                                </p:cTn>
                              </p:par>
                            </p:childTnLst>
                          </p:cTn>
                        </p:par>
                        <p:par>
                          <p:cTn id="66" fill="hold">
                            <p:stCondLst>
                              <p:cond delay="3000"/>
                            </p:stCondLst>
                            <p:childTnLst>
                              <p:par>
                                <p:cTn id="67" presetID="42"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750"/>
                                        <p:tgtEl>
                                          <p:spTgt spid="23"/>
                                        </p:tgtEl>
                                      </p:cBhvr>
                                    </p:animEffect>
                                    <p:anim calcmode="lin" valueType="num">
                                      <p:cBhvr>
                                        <p:cTn id="70" dur="750" fill="hold"/>
                                        <p:tgtEl>
                                          <p:spTgt spid="23"/>
                                        </p:tgtEl>
                                        <p:attrNameLst>
                                          <p:attrName>ppt_x</p:attrName>
                                        </p:attrNameLst>
                                      </p:cBhvr>
                                      <p:tavLst>
                                        <p:tav tm="0">
                                          <p:val>
                                            <p:strVal val="#ppt_x"/>
                                          </p:val>
                                        </p:tav>
                                        <p:tav tm="100000">
                                          <p:val>
                                            <p:strVal val="#ppt_x"/>
                                          </p:val>
                                        </p:tav>
                                      </p:tavLst>
                                    </p:anim>
                                    <p:anim calcmode="lin" valueType="num">
                                      <p:cBhvr>
                                        <p:cTn id="71" dur="750" fill="hold"/>
                                        <p:tgtEl>
                                          <p:spTgt spid="23"/>
                                        </p:tgtEl>
                                        <p:attrNameLst>
                                          <p:attrName>ppt_y</p:attrName>
                                        </p:attrNameLst>
                                      </p:cBhvr>
                                      <p:tavLst>
                                        <p:tav tm="0">
                                          <p:val>
                                            <p:strVal val="#ppt_y+.1"/>
                                          </p:val>
                                        </p:tav>
                                        <p:tav tm="100000">
                                          <p:val>
                                            <p:strVal val="#ppt_y"/>
                                          </p:val>
                                        </p:tav>
                                      </p:tavLst>
                                    </p:anim>
                                  </p:childTnLst>
                                </p:cTn>
                              </p:par>
                            </p:childTnLst>
                          </p:cTn>
                        </p:par>
                        <p:par>
                          <p:cTn id="72" fill="hold">
                            <p:stCondLst>
                              <p:cond delay="375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6"/>
                                        </p:tgtEl>
                                        <p:attrNameLst>
                                          <p:attrName>ppt_y</p:attrName>
                                        </p:attrNameLst>
                                      </p:cBhvr>
                                      <p:tavLst>
                                        <p:tav tm="0">
                                          <p:val>
                                            <p:strVal val="#ppt_y"/>
                                          </p:val>
                                        </p:tav>
                                        <p:tav tm="100000">
                                          <p:val>
                                            <p:strVal val="#ppt_y"/>
                                          </p:val>
                                        </p:tav>
                                      </p:tavLst>
                                    </p:anim>
                                    <p:anim calcmode="lin" valueType="num">
                                      <p:cBhvr>
                                        <p:cTn id="7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6"/>
                                        </p:tgtEl>
                                      </p:cBhvr>
                                    </p:animEffect>
                                  </p:childTnLst>
                                </p:cTn>
                              </p:par>
                            </p:childTnLst>
                          </p:cTn>
                        </p:par>
                        <p:par>
                          <p:cTn id="80" fill="hold">
                            <p:stCondLst>
                              <p:cond delay="4650"/>
                            </p:stCondLst>
                            <p:childTnLst>
                              <p:par>
                                <p:cTn id="81" presetID="42"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750"/>
                                        <p:tgtEl>
                                          <p:spTgt spid="25"/>
                                        </p:tgtEl>
                                      </p:cBhvr>
                                    </p:animEffect>
                                    <p:anim calcmode="lin" valueType="num">
                                      <p:cBhvr>
                                        <p:cTn id="84" dur="750" fill="hold"/>
                                        <p:tgtEl>
                                          <p:spTgt spid="25"/>
                                        </p:tgtEl>
                                        <p:attrNameLst>
                                          <p:attrName>ppt_x</p:attrName>
                                        </p:attrNameLst>
                                      </p:cBhvr>
                                      <p:tavLst>
                                        <p:tav tm="0">
                                          <p:val>
                                            <p:strVal val="#ppt_x"/>
                                          </p:val>
                                        </p:tav>
                                        <p:tav tm="100000">
                                          <p:val>
                                            <p:strVal val="#ppt_x"/>
                                          </p:val>
                                        </p:tav>
                                      </p:tavLst>
                                    </p:anim>
                                    <p:anim calcmode="lin" valueType="num">
                                      <p:cBhvr>
                                        <p:cTn id="85" dur="7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1" grpId="0"/>
      <p:bldP spid="22" grpId="0"/>
      <p:bldP spid="23" grpId="0"/>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组合 20"/>
          <p:cNvGrpSpPr/>
          <p:nvPr/>
        </p:nvGrpSpPr>
        <p:grpSpPr>
          <a:xfrm>
            <a:off x="2409570" y="1291504"/>
            <a:ext cx="1849061" cy="1708856"/>
            <a:chOff x="3201431" y="1806525"/>
            <a:chExt cx="1956750" cy="2020951"/>
          </a:xfrm>
          <a:solidFill>
            <a:srgbClr val="C80000"/>
          </a:solidFill>
        </p:grpSpPr>
        <p:sp>
          <p:nvSpPr>
            <p:cNvPr id="4" name="上弧形箭头 2"/>
            <p:cNvSpPr/>
            <p:nvPr/>
          </p:nvSpPr>
          <p:spPr bwMode="auto">
            <a:xfrm rot="19829800">
              <a:off x="3201431"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a:solidFill>
                  <a:prstClr val="black"/>
                </a:solidFill>
                <a:latin typeface="等线" panose="020F0502020204030204"/>
                <a:ea typeface="等线" panose="02010600030101010101" pitchFamily="2" charset="-122"/>
              </a:endParaRPr>
            </a:p>
          </p:txBody>
        </p:sp>
        <p:sp>
          <p:nvSpPr>
            <p:cNvPr id="5" name="TextBox 11"/>
            <p:cNvSpPr txBox="1">
              <a:spLocks noChangeArrowheads="1"/>
            </p:cNvSpPr>
            <p:nvPr/>
          </p:nvSpPr>
          <p:spPr bwMode="auto">
            <a:xfrm rot="2590855">
              <a:off x="3879057" y="2236868"/>
              <a:ext cx="1279124" cy="436785"/>
            </a:xfrm>
            <a:prstGeom prst="rect">
              <a:avLst/>
            </a:prstGeom>
            <a:grpFill/>
            <a:ln w="9525">
              <a:noFill/>
              <a:miter lim="800000"/>
              <a:headEnd/>
              <a:tailEnd/>
            </a:ln>
          </p:spPr>
          <p:txBody>
            <a:bodyPr>
              <a:spAutoFit/>
            </a:bodyPr>
            <a:lstStyle/>
            <a:p>
              <a:r>
                <a:rPr lang="zh-CN" altLang="en-US" sz="1800" b="1" dirty="0">
                  <a:solidFill>
                    <a:prstClr val="white"/>
                  </a:solidFill>
                  <a:latin typeface="微软雅黑" pitchFamily="34" charset="-122"/>
                  <a:ea typeface="微软雅黑" pitchFamily="34" charset="-122"/>
                </a:rPr>
                <a:t>工作业绩</a:t>
              </a:r>
            </a:p>
          </p:txBody>
        </p:sp>
      </p:grpSp>
      <p:grpSp>
        <p:nvGrpSpPr>
          <p:cNvPr id="6" name="组合 23"/>
          <p:cNvGrpSpPr/>
          <p:nvPr/>
        </p:nvGrpSpPr>
        <p:grpSpPr>
          <a:xfrm>
            <a:off x="4536240" y="2501851"/>
            <a:ext cx="1823090" cy="1708856"/>
            <a:chOff x="5451958" y="3237922"/>
            <a:chExt cx="1929267" cy="2020951"/>
          </a:xfrm>
        </p:grpSpPr>
        <p:sp>
          <p:nvSpPr>
            <p:cNvPr id="7" name="上弧形箭头 2"/>
            <p:cNvSpPr/>
            <p:nvPr/>
          </p:nvSpPr>
          <p:spPr bwMode="auto">
            <a:xfrm rot="19829800" flipH="1" flipV="1">
              <a:off x="5451958"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C80000"/>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a:solidFill>
                  <a:prstClr val="black"/>
                </a:solidFill>
                <a:latin typeface="等线" panose="020F0502020204030204"/>
                <a:ea typeface="等线" panose="02010600030101010101" pitchFamily="2" charset="-122"/>
              </a:endParaRPr>
            </a:p>
          </p:txBody>
        </p:sp>
        <p:sp>
          <p:nvSpPr>
            <p:cNvPr id="8" name="TextBox 13"/>
            <p:cNvSpPr txBox="1">
              <a:spLocks noChangeArrowheads="1"/>
            </p:cNvSpPr>
            <p:nvPr/>
          </p:nvSpPr>
          <p:spPr bwMode="auto">
            <a:xfrm rot="2635062">
              <a:off x="5459859" y="4377003"/>
              <a:ext cx="1279124" cy="436785"/>
            </a:xfrm>
            <a:prstGeom prst="rect">
              <a:avLst/>
            </a:prstGeom>
            <a:noFill/>
            <a:ln w="9525">
              <a:noFill/>
              <a:miter lim="800000"/>
              <a:headEnd/>
              <a:tailEnd/>
            </a:ln>
          </p:spPr>
          <p:txBody>
            <a:bodyPr>
              <a:spAutoFit/>
            </a:bodyPr>
            <a:lstStyle/>
            <a:p>
              <a:r>
                <a:rPr lang="zh-CN" altLang="en-US" sz="1800" b="1" dirty="0">
                  <a:solidFill>
                    <a:prstClr val="white"/>
                  </a:solidFill>
                  <a:latin typeface="微软雅黑" pitchFamily="34" charset="-122"/>
                  <a:ea typeface="微软雅黑" pitchFamily="34" charset="-122"/>
                </a:rPr>
                <a:t>新的目标</a:t>
              </a:r>
            </a:p>
          </p:txBody>
        </p:sp>
      </p:grpSp>
      <p:sp>
        <p:nvSpPr>
          <p:cNvPr id="9" name="TextBox 15"/>
          <p:cNvSpPr txBox="1"/>
          <p:nvPr/>
        </p:nvSpPr>
        <p:spPr bwMode="auto">
          <a:xfrm>
            <a:off x="571168" y="1153286"/>
            <a:ext cx="1537398" cy="140760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通过对绩效结果的反馈，总结绩效达成的经验，找出绩效未能有效达成的原因，为以后更好地完成工作打下基础。</a:t>
            </a:r>
            <a:endParaRPr lang="en-US" altLang="zh-CN" sz="1100" dirty="0">
              <a:solidFill>
                <a:prstClr val="black">
                  <a:lumMod val="65000"/>
                  <a:lumOff val="35000"/>
                </a:prstClr>
              </a:solidFill>
              <a:latin typeface="微软雅黑" pitchFamily="34" charset="-122"/>
              <a:ea typeface="微软雅黑" pitchFamily="34" charset="-122"/>
            </a:endParaRPr>
          </a:p>
        </p:txBody>
      </p:sp>
      <p:grpSp>
        <p:nvGrpSpPr>
          <p:cNvPr id="10" name="组合 27"/>
          <p:cNvGrpSpPr/>
          <p:nvPr/>
        </p:nvGrpSpPr>
        <p:grpSpPr>
          <a:xfrm>
            <a:off x="4536241" y="1059582"/>
            <a:ext cx="1823090" cy="1940779"/>
            <a:chOff x="5451959" y="1532244"/>
            <a:chExt cx="1929267" cy="2295232"/>
          </a:xfrm>
        </p:grpSpPr>
        <p:sp>
          <p:nvSpPr>
            <p:cNvPr id="11" name="上弧形箭头 2"/>
            <p:cNvSpPr/>
            <p:nvPr/>
          </p:nvSpPr>
          <p:spPr bwMode="auto">
            <a:xfrm rot="1770200" flipH="1">
              <a:off x="5451959"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6E00"/>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a:solidFill>
                  <a:prstClr val="black"/>
                </a:solidFill>
                <a:latin typeface="等线" panose="020F0502020204030204"/>
                <a:ea typeface="等线" panose="02010600030101010101" pitchFamily="2" charset="-122"/>
              </a:endParaRPr>
            </a:p>
          </p:txBody>
        </p:sp>
        <p:sp>
          <p:nvSpPr>
            <p:cNvPr id="12" name="TextBox 11"/>
            <p:cNvSpPr txBox="1">
              <a:spLocks noChangeArrowheads="1"/>
            </p:cNvSpPr>
            <p:nvPr/>
          </p:nvSpPr>
          <p:spPr bwMode="auto">
            <a:xfrm rot="18759385">
              <a:off x="5428899" y="2097662"/>
              <a:ext cx="1521678" cy="390842"/>
            </a:xfrm>
            <a:prstGeom prst="rect">
              <a:avLst/>
            </a:prstGeom>
            <a:noFill/>
            <a:ln w="9525">
              <a:noFill/>
              <a:miter lim="800000"/>
              <a:headEnd/>
              <a:tailEnd/>
            </a:ln>
          </p:spPr>
          <p:txBody>
            <a:bodyPr wrap="square">
              <a:spAutoFit/>
            </a:bodyPr>
            <a:lstStyle/>
            <a:p>
              <a:r>
                <a:rPr lang="zh-CN" altLang="en-US" sz="1800" b="1" dirty="0">
                  <a:solidFill>
                    <a:prstClr val="white"/>
                  </a:solidFill>
                  <a:latin typeface="微软雅黑" pitchFamily="34" charset="-122"/>
                  <a:ea typeface="微软雅黑" pitchFamily="34" charset="-122"/>
                </a:rPr>
                <a:t>改进措施</a:t>
              </a:r>
            </a:p>
          </p:txBody>
        </p:sp>
      </p:grpSp>
      <p:cxnSp>
        <p:nvCxnSpPr>
          <p:cNvPr id="13" name="直接连接符 12"/>
          <p:cNvCxnSpPr/>
          <p:nvPr/>
        </p:nvCxnSpPr>
        <p:spPr bwMode="auto">
          <a:xfrm>
            <a:off x="5782393" y="1396249"/>
            <a:ext cx="817572" cy="0"/>
          </a:xfrm>
          <a:prstGeom prst="line">
            <a:avLst/>
          </a:prstGeom>
          <a:ln w="28575">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4" name="TextBox 18"/>
          <p:cNvSpPr txBox="1"/>
          <p:nvPr/>
        </p:nvSpPr>
        <p:spPr bwMode="auto">
          <a:xfrm>
            <a:off x="6638969" y="1153286"/>
            <a:ext cx="1893471" cy="162766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绩效管理的最终目的是改善绩效。在面谈过程中，针对下属未能有效完成的绩效计划，主管应该和下属一起分析绩效不佳的原因，并设法帮助下属提出具体的绩效改进措施。</a:t>
            </a:r>
            <a:endParaRPr lang="en-US" altLang="zh-CN" sz="1100" dirty="0">
              <a:solidFill>
                <a:prstClr val="black">
                  <a:lumMod val="65000"/>
                  <a:lumOff val="35000"/>
                </a:prstClr>
              </a:solidFill>
              <a:latin typeface="微软雅黑" pitchFamily="34" charset="-122"/>
              <a:ea typeface="微软雅黑" pitchFamily="34" charset="-122"/>
            </a:endParaRPr>
          </a:p>
        </p:txBody>
      </p:sp>
      <p:cxnSp>
        <p:nvCxnSpPr>
          <p:cNvPr id="15" name="直接连接符 14"/>
          <p:cNvCxnSpPr/>
          <p:nvPr/>
        </p:nvCxnSpPr>
        <p:spPr bwMode="auto">
          <a:xfrm>
            <a:off x="5701386" y="4137313"/>
            <a:ext cx="817572" cy="0"/>
          </a:xfrm>
          <a:prstGeom prst="line">
            <a:avLst/>
          </a:prstGeom>
          <a:ln w="28575">
            <a:solidFill>
              <a:schemeClr val="accent3"/>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6" name="TextBox 20"/>
          <p:cNvSpPr txBox="1"/>
          <p:nvPr/>
        </p:nvSpPr>
        <p:spPr bwMode="auto">
          <a:xfrm>
            <a:off x="6599965" y="3338450"/>
            <a:ext cx="1796387" cy="162766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结合上一绩效周期的绩效计划完成情况，并结合下属新的工作任务，和下属一起提出下一绩效周期中的新的工作目标和工作标准，这实际上是帮助下属一起制定新的绩效计划。</a:t>
            </a:r>
            <a:endParaRPr lang="en-US" altLang="zh-CN" sz="1100" dirty="0">
              <a:solidFill>
                <a:prstClr val="black">
                  <a:lumMod val="65000"/>
                  <a:lumOff val="35000"/>
                </a:prstClr>
              </a:solidFill>
              <a:latin typeface="微软雅黑" pitchFamily="34" charset="-122"/>
              <a:ea typeface="微软雅黑" pitchFamily="34" charset="-122"/>
            </a:endParaRPr>
          </a:p>
        </p:txBody>
      </p:sp>
      <p:grpSp>
        <p:nvGrpSpPr>
          <p:cNvPr id="17" name="组合 34"/>
          <p:cNvGrpSpPr/>
          <p:nvPr/>
        </p:nvGrpSpPr>
        <p:grpSpPr>
          <a:xfrm>
            <a:off x="2380330" y="2501851"/>
            <a:ext cx="1823090" cy="1708856"/>
            <a:chOff x="3170489" y="3237922"/>
            <a:chExt cx="1929267" cy="2020951"/>
          </a:xfrm>
        </p:grpSpPr>
        <p:sp>
          <p:nvSpPr>
            <p:cNvPr id="18" name="上弧形箭头 2"/>
            <p:cNvSpPr/>
            <p:nvPr/>
          </p:nvSpPr>
          <p:spPr bwMode="auto">
            <a:xfrm rot="1770200" flipV="1">
              <a:off x="3170489"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solidFill>
              <a:srgbClr val="FF9900"/>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a:solidFill>
                  <a:prstClr val="white"/>
                </a:solidFill>
                <a:latin typeface="等线" panose="020F0502020204030204"/>
                <a:ea typeface="等线" panose="02010600030101010101" pitchFamily="2" charset="-122"/>
              </a:endParaRPr>
            </a:p>
          </p:txBody>
        </p:sp>
        <p:sp>
          <p:nvSpPr>
            <p:cNvPr id="19" name="TextBox 14"/>
            <p:cNvSpPr txBox="1">
              <a:spLocks noChangeArrowheads="1"/>
            </p:cNvSpPr>
            <p:nvPr/>
          </p:nvSpPr>
          <p:spPr bwMode="auto">
            <a:xfrm rot="18835100">
              <a:off x="3825935" y="4316987"/>
              <a:ext cx="1475504" cy="390842"/>
            </a:xfrm>
            <a:prstGeom prst="rect">
              <a:avLst/>
            </a:prstGeom>
            <a:noFill/>
            <a:ln w="9525">
              <a:noFill/>
              <a:miter lim="800000"/>
              <a:headEnd/>
              <a:tailEnd/>
            </a:ln>
          </p:spPr>
          <p:txBody>
            <a:bodyPr wrap="square">
              <a:spAutoFit/>
            </a:bodyPr>
            <a:lstStyle/>
            <a:p>
              <a:r>
                <a:rPr lang="zh-CN" altLang="en-US" sz="1800" b="1" dirty="0">
                  <a:solidFill>
                    <a:prstClr val="white"/>
                  </a:solidFill>
                  <a:latin typeface="微软雅黑" pitchFamily="34" charset="-122"/>
                  <a:ea typeface="微软雅黑" pitchFamily="34" charset="-122"/>
                </a:rPr>
                <a:t>行为表现</a:t>
              </a:r>
            </a:p>
          </p:txBody>
        </p:sp>
      </p:grpSp>
      <p:cxnSp>
        <p:nvCxnSpPr>
          <p:cNvPr id="20" name="直接连接符 19"/>
          <p:cNvCxnSpPr/>
          <p:nvPr/>
        </p:nvCxnSpPr>
        <p:spPr bwMode="auto">
          <a:xfrm>
            <a:off x="2278081" y="4146710"/>
            <a:ext cx="816072" cy="0"/>
          </a:xfrm>
          <a:prstGeom prst="line">
            <a:avLst/>
          </a:prstGeom>
          <a:ln w="28575">
            <a:solidFill>
              <a:schemeClr val="accent3"/>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1" name="TextBox 22"/>
          <p:cNvSpPr txBox="1"/>
          <p:nvPr/>
        </p:nvSpPr>
        <p:spPr bwMode="auto">
          <a:xfrm>
            <a:off x="571168" y="3171134"/>
            <a:ext cx="1672412" cy="1627667"/>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lnSpc>
                <a:spcPct val="130000"/>
              </a:lnSpc>
              <a:defRPr/>
            </a:pPr>
            <a:r>
              <a:rPr lang="zh-CN" altLang="en-US" sz="1100" dirty="0">
                <a:solidFill>
                  <a:prstClr val="black">
                    <a:lumMod val="65000"/>
                    <a:lumOff val="35000"/>
                  </a:prstClr>
                </a:solidFill>
                <a:latin typeface="微软雅黑" pitchFamily="34" charset="-122"/>
                <a:ea typeface="微软雅黑" pitchFamily="34" charset="-122"/>
              </a:rPr>
              <a:t>行为表现，比如工作态度、工作能力等，对工作态度和工作能力的关注可以帮助下属更好地完善自己，并提高员工的技能，也有助于帮助员工进行职业生涯规划。</a:t>
            </a:r>
            <a:endParaRPr lang="en-US" altLang="zh-CN" sz="1100" dirty="0">
              <a:solidFill>
                <a:prstClr val="black">
                  <a:lumMod val="65000"/>
                  <a:lumOff val="35000"/>
                </a:prstClr>
              </a:solidFill>
              <a:latin typeface="微软雅黑" pitchFamily="34" charset="-122"/>
              <a:ea typeface="微软雅黑" pitchFamily="34" charset="-122"/>
            </a:endParaRPr>
          </a:p>
        </p:txBody>
      </p:sp>
      <p:cxnSp>
        <p:nvCxnSpPr>
          <p:cNvPr id="22" name="直接连接符 21"/>
          <p:cNvCxnSpPr/>
          <p:nvPr/>
        </p:nvCxnSpPr>
        <p:spPr bwMode="auto">
          <a:xfrm>
            <a:off x="2176072" y="1396249"/>
            <a:ext cx="816072" cy="0"/>
          </a:xfrm>
          <a:prstGeom prst="line">
            <a:avLst/>
          </a:prstGeom>
          <a:ln w="28575">
            <a:solidFill>
              <a:schemeClr val="accent6">
                <a:lumMod val="7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221148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5" presetClass="entr" presetSubtype="5"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checkerboard(down)">
                                      <p:cBhvr>
                                        <p:cTn id="27" dur="500"/>
                                        <p:tgtEl>
                                          <p:spTgt spid="22"/>
                                        </p:tgtEl>
                                      </p:cBhvr>
                                    </p:animEffect>
                                  </p:childTnLst>
                                </p:cTn>
                              </p:par>
                            </p:childTnLst>
                          </p:cTn>
                        </p:par>
                        <p:par>
                          <p:cTn id="28" fill="hold">
                            <p:stCondLst>
                              <p:cond delay="2500"/>
                            </p:stCondLst>
                            <p:childTnLst>
                              <p:par>
                                <p:cTn id="29" presetID="5" presetClass="entr" presetSubtype="5"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down)">
                                      <p:cBhvr>
                                        <p:cTn id="31" dur="500"/>
                                        <p:tgtEl>
                                          <p:spTgt spid="9"/>
                                        </p:tgtEl>
                                      </p:cBhvr>
                                    </p:animEffect>
                                  </p:childTnLst>
                                </p:cTn>
                              </p:par>
                            </p:childTnLst>
                          </p:cTn>
                        </p:par>
                        <p:par>
                          <p:cTn id="32" fill="hold">
                            <p:stCondLst>
                              <p:cond delay="3000"/>
                            </p:stCondLst>
                            <p:childTnLst>
                              <p:par>
                                <p:cTn id="33" presetID="5" presetClass="entr" presetSubtype="5"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heckerboard(down)">
                                      <p:cBhvr>
                                        <p:cTn id="35" dur="500"/>
                                        <p:tgtEl>
                                          <p:spTgt spid="13"/>
                                        </p:tgtEl>
                                      </p:cBhvr>
                                    </p:animEffect>
                                  </p:childTnLst>
                                </p:cTn>
                              </p:par>
                            </p:childTnLst>
                          </p:cTn>
                        </p:par>
                        <p:par>
                          <p:cTn id="36" fill="hold">
                            <p:stCondLst>
                              <p:cond delay="3500"/>
                            </p:stCondLst>
                            <p:childTnLst>
                              <p:par>
                                <p:cTn id="37" presetID="5" presetClass="entr" presetSubtype="5"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heckerboard(down)">
                                      <p:cBhvr>
                                        <p:cTn id="39" dur="500"/>
                                        <p:tgtEl>
                                          <p:spTgt spid="14"/>
                                        </p:tgtEl>
                                      </p:cBhvr>
                                    </p:animEffect>
                                  </p:childTnLst>
                                </p:cTn>
                              </p:par>
                            </p:childTnLst>
                          </p:cTn>
                        </p:par>
                        <p:par>
                          <p:cTn id="40" fill="hold">
                            <p:stCondLst>
                              <p:cond delay="4000"/>
                            </p:stCondLst>
                            <p:childTnLst>
                              <p:par>
                                <p:cTn id="41" presetID="5" presetClass="entr" presetSubtype="5"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down)">
                                      <p:cBhvr>
                                        <p:cTn id="43" dur="500"/>
                                        <p:tgtEl>
                                          <p:spTgt spid="20"/>
                                        </p:tgtEl>
                                      </p:cBhvr>
                                    </p:animEffect>
                                  </p:childTnLst>
                                </p:cTn>
                              </p:par>
                            </p:childTnLst>
                          </p:cTn>
                        </p:par>
                        <p:par>
                          <p:cTn id="44" fill="hold">
                            <p:stCondLst>
                              <p:cond delay="4500"/>
                            </p:stCondLst>
                            <p:childTnLst>
                              <p:par>
                                <p:cTn id="45" presetID="5" presetClass="entr" presetSubtype="5"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heckerboard(down)">
                                      <p:cBhvr>
                                        <p:cTn id="47" dur="500"/>
                                        <p:tgtEl>
                                          <p:spTgt spid="21"/>
                                        </p:tgtEl>
                                      </p:cBhvr>
                                    </p:animEffect>
                                  </p:childTnLst>
                                </p:cTn>
                              </p:par>
                            </p:childTnLst>
                          </p:cTn>
                        </p:par>
                        <p:par>
                          <p:cTn id="48" fill="hold">
                            <p:stCondLst>
                              <p:cond delay="5000"/>
                            </p:stCondLst>
                            <p:childTnLst>
                              <p:par>
                                <p:cTn id="49" presetID="5" presetClass="entr" presetSubtype="5"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heckerboard(down)">
                                      <p:cBhvr>
                                        <p:cTn id="51" dur="500"/>
                                        <p:tgtEl>
                                          <p:spTgt spid="15"/>
                                        </p:tgtEl>
                                      </p:cBhvr>
                                    </p:animEffect>
                                  </p:childTnLst>
                                </p:cTn>
                              </p:par>
                            </p:childTnLst>
                          </p:cTn>
                        </p:par>
                        <p:par>
                          <p:cTn id="52" fill="hold">
                            <p:stCondLst>
                              <p:cond delay="5500"/>
                            </p:stCondLst>
                            <p:childTnLst>
                              <p:par>
                                <p:cTn id="53" presetID="5" presetClass="entr" presetSubtype="5"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checkerboard(down)">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7912" y="850900"/>
            <a:ext cx="1966970" cy="2094860"/>
          </a:xfrm>
          <a:prstGeom prst="rect">
            <a:avLst/>
          </a:prstGeom>
        </p:spPr>
      </p:pic>
      <p:sp>
        <p:nvSpPr>
          <p:cNvPr id="7" name="文本框 6"/>
          <p:cNvSpPr txBox="1"/>
          <p:nvPr/>
        </p:nvSpPr>
        <p:spPr>
          <a:xfrm>
            <a:off x="3543300" y="1104900"/>
            <a:ext cx="2518638" cy="400110"/>
          </a:xfrm>
          <a:prstGeom prst="rect">
            <a:avLst/>
          </a:prstGeom>
          <a:noFill/>
        </p:spPr>
        <p:txBody>
          <a:bodyPr wrap="none" rtlCol="0">
            <a:spAutoFit/>
          </a:bodyPr>
          <a:lstStyle/>
          <a:p>
            <a:r>
              <a:rPr lang="en-US" altLang="zh-CN" sz="2000" dirty="0">
                <a:latin typeface="微软雅黑" panose="020B0503020204020204" pitchFamily="34" charset="-122"/>
                <a:ea typeface="微软雅黑" panose="020B0503020204020204" pitchFamily="34" charset="-122"/>
              </a:rPr>
              <a:t>2017POWERPOINT</a:t>
            </a:r>
            <a:endParaRPr lang="zh-CN" altLang="en-US" sz="20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3543300" y="2281662"/>
            <a:ext cx="3518912"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单击此处添加您的副标题文字</a:t>
            </a:r>
          </a:p>
        </p:txBody>
      </p:sp>
      <p:sp>
        <p:nvSpPr>
          <p:cNvPr id="17" name="文本框 16"/>
          <p:cNvSpPr txBox="1"/>
          <p:nvPr/>
        </p:nvSpPr>
        <p:spPr>
          <a:xfrm>
            <a:off x="3543300" y="1588422"/>
            <a:ext cx="4514762" cy="584775"/>
          </a:xfrm>
          <a:prstGeom prst="rect">
            <a:avLst/>
          </a:prstGeom>
          <a:noFill/>
        </p:spPr>
        <p:txBody>
          <a:bodyPr wrap="none" rtlCol="0">
            <a:spAutoFit/>
          </a:bodyPr>
          <a:lstStyle/>
          <a:p>
            <a:r>
              <a:rPr lang="zh-CN" altLang="en-US" sz="3200" b="1" dirty="0">
                <a:solidFill>
                  <a:srgbClr val="FF0000"/>
                </a:solidFill>
                <a:latin typeface="微软雅黑" panose="020B0503020204020204" pitchFamily="34" charset="-122"/>
                <a:ea typeface="微软雅黑" panose="020B0503020204020204" pitchFamily="34" charset="-122"/>
              </a:rPr>
              <a:t>感谢观看 </a:t>
            </a:r>
            <a:r>
              <a:rPr lang="en-US" altLang="zh-CN" sz="3200" b="1" dirty="0">
                <a:solidFill>
                  <a:srgbClr val="FF0000"/>
                </a:solidFill>
                <a:latin typeface="微软雅黑" panose="020B0503020204020204" pitchFamily="34" charset="-122"/>
                <a:ea typeface="微软雅黑" panose="020B0503020204020204" pitchFamily="34" charset="-122"/>
              </a:rPr>
              <a:t>THANK YOU</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3543300" y="2173197"/>
            <a:ext cx="426270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543300" y="2681772"/>
            <a:ext cx="3579826"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盗卖将依法要求承担高达人民币</a:t>
            </a:r>
            <a:r>
              <a:rPr lang="en-US" altLang="zh-CN" sz="1200" dirty="0">
                <a:latin typeface="微软雅黑" panose="020B0503020204020204" pitchFamily="34" charset="-122"/>
                <a:ea typeface="微软雅黑" panose="020B0503020204020204" pitchFamily="34" charset="-122"/>
              </a:rPr>
              <a:t>50</a:t>
            </a:r>
            <a:r>
              <a:rPr lang="zh-CN" altLang="en-US" sz="1200" dirty="0">
                <a:latin typeface="微软雅黑" panose="020B0503020204020204" pitchFamily="34" charset="-122"/>
                <a:ea typeface="微软雅黑" panose="020B0503020204020204" pitchFamily="34" charset="-122"/>
              </a:rPr>
              <a:t>万元的赔偿责任</a:t>
            </a:r>
          </a:p>
        </p:txBody>
      </p:sp>
    </p:spTree>
    <p:extLst>
      <p:ext uri="{BB962C8B-B14F-4D97-AF65-F5344CB8AC3E}">
        <p14:creationId xmlns:p14="http://schemas.microsoft.com/office/powerpoint/2010/main" val="273398170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500"/>
                            </p:stCondLst>
                            <p:childTnLst>
                              <p:par>
                                <p:cTn id="19" presetID="2" presetClass="entr" presetSubtype="2" fill="hold" grpId="0" nodeType="afterEffect">
                                  <p:stCondLst>
                                    <p:cond delay="0"/>
                                  </p:stCondLst>
                                  <p:iterate type="lt">
                                    <p:tmPct val="15000"/>
                                  </p:iterate>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3825"/>
                            </p:stCondLst>
                            <p:childTnLst>
                              <p:par>
                                <p:cTn id="24" presetID="16" presetClass="entr" presetSubtype="2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750"/>
                                        <p:tgtEl>
                                          <p:spTgt spid="9"/>
                                        </p:tgtEl>
                                      </p:cBhvr>
                                    </p:animEffect>
                                  </p:childTnLst>
                                </p:cTn>
                              </p:par>
                            </p:childTnLst>
                          </p:cTn>
                        </p:par>
                        <p:par>
                          <p:cTn id="27" fill="hold">
                            <p:stCondLst>
                              <p:cond delay="4575"/>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5575"/>
                            </p:stCondLst>
                            <p:childTnLst>
                              <p:par>
                                <p:cTn id="34" presetID="10" presetClass="entr" presetSubtype="0" fill="hold" grpId="0" nodeType="afterEffect">
                                  <p:stCondLst>
                                    <p:cond delay="0"/>
                                  </p:stCondLst>
                                  <p:iterate type="lt">
                                    <p:tmPct val="14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sp>
        <p:nvSpPr>
          <p:cNvPr id="10" name="圆角矩形 9"/>
          <p:cNvSpPr/>
          <p:nvPr/>
        </p:nvSpPr>
        <p:spPr>
          <a:xfrm>
            <a:off x="2692198" y="2647195"/>
            <a:ext cx="3759602" cy="91185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lgn="ctr"/>
            <a:r>
              <a:rPr lang="zh-CN" altLang="en-US" sz="2400" b="1"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15" name="组合 14"/>
          <p:cNvGrpSpPr/>
          <p:nvPr/>
        </p:nvGrpSpPr>
        <p:grpSpPr>
          <a:xfrm>
            <a:off x="3889993" y="1084893"/>
            <a:ext cx="1347719" cy="1347719"/>
            <a:chOff x="1908458" y="2802863"/>
            <a:chExt cx="1422400" cy="1422400"/>
          </a:xfrm>
        </p:grpSpPr>
        <p:sp>
          <p:nvSpPr>
            <p:cNvPr id="2" name="椭圆 1"/>
            <p:cNvSpPr/>
            <p:nvPr/>
          </p:nvSpPr>
          <p:spPr>
            <a:xfrm>
              <a:off x="1908458" y="2802863"/>
              <a:ext cx="1422400" cy="1422400"/>
            </a:xfrm>
            <a:prstGeom prst="ellipse">
              <a:avLst/>
            </a:prstGeom>
            <a:solidFill>
              <a:srgbClr val="C0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prstClr val="white"/>
                </a:solidFill>
                <a:latin typeface="等线" panose="020F0502020204030204"/>
                <a:ea typeface="等线" panose="02010600030101010101" pitchFamily="2" charset="-122"/>
              </a:endParaRPr>
            </a:p>
          </p:txBody>
        </p:sp>
        <p:sp>
          <p:nvSpPr>
            <p:cNvPr id="3" name="文本框 2"/>
            <p:cNvSpPr txBox="1"/>
            <p:nvPr/>
          </p:nvSpPr>
          <p:spPr>
            <a:xfrm>
              <a:off x="2004746" y="2966975"/>
              <a:ext cx="1297972" cy="1169393"/>
            </a:xfrm>
            <a:prstGeom prst="rect">
              <a:avLst/>
            </a:prstGeom>
            <a:noFill/>
          </p:spPr>
          <p:txBody>
            <a:bodyPr wrap="none" rtlCol="0">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01</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7328996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42" name="组合 41"/>
          <p:cNvGrpSpPr/>
          <p:nvPr/>
        </p:nvGrpSpPr>
        <p:grpSpPr>
          <a:xfrm>
            <a:off x="1060224" y="2835422"/>
            <a:ext cx="1711577" cy="1712209"/>
            <a:chOff x="855271" y="2835421"/>
            <a:chExt cx="1711577" cy="1712209"/>
          </a:xfrm>
        </p:grpSpPr>
        <p:grpSp>
          <p:nvGrpSpPr>
            <p:cNvPr id="43" name="组合 4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45" name="泪滴形 4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defTabSz="914378">
                  <a:defRPr/>
                </a:pPr>
                <a:endParaRPr lang="zh-CN" altLang="en-US" sz="1800" kern="0">
                  <a:solidFill>
                    <a:srgbClr val="FF0000"/>
                  </a:solidFill>
                  <a:latin typeface="等线 Light" panose="02010600030101010101" pitchFamily="2" charset="-122"/>
                  <a:ea typeface="等线 Light" panose="02010600030101010101" pitchFamily="2" charset="-122"/>
                </a:endParaRPr>
              </a:p>
            </p:txBody>
          </p:sp>
          <p:sp>
            <p:nvSpPr>
              <p:cNvPr id="4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
          <p:nvSpPr>
            <p:cNvPr id="44" name="矩形​​ 45"/>
            <p:cNvSpPr>
              <a:spLocks noChangeArrowheads="1"/>
            </p:cNvSpPr>
            <p:nvPr/>
          </p:nvSpPr>
          <p:spPr bwMode="auto">
            <a:xfrm>
              <a:off x="1220320" y="3483791"/>
              <a:ext cx="8002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8">
                <a:defRPr/>
              </a:pPr>
              <a:r>
                <a:rPr lang="zh-CN" altLang="en-US" sz="16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rPr>
                <a:t>点击录</a:t>
              </a:r>
              <a:endParaRPr lang="en-US" altLang="zh-CN" sz="16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endParaRPr>
            </a:p>
            <a:p>
              <a:pPr algn="ctr" defTabSz="914378">
                <a:defRPr/>
              </a:pPr>
              <a:r>
                <a:rPr lang="zh-CN" altLang="en-US" sz="16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rPr>
                <a:t>入内容</a:t>
              </a:r>
            </a:p>
          </p:txBody>
        </p:sp>
      </p:grpSp>
      <p:grpSp>
        <p:nvGrpSpPr>
          <p:cNvPr id="47" name="组合 46"/>
          <p:cNvGrpSpPr/>
          <p:nvPr/>
        </p:nvGrpSpPr>
        <p:grpSpPr>
          <a:xfrm>
            <a:off x="2843808" y="2835421"/>
            <a:ext cx="1953852" cy="1954573"/>
            <a:chOff x="2672545" y="2835420"/>
            <a:chExt cx="1953852" cy="1954573"/>
          </a:xfrm>
        </p:grpSpPr>
        <p:grpSp>
          <p:nvGrpSpPr>
            <p:cNvPr id="4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50" name="泪滴形 4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5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
          <p:nvSpPr>
            <p:cNvPr id="49" name="矩形​​ 46"/>
            <p:cNvSpPr>
              <a:spLocks noChangeArrowheads="1"/>
            </p:cNvSpPr>
            <p:nvPr/>
          </p:nvSpPr>
          <p:spPr bwMode="auto">
            <a:xfrm>
              <a:off x="3398598" y="3684002"/>
              <a:ext cx="8002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8">
                <a:defRPr/>
              </a:pPr>
              <a:r>
                <a:rPr lang="zh-CN" altLang="en-US"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rPr>
                <a:t>点击录</a:t>
              </a:r>
              <a:endParaRPr lang="en-US" altLang="zh-CN"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endParaRPr>
            </a:p>
            <a:p>
              <a:pPr algn="ctr" defTabSz="914378">
                <a:defRPr/>
              </a:pPr>
              <a:r>
                <a:rPr lang="zh-CN" altLang="en-US"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rPr>
                <a:t>入内容</a:t>
              </a:r>
            </a:p>
          </p:txBody>
        </p:sp>
      </p:grpSp>
      <p:grpSp>
        <p:nvGrpSpPr>
          <p:cNvPr id="52" name="组合 51"/>
          <p:cNvGrpSpPr/>
          <p:nvPr/>
        </p:nvGrpSpPr>
        <p:grpSpPr>
          <a:xfrm>
            <a:off x="1225504" y="1242749"/>
            <a:ext cx="1529694" cy="1529693"/>
            <a:chOff x="1009480" y="1242748"/>
            <a:chExt cx="1529694" cy="1529693"/>
          </a:xfrm>
        </p:grpSpPr>
        <p:sp>
          <p:nvSpPr>
            <p:cNvPr id="53" name="泪滴形 5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5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55" name="矩形​​ 43"/>
            <p:cNvSpPr>
              <a:spLocks noChangeArrowheads="1"/>
            </p:cNvSpPr>
            <p:nvPr/>
          </p:nvSpPr>
          <p:spPr bwMode="auto">
            <a:xfrm>
              <a:off x="1258794" y="1606816"/>
              <a:ext cx="7232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8">
                <a:defRPr/>
              </a:pPr>
              <a:r>
                <a:rPr lang="zh-CN" altLang="en-US" sz="14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rPr>
                <a:t>点击录</a:t>
              </a:r>
              <a:endParaRPr lang="en-US" altLang="zh-CN" sz="14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endParaRPr>
            </a:p>
            <a:p>
              <a:pPr algn="ctr" defTabSz="914378">
                <a:defRPr/>
              </a:pPr>
              <a:r>
                <a:rPr lang="zh-CN" altLang="en-US" sz="1400" kern="0" dirty="0">
                  <a:solidFill>
                    <a:sysClr val="windowText" lastClr="000000"/>
                  </a:solidFill>
                  <a:latin typeface="等线 Light" panose="02010600030101010101" pitchFamily="2" charset="-122"/>
                  <a:ea typeface="等线 Light" panose="02010600030101010101" pitchFamily="2" charset="-122"/>
                  <a:cs typeface="Arial Unicode MS" pitchFamily="34" charset="-122"/>
                </a:rPr>
                <a:t>入内容</a:t>
              </a:r>
            </a:p>
          </p:txBody>
        </p:sp>
      </p:grpSp>
      <p:grpSp>
        <p:nvGrpSpPr>
          <p:cNvPr id="56" name="组合 55"/>
          <p:cNvGrpSpPr/>
          <p:nvPr/>
        </p:nvGrpSpPr>
        <p:grpSpPr>
          <a:xfrm>
            <a:off x="2843808" y="987574"/>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
          <p:nvSpPr>
            <p:cNvPr id="58" name="矩形​​ 44"/>
            <p:cNvSpPr>
              <a:spLocks noChangeArrowheads="1"/>
            </p:cNvSpPr>
            <p:nvPr/>
          </p:nvSpPr>
          <p:spPr bwMode="auto">
            <a:xfrm>
              <a:off x="3300315" y="1374429"/>
              <a:ext cx="8002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378">
                <a:defRPr/>
              </a:pPr>
              <a:r>
                <a:rPr lang="zh-CN" altLang="en-US"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rPr>
                <a:t>点击录</a:t>
              </a:r>
              <a:endParaRPr lang="en-US" altLang="zh-CN"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endParaRPr>
            </a:p>
            <a:p>
              <a:pPr algn="ctr" defTabSz="914378">
                <a:defRPr/>
              </a:pPr>
              <a:r>
                <a:rPr lang="zh-CN" altLang="en-US" sz="1600" kern="0">
                  <a:solidFill>
                    <a:sysClr val="windowText" lastClr="000000"/>
                  </a:solidFill>
                  <a:latin typeface="等线 Light" panose="02010600030101010101" pitchFamily="2" charset="-122"/>
                  <a:ea typeface="等线 Light" panose="02010600030101010101" pitchFamily="2" charset="-122"/>
                  <a:cs typeface="Arial Unicode MS" pitchFamily="34" charset="-122"/>
                </a:rPr>
                <a:t>入内容</a:t>
              </a: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
        <p:nvSpPr>
          <p:cNvPr id="64" name="Text Box 40"/>
          <p:cNvSpPr txBox="1">
            <a:spLocks noChangeArrowheads="1"/>
          </p:cNvSpPr>
          <p:nvPr/>
        </p:nvSpPr>
        <p:spPr bwMode="gray">
          <a:xfrm>
            <a:off x="5853168" y="1526588"/>
            <a:ext cx="3255336" cy="757130"/>
          </a:xfrm>
          <a:prstGeom prst="rect">
            <a:avLst/>
          </a:prstGeom>
          <a:noFill/>
          <a:ln w="9525">
            <a:noFill/>
            <a:miter lim="800000"/>
            <a:headEnd/>
            <a:tailEnd/>
          </a:ln>
        </p:spPr>
        <p:txBody>
          <a:bodyPr wrap="square">
            <a:spAutoFit/>
          </a:bodyPr>
          <a:lstStyle/>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endParaRPr lang="zh-CN" altLang="en-US" sz="1200" kern="0" dirty="0">
              <a:solidFill>
                <a:prstClr val="black">
                  <a:lumMod val="75000"/>
                  <a:lumOff val="25000"/>
                </a:prst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7" y="1224135"/>
            <a:ext cx="2500330" cy="358775"/>
          </a:xfrm>
          <a:prstGeom prst="rect">
            <a:avLst/>
          </a:prstGeom>
          <a:noFill/>
          <a:ln>
            <a:noFill/>
          </a:ln>
          <a:extLst/>
        </p:spPr>
        <p:txBody>
          <a:bodyPr lIns="0" tIns="0" rIns="0" bIns="0" anchor="ctr"/>
          <a:lstStyle/>
          <a:p>
            <a:pPr>
              <a:lnSpc>
                <a:spcPct val="120000"/>
              </a:lnSpc>
              <a:defRPr/>
            </a:pPr>
            <a:r>
              <a:rPr lang="zh-CN" altLang="en-US" sz="1400" b="1" kern="0" dirty="0">
                <a:solidFill>
                  <a:prstClr val="black">
                    <a:lumMod val="75000"/>
                    <a:lumOff val="25000"/>
                  </a:prst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9" y="2190008"/>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
        <p:nvSpPr>
          <p:cNvPr id="69" name="Text Box 40"/>
          <p:cNvSpPr txBox="1">
            <a:spLocks noChangeArrowheads="1"/>
          </p:cNvSpPr>
          <p:nvPr/>
        </p:nvSpPr>
        <p:spPr bwMode="gray">
          <a:xfrm>
            <a:off x="5853168" y="2462692"/>
            <a:ext cx="3255336" cy="757130"/>
          </a:xfrm>
          <a:prstGeom prst="rect">
            <a:avLst/>
          </a:prstGeom>
          <a:noFill/>
          <a:ln w="9525">
            <a:noFill/>
            <a:miter lim="800000"/>
            <a:headEnd/>
            <a:tailEnd/>
          </a:ln>
        </p:spPr>
        <p:txBody>
          <a:bodyPr wrap="square">
            <a:spAutoFit/>
          </a:bodyPr>
          <a:lstStyle/>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endParaRPr lang="zh-CN" altLang="en-US" sz="1200" kern="0" dirty="0">
              <a:solidFill>
                <a:prstClr val="black">
                  <a:lumMod val="75000"/>
                  <a:lumOff val="25000"/>
                </a:prst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7" y="2160239"/>
            <a:ext cx="2500330" cy="358775"/>
          </a:xfrm>
          <a:prstGeom prst="rect">
            <a:avLst/>
          </a:prstGeom>
          <a:noFill/>
          <a:ln>
            <a:noFill/>
          </a:ln>
          <a:extLst/>
        </p:spPr>
        <p:txBody>
          <a:bodyPr lIns="0" tIns="0" rIns="0" bIns="0" anchor="ctr"/>
          <a:lstStyle/>
          <a:p>
            <a:pPr>
              <a:lnSpc>
                <a:spcPct val="120000"/>
              </a:lnSpc>
              <a:defRPr/>
            </a:pPr>
            <a:r>
              <a:rPr lang="zh-CN" altLang="en-US" sz="1400" b="1" kern="0" dirty="0">
                <a:solidFill>
                  <a:prstClr val="black">
                    <a:lumMod val="75000"/>
                    <a:lumOff val="25000"/>
                  </a:prst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8" y="3306252"/>
            <a:ext cx="3255336" cy="757130"/>
          </a:xfrm>
          <a:prstGeom prst="rect">
            <a:avLst/>
          </a:prstGeom>
          <a:noFill/>
          <a:ln w="9525">
            <a:noFill/>
            <a:miter lim="800000"/>
            <a:headEnd/>
            <a:tailEnd/>
          </a:ln>
        </p:spPr>
        <p:txBody>
          <a:bodyPr wrap="square">
            <a:spAutoFit/>
          </a:bodyPr>
          <a:lstStyle/>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endParaRPr lang="zh-CN" altLang="en-US" sz="1200" kern="0" dirty="0">
              <a:solidFill>
                <a:prstClr val="black">
                  <a:lumMod val="75000"/>
                  <a:lumOff val="25000"/>
                </a:prst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7" y="3003799"/>
            <a:ext cx="2500330" cy="358775"/>
          </a:xfrm>
          <a:prstGeom prst="rect">
            <a:avLst/>
          </a:prstGeom>
          <a:noFill/>
          <a:ln>
            <a:noFill/>
          </a:ln>
          <a:extLst/>
        </p:spPr>
        <p:txBody>
          <a:bodyPr lIns="0" tIns="0" rIns="0" bIns="0" anchor="ctr"/>
          <a:lstStyle/>
          <a:p>
            <a:pPr>
              <a:lnSpc>
                <a:spcPct val="120000"/>
              </a:lnSpc>
              <a:defRPr/>
            </a:pPr>
            <a:r>
              <a:rPr lang="zh-CN" altLang="en-US" sz="1400" b="1" kern="0" dirty="0">
                <a:solidFill>
                  <a:prstClr val="black">
                    <a:lumMod val="75000"/>
                    <a:lumOff val="25000"/>
                  </a:prst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8" y="4118876"/>
            <a:ext cx="3255336" cy="757130"/>
          </a:xfrm>
          <a:prstGeom prst="rect">
            <a:avLst/>
          </a:prstGeom>
          <a:noFill/>
          <a:ln w="9525">
            <a:noFill/>
            <a:miter lim="800000"/>
            <a:headEnd/>
            <a:tailEnd/>
          </a:ln>
        </p:spPr>
        <p:txBody>
          <a:bodyPr wrap="square">
            <a:spAutoFit/>
          </a:bodyPr>
          <a:lstStyle/>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r>
              <a:rPr lang="zh-CN" altLang="en-US" sz="1200" kern="0" dirty="0">
                <a:solidFill>
                  <a:prstClr val="black">
                    <a:lumMod val="75000"/>
                    <a:lumOff val="25000"/>
                  </a:prstClr>
                </a:solidFill>
                <a:latin typeface="微软雅黑" pitchFamily="34" charset="-122"/>
                <a:ea typeface="微软雅黑" pitchFamily="34" charset="-122"/>
              </a:rPr>
              <a:t>单击此处输入文字单击此处输入文字</a:t>
            </a:r>
          </a:p>
          <a:p>
            <a:pPr>
              <a:lnSpc>
                <a:spcPct val="120000"/>
              </a:lnSpc>
              <a:defRPr/>
            </a:pPr>
            <a:endParaRPr lang="zh-CN" altLang="en-US" sz="1200" kern="0" dirty="0">
              <a:solidFill>
                <a:prstClr val="black">
                  <a:lumMod val="75000"/>
                  <a:lumOff val="25000"/>
                </a:prst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7" y="3869160"/>
            <a:ext cx="2500330" cy="358775"/>
          </a:xfrm>
          <a:prstGeom prst="rect">
            <a:avLst/>
          </a:prstGeom>
          <a:noFill/>
          <a:ln>
            <a:noFill/>
          </a:ln>
          <a:extLst/>
        </p:spPr>
        <p:txBody>
          <a:bodyPr lIns="0" tIns="0" rIns="0" bIns="0" anchor="ctr"/>
          <a:lstStyle/>
          <a:p>
            <a:pPr>
              <a:lnSpc>
                <a:spcPct val="120000"/>
              </a:lnSpc>
              <a:defRPr/>
            </a:pPr>
            <a:r>
              <a:rPr lang="zh-CN" altLang="en-US" sz="1400" b="1" kern="0" dirty="0">
                <a:solidFill>
                  <a:prstClr val="black">
                    <a:lumMod val="75000"/>
                    <a:lumOff val="25000"/>
                  </a:prst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3" y="3037772"/>
            <a:ext cx="397928" cy="398075"/>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defTabSz="914378">
                <a:defRPr/>
              </a:pPr>
              <a:endParaRPr lang="zh-CN" altLang="en-US" sz="1800" kern="0">
                <a:solidFill>
                  <a:sysClr val="window" lastClr="FFFFFF"/>
                </a:solidFill>
                <a:latin typeface="等线 Light" panose="02010600030101010101" pitchFamily="2" charset="-122"/>
                <a:ea typeface="等线 Light" panose="02010600030101010101" pitchFamily="2" charset="-122"/>
              </a:endParaRPr>
            </a:p>
          </p:txBody>
        </p:sp>
      </p:grpSp>
    </p:spTree>
    <p:extLst>
      <p:ext uri="{BB962C8B-B14F-4D97-AF65-F5344CB8AC3E}">
        <p14:creationId xmlns:p14="http://schemas.microsoft.com/office/powerpoint/2010/main" val="81582998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3"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750" fill="hold"/>
                                        <p:tgtEl>
                                          <p:spTgt spid="56"/>
                                        </p:tgtEl>
                                        <p:attrNameLst>
                                          <p:attrName>ppt_x</p:attrName>
                                        </p:attrNameLst>
                                      </p:cBhvr>
                                      <p:tavLst>
                                        <p:tav tm="0">
                                          <p:val>
                                            <p:strVal val="1+#ppt_w/2"/>
                                          </p:val>
                                        </p:tav>
                                        <p:tav tm="100000">
                                          <p:val>
                                            <p:strVal val="#ppt_x"/>
                                          </p:val>
                                        </p:tav>
                                      </p:tavLst>
                                    </p:anim>
                                    <p:anim calcmode="lin" valueType="num">
                                      <p:cBhvr additive="base">
                                        <p:cTn id="13" dur="7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750" fill="hold"/>
                                        <p:tgtEl>
                                          <p:spTgt spid="42"/>
                                        </p:tgtEl>
                                        <p:attrNameLst>
                                          <p:attrName>ppt_x</p:attrName>
                                        </p:attrNameLst>
                                      </p:cBhvr>
                                      <p:tavLst>
                                        <p:tav tm="0">
                                          <p:val>
                                            <p:strVal val="0-#ppt_w/2"/>
                                          </p:val>
                                        </p:tav>
                                        <p:tav tm="100000">
                                          <p:val>
                                            <p:strVal val="#ppt_x"/>
                                          </p:val>
                                        </p:tav>
                                      </p:tavLst>
                                    </p:anim>
                                    <p:anim calcmode="lin" valueType="num">
                                      <p:cBhvr additive="base">
                                        <p:cTn id="18" dur="750" fill="hold"/>
                                        <p:tgtEl>
                                          <p:spTgt spid="42"/>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6"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750" fill="hold"/>
                                        <p:tgtEl>
                                          <p:spTgt spid="47"/>
                                        </p:tgtEl>
                                        <p:attrNameLst>
                                          <p:attrName>ppt_x</p:attrName>
                                        </p:attrNameLst>
                                      </p:cBhvr>
                                      <p:tavLst>
                                        <p:tav tm="0">
                                          <p:val>
                                            <p:strVal val="1+#ppt_w/2"/>
                                          </p:val>
                                        </p:tav>
                                        <p:tav tm="100000">
                                          <p:val>
                                            <p:strVal val="#ppt_x"/>
                                          </p:val>
                                        </p:tav>
                                      </p:tavLst>
                                    </p:anim>
                                    <p:anim calcmode="lin" valueType="num">
                                      <p:cBhvr additive="base">
                                        <p:cTn id="23" dur="750" fill="hold"/>
                                        <p:tgtEl>
                                          <p:spTgt spid="47"/>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5"/>
                                        </p:tgtEl>
                                        <p:attrNameLst>
                                          <p:attrName>ppt_y</p:attrName>
                                        </p:attrNameLst>
                                      </p:cBhvr>
                                      <p:tavLst>
                                        <p:tav tm="0">
                                          <p:val>
                                            <p:strVal val="#ppt_y"/>
                                          </p:val>
                                        </p:tav>
                                        <p:tav tm="100000">
                                          <p:val>
                                            <p:strVal val="#ppt_y"/>
                                          </p:val>
                                        </p:tav>
                                      </p:tavLst>
                                    </p:anim>
                                    <p:anim calcmode="lin" valueType="num">
                                      <p:cBhvr>
                                        <p:cTn id="3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5"/>
                                        </p:tgtEl>
                                      </p:cBhvr>
                                    </p:animEffect>
                                  </p:childTnLst>
                                </p:cTn>
                              </p:par>
                            </p:childTnLst>
                          </p:cTn>
                        </p:par>
                        <p:par>
                          <p:cTn id="38" fill="hold">
                            <p:stCondLst>
                              <p:cond delay="4350"/>
                            </p:stCondLst>
                            <p:childTnLst>
                              <p:par>
                                <p:cTn id="39" presetID="42"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750"/>
                                        <p:tgtEl>
                                          <p:spTgt spid="64"/>
                                        </p:tgtEl>
                                      </p:cBhvr>
                                    </p:animEffect>
                                    <p:anim calcmode="lin" valueType="num">
                                      <p:cBhvr>
                                        <p:cTn id="42" dur="750" fill="hold"/>
                                        <p:tgtEl>
                                          <p:spTgt spid="64"/>
                                        </p:tgtEl>
                                        <p:attrNameLst>
                                          <p:attrName>ppt_x</p:attrName>
                                        </p:attrNameLst>
                                      </p:cBhvr>
                                      <p:tavLst>
                                        <p:tav tm="0">
                                          <p:val>
                                            <p:strVal val="#ppt_x"/>
                                          </p:val>
                                        </p:tav>
                                        <p:tav tm="100000">
                                          <p:val>
                                            <p:strVal val="#ppt_x"/>
                                          </p:val>
                                        </p:tav>
                                      </p:tavLst>
                                    </p:anim>
                                    <p:anim calcmode="lin" valueType="num">
                                      <p:cBhvr>
                                        <p:cTn id="43" dur="75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5100"/>
                            </p:stCondLst>
                            <p:childTnLst>
                              <p:par>
                                <p:cTn id="45" presetID="42"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58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6700"/>
                            </p:stCondLst>
                            <p:childTnLst>
                              <p:par>
                                <p:cTn id="59" presetID="42" presetClass="entr" presetSubtype="0"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750"/>
                                        <p:tgtEl>
                                          <p:spTgt spid="69"/>
                                        </p:tgtEl>
                                      </p:cBhvr>
                                    </p:animEffect>
                                    <p:anim calcmode="lin" valueType="num">
                                      <p:cBhvr>
                                        <p:cTn id="62" dur="750" fill="hold"/>
                                        <p:tgtEl>
                                          <p:spTgt spid="69"/>
                                        </p:tgtEl>
                                        <p:attrNameLst>
                                          <p:attrName>ppt_x</p:attrName>
                                        </p:attrNameLst>
                                      </p:cBhvr>
                                      <p:tavLst>
                                        <p:tav tm="0">
                                          <p:val>
                                            <p:strVal val="#ppt_x"/>
                                          </p:val>
                                        </p:tav>
                                        <p:tav tm="100000">
                                          <p:val>
                                            <p:strVal val="#ppt_x"/>
                                          </p:val>
                                        </p:tav>
                                      </p:tavLst>
                                    </p:anim>
                                    <p:anim calcmode="lin" valueType="num">
                                      <p:cBhvr>
                                        <p:cTn id="63" dur="750" fill="hold"/>
                                        <p:tgtEl>
                                          <p:spTgt spid="69"/>
                                        </p:tgtEl>
                                        <p:attrNameLst>
                                          <p:attrName>ppt_y</p:attrName>
                                        </p:attrNameLst>
                                      </p:cBhvr>
                                      <p:tavLst>
                                        <p:tav tm="0">
                                          <p:val>
                                            <p:strVal val="#ppt_y+.1"/>
                                          </p:val>
                                        </p:tav>
                                        <p:tav tm="100000">
                                          <p:val>
                                            <p:strVal val="#ppt_y"/>
                                          </p:val>
                                        </p:tav>
                                      </p:tavLst>
                                    </p:anim>
                                  </p:childTnLst>
                                </p:cTn>
                              </p:par>
                            </p:childTnLst>
                          </p:cTn>
                        </p:par>
                        <p:par>
                          <p:cTn id="64" fill="hold">
                            <p:stCondLst>
                              <p:cond delay="7450"/>
                            </p:stCondLst>
                            <p:childTnLst>
                              <p:par>
                                <p:cTn id="65" presetID="42"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750"/>
                                        <p:tgtEl>
                                          <p:spTgt spid="75"/>
                                        </p:tgtEl>
                                      </p:cBhvr>
                                    </p:animEffect>
                                    <p:anim calcmode="lin" valueType="num">
                                      <p:cBhvr>
                                        <p:cTn id="68" dur="750" fill="hold"/>
                                        <p:tgtEl>
                                          <p:spTgt spid="75"/>
                                        </p:tgtEl>
                                        <p:attrNameLst>
                                          <p:attrName>ppt_x</p:attrName>
                                        </p:attrNameLst>
                                      </p:cBhvr>
                                      <p:tavLst>
                                        <p:tav tm="0">
                                          <p:val>
                                            <p:strVal val="#ppt_x"/>
                                          </p:val>
                                        </p:tav>
                                        <p:tav tm="100000">
                                          <p:val>
                                            <p:strVal val="#ppt_x"/>
                                          </p:val>
                                        </p:tav>
                                      </p:tavLst>
                                    </p:anim>
                                    <p:anim calcmode="lin" valueType="num">
                                      <p:cBhvr>
                                        <p:cTn id="69" dur="75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82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2"/>
                                        </p:tgtEl>
                                        <p:attrNameLst>
                                          <p:attrName>ppt_y</p:attrName>
                                        </p:attrNameLst>
                                      </p:cBhvr>
                                      <p:tavLst>
                                        <p:tav tm="0">
                                          <p:val>
                                            <p:strVal val="#ppt_y"/>
                                          </p:val>
                                        </p:tav>
                                        <p:tav tm="100000">
                                          <p:val>
                                            <p:strVal val="#ppt_y"/>
                                          </p:val>
                                        </p:tav>
                                      </p:tavLst>
                                    </p:anim>
                                    <p:anim calcmode="lin" valueType="num">
                                      <p:cBhvr>
                                        <p:cTn id="75"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2"/>
                                        </p:tgtEl>
                                      </p:cBhvr>
                                    </p:animEffect>
                                  </p:childTnLst>
                                </p:cTn>
                              </p:par>
                            </p:childTnLst>
                          </p:cTn>
                        </p:par>
                        <p:par>
                          <p:cTn id="78" fill="hold">
                            <p:stCondLst>
                              <p:cond delay="9050"/>
                            </p:stCondLst>
                            <p:childTnLst>
                              <p:par>
                                <p:cTn id="79" presetID="42"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750"/>
                                        <p:tgtEl>
                                          <p:spTgt spid="71"/>
                                        </p:tgtEl>
                                      </p:cBhvr>
                                    </p:animEffect>
                                    <p:anim calcmode="lin" valueType="num">
                                      <p:cBhvr>
                                        <p:cTn id="82" dur="750" fill="hold"/>
                                        <p:tgtEl>
                                          <p:spTgt spid="71"/>
                                        </p:tgtEl>
                                        <p:attrNameLst>
                                          <p:attrName>ppt_x</p:attrName>
                                        </p:attrNameLst>
                                      </p:cBhvr>
                                      <p:tavLst>
                                        <p:tav tm="0">
                                          <p:val>
                                            <p:strVal val="#ppt_x"/>
                                          </p:val>
                                        </p:tav>
                                        <p:tav tm="100000">
                                          <p:val>
                                            <p:strVal val="#ppt_x"/>
                                          </p:val>
                                        </p:tav>
                                      </p:tavLst>
                                    </p:anim>
                                    <p:anim calcmode="lin" valueType="num">
                                      <p:cBhvr>
                                        <p:cTn id="83" dur="75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9800"/>
                            </p:stCondLst>
                            <p:childTnLst>
                              <p:par>
                                <p:cTn id="85" presetID="42"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750"/>
                                        <p:tgtEl>
                                          <p:spTgt spid="78"/>
                                        </p:tgtEl>
                                      </p:cBhvr>
                                    </p:animEffect>
                                    <p:anim calcmode="lin" valueType="num">
                                      <p:cBhvr>
                                        <p:cTn id="88" dur="750" fill="hold"/>
                                        <p:tgtEl>
                                          <p:spTgt spid="78"/>
                                        </p:tgtEl>
                                        <p:attrNameLst>
                                          <p:attrName>ppt_x</p:attrName>
                                        </p:attrNameLst>
                                      </p:cBhvr>
                                      <p:tavLst>
                                        <p:tav tm="0">
                                          <p:val>
                                            <p:strVal val="#ppt_x"/>
                                          </p:val>
                                        </p:tav>
                                        <p:tav tm="100000">
                                          <p:val>
                                            <p:strVal val="#ppt_x"/>
                                          </p:val>
                                        </p:tav>
                                      </p:tavLst>
                                    </p:anim>
                                    <p:anim calcmode="lin" valueType="num">
                                      <p:cBhvr>
                                        <p:cTn id="89" dur="750" fill="hold"/>
                                        <p:tgtEl>
                                          <p:spTgt spid="78"/>
                                        </p:tgtEl>
                                        <p:attrNameLst>
                                          <p:attrName>ppt_y</p:attrName>
                                        </p:attrNameLst>
                                      </p:cBhvr>
                                      <p:tavLst>
                                        <p:tav tm="0">
                                          <p:val>
                                            <p:strVal val="#ppt_y+.1"/>
                                          </p:val>
                                        </p:tav>
                                        <p:tav tm="100000">
                                          <p:val>
                                            <p:strVal val="#ppt_y"/>
                                          </p:val>
                                        </p:tav>
                                      </p:tavLst>
                                    </p:anim>
                                  </p:childTnLst>
                                </p:cTn>
                              </p:par>
                            </p:childTnLst>
                          </p:cTn>
                        </p:par>
                        <p:par>
                          <p:cTn id="90" fill="hold">
                            <p:stCondLst>
                              <p:cond delay="105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74"/>
                                        </p:tgtEl>
                                        <p:attrNameLst>
                                          <p:attrName>style.visibility</p:attrName>
                                        </p:attrNameLst>
                                      </p:cBhvr>
                                      <p:to>
                                        <p:strVal val="visible"/>
                                      </p:to>
                                    </p:set>
                                    <p:anim calcmode="lin" valueType="num">
                                      <p:cBhvr>
                                        <p:cTn id="93"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74"/>
                                        </p:tgtEl>
                                        <p:attrNameLst>
                                          <p:attrName>ppt_y</p:attrName>
                                        </p:attrNameLst>
                                      </p:cBhvr>
                                      <p:tavLst>
                                        <p:tav tm="0">
                                          <p:val>
                                            <p:strVal val="#ppt_y"/>
                                          </p:val>
                                        </p:tav>
                                        <p:tav tm="100000">
                                          <p:val>
                                            <p:strVal val="#ppt_y"/>
                                          </p:val>
                                        </p:tav>
                                      </p:tavLst>
                                    </p:anim>
                                    <p:anim calcmode="lin" valueType="num">
                                      <p:cBhvr>
                                        <p:cTn id="95"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74"/>
                                        </p:tgtEl>
                                      </p:cBhvr>
                                    </p:animEffect>
                                  </p:childTnLst>
                                </p:cTn>
                              </p:par>
                            </p:childTnLst>
                          </p:cTn>
                        </p:par>
                        <p:par>
                          <p:cTn id="98" fill="hold">
                            <p:stCondLst>
                              <p:cond delay="11400"/>
                            </p:stCondLst>
                            <p:childTnLst>
                              <p:par>
                                <p:cTn id="99" presetID="42" presetClass="entr" presetSubtype="0" fill="hold" grpId="0" nodeType="after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fade">
                                      <p:cBhvr>
                                        <p:cTn id="101" dur="750"/>
                                        <p:tgtEl>
                                          <p:spTgt spid="73"/>
                                        </p:tgtEl>
                                      </p:cBhvr>
                                    </p:animEffect>
                                    <p:anim calcmode="lin" valueType="num">
                                      <p:cBhvr>
                                        <p:cTn id="102" dur="750" fill="hold"/>
                                        <p:tgtEl>
                                          <p:spTgt spid="73"/>
                                        </p:tgtEl>
                                        <p:attrNameLst>
                                          <p:attrName>ppt_x</p:attrName>
                                        </p:attrNameLst>
                                      </p:cBhvr>
                                      <p:tavLst>
                                        <p:tav tm="0">
                                          <p:val>
                                            <p:strVal val="#ppt_x"/>
                                          </p:val>
                                        </p:tav>
                                        <p:tav tm="100000">
                                          <p:val>
                                            <p:strVal val="#ppt_x"/>
                                          </p:val>
                                        </p:tav>
                                      </p:tavLst>
                                    </p:anim>
                                    <p:anim calcmode="lin" valueType="num">
                                      <p:cBhvr>
                                        <p:cTn id="103"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9" grpId="0"/>
      <p:bldP spid="70" grpId="0"/>
      <p:bldP spid="71" grpId="0"/>
      <p:bldP spid="72" grpId="0"/>
      <p:bldP spid="73"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椭圆 2"/>
          <p:cNvSpPr/>
          <p:nvPr/>
        </p:nvSpPr>
        <p:spPr>
          <a:xfrm>
            <a:off x="3291600" y="1538682"/>
            <a:ext cx="2650091" cy="2585455"/>
          </a:xfrm>
          <a:prstGeom prst="ellipse">
            <a:avLst/>
          </a:prstGeom>
          <a:solidFill>
            <a:srgbClr val="C80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4000" b="1" dirty="0">
                <a:solidFill>
                  <a:prstClr val="white"/>
                </a:solidFill>
                <a:latin typeface="微软雅黑" pitchFamily="34" charset="-122"/>
                <a:ea typeface="微软雅黑" pitchFamily="34" charset="-122"/>
              </a:rPr>
              <a:t>内容</a:t>
            </a:r>
          </a:p>
        </p:txBody>
      </p:sp>
      <p:grpSp>
        <p:nvGrpSpPr>
          <p:cNvPr id="4" name="组合 3"/>
          <p:cNvGrpSpPr/>
          <p:nvPr/>
        </p:nvGrpSpPr>
        <p:grpSpPr>
          <a:xfrm>
            <a:off x="2599409" y="1417934"/>
            <a:ext cx="1398549" cy="1398549"/>
            <a:chOff x="2270685" y="1963548"/>
            <a:chExt cx="1545717" cy="1545717"/>
          </a:xfrm>
        </p:grpSpPr>
        <p:sp>
          <p:nvSpPr>
            <p:cNvPr id="5" name="泪滴形 4"/>
            <p:cNvSpPr/>
            <p:nvPr/>
          </p:nvSpPr>
          <p:spPr>
            <a:xfrm rot="15133697">
              <a:off x="2270685" y="1963548"/>
              <a:ext cx="1545717" cy="1545717"/>
            </a:xfrm>
            <a:prstGeom prst="teardrop">
              <a:avLst/>
            </a:prstGeom>
            <a:solidFill>
              <a:srgbClr val="FF6E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6" name="椭圆 5"/>
            <p:cNvSpPr/>
            <p:nvPr/>
          </p:nvSpPr>
          <p:spPr>
            <a:xfrm>
              <a:off x="2428860" y="212172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grpSp>
        <p:nvGrpSpPr>
          <p:cNvPr id="7" name="组合 6"/>
          <p:cNvGrpSpPr/>
          <p:nvPr/>
        </p:nvGrpSpPr>
        <p:grpSpPr>
          <a:xfrm>
            <a:off x="3867655" y="793220"/>
            <a:ext cx="1398549" cy="1398549"/>
            <a:chOff x="3674696" y="1248545"/>
            <a:chExt cx="1545717" cy="1545717"/>
          </a:xfrm>
          <a:effectLst/>
        </p:grpSpPr>
        <p:sp>
          <p:nvSpPr>
            <p:cNvPr id="8" name="泪滴形 7"/>
            <p:cNvSpPr/>
            <p:nvPr/>
          </p:nvSpPr>
          <p:spPr>
            <a:xfrm rot="18825864">
              <a:off x="3674696" y="1248545"/>
              <a:ext cx="1545717" cy="1545717"/>
            </a:xfrm>
            <a:prstGeom prst="teardrop">
              <a:avLst/>
            </a:prstGeom>
            <a:solidFill>
              <a:srgbClr val="FFCC00"/>
            </a:solidFill>
            <a:ln w="57150">
              <a:solidFill>
                <a:schemeClr val="bg1"/>
              </a:solid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9" name="椭圆 8"/>
            <p:cNvSpPr/>
            <p:nvPr/>
          </p:nvSpPr>
          <p:spPr>
            <a:xfrm>
              <a:off x="3833870" y="1395281"/>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grpSp>
        <p:nvGrpSpPr>
          <p:cNvPr id="10" name="组合 9"/>
          <p:cNvGrpSpPr/>
          <p:nvPr/>
        </p:nvGrpSpPr>
        <p:grpSpPr>
          <a:xfrm>
            <a:off x="5176766" y="1387579"/>
            <a:ext cx="1398549" cy="1398549"/>
            <a:chOff x="5171906" y="1745625"/>
            <a:chExt cx="1545717" cy="1545717"/>
          </a:xfrm>
        </p:grpSpPr>
        <p:sp>
          <p:nvSpPr>
            <p:cNvPr id="11" name="泪滴形 10"/>
            <p:cNvSpPr/>
            <p:nvPr/>
          </p:nvSpPr>
          <p:spPr>
            <a:xfrm rot="521598">
              <a:off x="5171906" y="1745625"/>
              <a:ext cx="1545717" cy="1545717"/>
            </a:xfrm>
            <a:prstGeom prst="teardrop">
              <a:avLst/>
            </a:prstGeom>
            <a:solidFill>
              <a:srgbClr val="FF993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12" name="椭圆 11"/>
            <p:cNvSpPr/>
            <p:nvPr/>
          </p:nvSpPr>
          <p:spPr>
            <a:xfrm>
              <a:off x="5357818" y="1916927"/>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grpSp>
        <p:nvGrpSpPr>
          <p:cNvPr id="13" name="组合 12"/>
          <p:cNvGrpSpPr/>
          <p:nvPr/>
        </p:nvGrpSpPr>
        <p:grpSpPr>
          <a:xfrm>
            <a:off x="5170697" y="2831408"/>
            <a:ext cx="1398549" cy="1398549"/>
            <a:chOff x="5316511" y="3342364"/>
            <a:chExt cx="1545717" cy="1545717"/>
          </a:xfrm>
        </p:grpSpPr>
        <p:sp>
          <p:nvSpPr>
            <p:cNvPr id="14" name="泪滴形 13"/>
            <p:cNvSpPr/>
            <p:nvPr/>
          </p:nvSpPr>
          <p:spPr>
            <a:xfrm rot="4505506">
              <a:off x="5316511" y="3342364"/>
              <a:ext cx="1545717" cy="1545717"/>
            </a:xfrm>
            <a:prstGeom prst="teardrop">
              <a:avLst/>
            </a:prstGeom>
            <a:solidFill>
              <a:srgbClr val="FF66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15" name="椭圆 14"/>
            <p:cNvSpPr/>
            <p:nvPr/>
          </p:nvSpPr>
          <p:spPr>
            <a:xfrm>
              <a:off x="5488819" y="3502796"/>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grpSp>
        <p:nvGrpSpPr>
          <p:cNvPr id="16" name="组合 15"/>
          <p:cNvGrpSpPr/>
          <p:nvPr/>
        </p:nvGrpSpPr>
        <p:grpSpPr>
          <a:xfrm>
            <a:off x="3902452" y="3398917"/>
            <a:ext cx="1398549" cy="1398549"/>
            <a:chOff x="3925384" y="4127643"/>
            <a:chExt cx="1545717" cy="1545717"/>
          </a:xfrm>
        </p:grpSpPr>
        <p:sp>
          <p:nvSpPr>
            <p:cNvPr id="17" name="泪滴形 16"/>
            <p:cNvSpPr/>
            <p:nvPr/>
          </p:nvSpPr>
          <p:spPr>
            <a:xfrm rot="8197085">
              <a:off x="3925384" y="4127643"/>
              <a:ext cx="1545717" cy="1545717"/>
            </a:xfrm>
            <a:prstGeom prst="teardrop">
              <a:avLst/>
            </a:prstGeom>
            <a:solidFill>
              <a:srgbClr val="FF505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18" name="椭圆 17"/>
            <p:cNvSpPr/>
            <p:nvPr/>
          </p:nvSpPr>
          <p:spPr>
            <a:xfrm>
              <a:off x="4095872" y="431236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grpSp>
        <p:nvGrpSpPr>
          <p:cNvPr id="19" name="组合 18"/>
          <p:cNvGrpSpPr/>
          <p:nvPr/>
        </p:nvGrpSpPr>
        <p:grpSpPr>
          <a:xfrm>
            <a:off x="2613125" y="2831408"/>
            <a:ext cx="1398549" cy="1398549"/>
            <a:chOff x="2497542" y="3507721"/>
            <a:chExt cx="1545717" cy="1545717"/>
          </a:xfrm>
        </p:grpSpPr>
        <p:sp>
          <p:nvSpPr>
            <p:cNvPr id="20" name="泪滴形 19"/>
            <p:cNvSpPr/>
            <p:nvPr/>
          </p:nvSpPr>
          <p:spPr>
            <a:xfrm rot="11090926">
              <a:off x="2497542" y="3507721"/>
              <a:ext cx="1545717" cy="1545717"/>
            </a:xfrm>
            <a:prstGeom prst="teardrop">
              <a:avLst/>
            </a:prstGeom>
            <a:solidFill>
              <a:srgbClr val="FF33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等线" panose="020F0502020204030204"/>
                <a:ea typeface="等线" panose="02010600030101010101" pitchFamily="2" charset="-122"/>
              </a:endParaRPr>
            </a:p>
          </p:txBody>
        </p:sp>
        <p:sp>
          <p:nvSpPr>
            <p:cNvPr id="21" name="椭圆 20"/>
            <p:cNvSpPr/>
            <p:nvPr/>
          </p:nvSpPr>
          <p:spPr>
            <a:xfrm>
              <a:off x="2643174" y="3693360"/>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prstClr val="black"/>
                  </a:solidFill>
                  <a:latin typeface="微软雅黑" pitchFamily="34" charset="-122"/>
                  <a:ea typeface="微软雅黑" pitchFamily="34" charset="-122"/>
                </a:rPr>
                <a:t>内容</a:t>
              </a:r>
            </a:p>
          </p:txBody>
        </p:sp>
      </p:grpSp>
      <p:sp>
        <p:nvSpPr>
          <p:cNvPr id="22" name="Text Box 40"/>
          <p:cNvSpPr txBox="1">
            <a:spLocks noChangeArrowheads="1"/>
          </p:cNvSpPr>
          <p:nvPr/>
        </p:nvSpPr>
        <p:spPr bwMode="gray">
          <a:xfrm>
            <a:off x="-36512" y="2732597"/>
            <a:ext cx="3255336" cy="701731"/>
          </a:xfrm>
          <a:prstGeom prst="rect">
            <a:avLst/>
          </a:prstGeom>
          <a:noFill/>
          <a:ln w="9525">
            <a:noFill/>
            <a:miter lim="800000"/>
            <a:headEnd/>
            <a:tailEnd/>
          </a:ln>
        </p:spPr>
        <p:txBody>
          <a:bodyPr wrap="square">
            <a:spAutoFit/>
          </a:bodyPr>
          <a:lstStyle/>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endParaRPr lang="zh-CN" altLang="en-US" sz="1100" kern="0" dirty="0">
              <a:solidFill>
                <a:prstClr val="black">
                  <a:lumMod val="75000"/>
                  <a:lumOff val="25000"/>
                </a:prstClr>
              </a:solidFill>
              <a:latin typeface="微软雅黑" pitchFamily="34" charset="-122"/>
              <a:ea typeface="微软雅黑" pitchFamily="34" charset="-122"/>
            </a:endParaRPr>
          </a:p>
        </p:txBody>
      </p:sp>
      <p:sp>
        <p:nvSpPr>
          <p:cNvPr id="23" name="Rectangle 11"/>
          <p:cNvSpPr>
            <a:spLocks noChangeArrowheads="1"/>
          </p:cNvSpPr>
          <p:nvPr/>
        </p:nvSpPr>
        <p:spPr bwMode="gray">
          <a:xfrm>
            <a:off x="323529" y="2355727"/>
            <a:ext cx="2500330" cy="358775"/>
          </a:xfrm>
          <a:prstGeom prst="rect">
            <a:avLst/>
          </a:prstGeom>
          <a:noFill/>
          <a:ln>
            <a:noFill/>
          </a:ln>
          <a:extLst/>
        </p:spPr>
        <p:txBody>
          <a:bodyPr lIns="0" tIns="0" rIns="0" bIns="0" anchor="ctr"/>
          <a:lstStyle/>
          <a:p>
            <a:pPr algn="ctr">
              <a:lnSpc>
                <a:spcPct val="120000"/>
              </a:lnSpc>
              <a:defRPr/>
            </a:pPr>
            <a:r>
              <a:rPr lang="zh-CN" altLang="en-US" sz="1600" b="1" kern="0" dirty="0">
                <a:solidFill>
                  <a:prstClr val="black">
                    <a:lumMod val="75000"/>
                    <a:lumOff val="25000"/>
                  </a:prstClr>
                </a:solidFill>
                <a:latin typeface="微软雅黑" pitchFamily="34" charset="-122"/>
                <a:ea typeface="微软雅黑" pitchFamily="34" charset="-122"/>
              </a:rPr>
              <a:t>单击此处输入标题</a:t>
            </a:r>
          </a:p>
        </p:txBody>
      </p:sp>
      <p:sp>
        <p:nvSpPr>
          <p:cNvPr id="24" name="Text Box 40"/>
          <p:cNvSpPr txBox="1">
            <a:spLocks noChangeArrowheads="1"/>
          </p:cNvSpPr>
          <p:nvPr/>
        </p:nvSpPr>
        <p:spPr bwMode="gray">
          <a:xfrm>
            <a:off x="6012160" y="2732597"/>
            <a:ext cx="3255336" cy="701731"/>
          </a:xfrm>
          <a:prstGeom prst="rect">
            <a:avLst/>
          </a:prstGeom>
          <a:noFill/>
          <a:ln w="9525">
            <a:noFill/>
            <a:miter lim="800000"/>
            <a:headEnd/>
            <a:tailEnd/>
          </a:ln>
        </p:spPr>
        <p:txBody>
          <a:bodyPr wrap="square">
            <a:spAutoFit/>
          </a:bodyPr>
          <a:lstStyle/>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r>
              <a:rPr lang="zh-CN" altLang="en-US" sz="1100" kern="0" dirty="0">
                <a:solidFill>
                  <a:prstClr val="black">
                    <a:lumMod val="75000"/>
                    <a:lumOff val="25000"/>
                  </a:prstClr>
                </a:solidFill>
                <a:latin typeface="微软雅黑" pitchFamily="34" charset="-122"/>
                <a:ea typeface="微软雅黑" pitchFamily="34" charset="-122"/>
              </a:rPr>
              <a:t>单击此处输入文字单击此处输入文字</a:t>
            </a:r>
          </a:p>
          <a:p>
            <a:pPr algn="ctr">
              <a:lnSpc>
                <a:spcPct val="120000"/>
              </a:lnSpc>
              <a:defRPr/>
            </a:pPr>
            <a:endParaRPr lang="zh-CN" altLang="en-US" sz="1100" kern="0" dirty="0">
              <a:solidFill>
                <a:prstClr val="black">
                  <a:lumMod val="75000"/>
                  <a:lumOff val="25000"/>
                </a:prstClr>
              </a:solidFill>
              <a:latin typeface="微软雅黑" pitchFamily="34" charset="-122"/>
              <a:ea typeface="微软雅黑" pitchFamily="34" charset="-122"/>
            </a:endParaRPr>
          </a:p>
        </p:txBody>
      </p:sp>
      <p:sp>
        <p:nvSpPr>
          <p:cNvPr id="25" name="Rectangle 11"/>
          <p:cNvSpPr>
            <a:spLocks noChangeArrowheads="1"/>
          </p:cNvSpPr>
          <p:nvPr/>
        </p:nvSpPr>
        <p:spPr bwMode="gray">
          <a:xfrm>
            <a:off x="6242748" y="2355727"/>
            <a:ext cx="2500330" cy="358775"/>
          </a:xfrm>
          <a:prstGeom prst="rect">
            <a:avLst/>
          </a:prstGeom>
          <a:noFill/>
          <a:ln>
            <a:noFill/>
          </a:ln>
          <a:extLst/>
        </p:spPr>
        <p:txBody>
          <a:bodyPr lIns="0" tIns="0" rIns="0" bIns="0" anchor="ctr"/>
          <a:lstStyle/>
          <a:p>
            <a:pPr algn="ctr">
              <a:lnSpc>
                <a:spcPct val="120000"/>
              </a:lnSpc>
              <a:defRPr/>
            </a:pPr>
            <a:r>
              <a:rPr lang="zh-CN" altLang="en-US" sz="1600" b="1" kern="0" dirty="0">
                <a:solidFill>
                  <a:prstClr val="black">
                    <a:lumMod val="75000"/>
                    <a:lumOff val="25000"/>
                  </a:prstClr>
                </a:solidFill>
                <a:latin typeface="微软雅黑" pitchFamily="34" charset="-122"/>
                <a:ea typeface="微软雅黑" pitchFamily="34" charset="-122"/>
              </a:rPr>
              <a:t>单击此处输入标题</a:t>
            </a:r>
          </a:p>
        </p:txBody>
      </p:sp>
    </p:spTree>
    <p:extLst>
      <p:ext uri="{BB962C8B-B14F-4D97-AF65-F5344CB8AC3E}">
        <p14:creationId xmlns:p14="http://schemas.microsoft.com/office/powerpoint/2010/main" val="216449799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par>
                                <p:cTn id="14" presetID="10"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childTnLst>
                                </p:cTn>
                              </p:par>
                              <p:par>
                                <p:cTn id="17" presetID="10" presetClass="entr" presetSubtype="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childTnLst>
                                </p:cTn>
                              </p:par>
                              <p:par>
                                <p:cTn id="20" presetID="10"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par>
                                <p:cTn id="23" presetID="10" presetClass="entr" presetSubtype="0" fill="hold" nodeType="withEffect">
                                  <p:stCondLst>
                                    <p:cond delay="10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750"/>
                                        <p:tgtEl>
                                          <p:spTgt spid="19"/>
                                        </p:tgtEl>
                                      </p:cBhvr>
                                    </p:animEffect>
                                  </p:childTnLst>
                                </p:cTn>
                              </p:par>
                              <p:par>
                                <p:cTn id="26" presetID="10" presetClass="entr" presetSubtype="0"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75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23"/>
                                        </p:tgtEl>
                                        <p:attrNameLst>
                                          <p:attrName>ppt_y</p:attrName>
                                        </p:attrNameLst>
                                      </p:cBhvr>
                                      <p:tavLst>
                                        <p:tav tm="0">
                                          <p:val>
                                            <p:strVal val="#ppt_y"/>
                                          </p:val>
                                        </p:tav>
                                        <p:tav tm="100000">
                                          <p:val>
                                            <p:strVal val="#ppt_y"/>
                                          </p:val>
                                        </p:tav>
                                      </p:tavLst>
                                    </p:anim>
                                    <p:anim calcmode="lin" valueType="num">
                                      <p:cBhvr>
                                        <p:cTn id="34" dur="75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23"/>
                                        </p:tgtEl>
                                      </p:cBhvr>
                                    </p:animEffect>
                                  </p:childTnLst>
                                </p:cTn>
                              </p:par>
                            </p:childTnLst>
                          </p:cTn>
                        </p:par>
                        <p:par>
                          <p:cTn id="37" fill="hold">
                            <p:stCondLst>
                              <p:cond delay="3775"/>
                            </p:stCondLst>
                            <p:childTnLst>
                              <p:par>
                                <p:cTn id="38" presetID="42"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750"/>
                                        <p:tgtEl>
                                          <p:spTgt spid="22"/>
                                        </p:tgtEl>
                                      </p:cBhvr>
                                    </p:animEffect>
                                    <p:anim calcmode="lin" valueType="num">
                                      <p:cBhvr>
                                        <p:cTn id="41" dur="750" fill="hold"/>
                                        <p:tgtEl>
                                          <p:spTgt spid="22"/>
                                        </p:tgtEl>
                                        <p:attrNameLst>
                                          <p:attrName>ppt_x</p:attrName>
                                        </p:attrNameLst>
                                      </p:cBhvr>
                                      <p:tavLst>
                                        <p:tav tm="0">
                                          <p:val>
                                            <p:strVal val="#ppt_x"/>
                                          </p:val>
                                        </p:tav>
                                        <p:tav tm="100000">
                                          <p:val>
                                            <p:strVal val="#ppt_x"/>
                                          </p:val>
                                        </p:tav>
                                      </p:tavLst>
                                    </p:anim>
                                    <p:anim calcmode="lin" valueType="num">
                                      <p:cBhvr>
                                        <p:cTn id="42" dur="75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4525"/>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5"/>
                                        </p:tgtEl>
                                        <p:attrNameLst>
                                          <p:attrName>ppt_y</p:attrName>
                                        </p:attrNameLst>
                                      </p:cBhvr>
                                      <p:tavLst>
                                        <p:tav tm="0">
                                          <p:val>
                                            <p:strVal val="#ppt_y"/>
                                          </p:val>
                                        </p:tav>
                                        <p:tav tm="100000">
                                          <p:val>
                                            <p:strVal val="#ppt_y"/>
                                          </p:val>
                                        </p:tav>
                                      </p:tavLst>
                                    </p:anim>
                                    <p:anim calcmode="lin" valueType="num">
                                      <p:cBhvr>
                                        <p:cTn id="4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5"/>
                                        </p:tgtEl>
                                      </p:cBhvr>
                                    </p:animEffect>
                                  </p:childTnLst>
                                </p:cTn>
                              </p:par>
                            </p:childTnLst>
                          </p:cTn>
                        </p:par>
                        <p:par>
                          <p:cTn id="51" fill="hold">
                            <p:stCondLst>
                              <p:cond delay="5375"/>
                            </p:stCondLst>
                            <p:childTnLst>
                              <p:par>
                                <p:cTn id="52" presetID="42"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50"/>
                                        <p:tgtEl>
                                          <p:spTgt spid="24"/>
                                        </p:tgtEl>
                                      </p:cBhvr>
                                    </p:animEffect>
                                    <p:anim calcmode="lin" valueType="num">
                                      <p:cBhvr>
                                        <p:cTn id="55" dur="750" fill="hold"/>
                                        <p:tgtEl>
                                          <p:spTgt spid="24"/>
                                        </p:tgtEl>
                                        <p:attrNameLst>
                                          <p:attrName>ppt_x</p:attrName>
                                        </p:attrNameLst>
                                      </p:cBhvr>
                                      <p:tavLst>
                                        <p:tav tm="0">
                                          <p:val>
                                            <p:strVal val="#ppt_x"/>
                                          </p:val>
                                        </p:tav>
                                        <p:tav tm="100000">
                                          <p:val>
                                            <p:strVal val="#ppt_x"/>
                                          </p:val>
                                        </p:tav>
                                      </p:tavLst>
                                    </p:anim>
                                    <p:anim calcmode="lin" valueType="num">
                                      <p:cBhvr>
                                        <p:cTn id="56"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文本1"/>
          <p:cNvGrpSpPr/>
          <p:nvPr/>
        </p:nvGrpSpPr>
        <p:grpSpPr>
          <a:xfrm>
            <a:off x="1475657" y="1370285"/>
            <a:ext cx="6361113" cy="836922"/>
            <a:chOff x="1393825" y="1474614"/>
            <a:chExt cx="6361113" cy="1115896"/>
          </a:xfrm>
        </p:grpSpPr>
        <p:sp>
          <p:nvSpPr>
            <p:cNvPr id="4" name="AutoShape 45"/>
            <p:cNvSpPr>
              <a:spLocks noChangeArrowheads="1"/>
            </p:cNvSpPr>
            <p:nvPr/>
          </p:nvSpPr>
          <p:spPr bwMode="gray">
            <a:xfrm>
              <a:off x="1393825" y="1474614"/>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5" name="Text Box 64"/>
            <p:cNvSpPr txBox="1">
              <a:spLocks noChangeArrowheads="1"/>
            </p:cNvSpPr>
            <p:nvPr/>
          </p:nvSpPr>
          <p:spPr bwMode="black">
            <a:xfrm>
              <a:off x="1452563" y="1749254"/>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p:txBody>
        </p:sp>
      </p:grpSp>
      <p:grpSp>
        <p:nvGrpSpPr>
          <p:cNvPr id="6" name="深色1"/>
          <p:cNvGrpSpPr/>
          <p:nvPr/>
        </p:nvGrpSpPr>
        <p:grpSpPr>
          <a:xfrm>
            <a:off x="2307505" y="1203601"/>
            <a:ext cx="4686300" cy="371893"/>
            <a:chOff x="2225675" y="1524000"/>
            <a:chExt cx="4686300" cy="495855"/>
          </a:xfrm>
        </p:grpSpPr>
        <p:sp>
          <p:nvSpPr>
            <p:cNvPr id="7" name="AutoShape 57"/>
            <p:cNvSpPr>
              <a:spLocks noChangeArrowheads="1"/>
            </p:cNvSpPr>
            <p:nvPr/>
          </p:nvSpPr>
          <p:spPr bwMode="gray">
            <a:xfrm>
              <a:off x="2225675" y="1524000"/>
              <a:ext cx="4686300" cy="463549"/>
            </a:xfrm>
            <a:prstGeom prst="roundRect">
              <a:avLst>
                <a:gd name="adj" fmla="val 24658"/>
              </a:avLst>
            </a:prstGeom>
            <a:solidFill>
              <a:srgbClr val="DE0000"/>
            </a:solidFill>
            <a:ln>
              <a:noFill/>
            </a:ln>
            <a:effectLst/>
            <a:extLst/>
          </p:spPr>
          <p:txBody>
            <a:bodyPr wrap="none" anchor="ctr"/>
            <a:lstStyle/>
            <a:p>
              <a:pPr defTabSz="914378">
                <a:defRPr/>
              </a:pPr>
              <a:endParaRPr lang="zh-CN" altLang="zh-CN" sz="1800" kern="0">
                <a:solidFill>
                  <a:sysClr val="windowText" lastClr="000000"/>
                </a:solidFill>
                <a:latin typeface="微软雅黑" pitchFamily="34" charset="-122"/>
                <a:ea typeface="微软雅黑" pitchFamily="34" charset="-122"/>
              </a:endParaRPr>
            </a:p>
          </p:txBody>
        </p:sp>
        <p:sp>
          <p:nvSpPr>
            <p:cNvPr id="8"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defTabSz="914378">
                <a:defRPr/>
              </a:pPr>
              <a:endParaRPr lang="zh-CN" altLang="en-US" sz="1800" kern="0" dirty="0">
                <a:solidFill>
                  <a:sysClr val="windowText" lastClr="000000"/>
                </a:solidFill>
                <a:latin typeface="微软雅黑" pitchFamily="34" charset="-122"/>
                <a:ea typeface="微软雅黑" pitchFamily="34" charset="-122"/>
              </a:endParaRPr>
            </a:p>
          </p:txBody>
        </p:sp>
        <p:sp>
          <p:nvSpPr>
            <p:cNvPr id="9" name="Rectangle 61"/>
            <p:cNvSpPr>
              <a:spLocks noChangeArrowheads="1"/>
            </p:cNvSpPr>
            <p:nvPr/>
          </p:nvSpPr>
          <p:spPr bwMode="gray">
            <a:xfrm>
              <a:off x="3551576" y="1568451"/>
              <a:ext cx="2031325" cy="45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378">
                <a:spcBef>
                  <a:spcPct val="50000"/>
                </a:spcBef>
                <a:buClr>
                  <a:srgbClr val="1F3F5F"/>
                </a:buClr>
                <a:defRPr/>
              </a:pPr>
              <a:r>
                <a:rPr lang="zh-CN" altLang="en-US" sz="1600" b="1" kern="0" dirty="0">
                  <a:solidFill>
                    <a:srgbClr val="FFFFFF"/>
                  </a:solidFill>
                  <a:latin typeface="微软雅黑" pitchFamily="34" charset="-122"/>
                  <a:ea typeface="微软雅黑" pitchFamily="34" charset="-122"/>
                  <a:cs typeface="Arial" charset="0"/>
                </a:rPr>
                <a:t>在这里添加标题文字</a:t>
              </a:r>
              <a:endParaRPr lang="en-US" altLang="zh-CN" sz="1600" b="1" kern="0" dirty="0">
                <a:solidFill>
                  <a:srgbClr val="FFFFFF"/>
                </a:solidFill>
                <a:latin typeface="微软雅黑" pitchFamily="34" charset="-122"/>
                <a:ea typeface="微软雅黑" pitchFamily="34" charset="-122"/>
                <a:cs typeface="Arial" charset="0"/>
              </a:endParaRPr>
            </a:p>
          </p:txBody>
        </p:sp>
      </p:grpSp>
      <p:grpSp>
        <p:nvGrpSpPr>
          <p:cNvPr id="10" name="文本2"/>
          <p:cNvGrpSpPr/>
          <p:nvPr/>
        </p:nvGrpSpPr>
        <p:grpSpPr>
          <a:xfrm>
            <a:off x="1475657" y="2533059"/>
            <a:ext cx="6361113" cy="836921"/>
            <a:chOff x="1393825" y="3024981"/>
            <a:chExt cx="6361113" cy="1115896"/>
          </a:xfrm>
        </p:grpSpPr>
        <p:sp>
          <p:nvSpPr>
            <p:cNvPr id="11" name="AutoShape 45"/>
            <p:cNvSpPr>
              <a:spLocks noChangeArrowheads="1"/>
            </p:cNvSpPr>
            <p:nvPr/>
          </p:nvSpPr>
          <p:spPr bwMode="gray">
            <a:xfrm>
              <a:off x="1393825" y="3024981"/>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2" name="Text Box 64"/>
            <p:cNvSpPr txBox="1">
              <a:spLocks noChangeArrowheads="1"/>
            </p:cNvSpPr>
            <p:nvPr/>
          </p:nvSpPr>
          <p:spPr bwMode="black">
            <a:xfrm>
              <a:off x="1452563" y="3299620"/>
              <a:ext cx="6215781" cy="84125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p:txBody>
        </p:sp>
      </p:grpSp>
      <p:grpSp>
        <p:nvGrpSpPr>
          <p:cNvPr id="13" name="深色2"/>
          <p:cNvGrpSpPr/>
          <p:nvPr/>
        </p:nvGrpSpPr>
        <p:grpSpPr>
          <a:xfrm>
            <a:off x="2307505" y="2366374"/>
            <a:ext cx="4686300" cy="371891"/>
            <a:chOff x="2225675" y="1524000"/>
            <a:chExt cx="4686300" cy="495853"/>
          </a:xfrm>
        </p:grpSpPr>
        <p:sp>
          <p:nvSpPr>
            <p:cNvPr id="14" name="AutoShape 57"/>
            <p:cNvSpPr>
              <a:spLocks noChangeArrowheads="1"/>
            </p:cNvSpPr>
            <p:nvPr/>
          </p:nvSpPr>
          <p:spPr bwMode="gray">
            <a:xfrm>
              <a:off x="2225675" y="1524000"/>
              <a:ext cx="4686300" cy="463550"/>
            </a:xfrm>
            <a:prstGeom prst="roundRect">
              <a:avLst>
                <a:gd name="adj" fmla="val 24658"/>
              </a:avLst>
            </a:prstGeom>
            <a:solidFill>
              <a:srgbClr val="FF6E00"/>
            </a:solidFill>
            <a:ln>
              <a:noFill/>
            </a:ln>
            <a:effectLst/>
            <a:extLst/>
          </p:spPr>
          <p:txBody>
            <a:bodyPr wrap="none" anchor="ctr"/>
            <a:lstStyle/>
            <a:p>
              <a:pPr defTabSz="914378">
                <a:defRPr/>
              </a:pPr>
              <a:endParaRPr lang="zh-CN" altLang="zh-CN" sz="1800" kern="0">
                <a:solidFill>
                  <a:sysClr val="windowText" lastClr="000000"/>
                </a:solidFill>
                <a:latin typeface="微软雅黑" pitchFamily="34" charset="-122"/>
                <a:ea typeface="微软雅黑" pitchFamily="34" charset="-122"/>
              </a:endParaRPr>
            </a:p>
          </p:txBody>
        </p:sp>
        <p:sp>
          <p:nvSpPr>
            <p:cNvPr id="15"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defTabSz="914378">
                <a:defRPr/>
              </a:pPr>
              <a:endParaRPr lang="zh-CN" altLang="en-US" sz="1800" kern="0" dirty="0">
                <a:solidFill>
                  <a:sysClr val="windowText" lastClr="000000"/>
                </a:solidFill>
                <a:latin typeface="微软雅黑" pitchFamily="34" charset="-122"/>
                <a:ea typeface="微软雅黑" pitchFamily="34" charset="-122"/>
              </a:endParaRPr>
            </a:p>
          </p:txBody>
        </p:sp>
        <p:sp>
          <p:nvSpPr>
            <p:cNvPr id="16" name="Rectangle 61"/>
            <p:cNvSpPr>
              <a:spLocks noChangeArrowheads="1"/>
            </p:cNvSpPr>
            <p:nvPr/>
          </p:nvSpPr>
          <p:spPr bwMode="gray">
            <a:xfrm>
              <a:off x="3551576" y="1568450"/>
              <a:ext cx="2031325" cy="45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378">
                <a:spcBef>
                  <a:spcPct val="50000"/>
                </a:spcBef>
                <a:buClr>
                  <a:srgbClr val="1F3F5F"/>
                </a:buClr>
                <a:defRPr/>
              </a:pPr>
              <a:r>
                <a:rPr lang="zh-CN" altLang="en-US" sz="1600" b="1" kern="0" dirty="0">
                  <a:solidFill>
                    <a:srgbClr val="FFFFFF"/>
                  </a:solidFill>
                  <a:latin typeface="微软雅黑" pitchFamily="34" charset="-122"/>
                  <a:ea typeface="微软雅黑" pitchFamily="34" charset="-122"/>
                  <a:cs typeface="Arial" charset="0"/>
                </a:rPr>
                <a:t>在这里添加标题文字</a:t>
              </a:r>
              <a:endParaRPr lang="en-US" altLang="zh-CN" sz="1600" b="1" kern="0" dirty="0">
                <a:solidFill>
                  <a:srgbClr val="FFFFFF"/>
                </a:solidFill>
                <a:latin typeface="微软雅黑" pitchFamily="34" charset="-122"/>
                <a:ea typeface="微软雅黑" pitchFamily="34" charset="-122"/>
                <a:cs typeface="Arial" charset="0"/>
              </a:endParaRPr>
            </a:p>
          </p:txBody>
        </p:sp>
      </p:grpSp>
      <p:grpSp>
        <p:nvGrpSpPr>
          <p:cNvPr id="17" name="文本3"/>
          <p:cNvGrpSpPr/>
          <p:nvPr/>
        </p:nvGrpSpPr>
        <p:grpSpPr>
          <a:xfrm>
            <a:off x="1475657" y="3695833"/>
            <a:ext cx="6361113" cy="836921"/>
            <a:chOff x="1393825" y="4575348"/>
            <a:chExt cx="6361113" cy="1115896"/>
          </a:xfrm>
        </p:grpSpPr>
        <p:sp>
          <p:nvSpPr>
            <p:cNvPr id="18" name="AutoShape 45"/>
            <p:cNvSpPr>
              <a:spLocks noChangeArrowheads="1"/>
            </p:cNvSpPr>
            <p:nvPr/>
          </p:nvSpPr>
          <p:spPr bwMode="gray">
            <a:xfrm>
              <a:off x="1393825" y="4575348"/>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zh-CN" sz="1800" kern="0">
                <a:solidFill>
                  <a:sysClr val="windowText" lastClr="000000"/>
                </a:solidFill>
                <a:latin typeface="等线" panose="020F0502020204030204"/>
                <a:ea typeface="等线" panose="02010600030101010101" pitchFamily="2" charset="-122"/>
              </a:endParaRPr>
            </a:p>
          </p:txBody>
        </p:sp>
        <p:sp>
          <p:nvSpPr>
            <p:cNvPr id="19" name="Text Box 64"/>
            <p:cNvSpPr txBox="1">
              <a:spLocks noChangeArrowheads="1"/>
            </p:cNvSpPr>
            <p:nvPr/>
          </p:nvSpPr>
          <p:spPr bwMode="black">
            <a:xfrm>
              <a:off x="1452563" y="4849987"/>
              <a:ext cx="6215781" cy="84125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a:p>
              <a:pPr marL="285743" indent="-285743" defTabSz="914378" eaLnBrk="1" hangingPunct="1">
                <a:spcBef>
                  <a:spcPct val="50000"/>
                </a:spcBef>
                <a:buFont typeface="Arial" pitchFamily="34" charset="0"/>
                <a:buChar char="•"/>
                <a:defRPr/>
              </a:pPr>
              <a:r>
                <a:rPr lang="zh-CN" altLang="en-US" sz="1400" i="0" kern="0" dirty="0">
                  <a:solidFill>
                    <a:srgbClr val="888888"/>
                  </a:solidFill>
                  <a:latin typeface="微软雅黑" pitchFamily="34" charset="-122"/>
                  <a:ea typeface="微软雅黑" pitchFamily="34" charset="-122"/>
                  <a:cs typeface="Arial" charset="0"/>
                </a:rPr>
                <a:t>点击这里添加文字</a:t>
              </a:r>
              <a:endParaRPr lang="en-US" altLang="zh-CN" sz="1400" i="0" kern="0" dirty="0">
                <a:solidFill>
                  <a:srgbClr val="888888"/>
                </a:solidFill>
                <a:latin typeface="微软雅黑" pitchFamily="34" charset="-122"/>
                <a:ea typeface="微软雅黑" pitchFamily="34" charset="-122"/>
                <a:cs typeface="Arial" charset="0"/>
              </a:endParaRPr>
            </a:p>
          </p:txBody>
        </p:sp>
      </p:grpSp>
      <p:grpSp>
        <p:nvGrpSpPr>
          <p:cNvPr id="20" name="深色3"/>
          <p:cNvGrpSpPr/>
          <p:nvPr/>
        </p:nvGrpSpPr>
        <p:grpSpPr>
          <a:xfrm>
            <a:off x="2307505" y="3529149"/>
            <a:ext cx="4686300" cy="371891"/>
            <a:chOff x="2225675" y="1524000"/>
            <a:chExt cx="4686300" cy="495853"/>
          </a:xfrm>
        </p:grpSpPr>
        <p:sp>
          <p:nvSpPr>
            <p:cNvPr id="21" name="AutoShape 57"/>
            <p:cNvSpPr>
              <a:spLocks noChangeArrowheads="1"/>
            </p:cNvSpPr>
            <p:nvPr/>
          </p:nvSpPr>
          <p:spPr bwMode="gray">
            <a:xfrm>
              <a:off x="2225675" y="1524000"/>
              <a:ext cx="4686300" cy="463550"/>
            </a:xfrm>
            <a:prstGeom prst="roundRect">
              <a:avLst>
                <a:gd name="adj" fmla="val 24658"/>
              </a:avLst>
            </a:prstGeom>
            <a:solidFill>
              <a:srgbClr val="FF9900"/>
            </a:solidFill>
            <a:ln>
              <a:noFill/>
            </a:ln>
            <a:effectLst/>
            <a:extLst/>
          </p:spPr>
          <p:txBody>
            <a:bodyPr wrap="none" anchor="ctr"/>
            <a:lstStyle/>
            <a:p>
              <a:pPr defTabSz="914378">
                <a:defRPr/>
              </a:pPr>
              <a:endParaRPr lang="zh-CN" altLang="zh-CN" sz="1800" kern="0">
                <a:solidFill>
                  <a:sysClr val="windowText" lastClr="000000"/>
                </a:solidFill>
                <a:latin typeface="微软雅黑" pitchFamily="34" charset="-122"/>
                <a:ea typeface="微软雅黑" pitchFamily="34" charset="-122"/>
              </a:endParaRPr>
            </a:p>
          </p:txBody>
        </p:sp>
        <p:sp>
          <p:nvSpPr>
            <p:cNvPr id="22"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defTabSz="914378">
                <a:defRPr/>
              </a:pPr>
              <a:endParaRPr lang="zh-CN" altLang="en-US" sz="1800" kern="0" dirty="0">
                <a:solidFill>
                  <a:sysClr val="windowText" lastClr="000000"/>
                </a:solidFill>
                <a:latin typeface="微软雅黑" pitchFamily="34" charset="-122"/>
                <a:ea typeface="微软雅黑" pitchFamily="34" charset="-122"/>
              </a:endParaRPr>
            </a:p>
          </p:txBody>
        </p:sp>
        <p:sp>
          <p:nvSpPr>
            <p:cNvPr id="23" name="Rectangle 61"/>
            <p:cNvSpPr>
              <a:spLocks noChangeArrowheads="1"/>
            </p:cNvSpPr>
            <p:nvPr/>
          </p:nvSpPr>
          <p:spPr bwMode="gray">
            <a:xfrm>
              <a:off x="3551576" y="1568450"/>
              <a:ext cx="2031325" cy="45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378">
                <a:spcBef>
                  <a:spcPct val="50000"/>
                </a:spcBef>
                <a:buClr>
                  <a:srgbClr val="1F3F5F"/>
                </a:buClr>
                <a:defRPr/>
              </a:pPr>
              <a:r>
                <a:rPr lang="zh-CN" altLang="en-US" sz="1600" b="1" kern="0" dirty="0">
                  <a:solidFill>
                    <a:srgbClr val="FFFFFF"/>
                  </a:solidFill>
                  <a:latin typeface="微软雅黑" pitchFamily="34" charset="-122"/>
                  <a:ea typeface="微软雅黑" pitchFamily="34" charset="-122"/>
                  <a:cs typeface="Arial" charset="0"/>
                </a:rPr>
                <a:t>在这里添加标题文字</a:t>
              </a:r>
              <a:endParaRPr lang="en-US" altLang="zh-CN" sz="1600" b="1" kern="0" dirty="0">
                <a:solidFill>
                  <a:srgbClr val="FFFFFF"/>
                </a:solidFill>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410613303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out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grpSp>
        <p:nvGrpSpPr>
          <p:cNvPr id="3" name="组合 2"/>
          <p:cNvGrpSpPr/>
          <p:nvPr/>
        </p:nvGrpSpPr>
        <p:grpSpPr>
          <a:xfrm>
            <a:off x="416803" y="2847706"/>
            <a:ext cx="8363729" cy="1884284"/>
            <a:chOff x="416802" y="3527919"/>
            <a:chExt cx="8363729" cy="2512378"/>
          </a:xfrm>
        </p:grpSpPr>
        <p:sp>
          <p:nvSpPr>
            <p:cNvPr id="4" name="等腰三角形 5"/>
            <p:cNvSpPr/>
            <p:nvPr/>
          </p:nvSpPr>
          <p:spPr>
            <a:xfrm>
              <a:off x="416802" y="3527919"/>
              <a:ext cx="8363729" cy="2205337"/>
            </a:xfrm>
            <a:custGeom>
              <a:avLst/>
              <a:gdLst/>
              <a:ahLst/>
              <a:cxnLst/>
              <a:rect l="l" t="t" r="r" b="b"/>
              <a:pathLst>
                <a:path w="8363729" h="2205337">
                  <a:moveTo>
                    <a:pt x="4181865" y="0"/>
                  </a:moveTo>
                  <a:lnTo>
                    <a:pt x="8363729" y="2205337"/>
                  </a:lnTo>
                  <a:lnTo>
                    <a:pt x="5501308" y="2205337"/>
                  </a:lnTo>
                  <a:lnTo>
                    <a:pt x="4180569" y="10775"/>
                  </a:lnTo>
                  <a:lnTo>
                    <a:pt x="2859830" y="2205337"/>
                  </a:lnTo>
                  <a:lnTo>
                    <a:pt x="0" y="2205337"/>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711200">
              <a:bevelB w="0" h="0"/>
              <a:extrusionClr>
                <a:srgbClr val="C5C5C5"/>
              </a:extrusionClr>
            </a:sp3d>
          </p:spPr>
          <p:txBody>
            <a:bodyPr anchor="ctr"/>
            <a:lstStyle/>
            <a:p>
              <a:pPr algn="ctr" defTabSz="914378">
                <a:lnSpc>
                  <a:spcPct val="120000"/>
                </a:lnSpc>
                <a:defRPr/>
              </a:pPr>
              <a:endParaRPr lang="zh-CN" altLang="en-US" sz="1800" b="1" kern="0" dirty="0">
                <a:solidFill>
                  <a:sysClr val="window" lastClr="FFFFFF"/>
                </a:solidFill>
                <a:latin typeface="Impact" pitchFamily="34" charset="0"/>
                <a:ea typeface="微软雅黑" pitchFamily="34" charset="-122"/>
              </a:endParaRPr>
            </a:p>
          </p:txBody>
        </p:sp>
        <p:sp>
          <p:nvSpPr>
            <p:cNvPr id="5" name="矩形 4"/>
            <p:cNvSpPr/>
            <p:nvPr/>
          </p:nvSpPr>
          <p:spPr>
            <a:xfrm>
              <a:off x="1475656" y="5629928"/>
              <a:ext cx="654346" cy="410369"/>
            </a:xfrm>
            <a:prstGeom prst="rect">
              <a:avLst/>
            </a:prstGeom>
          </p:spPr>
          <p:txBody>
            <a:bodyPr wrap="none">
              <a:spAutoFit/>
            </a:bodyPr>
            <a:lstStyle/>
            <a:p>
              <a:pPr defTabSz="914378">
                <a:defRPr/>
              </a:pPr>
              <a:r>
                <a:rPr lang="zh-CN" altLang="en-US" sz="1400" b="1" kern="0" dirty="0">
                  <a:solidFill>
                    <a:srgbClr val="7D7D7D"/>
                  </a:solidFill>
                  <a:latin typeface="微软雅黑" pitchFamily="34" charset="-122"/>
                  <a:ea typeface="微软雅黑" pitchFamily="34" charset="-122"/>
                </a:rPr>
                <a:t>文本</a:t>
              </a:r>
              <a:r>
                <a:rPr lang="en-US" altLang="zh-CN" sz="1400" b="1" kern="0" dirty="0">
                  <a:solidFill>
                    <a:srgbClr val="7D7D7D"/>
                  </a:solidFill>
                  <a:latin typeface="微软雅黑" pitchFamily="34" charset="-122"/>
                  <a:ea typeface="微软雅黑" pitchFamily="34" charset="-122"/>
                </a:rPr>
                <a:t>1</a:t>
              </a:r>
              <a:endParaRPr lang="zh-CN" altLang="en-US" sz="1400" kern="0" dirty="0">
                <a:solidFill>
                  <a:srgbClr val="7D7D7D"/>
                </a:solidFill>
                <a:latin typeface="Impact" pitchFamily="34" charset="0"/>
                <a:ea typeface="微软雅黑" pitchFamily="34" charset="-122"/>
              </a:endParaRPr>
            </a:p>
          </p:txBody>
        </p:sp>
        <p:sp>
          <p:nvSpPr>
            <p:cNvPr id="6" name="矩形 5"/>
            <p:cNvSpPr/>
            <p:nvPr/>
          </p:nvSpPr>
          <p:spPr>
            <a:xfrm>
              <a:off x="7164288" y="5629928"/>
              <a:ext cx="654346" cy="410369"/>
            </a:xfrm>
            <a:prstGeom prst="rect">
              <a:avLst/>
            </a:prstGeom>
          </p:spPr>
          <p:txBody>
            <a:bodyPr wrap="none">
              <a:spAutoFit/>
            </a:bodyPr>
            <a:lstStyle/>
            <a:p>
              <a:pPr defTabSz="914378">
                <a:defRPr/>
              </a:pPr>
              <a:r>
                <a:rPr lang="zh-CN" altLang="en-US" sz="1400" b="1" kern="0" dirty="0">
                  <a:solidFill>
                    <a:srgbClr val="7D7D7D"/>
                  </a:solidFill>
                  <a:latin typeface="微软雅黑" pitchFamily="34" charset="-122"/>
                  <a:ea typeface="微软雅黑" pitchFamily="34" charset="-122"/>
                </a:rPr>
                <a:t>文本</a:t>
              </a:r>
              <a:r>
                <a:rPr lang="en-US" altLang="zh-CN" sz="1400" b="1" kern="0" dirty="0">
                  <a:solidFill>
                    <a:srgbClr val="7D7D7D"/>
                  </a:solidFill>
                  <a:latin typeface="微软雅黑" pitchFamily="34" charset="-122"/>
                  <a:ea typeface="微软雅黑" pitchFamily="34" charset="-122"/>
                </a:rPr>
                <a:t>3</a:t>
              </a:r>
              <a:endParaRPr lang="zh-CN" altLang="en-US" sz="1400" kern="0" dirty="0">
                <a:solidFill>
                  <a:srgbClr val="7D7D7D"/>
                </a:solidFill>
                <a:latin typeface="Impact" pitchFamily="34" charset="0"/>
                <a:ea typeface="微软雅黑" pitchFamily="34" charset="-122"/>
              </a:endParaRPr>
            </a:p>
          </p:txBody>
        </p:sp>
      </p:grpSp>
      <p:grpSp>
        <p:nvGrpSpPr>
          <p:cNvPr id="7" name="组合 6"/>
          <p:cNvGrpSpPr/>
          <p:nvPr/>
        </p:nvGrpSpPr>
        <p:grpSpPr>
          <a:xfrm>
            <a:off x="3283041" y="2855160"/>
            <a:ext cx="2635846" cy="1876831"/>
            <a:chOff x="3283040" y="3537856"/>
            <a:chExt cx="2635846" cy="2502441"/>
          </a:xfrm>
        </p:grpSpPr>
        <p:sp>
          <p:nvSpPr>
            <p:cNvPr id="8" name="等腰三角形 7"/>
            <p:cNvSpPr/>
            <p:nvPr/>
          </p:nvSpPr>
          <p:spPr>
            <a:xfrm>
              <a:off x="3283040" y="3537856"/>
              <a:ext cx="2635846" cy="2195099"/>
            </a:xfrm>
            <a:prstGeom prst="triangle">
              <a:avLst/>
            </a:prstGeom>
            <a:gradFill flip="none" rotWithShape="1">
              <a:gsLst>
                <a:gs pos="0">
                  <a:srgbClr val="C5C5C5"/>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711200">
              <a:bevelB w="0" h="0"/>
              <a:extrusionClr>
                <a:srgbClr val="A9A9A9"/>
              </a:extrusionClr>
            </a:sp3d>
          </p:spPr>
          <p:txBody>
            <a:bodyPr anchor="ctr"/>
            <a:lstStyle/>
            <a:p>
              <a:pPr algn="ctr" defTabSz="914378">
                <a:lnSpc>
                  <a:spcPct val="120000"/>
                </a:lnSpc>
                <a:defRPr/>
              </a:pPr>
              <a:endParaRPr lang="zh-CN" altLang="en-US" sz="1800" b="1" kern="0" dirty="0">
                <a:solidFill>
                  <a:sysClr val="window" lastClr="FFFFFF"/>
                </a:solidFill>
                <a:latin typeface="Impact" pitchFamily="34" charset="0"/>
                <a:ea typeface="微软雅黑" pitchFamily="34" charset="-122"/>
              </a:endParaRPr>
            </a:p>
          </p:txBody>
        </p:sp>
        <p:sp>
          <p:nvSpPr>
            <p:cNvPr id="9" name="矩形 8"/>
            <p:cNvSpPr/>
            <p:nvPr/>
          </p:nvSpPr>
          <p:spPr>
            <a:xfrm>
              <a:off x="4283968" y="5629928"/>
              <a:ext cx="654346" cy="410369"/>
            </a:xfrm>
            <a:prstGeom prst="rect">
              <a:avLst/>
            </a:prstGeom>
          </p:spPr>
          <p:txBody>
            <a:bodyPr wrap="none">
              <a:spAutoFit/>
            </a:bodyPr>
            <a:lstStyle/>
            <a:p>
              <a:pPr defTabSz="914378">
                <a:defRPr/>
              </a:pPr>
              <a:r>
                <a:rPr lang="zh-CN" altLang="en-US" sz="1400" b="1" kern="0" dirty="0">
                  <a:solidFill>
                    <a:sysClr val="window" lastClr="FFFFFF">
                      <a:lumMod val="95000"/>
                    </a:sysClr>
                  </a:solidFill>
                  <a:latin typeface="微软雅黑" pitchFamily="34" charset="-122"/>
                  <a:ea typeface="微软雅黑" pitchFamily="34" charset="-122"/>
                </a:rPr>
                <a:t>文本</a:t>
              </a:r>
              <a:r>
                <a:rPr lang="en-US" altLang="zh-CN" sz="1400" b="1" kern="0" dirty="0">
                  <a:solidFill>
                    <a:sysClr val="window" lastClr="FFFFFF">
                      <a:lumMod val="95000"/>
                    </a:sysClr>
                  </a:solidFill>
                  <a:latin typeface="微软雅黑" pitchFamily="34" charset="-122"/>
                  <a:ea typeface="微软雅黑" pitchFamily="34" charset="-122"/>
                </a:rPr>
                <a:t>2</a:t>
              </a:r>
              <a:endParaRPr lang="zh-CN" altLang="en-US" sz="1400" kern="0" dirty="0">
                <a:solidFill>
                  <a:sysClr val="window" lastClr="FFFFFF">
                    <a:lumMod val="95000"/>
                  </a:sysClr>
                </a:solidFill>
                <a:latin typeface="Impact" pitchFamily="34" charset="0"/>
                <a:ea typeface="微软雅黑" pitchFamily="34" charset="-122"/>
              </a:endParaRPr>
            </a:p>
          </p:txBody>
        </p:sp>
      </p:grpSp>
      <p:grpSp>
        <p:nvGrpSpPr>
          <p:cNvPr id="10" name="组合 20"/>
          <p:cNvGrpSpPr>
            <a:grpSpLocks/>
          </p:cNvGrpSpPr>
          <p:nvPr/>
        </p:nvGrpSpPr>
        <p:grpSpPr bwMode="auto">
          <a:xfrm>
            <a:off x="1849529" y="3107365"/>
            <a:ext cx="1433512" cy="1125861"/>
            <a:chOff x="7242844" y="2761727"/>
            <a:chExt cx="1677511" cy="1374579"/>
          </a:xfrm>
        </p:grpSpPr>
        <p:grpSp>
          <p:nvGrpSpPr>
            <p:cNvPr id="11" name="组合 21"/>
            <p:cNvGrpSpPr>
              <a:grpSpLocks/>
            </p:cNvGrpSpPr>
            <p:nvPr/>
          </p:nvGrpSpPr>
          <p:grpSpPr bwMode="auto">
            <a:xfrm>
              <a:off x="7242844" y="2761727"/>
              <a:ext cx="1677511" cy="1374579"/>
              <a:chOff x="7737176" y="3044094"/>
              <a:chExt cx="1677511" cy="1374579"/>
            </a:xfrm>
          </p:grpSpPr>
          <p:grpSp>
            <p:nvGrpSpPr>
              <p:cNvPr id="23" name="组合 33"/>
              <p:cNvGrpSpPr>
                <a:grpSpLocks/>
              </p:cNvGrpSpPr>
              <p:nvPr/>
            </p:nvGrpSpPr>
            <p:grpSpPr bwMode="auto">
              <a:xfrm>
                <a:off x="7737176" y="3044094"/>
                <a:ext cx="1677511" cy="1374579"/>
                <a:chOff x="7647017" y="2699415"/>
                <a:chExt cx="2617944" cy="2145185"/>
              </a:xfrm>
            </p:grpSpPr>
            <p:sp>
              <p:nvSpPr>
                <p:cNvPr id="25"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378">
                    <a:defRPr/>
                  </a:pPr>
                  <a:endParaRPr lang="zh-CN" altLang="en-US" sz="1800" kern="0" dirty="0">
                    <a:solidFill>
                      <a:srgbClr val="FFFFFF"/>
                    </a:solidFill>
                    <a:latin typeface="微软雅黑" pitchFamily="34" charset="-122"/>
                    <a:ea typeface="微软雅黑" pitchFamily="34" charset="-122"/>
                  </a:endParaRPr>
                </a:p>
              </p:txBody>
            </p:sp>
            <p:sp>
              <p:nvSpPr>
                <p:cNvPr id="26" name="Oval 19"/>
                <p:cNvSpPr>
                  <a:spLocks noChangeArrowheads="1"/>
                </p:cNvSpPr>
                <p:nvPr/>
              </p:nvSpPr>
              <p:spPr bwMode="auto">
                <a:xfrm>
                  <a:off x="8012312" y="2699415"/>
                  <a:ext cx="1930843" cy="1930666"/>
                </a:xfrm>
                <a:prstGeom prst="ellipse">
                  <a:avLst/>
                </a:prstGeom>
                <a:solidFill>
                  <a:srgbClr val="FF6E00"/>
                </a:solidFill>
                <a:ln w="9525">
                  <a:noFill/>
                  <a:round/>
                  <a:headEnd/>
                  <a:tailEnd/>
                </a:ln>
                <a:effectLst/>
              </p:spPr>
              <p:txBody>
                <a:bodyPr wrap="none" anchor="ctr"/>
                <a:lstStyle/>
                <a:p>
                  <a:pPr algn="ctr" defTabSz="914378">
                    <a:defRPr/>
                  </a:pPr>
                  <a:endParaRPr lang="zh-CN" altLang="en-US" sz="3200" b="1" kern="0" dirty="0">
                    <a:solidFill>
                      <a:srgbClr val="FFFFFF"/>
                    </a:solidFill>
                    <a:latin typeface="微软雅黑" pitchFamily="34" charset="-122"/>
                    <a:ea typeface="微软雅黑" pitchFamily="34" charset="-122"/>
                  </a:endParaRPr>
                </a:p>
              </p:txBody>
            </p:sp>
            <p:sp>
              <p:nvSpPr>
                <p:cNvPr id="27"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sp>
            <p:nvSpPr>
              <p:cNvPr id="24" name="TextBox 34"/>
              <p:cNvSpPr txBox="1">
                <a:spLocks noChangeArrowheads="1"/>
              </p:cNvSpPr>
              <p:nvPr/>
            </p:nvSpPr>
            <p:spPr bwMode="auto">
              <a:xfrm>
                <a:off x="8359908" y="3270366"/>
                <a:ext cx="488097" cy="789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378" eaLnBrk="1" hangingPunct="1">
                  <a:defRPr/>
                </a:pPr>
                <a:r>
                  <a:rPr lang="en-US" altLang="zh-CN" sz="3600" kern="0" dirty="0">
                    <a:solidFill>
                      <a:sysClr val="window" lastClr="FFFFFF"/>
                    </a:solidFill>
                    <a:latin typeface="Impact" pitchFamily="34" charset="0"/>
                    <a:ea typeface="微软雅黑" pitchFamily="34" charset="-122"/>
                  </a:rPr>
                  <a:t>2</a:t>
                </a:r>
                <a:endParaRPr lang="zh-CN" altLang="en-US" sz="3600" kern="0" dirty="0">
                  <a:solidFill>
                    <a:sysClr val="window" lastClr="FFFFFF"/>
                  </a:solidFill>
                  <a:latin typeface="Impact" pitchFamily="34" charset="0"/>
                  <a:ea typeface="微软雅黑" pitchFamily="34" charset="-122"/>
                </a:endParaRPr>
              </a:p>
            </p:txBody>
          </p:sp>
        </p:grpSp>
        <p:grpSp>
          <p:nvGrpSpPr>
            <p:cNvPr id="12" name="Group 12"/>
            <p:cNvGrpSpPr>
              <a:grpSpLocks/>
            </p:cNvGrpSpPr>
            <p:nvPr/>
          </p:nvGrpSpPr>
          <p:grpSpPr bwMode="auto">
            <a:xfrm rot="-1693754" flipH="1" flipV="1">
              <a:off x="7549762" y="3711857"/>
              <a:ext cx="1227443" cy="293770"/>
              <a:chOff x="2532" y="1051"/>
              <a:chExt cx="893" cy="246"/>
            </a:xfrm>
          </p:grpSpPr>
          <p:grpSp>
            <p:nvGrpSpPr>
              <p:cNvPr id="13" name="Group 13"/>
              <p:cNvGrpSpPr>
                <a:grpSpLocks/>
              </p:cNvGrpSpPr>
              <p:nvPr/>
            </p:nvGrpSpPr>
            <p:grpSpPr bwMode="auto">
              <a:xfrm>
                <a:off x="2532" y="1051"/>
                <a:ext cx="743" cy="185"/>
                <a:chOff x="1565" y="2568"/>
                <a:chExt cx="1118" cy="279"/>
              </a:xfrm>
            </p:grpSpPr>
            <p:sp>
              <p:nvSpPr>
                <p:cNvPr id="19"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20"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21"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22"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nvGrpSpPr>
              <p:cNvPr id="14" name="Group 18"/>
              <p:cNvGrpSpPr>
                <a:grpSpLocks/>
              </p:cNvGrpSpPr>
              <p:nvPr/>
            </p:nvGrpSpPr>
            <p:grpSpPr bwMode="auto">
              <a:xfrm rot="1353540">
                <a:off x="2682" y="1111"/>
                <a:ext cx="743" cy="186"/>
                <a:chOff x="1565" y="2568"/>
                <a:chExt cx="1118" cy="279"/>
              </a:xfrm>
            </p:grpSpPr>
            <p:sp>
              <p:nvSpPr>
                <p:cNvPr id="15"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16"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17"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18"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grpSp>
      <p:grpSp>
        <p:nvGrpSpPr>
          <p:cNvPr id="28" name="组合 57"/>
          <p:cNvGrpSpPr>
            <a:grpSpLocks/>
          </p:cNvGrpSpPr>
          <p:nvPr/>
        </p:nvGrpSpPr>
        <p:grpSpPr bwMode="auto">
          <a:xfrm>
            <a:off x="3881910" y="3133558"/>
            <a:ext cx="1433512" cy="1125861"/>
            <a:chOff x="7242844" y="2761727"/>
            <a:chExt cx="1677511" cy="1374579"/>
          </a:xfrm>
        </p:grpSpPr>
        <p:grpSp>
          <p:nvGrpSpPr>
            <p:cNvPr id="29" name="组合 58"/>
            <p:cNvGrpSpPr>
              <a:grpSpLocks/>
            </p:cNvGrpSpPr>
            <p:nvPr/>
          </p:nvGrpSpPr>
          <p:grpSpPr bwMode="auto">
            <a:xfrm>
              <a:off x="7242844" y="2761727"/>
              <a:ext cx="1677511" cy="1374579"/>
              <a:chOff x="7737176" y="3044094"/>
              <a:chExt cx="1677511" cy="1374579"/>
            </a:xfrm>
          </p:grpSpPr>
          <p:grpSp>
            <p:nvGrpSpPr>
              <p:cNvPr id="41" name="组合 70"/>
              <p:cNvGrpSpPr>
                <a:grpSpLocks/>
              </p:cNvGrpSpPr>
              <p:nvPr/>
            </p:nvGrpSpPr>
            <p:grpSpPr bwMode="auto">
              <a:xfrm>
                <a:off x="7737176" y="3044094"/>
                <a:ext cx="1677511" cy="1374579"/>
                <a:chOff x="7647017" y="2699415"/>
                <a:chExt cx="2617944" cy="2145185"/>
              </a:xfrm>
            </p:grpSpPr>
            <p:sp>
              <p:nvSpPr>
                <p:cNvPr id="43"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378">
                    <a:defRPr/>
                  </a:pPr>
                  <a:endParaRPr lang="zh-CN" altLang="en-US" sz="1800" kern="0" dirty="0">
                    <a:solidFill>
                      <a:srgbClr val="FFFFFF"/>
                    </a:solidFill>
                    <a:latin typeface="微软雅黑" pitchFamily="34" charset="-122"/>
                    <a:ea typeface="微软雅黑" pitchFamily="34" charset="-122"/>
                  </a:endParaRPr>
                </a:p>
              </p:txBody>
            </p:sp>
            <p:sp>
              <p:nvSpPr>
                <p:cNvPr id="44" name="Oval 19"/>
                <p:cNvSpPr>
                  <a:spLocks noChangeArrowheads="1"/>
                </p:cNvSpPr>
                <p:nvPr/>
              </p:nvSpPr>
              <p:spPr bwMode="auto">
                <a:xfrm>
                  <a:off x="8012312" y="2699415"/>
                  <a:ext cx="1930843" cy="1930666"/>
                </a:xfrm>
                <a:prstGeom prst="ellipse">
                  <a:avLst/>
                </a:prstGeom>
                <a:solidFill>
                  <a:srgbClr val="C80000"/>
                </a:solidFill>
                <a:ln w="9525">
                  <a:noFill/>
                  <a:round/>
                  <a:headEnd/>
                  <a:tailEnd/>
                </a:ln>
                <a:effectLst/>
              </p:spPr>
              <p:txBody>
                <a:bodyPr wrap="none" anchor="ctr"/>
                <a:lstStyle/>
                <a:p>
                  <a:pPr algn="ctr" defTabSz="914378">
                    <a:defRPr/>
                  </a:pPr>
                  <a:endParaRPr lang="zh-CN" altLang="en-US" sz="3200" b="1" kern="0" dirty="0">
                    <a:solidFill>
                      <a:srgbClr val="FFFFFF"/>
                    </a:solidFill>
                    <a:latin typeface="微软雅黑" pitchFamily="34" charset="-122"/>
                    <a:ea typeface="微软雅黑" pitchFamily="34" charset="-122"/>
                  </a:endParaRPr>
                </a:p>
              </p:txBody>
            </p:sp>
            <p:sp>
              <p:nvSpPr>
                <p:cNvPr id="45" name="未知"/>
                <p:cNvSpPr>
                  <a:spLocks/>
                </p:cNvSpPr>
                <p:nvPr/>
              </p:nvSpPr>
              <p:spPr bwMode="auto">
                <a:xfrm>
                  <a:off x="8232648" y="2742899"/>
                  <a:ext cx="1490170"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sp>
            <p:nvSpPr>
              <p:cNvPr id="42" name="TextBox 71"/>
              <p:cNvSpPr txBox="1">
                <a:spLocks noChangeArrowheads="1"/>
              </p:cNvSpPr>
              <p:nvPr/>
            </p:nvSpPr>
            <p:spPr bwMode="auto">
              <a:xfrm>
                <a:off x="8359908" y="3270366"/>
                <a:ext cx="422441" cy="789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378" eaLnBrk="1" hangingPunct="1">
                  <a:defRPr/>
                </a:pPr>
                <a:r>
                  <a:rPr lang="en-US" altLang="zh-CN" sz="3600" kern="0" dirty="0">
                    <a:solidFill>
                      <a:sysClr val="window" lastClr="FFFFFF"/>
                    </a:solidFill>
                    <a:latin typeface="Impact" pitchFamily="34" charset="0"/>
                    <a:ea typeface="微软雅黑" pitchFamily="34" charset="-122"/>
                  </a:rPr>
                  <a:t>1</a:t>
                </a:r>
                <a:endParaRPr lang="zh-CN" altLang="en-US" sz="3600" kern="0" dirty="0">
                  <a:solidFill>
                    <a:sysClr val="window" lastClr="FFFFFF"/>
                  </a:solidFill>
                  <a:latin typeface="Impact" pitchFamily="34" charset="0"/>
                  <a:ea typeface="微软雅黑" pitchFamily="34" charset="-122"/>
                </a:endParaRPr>
              </a:p>
            </p:txBody>
          </p:sp>
        </p:grpSp>
        <p:grpSp>
          <p:nvGrpSpPr>
            <p:cNvPr id="30" name="Group 12"/>
            <p:cNvGrpSpPr>
              <a:grpSpLocks/>
            </p:cNvGrpSpPr>
            <p:nvPr/>
          </p:nvGrpSpPr>
          <p:grpSpPr bwMode="auto">
            <a:xfrm rot="-1693754" flipH="1" flipV="1">
              <a:off x="7549762" y="3711857"/>
              <a:ext cx="1227443" cy="293770"/>
              <a:chOff x="2532" y="1051"/>
              <a:chExt cx="893" cy="246"/>
            </a:xfrm>
          </p:grpSpPr>
          <p:grpSp>
            <p:nvGrpSpPr>
              <p:cNvPr id="31" name="Group 13"/>
              <p:cNvGrpSpPr>
                <a:grpSpLocks/>
              </p:cNvGrpSpPr>
              <p:nvPr/>
            </p:nvGrpSpPr>
            <p:grpSpPr bwMode="auto">
              <a:xfrm>
                <a:off x="2532" y="1051"/>
                <a:ext cx="743" cy="185"/>
                <a:chOff x="1565" y="2568"/>
                <a:chExt cx="1118" cy="279"/>
              </a:xfrm>
            </p:grpSpPr>
            <p:sp>
              <p:nvSpPr>
                <p:cNvPr id="37"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38"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39"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40"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nvGrpSpPr>
              <p:cNvPr id="32" name="Group 18"/>
              <p:cNvGrpSpPr>
                <a:grpSpLocks/>
              </p:cNvGrpSpPr>
              <p:nvPr/>
            </p:nvGrpSpPr>
            <p:grpSpPr bwMode="auto">
              <a:xfrm rot="1353540">
                <a:off x="2682" y="1111"/>
                <a:ext cx="743" cy="186"/>
                <a:chOff x="1565" y="2568"/>
                <a:chExt cx="1118" cy="279"/>
              </a:xfrm>
            </p:grpSpPr>
            <p:sp>
              <p:nvSpPr>
                <p:cNvPr id="33"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34"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35"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36"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grpSp>
      <p:grpSp>
        <p:nvGrpSpPr>
          <p:cNvPr id="46" name="组合 93"/>
          <p:cNvGrpSpPr>
            <a:grpSpLocks/>
          </p:cNvGrpSpPr>
          <p:nvPr/>
        </p:nvGrpSpPr>
        <p:grpSpPr bwMode="auto">
          <a:xfrm>
            <a:off x="6000752" y="3133558"/>
            <a:ext cx="1433513" cy="1125861"/>
            <a:chOff x="7242844" y="2761727"/>
            <a:chExt cx="1677511" cy="1374579"/>
          </a:xfrm>
        </p:grpSpPr>
        <p:grpSp>
          <p:nvGrpSpPr>
            <p:cNvPr id="47" name="组合 94"/>
            <p:cNvGrpSpPr>
              <a:grpSpLocks/>
            </p:cNvGrpSpPr>
            <p:nvPr/>
          </p:nvGrpSpPr>
          <p:grpSpPr bwMode="auto">
            <a:xfrm>
              <a:off x="7242844" y="2761727"/>
              <a:ext cx="1677511" cy="1374579"/>
              <a:chOff x="7737176" y="3044094"/>
              <a:chExt cx="1677511" cy="1374579"/>
            </a:xfrm>
          </p:grpSpPr>
          <p:grpSp>
            <p:nvGrpSpPr>
              <p:cNvPr id="59" name="组合 106"/>
              <p:cNvGrpSpPr>
                <a:grpSpLocks/>
              </p:cNvGrpSpPr>
              <p:nvPr/>
            </p:nvGrpSpPr>
            <p:grpSpPr bwMode="auto">
              <a:xfrm>
                <a:off x="7737176" y="3044094"/>
                <a:ext cx="1677511" cy="1374579"/>
                <a:chOff x="7647017" y="2699415"/>
                <a:chExt cx="2617944" cy="2145185"/>
              </a:xfrm>
            </p:grpSpPr>
            <p:sp>
              <p:nvSpPr>
                <p:cNvPr id="61" name="Oval 8"/>
                <p:cNvSpPr>
                  <a:spLocks noChangeArrowheads="1"/>
                </p:cNvSpPr>
                <p:nvPr/>
              </p:nvSpPr>
              <p:spPr bwMode="auto">
                <a:xfrm flipV="1">
                  <a:off x="7647017" y="4398170"/>
                  <a:ext cx="2617944" cy="446430"/>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378">
                    <a:defRPr/>
                  </a:pPr>
                  <a:endParaRPr lang="zh-CN" altLang="en-US" sz="1800" kern="0" dirty="0">
                    <a:solidFill>
                      <a:srgbClr val="FFFFFF"/>
                    </a:solidFill>
                    <a:latin typeface="微软雅黑" pitchFamily="34" charset="-122"/>
                    <a:ea typeface="微软雅黑" pitchFamily="34" charset="-122"/>
                  </a:endParaRPr>
                </a:p>
              </p:txBody>
            </p:sp>
            <p:sp>
              <p:nvSpPr>
                <p:cNvPr id="62" name="Oval 19"/>
                <p:cNvSpPr>
                  <a:spLocks noChangeArrowheads="1"/>
                </p:cNvSpPr>
                <p:nvPr/>
              </p:nvSpPr>
              <p:spPr bwMode="auto">
                <a:xfrm>
                  <a:off x="8012311" y="2699415"/>
                  <a:ext cx="1930842" cy="1930666"/>
                </a:xfrm>
                <a:prstGeom prst="ellipse">
                  <a:avLst/>
                </a:prstGeom>
                <a:solidFill>
                  <a:srgbClr val="FF9900"/>
                </a:solidFill>
                <a:ln w="9525">
                  <a:noFill/>
                  <a:round/>
                  <a:headEnd/>
                  <a:tailEnd/>
                </a:ln>
                <a:effectLst/>
              </p:spPr>
              <p:txBody>
                <a:bodyPr wrap="none" anchor="ctr"/>
                <a:lstStyle/>
                <a:p>
                  <a:pPr algn="ctr" defTabSz="914378">
                    <a:defRPr/>
                  </a:pPr>
                  <a:endParaRPr lang="zh-CN" altLang="en-US" sz="3200" b="1" kern="0" dirty="0">
                    <a:solidFill>
                      <a:srgbClr val="FFFFFF"/>
                    </a:solidFill>
                    <a:latin typeface="微软雅黑" pitchFamily="34" charset="-122"/>
                    <a:ea typeface="微软雅黑" pitchFamily="34" charset="-122"/>
                  </a:endParaRPr>
                </a:p>
              </p:txBody>
            </p:sp>
            <p:sp>
              <p:nvSpPr>
                <p:cNvPr id="63" name="未知"/>
                <p:cNvSpPr>
                  <a:spLocks/>
                </p:cNvSpPr>
                <p:nvPr/>
              </p:nvSpPr>
              <p:spPr bwMode="auto">
                <a:xfrm>
                  <a:off x="8232648" y="2742899"/>
                  <a:ext cx="1490169" cy="72762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sp>
            <p:nvSpPr>
              <p:cNvPr id="60" name="TextBox 107"/>
              <p:cNvSpPr txBox="1">
                <a:spLocks noChangeArrowheads="1"/>
              </p:cNvSpPr>
              <p:nvPr/>
            </p:nvSpPr>
            <p:spPr bwMode="auto">
              <a:xfrm>
                <a:off x="8359908" y="3270366"/>
                <a:ext cx="503104" cy="789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378" eaLnBrk="1" hangingPunct="1">
                  <a:defRPr/>
                </a:pPr>
                <a:r>
                  <a:rPr lang="en-US" altLang="zh-CN" sz="3600" kern="0" dirty="0">
                    <a:solidFill>
                      <a:sysClr val="window" lastClr="FFFFFF"/>
                    </a:solidFill>
                    <a:latin typeface="Impact" pitchFamily="34" charset="0"/>
                    <a:ea typeface="微软雅黑" pitchFamily="34" charset="-122"/>
                  </a:rPr>
                  <a:t>3</a:t>
                </a:r>
                <a:endParaRPr lang="zh-CN" altLang="en-US" sz="3600" kern="0" dirty="0">
                  <a:solidFill>
                    <a:sysClr val="window" lastClr="FFFFFF"/>
                  </a:solidFill>
                  <a:latin typeface="Impact" pitchFamily="34" charset="0"/>
                  <a:ea typeface="微软雅黑" pitchFamily="34" charset="-122"/>
                </a:endParaRPr>
              </a:p>
            </p:txBody>
          </p:sp>
        </p:grpSp>
        <p:grpSp>
          <p:nvGrpSpPr>
            <p:cNvPr id="48" name="Group 12"/>
            <p:cNvGrpSpPr>
              <a:grpSpLocks/>
            </p:cNvGrpSpPr>
            <p:nvPr/>
          </p:nvGrpSpPr>
          <p:grpSpPr bwMode="auto">
            <a:xfrm rot="-1693754" flipH="1" flipV="1">
              <a:off x="7549762" y="3711857"/>
              <a:ext cx="1227443" cy="293770"/>
              <a:chOff x="2532" y="1051"/>
              <a:chExt cx="893" cy="246"/>
            </a:xfrm>
          </p:grpSpPr>
          <p:grpSp>
            <p:nvGrpSpPr>
              <p:cNvPr id="49" name="Group 13"/>
              <p:cNvGrpSpPr>
                <a:grpSpLocks/>
              </p:cNvGrpSpPr>
              <p:nvPr/>
            </p:nvGrpSpPr>
            <p:grpSpPr bwMode="auto">
              <a:xfrm>
                <a:off x="2532" y="1051"/>
                <a:ext cx="743" cy="185"/>
                <a:chOff x="1565" y="2568"/>
                <a:chExt cx="1118" cy="279"/>
              </a:xfrm>
            </p:grpSpPr>
            <p:sp>
              <p:nvSpPr>
                <p:cNvPr id="55" name="AutoShape 14"/>
                <p:cNvSpPr>
                  <a:spLocks noChangeArrowheads="1"/>
                </p:cNvSpPr>
                <p:nvPr/>
              </p:nvSpPr>
              <p:spPr bwMode="ltGray">
                <a:xfrm rot="5263130">
                  <a:off x="1859" y="2292"/>
                  <a:ext cx="239"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6" name="AutoShape 15"/>
                <p:cNvSpPr>
                  <a:spLocks noChangeArrowheads="1"/>
                </p:cNvSpPr>
                <p:nvPr/>
              </p:nvSpPr>
              <p:spPr bwMode="ltGray">
                <a:xfrm rot="6078281">
                  <a:off x="1993" y="2295"/>
                  <a:ext cx="239"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7" name="AutoShape 16"/>
                <p:cNvSpPr>
                  <a:spLocks noChangeArrowheads="1"/>
                </p:cNvSpPr>
                <p:nvPr/>
              </p:nvSpPr>
              <p:spPr bwMode="ltGray">
                <a:xfrm rot="6373927">
                  <a:off x="2070" y="2313"/>
                  <a:ext cx="242" cy="82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8" name="AutoShape 17"/>
                <p:cNvSpPr>
                  <a:spLocks noChangeArrowheads="1"/>
                </p:cNvSpPr>
                <p:nvPr/>
              </p:nvSpPr>
              <p:spPr bwMode="ltGray">
                <a:xfrm rot="6906312">
                  <a:off x="2163" y="2352"/>
                  <a:ext cx="239"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nvGrpSpPr>
              <p:cNvPr id="50" name="Group 18"/>
              <p:cNvGrpSpPr>
                <a:grpSpLocks/>
              </p:cNvGrpSpPr>
              <p:nvPr/>
            </p:nvGrpSpPr>
            <p:grpSpPr bwMode="auto">
              <a:xfrm rot="1353540">
                <a:off x="2682" y="1111"/>
                <a:ext cx="743" cy="186"/>
                <a:chOff x="1565" y="2568"/>
                <a:chExt cx="1118" cy="279"/>
              </a:xfrm>
            </p:grpSpPr>
            <p:sp>
              <p:nvSpPr>
                <p:cNvPr id="51" name="AutoShape 19"/>
                <p:cNvSpPr>
                  <a:spLocks noChangeArrowheads="1"/>
                </p:cNvSpPr>
                <p:nvPr/>
              </p:nvSpPr>
              <p:spPr bwMode="ltGray">
                <a:xfrm rot="5263130">
                  <a:off x="1865" y="2297"/>
                  <a:ext cx="236"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2" name="AutoShape 20"/>
                <p:cNvSpPr>
                  <a:spLocks noChangeArrowheads="1"/>
                </p:cNvSpPr>
                <p:nvPr/>
              </p:nvSpPr>
              <p:spPr bwMode="ltGray">
                <a:xfrm rot="6078281">
                  <a:off x="2006" y="2290"/>
                  <a:ext cx="233" cy="824"/>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3" name="AutoShape 21"/>
                <p:cNvSpPr>
                  <a:spLocks noChangeArrowheads="1"/>
                </p:cNvSpPr>
                <p:nvPr/>
              </p:nvSpPr>
              <p:spPr bwMode="ltGray">
                <a:xfrm rot="6373927">
                  <a:off x="2082" y="2311"/>
                  <a:ext cx="233" cy="820"/>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sp>
              <p:nvSpPr>
                <p:cNvPr id="54" name="AutoShape 22"/>
                <p:cNvSpPr>
                  <a:spLocks noChangeArrowheads="1"/>
                </p:cNvSpPr>
                <p:nvPr/>
              </p:nvSpPr>
              <p:spPr bwMode="ltGray">
                <a:xfrm rot="6906312">
                  <a:off x="2172" y="2348"/>
                  <a:ext cx="233" cy="818"/>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8">
                    <a:defRPr/>
                  </a:pPr>
                  <a:endParaRPr lang="zh-CN" altLang="en-US" sz="1800" kern="0" dirty="0">
                    <a:solidFill>
                      <a:sysClr val="windowText" lastClr="000000"/>
                    </a:solidFill>
                    <a:latin typeface="Impact" pitchFamily="34" charset="0"/>
                    <a:ea typeface="微软雅黑" pitchFamily="34" charset="-122"/>
                  </a:endParaRPr>
                </a:p>
              </p:txBody>
            </p:sp>
          </p:grpSp>
        </p:grpSp>
      </p:grpSp>
      <p:sp>
        <p:nvSpPr>
          <p:cNvPr id="64" name="矩形 63"/>
          <p:cNvSpPr/>
          <p:nvPr/>
        </p:nvSpPr>
        <p:spPr>
          <a:xfrm>
            <a:off x="251521" y="1221600"/>
            <a:ext cx="2062861" cy="270030"/>
          </a:xfrm>
          <a:prstGeom prst="rect">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20000"/>
              </a:lnSpc>
              <a:defRPr/>
            </a:pPr>
            <a:r>
              <a:rPr lang="zh-CN" altLang="en-US" sz="1400" b="1" kern="0" dirty="0">
                <a:solidFill>
                  <a:srgbClr val="F9F9F9"/>
                </a:solidFill>
                <a:latin typeface="微软雅黑" pitchFamily="34" charset="-122"/>
                <a:ea typeface="微软雅黑" pitchFamily="34" charset="-122"/>
              </a:rPr>
              <a:t>单击此处添加文本</a:t>
            </a:r>
          </a:p>
        </p:txBody>
      </p:sp>
      <p:sp>
        <p:nvSpPr>
          <p:cNvPr id="65" name="矩形 64"/>
          <p:cNvSpPr/>
          <p:nvPr/>
        </p:nvSpPr>
        <p:spPr>
          <a:xfrm>
            <a:off x="6717822" y="1245166"/>
            <a:ext cx="2062861" cy="270030"/>
          </a:xfrm>
          <a:prstGeom prst="rect">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20000"/>
              </a:lnSpc>
              <a:defRPr/>
            </a:pPr>
            <a:r>
              <a:rPr lang="zh-CN" altLang="en-US" sz="1400" b="1" kern="0" dirty="0">
                <a:solidFill>
                  <a:srgbClr val="F9F9F9"/>
                </a:solidFill>
                <a:latin typeface="微软雅黑" pitchFamily="34" charset="-122"/>
                <a:ea typeface="微软雅黑" pitchFamily="34" charset="-122"/>
              </a:rPr>
              <a:t>单击此处添加文本</a:t>
            </a:r>
          </a:p>
        </p:txBody>
      </p:sp>
      <p:sp>
        <p:nvSpPr>
          <p:cNvPr id="66" name="矩形 65"/>
          <p:cNvSpPr/>
          <p:nvPr/>
        </p:nvSpPr>
        <p:spPr>
          <a:xfrm>
            <a:off x="2483768" y="1245166"/>
            <a:ext cx="4104456" cy="354476"/>
          </a:xfrm>
          <a:prstGeom prst="rect">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20000"/>
              </a:lnSpc>
              <a:defRPr/>
            </a:pPr>
            <a:r>
              <a:rPr lang="zh-CN" altLang="en-US" sz="1400" b="1" kern="0" dirty="0">
                <a:solidFill>
                  <a:srgbClr val="F9F9F9"/>
                </a:solidFill>
                <a:latin typeface="微软雅黑" pitchFamily="34" charset="-122"/>
                <a:ea typeface="微软雅黑" pitchFamily="34" charset="-122"/>
              </a:rPr>
              <a:t>单击此处添加文本</a:t>
            </a:r>
          </a:p>
        </p:txBody>
      </p:sp>
      <p:sp>
        <p:nvSpPr>
          <p:cNvPr id="67" name="矩形 66"/>
          <p:cNvSpPr/>
          <p:nvPr/>
        </p:nvSpPr>
        <p:spPr>
          <a:xfrm>
            <a:off x="250825" y="1491855"/>
            <a:ext cx="2063750"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defTabSz="914378">
              <a:lnSpc>
                <a:spcPct val="150000"/>
              </a:lnSpc>
              <a:spcBef>
                <a:spcPts val="1200"/>
              </a:spcBef>
              <a:defRPr/>
            </a:pPr>
            <a:r>
              <a:rPr lang="zh-CN" altLang="en-US" sz="1200" kern="0" dirty="0">
                <a:solidFill>
                  <a:srgbClr val="7D7D7D"/>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1200" kern="0" dirty="0">
              <a:solidFill>
                <a:srgbClr val="7D7D7D"/>
              </a:solidFill>
              <a:latin typeface="微软雅黑" pitchFamily="34" charset="-122"/>
              <a:ea typeface="微软雅黑" pitchFamily="34" charset="-122"/>
            </a:endParaRPr>
          </a:p>
        </p:txBody>
      </p:sp>
      <p:sp>
        <p:nvSpPr>
          <p:cNvPr id="68" name="矩形 67"/>
          <p:cNvSpPr/>
          <p:nvPr/>
        </p:nvSpPr>
        <p:spPr>
          <a:xfrm>
            <a:off x="6718302" y="1515666"/>
            <a:ext cx="2062163" cy="151209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defTabSz="914378">
              <a:lnSpc>
                <a:spcPct val="150000"/>
              </a:lnSpc>
              <a:spcBef>
                <a:spcPts val="1200"/>
              </a:spcBef>
              <a:defRPr/>
            </a:pPr>
            <a:r>
              <a:rPr lang="zh-CN" altLang="en-US" sz="1200" kern="0" dirty="0">
                <a:solidFill>
                  <a:srgbClr val="7D7D7D"/>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1200" kern="0" dirty="0">
              <a:solidFill>
                <a:srgbClr val="7D7D7D"/>
              </a:solidFill>
              <a:latin typeface="微软雅黑" pitchFamily="34" charset="-122"/>
              <a:ea typeface="微软雅黑" pitchFamily="34" charset="-122"/>
            </a:endParaRPr>
          </a:p>
        </p:txBody>
      </p:sp>
      <p:sp>
        <p:nvSpPr>
          <p:cNvPr id="69" name="矩形 68"/>
          <p:cNvSpPr/>
          <p:nvPr/>
        </p:nvSpPr>
        <p:spPr>
          <a:xfrm>
            <a:off x="2484440" y="1600201"/>
            <a:ext cx="4103687" cy="75604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180000" tIns="180000" rIns="180000" anchor="t"/>
          <a:lstStyle/>
          <a:p>
            <a:pPr defTabSz="914378">
              <a:lnSpc>
                <a:spcPct val="150000"/>
              </a:lnSpc>
              <a:spcBef>
                <a:spcPts val="1200"/>
              </a:spcBef>
              <a:defRPr/>
            </a:pPr>
            <a:r>
              <a:rPr lang="zh-CN" altLang="en-US" sz="1200" kern="0" dirty="0">
                <a:solidFill>
                  <a:srgbClr val="7D7D7D"/>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1200" kern="0" dirty="0">
              <a:solidFill>
                <a:srgbClr val="7D7D7D"/>
              </a:solidFill>
              <a:latin typeface="微软雅黑" pitchFamily="34" charset="-122"/>
              <a:ea typeface="微软雅黑" pitchFamily="34" charset="-122"/>
            </a:endParaRPr>
          </a:p>
        </p:txBody>
      </p:sp>
    </p:spTree>
    <p:extLst>
      <p:ext uri="{BB962C8B-B14F-4D97-AF65-F5344CB8AC3E}">
        <p14:creationId xmlns:p14="http://schemas.microsoft.com/office/powerpoint/2010/main" val="410404067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750"/>
                                        <p:tgtEl>
                                          <p:spTgt spid="7"/>
                                        </p:tgtEl>
                                      </p:cBhvr>
                                    </p:animEffect>
                                  </p:childTnLst>
                                </p:cTn>
                              </p:par>
                            </p:childTnLst>
                          </p:cTn>
                        </p:par>
                        <p:par>
                          <p:cTn id="11" fill="hold">
                            <p:stCondLst>
                              <p:cond delay="750"/>
                            </p:stCondLst>
                            <p:childTnLst>
                              <p:par>
                                <p:cTn id="12" presetID="53" presetClass="entr" presetSubtype="16"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barn(inVertical)">
                                      <p:cBhvr>
                                        <p:cTn id="20" dur="500"/>
                                        <p:tgtEl>
                                          <p:spTgt spid="66"/>
                                        </p:tgtEl>
                                      </p:cBhvr>
                                    </p:animEffect>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wipe(up)">
                                      <p:cBhvr>
                                        <p:cTn id="24" dur="500"/>
                                        <p:tgtEl>
                                          <p:spTgt spid="69"/>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750"/>
                            </p:stCondLst>
                            <p:childTnLst>
                              <p:par>
                                <p:cTn id="32" presetID="16" presetClass="entr" presetSubtype="2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barn(inVertical)">
                                      <p:cBhvr>
                                        <p:cTn id="34" dur="500"/>
                                        <p:tgtEl>
                                          <p:spTgt spid="64"/>
                                        </p:tgtEl>
                                      </p:cBhvr>
                                    </p:animEffect>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up)">
                                      <p:cBhvr>
                                        <p:cTn id="38" dur="500"/>
                                        <p:tgtEl>
                                          <p:spTgt spid="67"/>
                                        </p:tgtEl>
                                      </p:cBhvr>
                                    </p:animEffect>
                                  </p:childTnLst>
                                </p:cTn>
                              </p:par>
                            </p:childTnLst>
                          </p:cTn>
                        </p:par>
                        <p:par>
                          <p:cTn id="39" fill="hold">
                            <p:stCondLst>
                              <p:cond delay="3750"/>
                            </p:stCondLst>
                            <p:childTnLst>
                              <p:par>
                                <p:cTn id="40" presetID="53" presetClass="entr" presetSubtype="16"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childTnLst>
                          </p:cTn>
                        </p:par>
                        <p:par>
                          <p:cTn id="45" fill="hold">
                            <p:stCondLst>
                              <p:cond delay="4250"/>
                            </p:stCondLst>
                            <p:childTnLst>
                              <p:par>
                                <p:cTn id="46" presetID="16" presetClass="entr" presetSubtype="21"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barn(inVertical)">
                                      <p:cBhvr>
                                        <p:cTn id="48" dur="500"/>
                                        <p:tgtEl>
                                          <p:spTgt spid="65"/>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up)">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3844"/>
            <a:ext cx="7886700" cy="994172"/>
          </a:xfrm>
        </p:spPr>
        <p:txBody>
          <a:bodyPr>
            <a:normAutofit/>
          </a:bodyPr>
          <a:lstStyle/>
          <a:p>
            <a:r>
              <a:rPr lang="zh-CN" altLang="en-US" dirty="0"/>
              <a:t> </a:t>
            </a:r>
          </a:p>
        </p:txBody>
      </p:sp>
      <p:sp>
        <p:nvSpPr>
          <p:cNvPr id="3" name="中心"/>
          <p:cNvSpPr/>
          <p:nvPr/>
        </p:nvSpPr>
        <p:spPr>
          <a:xfrm>
            <a:off x="3778152" y="2283545"/>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1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4" name="浅色1"/>
          <p:cNvSpPr/>
          <p:nvPr/>
        </p:nvSpPr>
        <p:spPr>
          <a:xfrm>
            <a:off x="3778152" y="1078632"/>
            <a:ext cx="1728787" cy="102512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1</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5" name="浅色2"/>
          <p:cNvSpPr/>
          <p:nvPr/>
        </p:nvSpPr>
        <p:spPr>
          <a:xfrm>
            <a:off x="5435501" y="1682280"/>
            <a:ext cx="1727200" cy="102631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2</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6" name="浅色3"/>
          <p:cNvSpPr/>
          <p:nvPr/>
        </p:nvSpPr>
        <p:spPr>
          <a:xfrm>
            <a:off x="5435501" y="2890763"/>
            <a:ext cx="1727200" cy="102512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3</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7" name="浅色4"/>
          <p:cNvSpPr/>
          <p:nvPr/>
        </p:nvSpPr>
        <p:spPr>
          <a:xfrm>
            <a:off x="3778152" y="3489648"/>
            <a:ext cx="1728787" cy="102631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4</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8" name="浅色5"/>
          <p:cNvSpPr/>
          <p:nvPr/>
        </p:nvSpPr>
        <p:spPr>
          <a:xfrm>
            <a:off x="2120801" y="2890763"/>
            <a:ext cx="1728787" cy="102512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5</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9" name="浅色6"/>
          <p:cNvSpPr/>
          <p:nvPr/>
        </p:nvSpPr>
        <p:spPr>
          <a:xfrm>
            <a:off x="2049462" y="1682280"/>
            <a:ext cx="1727200" cy="1026319"/>
          </a:xfrm>
          <a:prstGeom prst="hexagon">
            <a:avLst>
              <a:gd name="adj" fmla="val 18038"/>
              <a:gd name="vf" fmla="val 11547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defTabSz="914378">
              <a:lnSpc>
                <a:spcPct val="150000"/>
              </a:lnSpc>
              <a:defRPr/>
            </a:pPr>
            <a:r>
              <a:rPr lang="zh-CN" altLang="en-US" sz="1200" b="1" kern="0" dirty="0">
                <a:solidFill>
                  <a:srgbClr val="4D4D4D"/>
                </a:solidFill>
                <a:latin typeface="微软雅黑" pitchFamily="34" charset="-122"/>
                <a:ea typeface="微软雅黑" pitchFamily="34" charset="-122"/>
              </a:rPr>
              <a:t>添加标题</a:t>
            </a:r>
            <a:r>
              <a:rPr lang="en-US" altLang="zh-CN" sz="1200" b="1" kern="0" dirty="0">
                <a:solidFill>
                  <a:srgbClr val="4D4D4D"/>
                </a:solidFill>
                <a:latin typeface="微软雅黑" pitchFamily="34" charset="-122"/>
                <a:ea typeface="微软雅黑" pitchFamily="34" charset="-122"/>
              </a:rPr>
              <a:t>6</a:t>
            </a:r>
            <a:r>
              <a:rPr lang="en-US" altLang="zh-CN" sz="1200" kern="0" dirty="0">
                <a:solidFill>
                  <a:srgbClr val="4D4D4D"/>
                </a:solidFill>
                <a:latin typeface="微软雅黑" pitchFamily="34" charset="-122"/>
                <a:ea typeface="微软雅黑" pitchFamily="34" charset="-122"/>
              </a:rPr>
              <a:t>
</a:t>
            </a:r>
            <a:r>
              <a:rPr lang="zh-CN" altLang="en-US" sz="1200" kern="0" dirty="0">
                <a:solidFill>
                  <a:srgbClr val="4D4D4D"/>
                </a:solidFill>
                <a:latin typeface="微软雅黑" pitchFamily="34" charset="-122"/>
                <a:ea typeface="微软雅黑" pitchFamily="34" charset="-122"/>
              </a:rPr>
              <a:t>此处添加文本
此处添加文本</a:t>
            </a:r>
          </a:p>
        </p:txBody>
      </p:sp>
      <p:sp>
        <p:nvSpPr>
          <p:cNvPr id="10" name="深色1"/>
          <p:cNvSpPr/>
          <p:nvPr/>
        </p:nvSpPr>
        <p:spPr>
          <a:xfrm>
            <a:off x="3778152" y="1078632"/>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1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11" name="深色2"/>
          <p:cNvSpPr/>
          <p:nvPr/>
        </p:nvSpPr>
        <p:spPr>
          <a:xfrm>
            <a:off x="5435502" y="1682280"/>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2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12" name="深色3"/>
          <p:cNvSpPr/>
          <p:nvPr/>
        </p:nvSpPr>
        <p:spPr>
          <a:xfrm>
            <a:off x="5435502" y="2890764"/>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3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13" name="深色4"/>
          <p:cNvSpPr/>
          <p:nvPr/>
        </p:nvSpPr>
        <p:spPr>
          <a:xfrm>
            <a:off x="3778152" y="3489648"/>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4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14" name="深色5"/>
          <p:cNvSpPr/>
          <p:nvPr/>
        </p:nvSpPr>
        <p:spPr>
          <a:xfrm>
            <a:off x="2120801" y="2890764"/>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5
</a:t>
            </a:r>
            <a:r>
              <a:rPr lang="zh-CN" altLang="en-US" sz="1400" kern="0" dirty="0">
                <a:solidFill>
                  <a:srgbClr val="F9F9F9"/>
                </a:solidFill>
                <a:latin typeface="微软雅黑" pitchFamily="34" charset="-122"/>
                <a:ea typeface="微软雅黑" pitchFamily="34" charset="-122"/>
              </a:rPr>
              <a:t>此处添加文本
此处添加文本</a:t>
            </a:r>
          </a:p>
        </p:txBody>
      </p:sp>
      <p:sp>
        <p:nvSpPr>
          <p:cNvPr id="15" name="深色6"/>
          <p:cNvSpPr/>
          <p:nvPr/>
        </p:nvSpPr>
        <p:spPr>
          <a:xfrm>
            <a:off x="2049464" y="1682280"/>
            <a:ext cx="1728787" cy="1026319"/>
          </a:xfrm>
          <a:prstGeom prst="hexagon">
            <a:avLst>
              <a:gd name="adj" fmla="val 18038"/>
              <a:gd name="vf" fmla="val 115470"/>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sz="1400" kern="0" dirty="0">
                <a:solidFill>
                  <a:srgbClr val="F9F9F9"/>
                </a:solidFill>
                <a:latin typeface="微软雅黑" pitchFamily="34" charset="-122"/>
                <a:ea typeface="微软雅黑" pitchFamily="34" charset="-122"/>
              </a:rPr>
              <a:t>添加标题</a:t>
            </a:r>
            <a:r>
              <a:rPr lang="en-US" altLang="zh-CN" sz="1400" kern="0" dirty="0">
                <a:solidFill>
                  <a:srgbClr val="F9F9F9"/>
                </a:solidFill>
                <a:latin typeface="微软雅黑" pitchFamily="34" charset="-122"/>
                <a:ea typeface="微软雅黑" pitchFamily="34" charset="-122"/>
              </a:rPr>
              <a:t>6
</a:t>
            </a:r>
            <a:r>
              <a:rPr lang="zh-CN" altLang="en-US" sz="1400" kern="0" dirty="0">
                <a:solidFill>
                  <a:srgbClr val="F9F9F9"/>
                </a:solidFill>
                <a:latin typeface="微软雅黑" pitchFamily="34" charset="-122"/>
                <a:ea typeface="微软雅黑" pitchFamily="34" charset="-122"/>
              </a:rPr>
              <a:t>此处添加文本
此处添加文本</a:t>
            </a:r>
          </a:p>
        </p:txBody>
      </p:sp>
    </p:spTree>
    <p:extLst>
      <p:ext uri="{BB962C8B-B14F-4D97-AF65-F5344CB8AC3E}">
        <p14:creationId xmlns:p14="http://schemas.microsoft.com/office/powerpoint/2010/main" val="82098762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xit" presetSubtype="0" fill="hold" grpId="1" nodeType="afterEffect">
                                  <p:stCondLst>
                                    <p:cond delay="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heel(1)">
                                      <p:cBhvr>
                                        <p:cTn id="35" dur="500"/>
                                        <p:tgtEl>
                                          <p:spTgt spid="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xit" presetSubtype="0" fill="hold" grpId="1" nodeType="afterEffect">
                                  <p:stCondLst>
                                    <p:cond delay="0"/>
                                  </p:stCondLst>
                                  <p:childTnLst>
                                    <p:animEffect transition="out" filter="fade">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par>
                          <p:cTn id="44" fill="hold">
                            <p:stCondLst>
                              <p:cond delay="5000"/>
                            </p:stCondLst>
                            <p:childTnLst>
                              <p:par>
                                <p:cTn id="45" presetID="21"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heel(1)">
                                      <p:cBhvr>
                                        <p:cTn id="47" dur="500"/>
                                        <p:tgtEl>
                                          <p:spTgt spid="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6000"/>
                            </p:stCondLst>
                            <p:childTnLst>
                              <p:par>
                                <p:cTn id="53" presetID="10" presetClass="exit" presetSubtype="0" fill="hold" grpId="1" nodeType="afterEffect">
                                  <p:stCondLst>
                                    <p:cond delay="0"/>
                                  </p:stCondLst>
                                  <p:childTnLst>
                                    <p:animEffect transition="out" filter="fade">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childTnLst>
                          </p:cTn>
                        </p:par>
                        <p:par>
                          <p:cTn id="56" fill="hold">
                            <p:stCondLst>
                              <p:cond delay="6500"/>
                            </p:stCondLst>
                            <p:childTnLst>
                              <p:par>
                                <p:cTn id="57" presetID="21" presetClass="entr" presetSubtype="1"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heel(1)">
                                      <p:cBhvr>
                                        <p:cTn id="59" dur="500"/>
                                        <p:tgtEl>
                                          <p:spTgt spid="8"/>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7500"/>
                            </p:stCondLst>
                            <p:childTnLst>
                              <p:par>
                                <p:cTn id="65" presetID="10" presetClass="exit" presetSubtype="0" fill="hold" grpId="1" nodeType="afterEffect">
                                  <p:stCondLst>
                                    <p:cond delay="0"/>
                                  </p:stCondLst>
                                  <p:childTnLst>
                                    <p:animEffect transition="out" filter="fade">
                                      <p:cBhvr>
                                        <p:cTn id="66" dur="500"/>
                                        <p:tgtEl>
                                          <p:spTgt spid="14"/>
                                        </p:tgtEl>
                                      </p:cBhvr>
                                    </p:animEffect>
                                    <p:set>
                                      <p:cBhvr>
                                        <p:cTn id="67" dur="1" fill="hold">
                                          <p:stCondLst>
                                            <p:cond delay="499"/>
                                          </p:stCondLst>
                                        </p:cTn>
                                        <p:tgtEl>
                                          <p:spTgt spid="14"/>
                                        </p:tgtEl>
                                        <p:attrNameLst>
                                          <p:attrName>style.visibility</p:attrName>
                                        </p:attrNameLst>
                                      </p:cBhvr>
                                      <p:to>
                                        <p:strVal val="hidden"/>
                                      </p:to>
                                    </p:set>
                                  </p:childTnLst>
                                </p:cTn>
                              </p:par>
                            </p:childTnLst>
                          </p:cTn>
                        </p:par>
                        <p:par>
                          <p:cTn id="68" fill="hold">
                            <p:stCondLst>
                              <p:cond delay="8000"/>
                            </p:stCondLst>
                            <p:childTnLst>
                              <p:par>
                                <p:cTn id="69" presetID="21" presetClass="entr" presetSubtype="1"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heel(1)">
                                      <p:cBhvr>
                                        <p:cTn id="71" dur="500"/>
                                        <p:tgtEl>
                                          <p:spTgt spid="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9000"/>
                            </p:stCondLst>
                            <p:childTnLst>
                              <p:par>
                                <p:cTn id="77" presetID="10" presetClass="exit" presetSubtype="0" fill="hold" grpId="1" nodeType="afterEffect">
                                  <p:stCondLst>
                                    <p:cond delay="0"/>
                                  </p:stCondLst>
                                  <p:childTnLst>
                                    <p:animEffect transition="out" filter="fade">
                                      <p:cBhvr>
                                        <p:cTn id="78" dur="500"/>
                                        <p:tgtEl>
                                          <p:spTgt spid="15"/>
                                        </p:tgtEl>
                                      </p:cBhvr>
                                    </p:animEffect>
                                    <p:set>
                                      <p:cBhvr>
                                        <p:cTn id="7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0"/>
            <a:ext cx="9144001" cy="5143500"/>
          </a:xfrm>
          <a:prstGeom prst="rect">
            <a:avLst/>
          </a:prstGeom>
        </p:spPr>
      </p:pic>
      <p:sp>
        <p:nvSpPr>
          <p:cNvPr id="10" name="圆角矩形 9"/>
          <p:cNvSpPr/>
          <p:nvPr/>
        </p:nvSpPr>
        <p:spPr>
          <a:xfrm>
            <a:off x="2692198" y="2647195"/>
            <a:ext cx="3759602" cy="91185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white"/>
                </a:solidFill>
                <a:latin typeface="微软雅黑" panose="020B0503020204020204" pitchFamily="34" charset="-122"/>
                <a:ea typeface="微软雅黑" panose="020B0503020204020204" pitchFamily="34" charset="-122"/>
              </a:rPr>
              <a:t>第一部分</a:t>
            </a:r>
            <a:endParaRPr lang="en-US" altLang="zh-CN" sz="2400" b="1" dirty="0">
              <a:solidFill>
                <a:prstClr val="white"/>
              </a:solidFill>
              <a:latin typeface="微软雅黑" panose="020B0503020204020204" pitchFamily="34" charset="-122"/>
              <a:ea typeface="微软雅黑" panose="020B0503020204020204" pitchFamily="34" charset="-122"/>
            </a:endParaRPr>
          </a:p>
          <a:p>
            <a:pPr algn="ctr"/>
            <a:r>
              <a:rPr lang="zh-CN" altLang="en-US" sz="2400" b="1" dirty="0">
                <a:solidFill>
                  <a:prstClr val="white"/>
                </a:solidFill>
                <a:latin typeface="微软雅黑" panose="020B0503020204020204" pitchFamily="34" charset="-122"/>
                <a:ea typeface="微软雅黑" panose="020B0503020204020204" pitchFamily="34" charset="-122"/>
              </a:rPr>
              <a:t>单击此处添加文字标题</a:t>
            </a:r>
          </a:p>
        </p:txBody>
      </p:sp>
      <p:grpSp>
        <p:nvGrpSpPr>
          <p:cNvPr id="15" name="组合 14"/>
          <p:cNvGrpSpPr/>
          <p:nvPr/>
        </p:nvGrpSpPr>
        <p:grpSpPr>
          <a:xfrm>
            <a:off x="3889993" y="1084893"/>
            <a:ext cx="1347719" cy="1347719"/>
            <a:chOff x="1908458" y="2802863"/>
            <a:chExt cx="1422400" cy="1422400"/>
          </a:xfrm>
        </p:grpSpPr>
        <p:sp>
          <p:nvSpPr>
            <p:cNvPr id="2" name="椭圆 1"/>
            <p:cNvSpPr/>
            <p:nvPr/>
          </p:nvSpPr>
          <p:spPr>
            <a:xfrm>
              <a:off x="1908458" y="2802863"/>
              <a:ext cx="1422400" cy="1422400"/>
            </a:xfrm>
            <a:prstGeom prst="ellipse">
              <a:avLst/>
            </a:prstGeom>
            <a:solidFill>
              <a:srgbClr val="C00000"/>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prstClr val="white"/>
                </a:solidFill>
                <a:latin typeface="等线" panose="020F0502020204030204"/>
                <a:ea typeface="等线" panose="02010600030101010101" pitchFamily="2" charset="-122"/>
              </a:endParaRPr>
            </a:p>
          </p:txBody>
        </p:sp>
        <p:sp>
          <p:nvSpPr>
            <p:cNvPr id="3" name="文本框 2"/>
            <p:cNvSpPr txBox="1"/>
            <p:nvPr/>
          </p:nvSpPr>
          <p:spPr>
            <a:xfrm>
              <a:off x="2004746" y="2966975"/>
              <a:ext cx="1297972" cy="1169393"/>
            </a:xfrm>
            <a:prstGeom prst="rect">
              <a:avLst/>
            </a:prstGeom>
            <a:noFill/>
          </p:spPr>
          <p:txBody>
            <a:bodyPr wrap="none" rtlCol="0">
              <a:spAutoFit/>
            </a:bodyPr>
            <a:lstStyle/>
            <a:p>
              <a:r>
                <a:rPr lang="en-US" altLang="zh-CN" sz="6600" b="1" dirty="0">
                  <a:solidFill>
                    <a:prstClr val="white"/>
                  </a:solidFill>
                  <a:latin typeface="微软雅黑" panose="020B0503020204020204" pitchFamily="34" charset="-122"/>
                  <a:ea typeface="微软雅黑" panose="020B0503020204020204" pitchFamily="34" charset="-122"/>
                </a:rPr>
                <a:t>02</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6993166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1190</Words>
  <Application>Microsoft Office PowerPoint</Application>
  <PresentationFormat>全屏显示(16:9)</PresentationFormat>
  <Paragraphs>270</Paragraphs>
  <Slides>27</Slides>
  <Notes>20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Arial Unicode MS</vt:lpstr>
      <vt:lpstr>新細明體</vt:lpstr>
      <vt:lpstr>等线</vt:lpstr>
      <vt:lpstr>等线 Light</vt:lpstr>
      <vt:lpstr>黑体</vt:lpstr>
      <vt:lpstr>宋体</vt:lpstr>
      <vt:lpstr>微软雅黑</vt:lpstr>
      <vt:lpstr>Arial</vt:lpstr>
      <vt:lpstr>Calibri</vt:lpstr>
      <vt:lpstr>Impact</vt:lpstr>
      <vt:lpstr>Wingdings</vt:lpstr>
      <vt:lpstr>Office 主题​​</vt:lpstr>
      <vt:lpstr>1_Office 主题​​</vt:lpstr>
      <vt:lpstr>PowerPoint 演示文稿</vt:lpstr>
      <vt:lpstr>PowerPoint 演示文稿</vt:lpstr>
      <vt:lpstr>PowerPoint 演示文稿</vt:lpstr>
      <vt:lpstr> </vt:lpstr>
      <vt:lpstr> </vt:lpstr>
      <vt:lpstr> </vt:lpstr>
      <vt:lpstr> </vt:lpstr>
      <vt:lpstr> </vt:lpstr>
      <vt:lpstr>PowerPoint 演示文稿</vt:lpstr>
      <vt:lpstr> </vt:lpstr>
      <vt:lpstr> </vt:lpstr>
      <vt:lpstr> </vt:lpstr>
      <vt:lpstr> </vt:lpstr>
      <vt:lpstr> </vt:lpstr>
      <vt:lpstr>PowerPoint 演示文稿</vt:lpstr>
      <vt:lpstr> </vt:lpstr>
      <vt:lpstr> </vt:lpstr>
      <vt:lpstr> </vt:lpstr>
      <vt:lpstr> </vt:lpstr>
      <vt:lpstr> </vt:lpstr>
      <vt:lpstr>PowerPoint 演示文稿</vt:lpstr>
      <vt:lpstr> </vt:lpstr>
      <vt:lpstr> </vt:lpstr>
      <vt:lpstr> </vt:lpstr>
      <vt:lpstr> </vt:lpstr>
      <vt:lpstr> </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10</cp:revision>
  <dcterms:created xsi:type="dcterms:W3CDTF">2016-12-25T02:27:54Z</dcterms:created>
  <dcterms:modified xsi:type="dcterms:W3CDTF">2017-06-25T15:11:59Z</dcterms:modified>
</cp:coreProperties>
</file>