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256" r:id="rId5"/>
    <p:sldId id="271" r:id="rId7"/>
    <p:sldId id="272" r:id="rId8"/>
    <p:sldId id="276" r:id="rId9"/>
    <p:sldId id="277" r:id="rId10"/>
    <p:sldId id="278" r:id="rId11"/>
    <p:sldId id="273" r:id="rId12"/>
    <p:sldId id="279" r:id="rId13"/>
    <p:sldId id="282" r:id="rId14"/>
    <p:sldId id="281" r:id="rId15"/>
    <p:sldId id="274" r:id="rId16"/>
    <p:sldId id="280" r:id="rId17"/>
    <p:sldId id="283" r:id="rId18"/>
    <p:sldId id="284" r:id="rId19"/>
    <p:sldId id="275" r:id="rId20"/>
    <p:sldId id="285" r:id="rId21"/>
    <p:sldId id="286" r:id="rId22"/>
    <p:sldId id="28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742"/>
    <a:srgbClr val="B89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29" autoAdjust="0"/>
    <p:restoredTop sz="94660"/>
  </p:normalViewPr>
  <p:slideViewPr>
    <p:cSldViewPr snapToGrid="0">
      <p:cViewPr varScale="1">
        <p:scale>
          <a:sx n="63" d="100"/>
          <a:sy n="63" d="100"/>
        </p:scale>
        <p:origin x="9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delete val="1"/>
          </c:dLbls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2015</c:v>
                      </c:pt>
                      <c:pt idx="3">
                        <c:v>2016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7191264"/>
        <c:axId val="347191656"/>
      </c:barChart>
      <c:catAx>
        <c:axId val="347191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</a:p>
        </c:txPr>
        <c:crossAx val="347191656"/>
        <c:crosses val="autoZero"/>
        <c:auto val="1"/>
        <c:lblAlgn val="ctr"/>
        <c:lblOffset val="100"/>
        <c:noMultiLvlLbl val="0"/>
      </c:catAx>
      <c:valAx>
        <c:axId val="347191656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47191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52EB2-4AAF-4053-B4B1-F7A15326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864A6-D411-48E3-8198-8615E83D0C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99950-5A4B-4446-888E-1FC9CB9FB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2CB8E-9ED0-4612-9AD6-604B7DFF08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99950-5A4B-4446-888E-1FC9CB9FB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2CB8E-9ED0-4612-9AD6-604B7DFF08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99950-5A4B-4446-888E-1FC9CB9FB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2CB8E-9ED0-4612-9AD6-604B7DFF08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99950-5A4B-4446-888E-1FC9CB9FB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2CB8E-9ED0-4612-9AD6-604B7DFF08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99950-5A4B-4446-888E-1FC9CB9FB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2CB8E-9ED0-4612-9AD6-604B7DFF08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99950-5A4B-4446-888E-1FC9CB9FB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2CB8E-9ED0-4612-9AD6-604B7DFF08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99950-5A4B-4446-888E-1FC9CB9FB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2CB8E-9ED0-4612-9AD6-604B7DFF08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99950-5A4B-4446-888E-1FC9CB9FB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2CB8E-9ED0-4612-9AD6-604B7DFF08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99950-5A4B-4446-888E-1FC9CB9FB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2CB8E-9ED0-4612-9AD6-604B7DFF08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99950-5A4B-4446-888E-1FC9CB9FB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2CB8E-9ED0-4612-9AD6-604B7DFF08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99950-5A4B-4446-888E-1FC9CB9FB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2CB8E-9ED0-4612-9AD6-604B7DFF08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99950-5A4B-4446-888E-1FC9CB9FB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2CB8E-9ED0-4612-9AD6-604B7DFF08D9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3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2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Tm="2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20810-E0A7-46BE-97FB-BF67BB9A0C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27E47-1951-4F0C-B4E8-1109723EC7E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Tm="2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3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534989" cy="14253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l="17109" r="18349" b="10951"/>
          <a:stretch>
            <a:fillRect/>
          </a:stretch>
        </p:blipFill>
        <p:spPr>
          <a:xfrm>
            <a:off x="2480385" y="0"/>
            <a:ext cx="7231231" cy="33099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0" y="5432613"/>
            <a:ext cx="1534989" cy="14253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 flipH="1">
            <a:off x="10711811" y="5377811"/>
            <a:ext cx="1534989" cy="14253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10711811" y="54801"/>
            <a:ext cx="1534989" cy="142538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412029" y="3688724"/>
            <a:ext cx="7490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B899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奢华复古风通用演示模板</a:t>
            </a:r>
            <a:endParaRPr lang="zh-CN" altLang="en-US" sz="4000" dirty="0">
              <a:solidFill>
                <a:srgbClr val="B899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412029" y="4424600"/>
            <a:ext cx="7490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DELUXE RETRO STYLE GENERAL PRESENTATION TEMPLATE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480385" y="4396610"/>
            <a:ext cx="7353300" cy="443753"/>
            <a:chOff x="2350994" y="4491998"/>
            <a:chExt cx="7353300" cy="443753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2350994" y="4491998"/>
              <a:ext cx="7353300" cy="0"/>
            </a:xfrm>
            <a:prstGeom prst="line">
              <a:avLst/>
            </a:prstGeom>
            <a:ln>
              <a:solidFill>
                <a:srgbClr val="B899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350994" y="4935751"/>
              <a:ext cx="7353300" cy="0"/>
            </a:xfrm>
            <a:prstGeom prst="line">
              <a:avLst/>
            </a:prstGeom>
            <a:ln>
              <a:solidFill>
                <a:srgbClr val="B899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4518772" y="351996"/>
            <a:ext cx="3154456" cy="829945"/>
            <a:chOff x="4456579" y="351996"/>
            <a:chExt cx="3154456" cy="829945"/>
          </a:xfrm>
        </p:grpSpPr>
        <p:sp>
          <p:nvSpPr>
            <p:cNvPr id="28" name="文本框 27"/>
            <p:cNvSpPr txBox="1"/>
            <p:nvPr/>
          </p:nvSpPr>
          <p:spPr>
            <a:xfrm>
              <a:off x="5212416" y="351996"/>
              <a:ext cx="1642782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2019</a:t>
              </a:r>
              <a:endParaRPr lang="en-US" altLang="zh-CN" sz="4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6917391" y="767494"/>
              <a:ext cx="693644" cy="0"/>
            </a:xfrm>
            <a:prstGeom prst="line">
              <a:avLst/>
            </a:prstGeom>
            <a:ln>
              <a:solidFill>
                <a:srgbClr val="B899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456579" y="767494"/>
              <a:ext cx="693644" cy="0"/>
            </a:xfrm>
            <a:prstGeom prst="line">
              <a:avLst/>
            </a:prstGeom>
            <a:ln>
              <a:solidFill>
                <a:srgbClr val="B899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4831379" y="5012011"/>
            <a:ext cx="2651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B899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400" dirty="0">
                <a:solidFill>
                  <a:srgbClr val="B899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400" dirty="0">
              <a:solidFill>
                <a:srgbClr val="B899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045960" y="278822"/>
            <a:ext cx="3911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8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45960" y="972613"/>
            <a:ext cx="3911823" cy="101601"/>
            <a:chOff x="4069903" y="1293615"/>
            <a:chExt cx="3911823" cy="1016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69903" y="1293615"/>
              <a:ext cx="39118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403459" y="1395216"/>
              <a:ext cx="12447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1805214" y="685444"/>
            <a:ext cx="83933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5108" y="1897654"/>
            <a:ext cx="3489111" cy="203527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57783" y="1897653"/>
            <a:ext cx="3489111" cy="203527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" y="4454014"/>
            <a:ext cx="12192000" cy="2403986"/>
          </a:xfrm>
          <a:prstGeom prst="rect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1162" y="3358403"/>
            <a:ext cx="2949678" cy="3499597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</p:pic>
      <p:sp>
        <p:nvSpPr>
          <p:cNvPr id="5" name="椭圆 4"/>
          <p:cNvSpPr/>
          <p:nvPr/>
        </p:nvSpPr>
        <p:spPr>
          <a:xfrm>
            <a:off x="5372129" y="1826754"/>
            <a:ext cx="1332244" cy="1332244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593926" y="2169711"/>
            <a:ext cx="888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35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57783" y="4980068"/>
            <a:ext cx="2549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  <a:endParaRPr lang="en-US" altLang="zh-CN" sz="2400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57783" y="5465873"/>
            <a:ext cx="3632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 scientists back on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12606" y="5039062"/>
            <a:ext cx="2549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  <a:endParaRPr lang="en-US" altLang="zh-CN" sz="2400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4468" y="5495215"/>
            <a:ext cx="3632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 scientists back on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9415328" y="2152221"/>
            <a:ext cx="717135" cy="561093"/>
          </a:xfrm>
          <a:custGeom>
            <a:avLst/>
            <a:gdLst>
              <a:gd name="T0" fmla="*/ 7 w 183"/>
              <a:gd name="T1" fmla="*/ 0 h 143"/>
              <a:gd name="T2" fmla="*/ 7 w 183"/>
              <a:gd name="T3" fmla="*/ 0 h 143"/>
              <a:gd name="T4" fmla="*/ 176 w 183"/>
              <a:gd name="T5" fmla="*/ 0 h 143"/>
              <a:gd name="T6" fmla="*/ 183 w 183"/>
              <a:gd name="T7" fmla="*/ 7 h 143"/>
              <a:gd name="T8" fmla="*/ 183 w 183"/>
              <a:gd name="T9" fmla="*/ 7 h 143"/>
              <a:gd name="T10" fmla="*/ 183 w 183"/>
              <a:gd name="T11" fmla="*/ 136 h 143"/>
              <a:gd name="T12" fmla="*/ 176 w 183"/>
              <a:gd name="T13" fmla="*/ 143 h 143"/>
              <a:gd name="T14" fmla="*/ 176 w 183"/>
              <a:gd name="T15" fmla="*/ 143 h 143"/>
              <a:gd name="T16" fmla="*/ 7 w 183"/>
              <a:gd name="T17" fmla="*/ 143 h 143"/>
              <a:gd name="T18" fmla="*/ 0 w 183"/>
              <a:gd name="T19" fmla="*/ 136 h 143"/>
              <a:gd name="T20" fmla="*/ 0 w 183"/>
              <a:gd name="T21" fmla="*/ 136 h 143"/>
              <a:gd name="T22" fmla="*/ 0 w 183"/>
              <a:gd name="T23" fmla="*/ 7 h 143"/>
              <a:gd name="T24" fmla="*/ 7 w 183"/>
              <a:gd name="T25" fmla="*/ 0 h 143"/>
              <a:gd name="T26" fmla="*/ 169 w 183"/>
              <a:gd name="T27" fmla="*/ 20 h 143"/>
              <a:gd name="T28" fmla="*/ 169 w 183"/>
              <a:gd name="T29" fmla="*/ 20 h 143"/>
              <a:gd name="T30" fmla="*/ 94 w 183"/>
              <a:gd name="T31" fmla="*/ 95 h 143"/>
              <a:gd name="T32" fmla="*/ 88 w 183"/>
              <a:gd name="T33" fmla="*/ 95 h 143"/>
              <a:gd name="T34" fmla="*/ 14 w 183"/>
              <a:gd name="T35" fmla="*/ 20 h 143"/>
              <a:gd name="T36" fmla="*/ 14 w 183"/>
              <a:gd name="T37" fmla="*/ 129 h 143"/>
              <a:gd name="T38" fmla="*/ 169 w 183"/>
              <a:gd name="T39" fmla="*/ 129 h 143"/>
              <a:gd name="T40" fmla="*/ 169 w 183"/>
              <a:gd name="T41" fmla="*/ 20 h 143"/>
              <a:gd name="T42" fmla="*/ 163 w 183"/>
              <a:gd name="T43" fmla="*/ 14 h 143"/>
              <a:gd name="T44" fmla="*/ 163 w 183"/>
              <a:gd name="T45" fmla="*/ 14 h 143"/>
              <a:gd name="T46" fmla="*/ 20 w 183"/>
              <a:gd name="T47" fmla="*/ 14 h 143"/>
              <a:gd name="T48" fmla="*/ 91 w 183"/>
              <a:gd name="T49" fmla="*/ 86 h 143"/>
              <a:gd name="T50" fmla="*/ 163 w 183"/>
              <a:gd name="T51" fmla="*/ 1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3" h="143"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0" y="0"/>
                  <a:pt x="183" y="3"/>
                  <a:pt x="183" y="7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136"/>
                  <a:pt x="183" y="136"/>
                  <a:pt x="183" y="136"/>
                </a:cubicBezTo>
                <a:cubicBezTo>
                  <a:pt x="183" y="140"/>
                  <a:pt x="180" y="143"/>
                  <a:pt x="176" y="143"/>
                </a:cubicBezTo>
                <a:cubicBezTo>
                  <a:pt x="176" y="143"/>
                  <a:pt x="176" y="143"/>
                  <a:pt x="176" y="143"/>
                </a:cubicBezTo>
                <a:cubicBezTo>
                  <a:pt x="7" y="143"/>
                  <a:pt x="7" y="143"/>
                  <a:pt x="7" y="143"/>
                </a:cubicBezTo>
                <a:cubicBezTo>
                  <a:pt x="3" y="143"/>
                  <a:pt x="0" y="140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  <a:moveTo>
                  <a:pt x="169" y="20"/>
                </a:moveTo>
                <a:cubicBezTo>
                  <a:pt x="169" y="20"/>
                  <a:pt x="169" y="20"/>
                  <a:pt x="169" y="20"/>
                </a:cubicBezTo>
                <a:cubicBezTo>
                  <a:pt x="94" y="95"/>
                  <a:pt x="94" y="95"/>
                  <a:pt x="94" y="95"/>
                </a:cubicBezTo>
                <a:cubicBezTo>
                  <a:pt x="93" y="97"/>
                  <a:pt x="90" y="97"/>
                  <a:pt x="88" y="95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29"/>
                  <a:pt x="14" y="129"/>
                  <a:pt x="14" y="129"/>
                </a:cubicBezTo>
                <a:cubicBezTo>
                  <a:pt x="169" y="129"/>
                  <a:pt x="169" y="129"/>
                  <a:pt x="169" y="129"/>
                </a:cubicBezTo>
                <a:cubicBezTo>
                  <a:pt x="169" y="20"/>
                  <a:pt x="169" y="20"/>
                  <a:pt x="169" y="20"/>
                </a:cubicBezTo>
                <a:close/>
                <a:moveTo>
                  <a:pt x="163" y="14"/>
                </a:moveTo>
                <a:cubicBezTo>
                  <a:pt x="163" y="14"/>
                  <a:pt x="163" y="14"/>
                  <a:pt x="163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91" y="86"/>
                  <a:pt x="91" y="86"/>
                  <a:pt x="91" y="86"/>
                </a:cubicBezTo>
                <a:cubicBezTo>
                  <a:pt x="163" y="14"/>
                  <a:pt x="163" y="14"/>
                  <a:pt x="163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47"/>
          <p:cNvSpPr>
            <a:spLocks noEditPoints="1"/>
          </p:cNvSpPr>
          <p:nvPr/>
        </p:nvSpPr>
        <p:spPr bwMode="auto">
          <a:xfrm>
            <a:off x="2207457" y="2152221"/>
            <a:ext cx="564411" cy="707174"/>
          </a:xfrm>
          <a:custGeom>
            <a:avLst/>
            <a:gdLst>
              <a:gd name="T0" fmla="*/ 110 w 144"/>
              <a:gd name="T1" fmla="*/ 45 h 180"/>
              <a:gd name="T2" fmla="*/ 99 w 144"/>
              <a:gd name="T3" fmla="*/ 11 h 180"/>
              <a:gd name="T4" fmla="*/ 72 w 144"/>
              <a:gd name="T5" fmla="*/ 0 h 180"/>
              <a:gd name="T6" fmla="*/ 35 w 144"/>
              <a:gd name="T7" fmla="*/ 38 h 180"/>
              <a:gd name="T8" fmla="*/ 7 w 144"/>
              <a:gd name="T9" fmla="*/ 45 h 180"/>
              <a:gd name="T10" fmla="*/ 0 w 144"/>
              <a:gd name="T11" fmla="*/ 173 h 180"/>
              <a:gd name="T12" fmla="*/ 137 w 144"/>
              <a:gd name="T13" fmla="*/ 180 h 180"/>
              <a:gd name="T14" fmla="*/ 144 w 144"/>
              <a:gd name="T15" fmla="*/ 52 h 180"/>
              <a:gd name="T16" fmla="*/ 102 w 144"/>
              <a:gd name="T17" fmla="*/ 81 h 180"/>
              <a:gd name="T18" fmla="*/ 106 w 144"/>
              <a:gd name="T19" fmla="*/ 80 h 180"/>
              <a:gd name="T20" fmla="*/ 106 w 144"/>
              <a:gd name="T21" fmla="*/ 80 h 180"/>
              <a:gd name="T22" fmla="*/ 111 w 144"/>
              <a:gd name="T23" fmla="*/ 85 h 180"/>
              <a:gd name="T24" fmla="*/ 109 w 144"/>
              <a:gd name="T25" fmla="*/ 89 h 180"/>
              <a:gd name="T26" fmla="*/ 102 w 144"/>
              <a:gd name="T27" fmla="*/ 89 h 180"/>
              <a:gd name="T28" fmla="*/ 100 w 144"/>
              <a:gd name="T29" fmla="*/ 85 h 180"/>
              <a:gd name="T30" fmla="*/ 102 w 144"/>
              <a:gd name="T31" fmla="*/ 81 h 180"/>
              <a:gd name="T32" fmla="*/ 43 w 144"/>
              <a:gd name="T33" fmla="*/ 38 h 180"/>
              <a:gd name="T34" fmla="*/ 52 w 144"/>
              <a:gd name="T35" fmla="*/ 17 h 180"/>
              <a:gd name="T36" fmla="*/ 93 w 144"/>
              <a:gd name="T37" fmla="*/ 17 h 180"/>
              <a:gd name="T38" fmla="*/ 101 w 144"/>
              <a:gd name="T39" fmla="*/ 38 h 180"/>
              <a:gd name="T40" fmla="*/ 43 w 144"/>
              <a:gd name="T41" fmla="*/ 45 h 180"/>
              <a:gd name="T42" fmla="*/ 35 w 144"/>
              <a:gd name="T43" fmla="*/ 81 h 180"/>
              <a:gd name="T44" fmla="*/ 35 w 144"/>
              <a:gd name="T45" fmla="*/ 81 h 180"/>
              <a:gd name="T46" fmla="*/ 39 w 144"/>
              <a:gd name="T47" fmla="*/ 80 h 180"/>
              <a:gd name="T48" fmla="*/ 42 w 144"/>
              <a:gd name="T49" fmla="*/ 81 h 180"/>
              <a:gd name="T50" fmla="*/ 42 w 144"/>
              <a:gd name="T51" fmla="*/ 89 h 180"/>
              <a:gd name="T52" fmla="*/ 39 w 144"/>
              <a:gd name="T53" fmla="*/ 90 h 180"/>
              <a:gd name="T54" fmla="*/ 35 w 144"/>
              <a:gd name="T55" fmla="*/ 89 h 180"/>
              <a:gd name="T56" fmla="*/ 35 w 144"/>
              <a:gd name="T57" fmla="*/ 81 h 180"/>
              <a:gd name="T58" fmla="*/ 130 w 144"/>
              <a:gd name="T59" fmla="*/ 166 h 180"/>
              <a:gd name="T60" fmla="*/ 14 w 144"/>
              <a:gd name="T61" fmla="*/ 59 h 180"/>
              <a:gd name="T62" fmla="*/ 35 w 144"/>
              <a:gd name="T63" fmla="*/ 72 h 180"/>
              <a:gd name="T64" fmla="*/ 29 w 144"/>
              <a:gd name="T65" fmla="*/ 75 h 180"/>
              <a:gd name="T66" fmla="*/ 29 w 144"/>
              <a:gd name="T67" fmla="*/ 95 h 180"/>
              <a:gd name="T68" fmla="*/ 39 w 144"/>
              <a:gd name="T69" fmla="*/ 99 h 180"/>
              <a:gd name="T70" fmla="*/ 52 w 144"/>
              <a:gd name="T71" fmla="*/ 85 h 180"/>
              <a:gd name="T72" fmla="*/ 48 w 144"/>
              <a:gd name="T73" fmla="*/ 75 h 180"/>
              <a:gd name="T74" fmla="*/ 43 w 144"/>
              <a:gd name="T75" fmla="*/ 59 h 180"/>
              <a:gd name="T76" fmla="*/ 101 w 144"/>
              <a:gd name="T77" fmla="*/ 72 h 180"/>
              <a:gd name="T78" fmla="*/ 96 w 144"/>
              <a:gd name="T79" fmla="*/ 75 h 180"/>
              <a:gd name="T80" fmla="*/ 96 w 144"/>
              <a:gd name="T81" fmla="*/ 95 h 180"/>
              <a:gd name="T82" fmla="*/ 106 w 144"/>
              <a:gd name="T83" fmla="*/ 99 h 180"/>
              <a:gd name="T84" fmla="*/ 119 w 144"/>
              <a:gd name="T85" fmla="*/ 85 h 180"/>
              <a:gd name="T86" fmla="*/ 115 w 144"/>
              <a:gd name="T87" fmla="*/ 75 h 180"/>
              <a:gd name="T88" fmla="*/ 110 w 144"/>
              <a:gd name="T89" fmla="*/ 59 h 180"/>
              <a:gd name="T90" fmla="*/ 130 w 144"/>
              <a:gd name="T91" fmla="*/ 166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80">
                <a:moveTo>
                  <a:pt x="137" y="45"/>
                </a:moveTo>
                <a:cubicBezTo>
                  <a:pt x="110" y="45"/>
                  <a:pt x="110" y="45"/>
                  <a:pt x="110" y="45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0" y="27"/>
                  <a:pt x="106" y="18"/>
                  <a:pt x="99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2" y="4"/>
                  <a:pt x="83" y="0"/>
                  <a:pt x="72" y="0"/>
                </a:cubicBezTo>
                <a:cubicBezTo>
                  <a:pt x="62" y="0"/>
                  <a:pt x="52" y="4"/>
                  <a:pt x="46" y="11"/>
                </a:cubicBezTo>
                <a:cubicBezTo>
                  <a:pt x="39" y="18"/>
                  <a:pt x="35" y="27"/>
                  <a:pt x="35" y="38"/>
                </a:cubicBezTo>
                <a:cubicBezTo>
                  <a:pt x="35" y="45"/>
                  <a:pt x="35" y="45"/>
                  <a:pt x="35" y="45"/>
                </a:cubicBezTo>
                <a:cubicBezTo>
                  <a:pt x="7" y="45"/>
                  <a:pt x="7" y="45"/>
                  <a:pt x="7" y="45"/>
                </a:cubicBezTo>
                <a:cubicBezTo>
                  <a:pt x="3" y="45"/>
                  <a:pt x="0" y="48"/>
                  <a:pt x="0" y="52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77"/>
                  <a:pt x="3" y="180"/>
                  <a:pt x="7" y="180"/>
                </a:cubicBezTo>
                <a:cubicBezTo>
                  <a:pt x="137" y="180"/>
                  <a:pt x="137" y="180"/>
                  <a:pt x="137" y="180"/>
                </a:cubicBezTo>
                <a:cubicBezTo>
                  <a:pt x="141" y="180"/>
                  <a:pt x="144" y="177"/>
                  <a:pt x="144" y="173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4" y="48"/>
                  <a:pt x="141" y="45"/>
                  <a:pt x="137" y="45"/>
                </a:cubicBezTo>
                <a:close/>
                <a:moveTo>
                  <a:pt x="102" y="81"/>
                </a:moveTo>
                <a:cubicBezTo>
                  <a:pt x="102" y="81"/>
                  <a:pt x="102" y="81"/>
                  <a:pt x="102" y="81"/>
                </a:cubicBezTo>
                <a:cubicBezTo>
                  <a:pt x="103" y="80"/>
                  <a:pt x="104" y="80"/>
                  <a:pt x="106" y="80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07" y="80"/>
                  <a:pt x="109" y="81"/>
                  <a:pt x="109" y="81"/>
                </a:cubicBezTo>
                <a:cubicBezTo>
                  <a:pt x="110" y="82"/>
                  <a:pt x="111" y="84"/>
                  <a:pt x="111" y="85"/>
                </a:cubicBezTo>
                <a:cubicBezTo>
                  <a:pt x="111" y="87"/>
                  <a:pt x="110" y="88"/>
                  <a:pt x="109" y="89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8" y="90"/>
                  <a:pt x="107" y="90"/>
                  <a:pt x="106" y="90"/>
                </a:cubicBezTo>
                <a:cubicBezTo>
                  <a:pt x="104" y="90"/>
                  <a:pt x="103" y="90"/>
                  <a:pt x="102" y="89"/>
                </a:cubicBezTo>
                <a:cubicBezTo>
                  <a:pt x="102" y="89"/>
                  <a:pt x="102" y="89"/>
                  <a:pt x="102" y="89"/>
                </a:cubicBezTo>
                <a:cubicBezTo>
                  <a:pt x="101" y="88"/>
                  <a:pt x="100" y="86"/>
                  <a:pt x="100" y="85"/>
                </a:cubicBezTo>
                <a:cubicBezTo>
                  <a:pt x="100" y="84"/>
                  <a:pt x="101" y="82"/>
                  <a:pt x="102" y="81"/>
                </a:cubicBezTo>
                <a:cubicBezTo>
                  <a:pt x="102" y="81"/>
                  <a:pt x="102" y="81"/>
                  <a:pt x="102" y="81"/>
                </a:cubicBezTo>
                <a:close/>
                <a:moveTo>
                  <a:pt x="43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43" y="29"/>
                  <a:pt x="46" y="22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7" y="12"/>
                  <a:pt x="64" y="8"/>
                  <a:pt x="72" y="8"/>
                </a:cubicBezTo>
                <a:cubicBezTo>
                  <a:pt x="80" y="8"/>
                  <a:pt x="88" y="12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8" y="22"/>
                  <a:pt x="101" y="30"/>
                  <a:pt x="101" y="38"/>
                </a:cubicBezTo>
                <a:cubicBezTo>
                  <a:pt x="101" y="45"/>
                  <a:pt x="101" y="45"/>
                  <a:pt x="101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38"/>
                  <a:pt x="43" y="38"/>
                  <a:pt x="43" y="38"/>
                </a:cubicBezTo>
                <a:close/>
                <a:moveTo>
                  <a:pt x="35" y="81"/>
                </a:moveTo>
                <a:cubicBezTo>
                  <a:pt x="35" y="81"/>
                  <a:pt x="35" y="81"/>
                  <a:pt x="35" y="81"/>
                </a:cubicBezTo>
                <a:cubicBezTo>
                  <a:pt x="35" y="81"/>
                  <a:pt x="35" y="81"/>
                  <a:pt x="35" y="81"/>
                </a:cubicBezTo>
                <a:cubicBezTo>
                  <a:pt x="36" y="80"/>
                  <a:pt x="37" y="80"/>
                  <a:pt x="39" y="80"/>
                </a:cubicBezTo>
                <a:cubicBezTo>
                  <a:pt x="39" y="80"/>
                  <a:pt x="39" y="80"/>
                  <a:pt x="39" y="80"/>
                </a:cubicBezTo>
                <a:cubicBezTo>
                  <a:pt x="39" y="80"/>
                  <a:pt x="39" y="80"/>
                  <a:pt x="39" y="80"/>
                </a:cubicBezTo>
                <a:cubicBezTo>
                  <a:pt x="40" y="80"/>
                  <a:pt x="42" y="81"/>
                  <a:pt x="42" y="81"/>
                </a:cubicBezTo>
                <a:cubicBezTo>
                  <a:pt x="43" y="82"/>
                  <a:pt x="44" y="84"/>
                  <a:pt x="44" y="85"/>
                </a:cubicBezTo>
                <a:cubicBezTo>
                  <a:pt x="44" y="87"/>
                  <a:pt x="43" y="88"/>
                  <a:pt x="42" y="89"/>
                </a:cubicBezTo>
                <a:cubicBezTo>
                  <a:pt x="42" y="89"/>
                  <a:pt x="42" y="89"/>
                  <a:pt x="42" y="89"/>
                </a:cubicBezTo>
                <a:cubicBezTo>
                  <a:pt x="41" y="90"/>
                  <a:pt x="40" y="90"/>
                  <a:pt x="39" y="90"/>
                </a:cubicBezTo>
                <a:cubicBezTo>
                  <a:pt x="37" y="90"/>
                  <a:pt x="36" y="90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88"/>
                  <a:pt x="34" y="86"/>
                  <a:pt x="34" y="85"/>
                </a:cubicBezTo>
                <a:cubicBezTo>
                  <a:pt x="34" y="84"/>
                  <a:pt x="34" y="82"/>
                  <a:pt x="35" y="81"/>
                </a:cubicBezTo>
                <a:close/>
                <a:moveTo>
                  <a:pt x="130" y="166"/>
                </a:moveTo>
                <a:cubicBezTo>
                  <a:pt x="130" y="166"/>
                  <a:pt x="130" y="166"/>
                  <a:pt x="130" y="166"/>
                </a:cubicBezTo>
                <a:cubicBezTo>
                  <a:pt x="14" y="166"/>
                  <a:pt x="14" y="166"/>
                  <a:pt x="14" y="166"/>
                </a:cubicBezTo>
                <a:cubicBezTo>
                  <a:pt x="14" y="59"/>
                  <a:pt x="14" y="59"/>
                  <a:pt x="14" y="59"/>
                </a:cubicBezTo>
                <a:cubicBezTo>
                  <a:pt x="35" y="59"/>
                  <a:pt x="35" y="59"/>
                  <a:pt x="35" y="59"/>
                </a:cubicBezTo>
                <a:cubicBezTo>
                  <a:pt x="35" y="72"/>
                  <a:pt x="35" y="72"/>
                  <a:pt x="35" y="72"/>
                </a:cubicBezTo>
                <a:cubicBezTo>
                  <a:pt x="33" y="73"/>
                  <a:pt x="31" y="74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7" y="78"/>
                  <a:pt x="25" y="81"/>
                  <a:pt x="25" y="85"/>
                </a:cubicBezTo>
                <a:cubicBezTo>
                  <a:pt x="25" y="89"/>
                  <a:pt x="27" y="92"/>
                  <a:pt x="29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32" y="97"/>
                  <a:pt x="35" y="99"/>
                  <a:pt x="39" y="99"/>
                </a:cubicBezTo>
                <a:cubicBezTo>
                  <a:pt x="43" y="99"/>
                  <a:pt x="46" y="97"/>
                  <a:pt x="48" y="95"/>
                </a:cubicBezTo>
                <a:cubicBezTo>
                  <a:pt x="51" y="92"/>
                  <a:pt x="52" y="89"/>
                  <a:pt x="52" y="85"/>
                </a:cubicBezTo>
                <a:cubicBezTo>
                  <a:pt x="52" y="81"/>
                  <a:pt x="51" y="78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7" y="74"/>
                  <a:pt x="45" y="73"/>
                  <a:pt x="43" y="72"/>
                </a:cubicBezTo>
                <a:cubicBezTo>
                  <a:pt x="43" y="59"/>
                  <a:pt x="43" y="59"/>
                  <a:pt x="43" y="59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101" y="72"/>
                  <a:pt x="101" y="72"/>
                  <a:pt x="101" y="72"/>
                </a:cubicBezTo>
                <a:cubicBezTo>
                  <a:pt x="99" y="73"/>
                  <a:pt x="98" y="74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4" y="78"/>
                  <a:pt x="92" y="81"/>
                  <a:pt x="92" y="85"/>
                </a:cubicBezTo>
                <a:cubicBezTo>
                  <a:pt x="92" y="89"/>
                  <a:pt x="93" y="92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99" y="97"/>
                  <a:pt x="102" y="99"/>
                  <a:pt x="106" y="99"/>
                </a:cubicBezTo>
                <a:cubicBezTo>
                  <a:pt x="110" y="99"/>
                  <a:pt x="113" y="97"/>
                  <a:pt x="115" y="95"/>
                </a:cubicBezTo>
                <a:cubicBezTo>
                  <a:pt x="118" y="92"/>
                  <a:pt x="119" y="89"/>
                  <a:pt x="119" y="85"/>
                </a:cubicBezTo>
                <a:cubicBezTo>
                  <a:pt x="119" y="81"/>
                  <a:pt x="118" y="78"/>
                  <a:pt x="115" y="75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4" y="74"/>
                  <a:pt x="112" y="73"/>
                  <a:pt x="110" y="72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166"/>
                  <a:pt x="130" y="166"/>
                  <a:pt x="130" y="1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33721" y="2979838"/>
            <a:ext cx="291188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46397" y="2923335"/>
            <a:ext cx="291188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</a:t>
            </a:r>
            <a:endParaRPr lang="zh-CN" altLang="en-US" sz="1200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/>
          <a:srcRect l="17109" r="18349" b="10951"/>
          <a:stretch>
            <a:fillRect/>
          </a:stretch>
        </p:blipFill>
        <p:spPr>
          <a:xfrm>
            <a:off x="958098" y="-19746"/>
            <a:ext cx="10251420" cy="46924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0" y="5432613"/>
            <a:ext cx="1534989" cy="14253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10711811" y="5377811"/>
            <a:ext cx="1534989" cy="142538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507982" y="599467"/>
            <a:ext cx="1176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13035" y="4969401"/>
            <a:ext cx="4565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6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695199" y="5562891"/>
            <a:ext cx="28016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the title</a:t>
            </a:r>
            <a:endParaRPr lang="en-US" altLang="zh-CN" sz="2400" i="1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307" name="组合 306"/>
          <p:cNvGrpSpPr/>
          <p:nvPr/>
        </p:nvGrpSpPr>
        <p:grpSpPr>
          <a:xfrm>
            <a:off x="4779586" y="-24184"/>
            <a:ext cx="2632828" cy="1947028"/>
            <a:chOff x="3987495" y="2036918"/>
            <a:chExt cx="3900488" cy="2884488"/>
          </a:xfrm>
        </p:grpSpPr>
        <p:sp>
          <p:nvSpPr>
            <p:cNvPr id="308" name="Freeform 5"/>
            <p:cNvSpPr/>
            <p:nvPr/>
          </p:nvSpPr>
          <p:spPr bwMode="auto">
            <a:xfrm>
              <a:off x="4271658" y="3127531"/>
              <a:ext cx="25400" cy="269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6"/>
            <p:cNvSpPr/>
            <p:nvPr/>
          </p:nvSpPr>
          <p:spPr bwMode="auto">
            <a:xfrm>
              <a:off x="4322458" y="3102131"/>
              <a:ext cx="0" cy="2540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7"/>
            <p:cNvSpPr/>
            <p:nvPr/>
          </p:nvSpPr>
          <p:spPr bwMode="auto">
            <a:xfrm>
              <a:off x="4374845" y="3049743"/>
              <a:ext cx="0" cy="5238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"/>
            <p:cNvSpPr/>
            <p:nvPr/>
          </p:nvSpPr>
          <p:spPr bwMode="auto">
            <a:xfrm>
              <a:off x="4400245" y="3024343"/>
              <a:ext cx="25400" cy="523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9"/>
            <p:cNvSpPr/>
            <p:nvPr/>
          </p:nvSpPr>
          <p:spPr bwMode="auto">
            <a:xfrm>
              <a:off x="4452633" y="2997356"/>
              <a:ext cx="25400" cy="523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0"/>
            <p:cNvSpPr/>
            <p:nvPr/>
          </p:nvSpPr>
          <p:spPr bwMode="auto">
            <a:xfrm>
              <a:off x="4503433" y="2971956"/>
              <a:ext cx="0" cy="777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1"/>
            <p:cNvSpPr/>
            <p:nvPr/>
          </p:nvSpPr>
          <p:spPr bwMode="auto">
            <a:xfrm>
              <a:off x="4555820" y="2946556"/>
              <a:ext cx="0" cy="777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2"/>
            <p:cNvSpPr/>
            <p:nvPr/>
          </p:nvSpPr>
          <p:spPr bwMode="auto">
            <a:xfrm>
              <a:off x="4606620" y="2919568"/>
              <a:ext cx="0" cy="104775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3"/>
            <p:cNvSpPr/>
            <p:nvPr/>
          </p:nvSpPr>
          <p:spPr bwMode="auto">
            <a:xfrm>
              <a:off x="4632020" y="2894168"/>
              <a:ext cx="26988" cy="103188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4"/>
            <p:cNvSpPr/>
            <p:nvPr/>
          </p:nvSpPr>
          <p:spPr bwMode="auto">
            <a:xfrm>
              <a:off x="4684408" y="2868768"/>
              <a:ext cx="25400" cy="128588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5"/>
            <p:cNvSpPr/>
            <p:nvPr/>
          </p:nvSpPr>
          <p:spPr bwMode="auto">
            <a:xfrm>
              <a:off x="4736795" y="2841781"/>
              <a:ext cx="0" cy="130175"/>
            </a:xfrm>
            <a:custGeom>
              <a:avLst/>
              <a:gdLst>
                <a:gd name="T0" fmla="*/ 1 h 5"/>
                <a:gd name="T1" fmla="*/ 5 h 5"/>
                <a:gd name="T2" fmla="*/ 5 h 5"/>
                <a:gd name="T3" fmla="*/ 0 h 5"/>
                <a:gd name="T4" fmla="*/ 1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16"/>
            <p:cNvSpPr/>
            <p:nvPr/>
          </p:nvSpPr>
          <p:spPr bwMode="auto">
            <a:xfrm>
              <a:off x="4787595" y="28417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7"/>
            <p:cNvSpPr/>
            <p:nvPr/>
          </p:nvSpPr>
          <p:spPr bwMode="auto">
            <a:xfrm>
              <a:off x="4839983" y="28163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8"/>
            <p:cNvSpPr/>
            <p:nvPr/>
          </p:nvSpPr>
          <p:spPr bwMode="auto">
            <a:xfrm>
              <a:off x="4865383" y="2816381"/>
              <a:ext cx="25400" cy="130175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9"/>
            <p:cNvSpPr/>
            <p:nvPr/>
          </p:nvSpPr>
          <p:spPr bwMode="auto">
            <a:xfrm>
              <a:off x="4916183" y="2789393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20"/>
            <p:cNvSpPr/>
            <p:nvPr/>
          </p:nvSpPr>
          <p:spPr bwMode="auto">
            <a:xfrm>
              <a:off x="4968570" y="2763993"/>
              <a:ext cx="0" cy="155575"/>
            </a:xfrm>
            <a:custGeom>
              <a:avLst/>
              <a:gdLst>
                <a:gd name="T0" fmla="*/ 1 h 6"/>
                <a:gd name="T1" fmla="*/ 6 h 6"/>
                <a:gd name="T2" fmla="*/ 6 h 6"/>
                <a:gd name="T3" fmla="*/ 0 h 6"/>
                <a:gd name="T4" fmla="*/ 1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21"/>
            <p:cNvSpPr/>
            <p:nvPr/>
          </p:nvSpPr>
          <p:spPr bwMode="auto">
            <a:xfrm>
              <a:off x="5020958" y="27639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22"/>
            <p:cNvSpPr/>
            <p:nvPr/>
          </p:nvSpPr>
          <p:spPr bwMode="auto">
            <a:xfrm>
              <a:off x="5046358" y="2738593"/>
              <a:ext cx="25400" cy="155575"/>
            </a:xfrm>
            <a:custGeom>
              <a:avLst/>
              <a:gdLst>
                <a:gd name="T0" fmla="*/ 0 w 1"/>
                <a:gd name="T1" fmla="*/ 1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23"/>
            <p:cNvSpPr/>
            <p:nvPr/>
          </p:nvSpPr>
          <p:spPr bwMode="auto">
            <a:xfrm>
              <a:off x="5097158" y="2738593"/>
              <a:ext cx="26988" cy="15557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24"/>
            <p:cNvSpPr/>
            <p:nvPr/>
          </p:nvSpPr>
          <p:spPr bwMode="auto">
            <a:xfrm>
              <a:off x="5149545" y="27385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25"/>
            <p:cNvSpPr/>
            <p:nvPr/>
          </p:nvSpPr>
          <p:spPr bwMode="auto">
            <a:xfrm>
              <a:off x="5200345" y="2711606"/>
              <a:ext cx="0" cy="182563"/>
            </a:xfrm>
            <a:custGeom>
              <a:avLst/>
              <a:gdLst>
                <a:gd name="T0" fmla="*/ 0 h 7"/>
                <a:gd name="T1" fmla="*/ 7 h 7"/>
                <a:gd name="T2" fmla="*/ 7 h 7"/>
                <a:gd name="T3" fmla="*/ 0 h 7"/>
                <a:gd name="T4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26"/>
            <p:cNvSpPr/>
            <p:nvPr/>
          </p:nvSpPr>
          <p:spPr bwMode="auto">
            <a:xfrm>
              <a:off x="5252733" y="2711606"/>
              <a:ext cx="0" cy="157163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27"/>
            <p:cNvSpPr/>
            <p:nvPr/>
          </p:nvSpPr>
          <p:spPr bwMode="auto">
            <a:xfrm>
              <a:off x="5278133" y="2711606"/>
              <a:ext cx="26988" cy="157163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28"/>
            <p:cNvSpPr/>
            <p:nvPr/>
          </p:nvSpPr>
          <p:spPr bwMode="auto">
            <a:xfrm>
              <a:off x="6570358" y="2711606"/>
              <a:ext cx="25400" cy="157163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29"/>
            <p:cNvSpPr/>
            <p:nvPr/>
          </p:nvSpPr>
          <p:spPr bwMode="auto">
            <a:xfrm>
              <a:off x="6621158" y="2711606"/>
              <a:ext cx="0" cy="157163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0"/>
            <p:cNvSpPr/>
            <p:nvPr/>
          </p:nvSpPr>
          <p:spPr bwMode="auto">
            <a:xfrm>
              <a:off x="6673545" y="2711606"/>
              <a:ext cx="0" cy="182563"/>
            </a:xfrm>
            <a:custGeom>
              <a:avLst/>
              <a:gdLst>
                <a:gd name="T0" fmla="*/ 0 h 7"/>
                <a:gd name="T1" fmla="*/ 7 h 7"/>
                <a:gd name="T2" fmla="*/ 7 h 7"/>
                <a:gd name="T3" fmla="*/ 0 h 7"/>
                <a:gd name="T4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1"/>
            <p:cNvSpPr/>
            <p:nvPr/>
          </p:nvSpPr>
          <p:spPr bwMode="auto">
            <a:xfrm>
              <a:off x="6724345" y="27385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2"/>
            <p:cNvSpPr/>
            <p:nvPr/>
          </p:nvSpPr>
          <p:spPr bwMode="auto">
            <a:xfrm>
              <a:off x="6751333" y="2738593"/>
              <a:ext cx="25400" cy="15557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3"/>
            <p:cNvSpPr/>
            <p:nvPr/>
          </p:nvSpPr>
          <p:spPr bwMode="auto">
            <a:xfrm>
              <a:off x="6802133" y="27385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1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"/>
            <p:cNvSpPr/>
            <p:nvPr/>
          </p:nvSpPr>
          <p:spPr bwMode="auto">
            <a:xfrm>
              <a:off x="6854520" y="27639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5"/>
            <p:cNvSpPr/>
            <p:nvPr/>
          </p:nvSpPr>
          <p:spPr bwMode="auto">
            <a:xfrm>
              <a:off x="6905320" y="27639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6"/>
            <p:cNvSpPr/>
            <p:nvPr/>
          </p:nvSpPr>
          <p:spPr bwMode="auto">
            <a:xfrm>
              <a:off x="6932308" y="2789393"/>
              <a:ext cx="25400" cy="130175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7"/>
            <p:cNvSpPr/>
            <p:nvPr/>
          </p:nvSpPr>
          <p:spPr bwMode="auto">
            <a:xfrm>
              <a:off x="6983108" y="2789393"/>
              <a:ext cx="25400" cy="157163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1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8"/>
            <p:cNvSpPr/>
            <p:nvPr/>
          </p:nvSpPr>
          <p:spPr bwMode="auto">
            <a:xfrm>
              <a:off x="7035495" y="28163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9"/>
            <p:cNvSpPr/>
            <p:nvPr/>
          </p:nvSpPr>
          <p:spPr bwMode="auto">
            <a:xfrm>
              <a:off x="7086295" y="2841781"/>
              <a:ext cx="0" cy="130175"/>
            </a:xfrm>
            <a:custGeom>
              <a:avLst/>
              <a:gdLst>
                <a:gd name="T0" fmla="*/ 0 h 5"/>
                <a:gd name="T1" fmla="*/ 4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40"/>
            <p:cNvSpPr/>
            <p:nvPr/>
          </p:nvSpPr>
          <p:spPr bwMode="auto">
            <a:xfrm>
              <a:off x="7138683" y="28417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41"/>
            <p:cNvSpPr/>
            <p:nvPr/>
          </p:nvSpPr>
          <p:spPr bwMode="auto">
            <a:xfrm>
              <a:off x="7164083" y="2868768"/>
              <a:ext cx="25400" cy="128588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4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42"/>
            <p:cNvSpPr/>
            <p:nvPr/>
          </p:nvSpPr>
          <p:spPr bwMode="auto">
            <a:xfrm>
              <a:off x="7216470" y="2894168"/>
              <a:ext cx="0" cy="103188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43"/>
            <p:cNvSpPr/>
            <p:nvPr/>
          </p:nvSpPr>
          <p:spPr bwMode="auto">
            <a:xfrm>
              <a:off x="7267270" y="2919568"/>
              <a:ext cx="0" cy="104775"/>
            </a:xfrm>
            <a:custGeom>
              <a:avLst/>
              <a:gdLst>
                <a:gd name="T0" fmla="*/ 0 h 4"/>
                <a:gd name="T1" fmla="*/ 3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44"/>
            <p:cNvSpPr/>
            <p:nvPr/>
          </p:nvSpPr>
          <p:spPr bwMode="auto">
            <a:xfrm>
              <a:off x="7319658" y="2946556"/>
              <a:ext cx="0" cy="777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45"/>
            <p:cNvSpPr/>
            <p:nvPr/>
          </p:nvSpPr>
          <p:spPr bwMode="auto">
            <a:xfrm>
              <a:off x="7345058" y="2971956"/>
              <a:ext cx="25400" cy="777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46"/>
            <p:cNvSpPr/>
            <p:nvPr/>
          </p:nvSpPr>
          <p:spPr bwMode="auto">
            <a:xfrm>
              <a:off x="7397445" y="2997356"/>
              <a:ext cx="25400" cy="523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47"/>
            <p:cNvSpPr/>
            <p:nvPr/>
          </p:nvSpPr>
          <p:spPr bwMode="auto">
            <a:xfrm>
              <a:off x="7448245" y="3024343"/>
              <a:ext cx="0" cy="5238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48"/>
            <p:cNvSpPr/>
            <p:nvPr/>
          </p:nvSpPr>
          <p:spPr bwMode="auto">
            <a:xfrm>
              <a:off x="7500633" y="3049743"/>
              <a:ext cx="0" cy="5238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49"/>
            <p:cNvSpPr/>
            <p:nvPr/>
          </p:nvSpPr>
          <p:spPr bwMode="auto">
            <a:xfrm>
              <a:off x="7551433" y="3076731"/>
              <a:ext cx="0" cy="50800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1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50"/>
            <p:cNvSpPr/>
            <p:nvPr/>
          </p:nvSpPr>
          <p:spPr bwMode="auto">
            <a:xfrm>
              <a:off x="7576833" y="3127531"/>
              <a:ext cx="26988" cy="269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51"/>
            <p:cNvSpPr>
              <a:spLocks noEditPoints="1"/>
            </p:cNvSpPr>
            <p:nvPr/>
          </p:nvSpPr>
          <p:spPr bwMode="auto">
            <a:xfrm>
              <a:off x="5743270" y="4480081"/>
              <a:ext cx="387350" cy="441325"/>
            </a:xfrm>
            <a:custGeom>
              <a:avLst/>
              <a:gdLst>
                <a:gd name="T0" fmla="*/ 14 w 15"/>
                <a:gd name="T1" fmla="*/ 8 h 17"/>
                <a:gd name="T2" fmla="*/ 11 w 15"/>
                <a:gd name="T3" fmla="*/ 7 h 17"/>
                <a:gd name="T4" fmla="*/ 14 w 15"/>
                <a:gd name="T5" fmla="*/ 1 h 17"/>
                <a:gd name="T6" fmla="*/ 14 w 15"/>
                <a:gd name="T7" fmla="*/ 0 h 17"/>
                <a:gd name="T8" fmla="*/ 13 w 15"/>
                <a:gd name="T9" fmla="*/ 1 h 17"/>
                <a:gd name="T10" fmla="*/ 7 w 15"/>
                <a:gd name="T11" fmla="*/ 2 h 17"/>
                <a:gd name="T12" fmla="*/ 2 w 15"/>
                <a:gd name="T13" fmla="*/ 0 h 17"/>
                <a:gd name="T14" fmla="*/ 1 w 15"/>
                <a:gd name="T15" fmla="*/ 0 h 17"/>
                <a:gd name="T16" fmla="*/ 1 w 15"/>
                <a:gd name="T17" fmla="*/ 1 h 17"/>
                <a:gd name="T18" fmla="*/ 4 w 15"/>
                <a:gd name="T19" fmla="*/ 7 h 17"/>
                <a:gd name="T20" fmla="*/ 2 w 15"/>
                <a:gd name="T21" fmla="*/ 8 h 17"/>
                <a:gd name="T22" fmla="*/ 0 w 15"/>
                <a:gd name="T23" fmla="*/ 10 h 17"/>
                <a:gd name="T24" fmla="*/ 1 w 15"/>
                <a:gd name="T25" fmla="*/ 10 h 17"/>
                <a:gd name="T26" fmla="*/ 2 w 15"/>
                <a:gd name="T27" fmla="*/ 8 h 17"/>
                <a:gd name="T28" fmla="*/ 3 w 15"/>
                <a:gd name="T29" fmla="*/ 8 h 17"/>
                <a:gd name="T30" fmla="*/ 3 w 15"/>
                <a:gd name="T31" fmla="*/ 9 h 17"/>
                <a:gd name="T32" fmla="*/ 3 w 15"/>
                <a:gd name="T33" fmla="*/ 8 h 17"/>
                <a:gd name="T34" fmla="*/ 7 w 15"/>
                <a:gd name="T35" fmla="*/ 9 h 17"/>
                <a:gd name="T36" fmla="*/ 6 w 15"/>
                <a:gd name="T37" fmla="*/ 16 h 17"/>
                <a:gd name="T38" fmla="*/ 9 w 15"/>
                <a:gd name="T39" fmla="*/ 16 h 17"/>
                <a:gd name="T40" fmla="*/ 9 w 15"/>
                <a:gd name="T41" fmla="*/ 9 h 17"/>
                <a:gd name="T42" fmla="*/ 12 w 15"/>
                <a:gd name="T43" fmla="*/ 8 h 17"/>
                <a:gd name="T44" fmla="*/ 12 w 15"/>
                <a:gd name="T45" fmla="*/ 9 h 17"/>
                <a:gd name="T46" fmla="*/ 12 w 15"/>
                <a:gd name="T47" fmla="*/ 8 h 17"/>
                <a:gd name="T48" fmla="*/ 13 w 15"/>
                <a:gd name="T49" fmla="*/ 8 h 17"/>
                <a:gd name="T50" fmla="*/ 14 w 15"/>
                <a:gd name="T51" fmla="*/ 10 h 17"/>
                <a:gd name="T52" fmla="*/ 15 w 15"/>
                <a:gd name="T53" fmla="*/ 10 h 17"/>
                <a:gd name="T54" fmla="*/ 8 w 15"/>
                <a:gd name="T55" fmla="*/ 2 h 17"/>
                <a:gd name="T56" fmla="*/ 13 w 15"/>
                <a:gd name="T57" fmla="*/ 1 h 17"/>
                <a:gd name="T58" fmla="*/ 7 w 15"/>
                <a:gd name="T59" fmla="*/ 5 h 17"/>
                <a:gd name="T60" fmla="*/ 7 w 15"/>
                <a:gd name="T61" fmla="*/ 2 h 17"/>
                <a:gd name="T62" fmla="*/ 3 w 15"/>
                <a:gd name="T63" fmla="*/ 4 h 17"/>
                <a:gd name="T64" fmla="*/ 8 w 15"/>
                <a:gd name="T65" fmla="*/ 5 h 17"/>
                <a:gd name="T66" fmla="*/ 10 w 15"/>
                <a:gd name="T67" fmla="*/ 6 h 17"/>
                <a:gd name="T68" fmla="*/ 8 w 15"/>
                <a:gd name="T69" fmla="*/ 6 h 17"/>
                <a:gd name="T70" fmla="*/ 8 w 15"/>
                <a:gd name="T71" fmla="*/ 6 h 17"/>
                <a:gd name="T72" fmla="*/ 3 w 15"/>
                <a:gd name="T73" fmla="*/ 4 h 17"/>
                <a:gd name="T74" fmla="*/ 5 w 15"/>
                <a:gd name="T75" fmla="*/ 7 h 17"/>
                <a:gd name="T76" fmla="*/ 8 w 15"/>
                <a:gd name="T77" fmla="*/ 6 h 17"/>
                <a:gd name="T78" fmla="*/ 8 w 15"/>
                <a:gd name="T79" fmla="*/ 8 h 17"/>
                <a:gd name="T80" fmla="*/ 8 w 15"/>
                <a:gd name="T81" fmla="*/ 17 h 17"/>
                <a:gd name="T82" fmla="*/ 8 w 15"/>
                <a:gd name="T83" fmla="*/ 10 h 17"/>
                <a:gd name="T84" fmla="*/ 8 w 15"/>
                <a:gd name="T85" fmla="*/ 9 h 17"/>
                <a:gd name="T86" fmla="*/ 7 w 15"/>
                <a:gd name="T87" fmla="*/ 9 h 17"/>
                <a:gd name="T88" fmla="*/ 5 w 15"/>
                <a:gd name="T89" fmla="*/ 7 h 17"/>
                <a:gd name="T90" fmla="*/ 8 w 15"/>
                <a:gd name="T91" fmla="*/ 8 h 17"/>
                <a:gd name="T92" fmla="*/ 8 w 15"/>
                <a:gd name="T93" fmla="*/ 8 h 17"/>
                <a:gd name="T94" fmla="*/ 10 w 15"/>
                <a:gd name="T95" fmla="*/ 7 h 17"/>
                <a:gd name="T96" fmla="*/ 8 w 15"/>
                <a:gd name="T9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" h="17">
                  <a:moveTo>
                    <a:pt x="15" y="10"/>
                  </a:moveTo>
                  <a:cubicBezTo>
                    <a:pt x="15" y="9"/>
                    <a:pt x="14" y="8"/>
                    <a:pt x="14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2" y="5"/>
                    <a:pt x="13" y="3"/>
                    <a:pt x="13" y="3"/>
                  </a:cubicBezTo>
                  <a:cubicBezTo>
                    <a:pt x="13" y="2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2" y="1"/>
                    <a:pt x="10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3" y="5"/>
                    <a:pt x="4" y="7"/>
                  </a:cubicBezTo>
                  <a:cubicBezTo>
                    <a:pt x="4" y="7"/>
                    <a:pt x="4" y="7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6" y="9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6" y="11"/>
                    <a:pt x="5" y="14"/>
                    <a:pt x="6" y="16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9" y="17"/>
                    <a:pt x="9" y="17"/>
                    <a:pt x="9" y="16"/>
                  </a:cubicBezTo>
                  <a:cubicBezTo>
                    <a:pt x="10" y="14"/>
                    <a:pt x="9" y="11"/>
                    <a:pt x="8" y="10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4" y="9"/>
                    <a:pt x="14" y="9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4" y="10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  <a:moveTo>
                    <a:pt x="8" y="2"/>
                  </a:moveTo>
                  <a:cubicBezTo>
                    <a:pt x="11" y="2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3" y="5"/>
                    <a:pt x="2" y="2"/>
                    <a:pt x="2" y="1"/>
                  </a:cubicBezTo>
                  <a:cubicBezTo>
                    <a:pt x="3" y="1"/>
                    <a:pt x="5" y="2"/>
                    <a:pt x="7" y="2"/>
                  </a:cubicBezTo>
                  <a:lnTo>
                    <a:pt x="8" y="2"/>
                  </a:lnTo>
                  <a:close/>
                  <a:moveTo>
                    <a:pt x="3" y="4"/>
                  </a:moveTo>
                  <a:cubicBezTo>
                    <a:pt x="4" y="5"/>
                    <a:pt x="5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3" y="4"/>
                    <a:pt x="3" y="4"/>
                  </a:cubicBezTo>
                  <a:close/>
                  <a:moveTo>
                    <a:pt x="8" y="8"/>
                  </a:moveTo>
                  <a:cubicBezTo>
                    <a:pt x="7" y="8"/>
                    <a:pt x="6" y="7"/>
                    <a:pt x="5" y="7"/>
                  </a:cubicBezTo>
                  <a:cubicBezTo>
                    <a:pt x="6" y="6"/>
                    <a:pt x="6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9" y="7"/>
                    <a:pt x="9" y="8"/>
                    <a:pt x="8" y="8"/>
                  </a:cubicBezTo>
                  <a:close/>
                  <a:moveTo>
                    <a:pt x="9" y="16"/>
                  </a:moveTo>
                  <a:cubicBezTo>
                    <a:pt x="9" y="16"/>
                    <a:pt x="8" y="17"/>
                    <a:pt x="8" y="17"/>
                  </a:cubicBezTo>
                  <a:cubicBezTo>
                    <a:pt x="7" y="17"/>
                    <a:pt x="6" y="16"/>
                    <a:pt x="6" y="16"/>
                  </a:cubicBezTo>
                  <a:cubicBezTo>
                    <a:pt x="6" y="14"/>
                    <a:pt x="6" y="11"/>
                    <a:pt x="8" y="10"/>
                  </a:cubicBezTo>
                  <a:cubicBezTo>
                    <a:pt x="9" y="11"/>
                    <a:pt x="10" y="14"/>
                    <a:pt x="9" y="16"/>
                  </a:cubicBezTo>
                  <a:close/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0" y="8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52"/>
            <p:cNvSpPr>
              <a:spLocks noEditPoints="1"/>
            </p:cNvSpPr>
            <p:nvPr/>
          </p:nvSpPr>
          <p:spPr bwMode="auto">
            <a:xfrm>
              <a:off x="4943170" y="4322918"/>
              <a:ext cx="800100" cy="338138"/>
            </a:xfrm>
            <a:custGeom>
              <a:avLst/>
              <a:gdLst>
                <a:gd name="T0" fmla="*/ 28 w 31"/>
                <a:gd name="T1" fmla="*/ 6 h 13"/>
                <a:gd name="T2" fmla="*/ 28 w 31"/>
                <a:gd name="T3" fmla="*/ 6 h 13"/>
                <a:gd name="T4" fmla="*/ 30 w 31"/>
                <a:gd name="T5" fmla="*/ 8 h 13"/>
                <a:gd name="T6" fmla="*/ 25 w 31"/>
                <a:gd name="T7" fmla="*/ 6 h 13"/>
                <a:gd name="T8" fmla="*/ 24 w 31"/>
                <a:gd name="T9" fmla="*/ 3 h 13"/>
                <a:gd name="T10" fmla="*/ 24 w 31"/>
                <a:gd name="T11" fmla="*/ 4 h 13"/>
                <a:gd name="T12" fmla="*/ 21 w 31"/>
                <a:gd name="T13" fmla="*/ 6 h 13"/>
                <a:gd name="T14" fmla="*/ 23 w 31"/>
                <a:gd name="T15" fmla="*/ 3 h 13"/>
                <a:gd name="T16" fmla="*/ 20 w 31"/>
                <a:gd name="T17" fmla="*/ 5 h 13"/>
                <a:gd name="T18" fmla="*/ 12 w 31"/>
                <a:gd name="T19" fmla="*/ 3 h 13"/>
                <a:gd name="T20" fmla="*/ 14 w 31"/>
                <a:gd name="T21" fmla="*/ 4 h 13"/>
                <a:gd name="T22" fmla="*/ 14 w 31"/>
                <a:gd name="T23" fmla="*/ 4 h 13"/>
                <a:gd name="T24" fmla="*/ 13 w 31"/>
                <a:gd name="T25" fmla="*/ 4 h 13"/>
                <a:gd name="T26" fmla="*/ 14 w 31"/>
                <a:gd name="T27" fmla="*/ 4 h 13"/>
                <a:gd name="T28" fmla="*/ 12 w 31"/>
                <a:gd name="T29" fmla="*/ 2 h 13"/>
                <a:gd name="T30" fmla="*/ 11 w 31"/>
                <a:gd name="T31" fmla="*/ 3 h 13"/>
                <a:gd name="T32" fmla="*/ 5 w 31"/>
                <a:gd name="T33" fmla="*/ 3 h 13"/>
                <a:gd name="T34" fmla="*/ 1 w 31"/>
                <a:gd name="T35" fmla="*/ 1 h 13"/>
                <a:gd name="T36" fmla="*/ 3 w 31"/>
                <a:gd name="T37" fmla="*/ 2 h 13"/>
                <a:gd name="T38" fmla="*/ 3 w 31"/>
                <a:gd name="T39" fmla="*/ 2 h 13"/>
                <a:gd name="T40" fmla="*/ 2 w 31"/>
                <a:gd name="T41" fmla="*/ 2 h 13"/>
                <a:gd name="T42" fmla="*/ 2 w 31"/>
                <a:gd name="T43" fmla="*/ 3 h 13"/>
                <a:gd name="T44" fmla="*/ 3 w 31"/>
                <a:gd name="T45" fmla="*/ 0 h 13"/>
                <a:gd name="T46" fmla="*/ 4 w 31"/>
                <a:gd name="T47" fmla="*/ 4 h 13"/>
                <a:gd name="T48" fmla="*/ 6 w 31"/>
                <a:gd name="T49" fmla="*/ 4 h 13"/>
                <a:gd name="T50" fmla="*/ 7 w 31"/>
                <a:gd name="T51" fmla="*/ 2 h 13"/>
                <a:gd name="T52" fmla="*/ 7 w 31"/>
                <a:gd name="T53" fmla="*/ 2 h 13"/>
                <a:gd name="T54" fmla="*/ 7 w 31"/>
                <a:gd name="T55" fmla="*/ 3 h 13"/>
                <a:gd name="T56" fmla="*/ 6 w 31"/>
                <a:gd name="T57" fmla="*/ 3 h 13"/>
                <a:gd name="T58" fmla="*/ 8 w 31"/>
                <a:gd name="T59" fmla="*/ 1 h 13"/>
                <a:gd name="T60" fmla="*/ 13 w 31"/>
                <a:gd name="T61" fmla="*/ 5 h 13"/>
                <a:gd name="T62" fmla="*/ 17 w 31"/>
                <a:gd name="T63" fmla="*/ 7 h 13"/>
                <a:gd name="T64" fmla="*/ 21 w 31"/>
                <a:gd name="T65" fmla="*/ 7 h 13"/>
                <a:gd name="T66" fmla="*/ 19 w 31"/>
                <a:gd name="T67" fmla="*/ 7 h 13"/>
                <a:gd name="T68" fmla="*/ 19 w 31"/>
                <a:gd name="T69" fmla="*/ 8 h 13"/>
                <a:gd name="T70" fmla="*/ 19 w 31"/>
                <a:gd name="T71" fmla="*/ 7 h 13"/>
                <a:gd name="T72" fmla="*/ 20 w 31"/>
                <a:gd name="T73" fmla="*/ 9 h 13"/>
                <a:gd name="T74" fmla="*/ 22 w 31"/>
                <a:gd name="T75" fmla="*/ 8 h 13"/>
                <a:gd name="T76" fmla="*/ 23 w 31"/>
                <a:gd name="T77" fmla="*/ 8 h 13"/>
                <a:gd name="T78" fmla="*/ 23 w 31"/>
                <a:gd name="T79" fmla="*/ 8 h 13"/>
                <a:gd name="T80" fmla="*/ 22 w 31"/>
                <a:gd name="T81" fmla="*/ 8 h 13"/>
                <a:gd name="T82" fmla="*/ 23 w 31"/>
                <a:gd name="T83" fmla="*/ 5 h 13"/>
                <a:gd name="T84" fmla="*/ 27 w 31"/>
                <a:gd name="T85" fmla="*/ 9 h 13"/>
                <a:gd name="T86" fmla="*/ 27 w 31"/>
                <a:gd name="T87" fmla="*/ 13 h 13"/>
                <a:gd name="T88" fmla="*/ 30 w 31"/>
                <a:gd name="T89" fmla="*/ 11 h 13"/>
                <a:gd name="T90" fmla="*/ 29 w 31"/>
                <a:gd name="T91" fmla="*/ 11 h 13"/>
                <a:gd name="T92" fmla="*/ 29 w 31"/>
                <a:gd name="T93" fmla="*/ 13 h 13"/>
                <a:gd name="T94" fmla="*/ 26 w 31"/>
                <a:gd name="T95" fmla="*/ 10 h 13"/>
                <a:gd name="T96" fmla="*/ 28 w 31"/>
                <a:gd name="T97" fmla="*/ 9 h 13"/>
                <a:gd name="T98" fmla="*/ 29 w 31"/>
                <a:gd name="T99" fmla="*/ 6 h 13"/>
                <a:gd name="T100" fmla="*/ 20 w 31"/>
                <a:gd name="T10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3">
                  <a:moveTo>
                    <a:pt x="29" y="6"/>
                  </a:moveTo>
                  <a:cubicBezTo>
                    <a:pt x="29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28" y="7"/>
                    <a:pt x="28" y="7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0" y="7"/>
                    <a:pt x="30" y="8"/>
                  </a:cubicBezTo>
                  <a:cubicBezTo>
                    <a:pt x="30" y="8"/>
                    <a:pt x="30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7" y="9"/>
                    <a:pt x="25" y="7"/>
                    <a:pt x="25" y="6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4"/>
                    <a:pt x="24" y="4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5"/>
                  </a:cubicBezTo>
                  <a:cubicBezTo>
                    <a:pt x="24" y="4"/>
                    <a:pt x="23" y="4"/>
                    <a:pt x="22" y="5"/>
                  </a:cubicBezTo>
                  <a:cubicBezTo>
                    <a:pt x="22" y="5"/>
                    <a:pt x="21" y="5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1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5"/>
                    <a:pt x="15" y="5"/>
                    <a:pt x="14" y="6"/>
                  </a:cubicBezTo>
                  <a:cubicBezTo>
                    <a:pt x="14" y="6"/>
                    <a:pt x="13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3"/>
                    <a:pt x="15" y="3"/>
                    <a:pt x="14" y="2"/>
                  </a:cubicBezTo>
                  <a:cubicBezTo>
                    <a:pt x="14" y="2"/>
                    <a:pt x="12" y="2"/>
                    <a:pt x="12" y="2"/>
                  </a:cubicBezTo>
                  <a:cubicBezTo>
                    <a:pt x="12" y="2"/>
                    <a:pt x="11" y="3"/>
                    <a:pt x="11" y="3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5" y="4"/>
                    <a:pt x="3" y="4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5" y="7"/>
                    <a:pt x="17" y="7"/>
                  </a:cubicBezTo>
                  <a:cubicBezTo>
                    <a:pt x="17" y="7"/>
                    <a:pt x="18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8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8"/>
                    <a:pt x="18" y="8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5" y="7"/>
                    <a:pt x="26" y="8"/>
                    <a:pt x="27" y="9"/>
                  </a:cubicBezTo>
                  <a:cubicBezTo>
                    <a:pt x="26" y="9"/>
                    <a:pt x="26" y="10"/>
                    <a:pt x="26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8" y="13"/>
                    <a:pt x="28" y="13"/>
                    <a:pt x="27" y="13"/>
                  </a:cubicBezTo>
                  <a:cubicBezTo>
                    <a:pt x="27" y="13"/>
                    <a:pt x="26" y="12"/>
                    <a:pt x="26" y="12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6" y="10"/>
                    <a:pt x="26" y="9"/>
                    <a:pt x="27" y="9"/>
                  </a:cubicBezTo>
                  <a:cubicBezTo>
                    <a:pt x="27" y="9"/>
                    <a:pt x="27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9"/>
                    <a:pt x="29" y="9"/>
                    <a:pt x="30" y="9"/>
                  </a:cubicBezTo>
                  <a:cubicBezTo>
                    <a:pt x="30" y="9"/>
                    <a:pt x="30" y="8"/>
                    <a:pt x="31" y="8"/>
                  </a:cubicBezTo>
                  <a:cubicBezTo>
                    <a:pt x="31" y="7"/>
                    <a:pt x="30" y="6"/>
                    <a:pt x="29" y="6"/>
                  </a:cubicBezTo>
                  <a:close/>
                  <a:moveTo>
                    <a:pt x="19" y="6"/>
                  </a:moveTo>
                  <a:cubicBezTo>
                    <a:pt x="17" y="6"/>
                    <a:pt x="16" y="6"/>
                    <a:pt x="14" y="6"/>
                  </a:cubicBezTo>
                  <a:cubicBezTo>
                    <a:pt x="16" y="5"/>
                    <a:pt x="18" y="5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53"/>
            <p:cNvSpPr>
              <a:spLocks noEditPoints="1"/>
            </p:cNvSpPr>
            <p:nvPr/>
          </p:nvSpPr>
          <p:spPr bwMode="auto">
            <a:xfrm>
              <a:off x="6130620" y="4322918"/>
              <a:ext cx="801688" cy="338138"/>
            </a:xfrm>
            <a:custGeom>
              <a:avLst/>
              <a:gdLst>
                <a:gd name="T0" fmla="*/ 27 w 31"/>
                <a:gd name="T1" fmla="*/ 2 h 13"/>
                <a:gd name="T2" fmla="*/ 29 w 31"/>
                <a:gd name="T3" fmla="*/ 2 h 13"/>
                <a:gd name="T4" fmla="*/ 29 w 31"/>
                <a:gd name="T5" fmla="*/ 1 h 13"/>
                <a:gd name="T6" fmla="*/ 29 w 31"/>
                <a:gd name="T7" fmla="*/ 2 h 13"/>
                <a:gd name="T8" fmla="*/ 28 w 31"/>
                <a:gd name="T9" fmla="*/ 2 h 13"/>
                <a:gd name="T10" fmla="*/ 30 w 31"/>
                <a:gd name="T11" fmla="*/ 3 h 13"/>
                <a:gd name="T12" fmla="*/ 25 w 31"/>
                <a:gd name="T13" fmla="*/ 1 h 13"/>
                <a:gd name="T14" fmla="*/ 19 w 31"/>
                <a:gd name="T15" fmla="*/ 4 h 13"/>
                <a:gd name="T16" fmla="*/ 17 w 31"/>
                <a:gd name="T17" fmla="*/ 2 h 13"/>
                <a:gd name="T18" fmla="*/ 17 w 31"/>
                <a:gd name="T19" fmla="*/ 4 h 13"/>
                <a:gd name="T20" fmla="*/ 18 w 31"/>
                <a:gd name="T21" fmla="*/ 3 h 13"/>
                <a:gd name="T22" fmla="*/ 17 w 31"/>
                <a:gd name="T23" fmla="*/ 4 h 13"/>
                <a:gd name="T24" fmla="*/ 17 w 31"/>
                <a:gd name="T25" fmla="*/ 3 h 13"/>
                <a:gd name="T26" fmla="*/ 18 w 31"/>
                <a:gd name="T27" fmla="*/ 5 h 13"/>
                <a:gd name="T28" fmla="*/ 11 w 31"/>
                <a:gd name="T29" fmla="*/ 5 h 13"/>
                <a:gd name="T30" fmla="*/ 9 w 31"/>
                <a:gd name="T31" fmla="*/ 5 h 13"/>
                <a:gd name="T32" fmla="*/ 7 w 31"/>
                <a:gd name="T33" fmla="*/ 4 h 13"/>
                <a:gd name="T34" fmla="*/ 7 w 31"/>
                <a:gd name="T35" fmla="*/ 3 h 13"/>
                <a:gd name="T36" fmla="*/ 6 w 31"/>
                <a:gd name="T37" fmla="*/ 6 h 13"/>
                <a:gd name="T38" fmla="*/ 1 w 31"/>
                <a:gd name="T39" fmla="*/ 8 h 13"/>
                <a:gd name="T40" fmla="*/ 2 w 31"/>
                <a:gd name="T41" fmla="*/ 6 h 13"/>
                <a:gd name="T42" fmla="*/ 3 w 31"/>
                <a:gd name="T43" fmla="*/ 6 h 13"/>
                <a:gd name="T44" fmla="*/ 2 w 31"/>
                <a:gd name="T45" fmla="*/ 9 h 13"/>
                <a:gd name="T46" fmla="*/ 4 w 31"/>
                <a:gd name="T47" fmla="*/ 9 h 13"/>
                <a:gd name="T48" fmla="*/ 4 w 31"/>
                <a:gd name="T49" fmla="*/ 13 h 13"/>
                <a:gd name="T50" fmla="*/ 2 w 31"/>
                <a:gd name="T51" fmla="*/ 11 h 13"/>
                <a:gd name="T52" fmla="*/ 2 w 31"/>
                <a:gd name="T53" fmla="*/ 12 h 13"/>
                <a:gd name="T54" fmla="*/ 4 w 31"/>
                <a:gd name="T55" fmla="*/ 13 h 13"/>
                <a:gd name="T56" fmla="*/ 5 w 31"/>
                <a:gd name="T57" fmla="*/ 9 h 13"/>
                <a:gd name="T58" fmla="*/ 9 w 31"/>
                <a:gd name="T59" fmla="*/ 5 h 13"/>
                <a:gd name="T60" fmla="*/ 9 w 31"/>
                <a:gd name="T61" fmla="*/ 8 h 13"/>
                <a:gd name="T62" fmla="*/ 8 w 31"/>
                <a:gd name="T63" fmla="*/ 7 h 13"/>
                <a:gd name="T64" fmla="*/ 8 w 31"/>
                <a:gd name="T65" fmla="*/ 8 h 13"/>
                <a:gd name="T66" fmla="*/ 9 w 31"/>
                <a:gd name="T67" fmla="*/ 8 h 13"/>
                <a:gd name="T68" fmla="*/ 11 w 31"/>
                <a:gd name="T69" fmla="*/ 9 h 13"/>
                <a:gd name="T70" fmla="*/ 12 w 31"/>
                <a:gd name="T71" fmla="*/ 7 h 13"/>
                <a:gd name="T72" fmla="*/ 12 w 31"/>
                <a:gd name="T73" fmla="*/ 8 h 13"/>
                <a:gd name="T74" fmla="*/ 12 w 31"/>
                <a:gd name="T75" fmla="*/ 7 h 13"/>
                <a:gd name="T76" fmla="*/ 10 w 31"/>
                <a:gd name="T77" fmla="*/ 7 h 13"/>
                <a:gd name="T78" fmla="*/ 14 w 31"/>
                <a:gd name="T79" fmla="*/ 7 h 13"/>
                <a:gd name="T80" fmla="*/ 18 w 31"/>
                <a:gd name="T81" fmla="*/ 5 h 13"/>
                <a:gd name="T82" fmla="*/ 23 w 31"/>
                <a:gd name="T83" fmla="*/ 1 h 13"/>
                <a:gd name="T84" fmla="*/ 25 w 31"/>
                <a:gd name="T85" fmla="*/ 3 h 13"/>
                <a:gd name="T86" fmla="*/ 24 w 31"/>
                <a:gd name="T87" fmla="*/ 3 h 13"/>
                <a:gd name="T88" fmla="*/ 24 w 31"/>
                <a:gd name="T89" fmla="*/ 2 h 13"/>
                <a:gd name="T90" fmla="*/ 24 w 31"/>
                <a:gd name="T91" fmla="*/ 2 h 13"/>
                <a:gd name="T92" fmla="*/ 25 w 31"/>
                <a:gd name="T93" fmla="*/ 4 h 13"/>
                <a:gd name="T94" fmla="*/ 27 w 31"/>
                <a:gd name="T95" fmla="*/ 4 h 13"/>
                <a:gd name="T96" fmla="*/ 10 w 31"/>
                <a:gd name="T97" fmla="*/ 6 h 13"/>
                <a:gd name="T98" fmla="*/ 10 w 31"/>
                <a:gd name="T99" fmla="*/ 6 h 13"/>
                <a:gd name="T100" fmla="*/ 11 w 31"/>
                <a:gd name="T10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3">
                  <a:moveTo>
                    <a:pt x="31" y="1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28" y="0"/>
                    <a:pt x="27" y="1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1"/>
                    <a:pt x="28" y="1"/>
                    <a:pt x="28" y="2"/>
                  </a:cubicBezTo>
                  <a:cubicBezTo>
                    <a:pt x="28" y="2"/>
                    <a:pt x="28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1" y="2"/>
                    <a:pt x="30" y="3"/>
                    <a:pt x="30" y="3"/>
                  </a:cubicBezTo>
                  <a:cubicBezTo>
                    <a:pt x="28" y="4"/>
                    <a:pt x="26" y="4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6" y="2"/>
                    <a:pt x="25" y="1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2"/>
                    <a:pt x="21" y="2"/>
                    <a:pt x="20" y="3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20" y="3"/>
                    <a:pt x="19" y="2"/>
                    <a:pt x="19" y="2"/>
                  </a:cubicBezTo>
                  <a:cubicBezTo>
                    <a:pt x="19" y="2"/>
                    <a:pt x="17" y="2"/>
                    <a:pt x="17" y="2"/>
                  </a:cubicBezTo>
                  <a:cubicBezTo>
                    <a:pt x="16" y="3"/>
                    <a:pt x="16" y="3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9" y="5"/>
                    <a:pt x="18" y="5"/>
                  </a:cubicBezTo>
                  <a:cubicBezTo>
                    <a:pt x="18" y="5"/>
                    <a:pt x="18" y="6"/>
                    <a:pt x="17" y="6"/>
                  </a:cubicBezTo>
                  <a:cubicBezTo>
                    <a:pt x="16" y="5"/>
                    <a:pt x="13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6" y="6"/>
                  </a:cubicBezTo>
                  <a:cubicBezTo>
                    <a:pt x="6" y="7"/>
                    <a:pt x="5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0" y="7"/>
                    <a:pt x="1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2"/>
                    <a:pt x="2" y="12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3"/>
                    <a:pt x="5" y="13"/>
                    <a:pt x="5" y="12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8"/>
                    <a:pt x="13" y="8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2" y="8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0" y="9"/>
                    <a:pt x="10" y="8"/>
                    <a:pt x="10" y="7"/>
                  </a:cubicBezTo>
                  <a:cubicBezTo>
                    <a:pt x="10" y="7"/>
                    <a:pt x="10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7"/>
                    <a:pt x="14" y="7"/>
                  </a:cubicBezTo>
                  <a:cubicBezTo>
                    <a:pt x="16" y="7"/>
                    <a:pt x="17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4"/>
                    <a:pt x="21" y="4"/>
                  </a:cubicBezTo>
                  <a:cubicBezTo>
                    <a:pt x="21" y="3"/>
                    <a:pt x="22" y="2"/>
                    <a:pt x="23" y="1"/>
                  </a:cubicBezTo>
                  <a:cubicBezTo>
                    <a:pt x="24" y="1"/>
                    <a:pt x="25" y="1"/>
                    <a:pt x="25" y="2"/>
                  </a:cubicBezTo>
                  <a:cubicBezTo>
                    <a:pt x="25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3"/>
                    <a:pt x="23" y="3"/>
                  </a:cubicBezTo>
                  <a:cubicBezTo>
                    <a:pt x="24" y="3"/>
                    <a:pt x="24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7" y="4"/>
                    <a:pt x="27" y="4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30" y="3"/>
                    <a:pt x="31" y="3"/>
                    <a:pt x="31" y="1"/>
                  </a:cubicBezTo>
                  <a:close/>
                  <a:moveTo>
                    <a:pt x="10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5"/>
                    <a:pt x="9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5" y="6"/>
                    <a:pt x="14" y="6"/>
                    <a:pt x="1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54"/>
            <p:cNvSpPr/>
            <p:nvPr/>
          </p:nvSpPr>
          <p:spPr bwMode="auto">
            <a:xfrm>
              <a:off x="4193870" y="3959381"/>
              <a:ext cx="3487738" cy="468313"/>
            </a:xfrm>
            <a:custGeom>
              <a:avLst/>
              <a:gdLst>
                <a:gd name="T0" fmla="*/ 134 w 135"/>
                <a:gd name="T1" fmla="*/ 0 h 18"/>
                <a:gd name="T2" fmla="*/ 132 w 135"/>
                <a:gd name="T3" fmla="*/ 1 h 18"/>
                <a:gd name="T4" fmla="*/ 131 w 135"/>
                <a:gd name="T5" fmla="*/ 2 h 18"/>
                <a:gd name="T6" fmla="*/ 126 w 135"/>
                <a:gd name="T7" fmla="*/ 5 h 18"/>
                <a:gd name="T8" fmla="*/ 75 w 135"/>
                <a:gd name="T9" fmla="*/ 17 h 18"/>
                <a:gd name="T10" fmla="*/ 68 w 135"/>
                <a:gd name="T11" fmla="*/ 17 h 18"/>
                <a:gd name="T12" fmla="*/ 68 w 135"/>
                <a:gd name="T13" fmla="*/ 17 h 18"/>
                <a:gd name="T14" fmla="*/ 67 w 135"/>
                <a:gd name="T15" fmla="*/ 17 h 18"/>
                <a:gd name="T16" fmla="*/ 60 w 135"/>
                <a:gd name="T17" fmla="*/ 17 h 18"/>
                <a:gd name="T18" fmla="*/ 9 w 135"/>
                <a:gd name="T19" fmla="*/ 5 h 18"/>
                <a:gd name="T20" fmla="*/ 4 w 135"/>
                <a:gd name="T21" fmla="*/ 2 h 18"/>
                <a:gd name="T22" fmla="*/ 3 w 135"/>
                <a:gd name="T23" fmla="*/ 1 h 18"/>
                <a:gd name="T24" fmla="*/ 1 w 135"/>
                <a:gd name="T25" fmla="*/ 0 h 18"/>
                <a:gd name="T26" fmla="*/ 0 w 135"/>
                <a:gd name="T27" fmla="*/ 1 h 18"/>
                <a:gd name="T28" fmla="*/ 1 w 135"/>
                <a:gd name="T29" fmla="*/ 1 h 18"/>
                <a:gd name="T30" fmla="*/ 1 w 135"/>
                <a:gd name="T31" fmla="*/ 1 h 18"/>
                <a:gd name="T32" fmla="*/ 0 w 135"/>
                <a:gd name="T33" fmla="*/ 1 h 18"/>
                <a:gd name="T34" fmla="*/ 1 w 135"/>
                <a:gd name="T35" fmla="*/ 0 h 18"/>
                <a:gd name="T36" fmla="*/ 3 w 135"/>
                <a:gd name="T37" fmla="*/ 1 h 18"/>
                <a:gd name="T38" fmla="*/ 4 w 135"/>
                <a:gd name="T39" fmla="*/ 2 h 18"/>
                <a:gd name="T40" fmla="*/ 9 w 135"/>
                <a:gd name="T41" fmla="*/ 5 h 18"/>
                <a:gd name="T42" fmla="*/ 63 w 135"/>
                <a:gd name="T43" fmla="*/ 18 h 18"/>
                <a:gd name="T44" fmla="*/ 68 w 135"/>
                <a:gd name="T45" fmla="*/ 18 h 18"/>
                <a:gd name="T46" fmla="*/ 72 w 135"/>
                <a:gd name="T47" fmla="*/ 18 h 18"/>
                <a:gd name="T48" fmla="*/ 126 w 135"/>
                <a:gd name="T49" fmla="*/ 5 h 18"/>
                <a:gd name="T50" fmla="*/ 131 w 135"/>
                <a:gd name="T51" fmla="*/ 2 h 18"/>
                <a:gd name="T52" fmla="*/ 132 w 135"/>
                <a:gd name="T53" fmla="*/ 1 h 18"/>
                <a:gd name="T54" fmla="*/ 134 w 135"/>
                <a:gd name="T55" fmla="*/ 0 h 18"/>
                <a:gd name="T56" fmla="*/ 135 w 135"/>
                <a:gd name="T57" fmla="*/ 1 h 18"/>
                <a:gd name="T58" fmla="*/ 134 w 135"/>
                <a:gd name="T59" fmla="*/ 1 h 18"/>
                <a:gd name="T60" fmla="*/ 134 w 135"/>
                <a:gd name="T61" fmla="*/ 1 h 18"/>
                <a:gd name="T62" fmla="*/ 135 w 135"/>
                <a:gd name="T63" fmla="*/ 1 h 18"/>
                <a:gd name="T64" fmla="*/ 134 w 135"/>
                <a:gd name="T6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18">
                  <a:moveTo>
                    <a:pt x="134" y="0"/>
                  </a:moveTo>
                  <a:cubicBezTo>
                    <a:pt x="133" y="0"/>
                    <a:pt x="132" y="0"/>
                    <a:pt x="132" y="1"/>
                  </a:cubicBezTo>
                  <a:cubicBezTo>
                    <a:pt x="131" y="1"/>
                    <a:pt x="131" y="1"/>
                    <a:pt x="131" y="2"/>
                  </a:cubicBezTo>
                  <a:cubicBezTo>
                    <a:pt x="129" y="3"/>
                    <a:pt x="128" y="4"/>
                    <a:pt x="126" y="5"/>
                  </a:cubicBezTo>
                  <a:cubicBezTo>
                    <a:pt x="113" y="13"/>
                    <a:pt x="96" y="17"/>
                    <a:pt x="75" y="17"/>
                  </a:cubicBezTo>
                  <a:cubicBezTo>
                    <a:pt x="75" y="17"/>
                    <a:pt x="70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5" y="17"/>
                    <a:pt x="60" y="17"/>
                    <a:pt x="60" y="17"/>
                  </a:cubicBezTo>
                  <a:cubicBezTo>
                    <a:pt x="39" y="17"/>
                    <a:pt x="22" y="13"/>
                    <a:pt x="9" y="5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3"/>
                    <a:pt x="7" y="4"/>
                    <a:pt x="9" y="5"/>
                  </a:cubicBezTo>
                  <a:cubicBezTo>
                    <a:pt x="22" y="14"/>
                    <a:pt x="41" y="18"/>
                    <a:pt x="63" y="18"/>
                  </a:cubicBezTo>
                  <a:cubicBezTo>
                    <a:pt x="65" y="18"/>
                    <a:pt x="66" y="18"/>
                    <a:pt x="68" y="18"/>
                  </a:cubicBezTo>
                  <a:cubicBezTo>
                    <a:pt x="69" y="18"/>
                    <a:pt x="70" y="18"/>
                    <a:pt x="72" y="18"/>
                  </a:cubicBezTo>
                  <a:cubicBezTo>
                    <a:pt x="94" y="18"/>
                    <a:pt x="113" y="14"/>
                    <a:pt x="126" y="5"/>
                  </a:cubicBezTo>
                  <a:cubicBezTo>
                    <a:pt x="128" y="4"/>
                    <a:pt x="130" y="3"/>
                    <a:pt x="131" y="2"/>
                  </a:cubicBezTo>
                  <a:cubicBezTo>
                    <a:pt x="132" y="2"/>
                    <a:pt x="132" y="2"/>
                    <a:pt x="132" y="1"/>
                  </a:cubicBezTo>
                  <a:cubicBezTo>
                    <a:pt x="132" y="1"/>
                    <a:pt x="133" y="0"/>
                    <a:pt x="134" y="0"/>
                  </a:cubicBezTo>
                  <a:cubicBezTo>
                    <a:pt x="134" y="0"/>
                    <a:pt x="135" y="0"/>
                    <a:pt x="135" y="1"/>
                  </a:cubicBezTo>
                  <a:cubicBezTo>
                    <a:pt x="135" y="1"/>
                    <a:pt x="134" y="1"/>
                    <a:pt x="134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135" y="0"/>
                    <a:pt x="135" y="0"/>
                    <a:pt x="134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55"/>
            <p:cNvSpPr/>
            <p:nvPr/>
          </p:nvSpPr>
          <p:spPr bwMode="auto">
            <a:xfrm>
              <a:off x="4322458" y="3906993"/>
              <a:ext cx="3228975" cy="468313"/>
            </a:xfrm>
            <a:custGeom>
              <a:avLst/>
              <a:gdLst>
                <a:gd name="T0" fmla="*/ 68 w 125"/>
                <a:gd name="T1" fmla="*/ 17 h 18"/>
                <a:gd name="T2" fmla="*/ 70 w 125"/>
                <a:gd name="T3" fmla="*/ 17 h 18"/>
                <a:gd name="T4" fmla="*/ 73 w 125"/>
                <a:gd name="T5" fmla="*/ 17 h 18"/>
                <a:gd name="T6" fmla="*/ 75 w 125"/>
                <a:gd name="T7" fmla="*/ 17 h 18"/>
                <a:gd name="T8" fmla="*/ 78 w 125"/>
                <a:gd name="T9" fmla="*/ 17 h 18"/>
                <a:gd name="T10" fmla="*/ 80 w 125"/>
                <a:gd name="T11" fmla="*/ 17 h 18"/>
                <a:gd name="T12" fmla="*/ 82 w 125"/>
                <a:gd name="T13" fmla="*/ 16 h 18"/>
                <a:gd name="T14" fmla="*/ 85 w 125"/>
                <a:gd name="T15" fmla="*/ 16 h 18"/>
                <a:gd name="T16" fmla="*/ 87 w 125"/>
                <a:gd name="T17" fmla="*/ 16 h 18"/>
                <a:gd name="T18" fmla="*/ 89 w 125"/>
                <a:gd name="T19" fmla="*/ 15 h 18"/>
                <a:gd name="T20" fmla="*/ 91 w 125"/>
                <a:gd name="T21" fmla="*/ 15 h 18"/>
                <a:gd name="T22" fmla="*/ 96 w 125"/>
                <a:gd name="T23" fmla="*/ 14 h 18"/>
                <a:gd name="T24" fmla="*/ 98 w 125"/>
                <a:gd name="T25" fmla="*/ 13 h 18"/>
                <a:gd name="T26" fmla="*/ 100 w 125"/>
                <a:gd name="T27" fmla="*/ 13 h 18"/>
                <a:gd name="T28" fmla="*/ 102 w 125"/>
                <a:gd name="T29" fmla="*/ 12 h 18"/>
                <a:gd name="T30" fmla="*/ 106 w 125"/>
                <a:gd name="T31" fmla="*/ 11 h 18"/>
                <a:gd name="T32" fmla="*/ 107 w 125"/>
                <a:gd name="T33" fmla="*/ 10 h 18"/>
                <a:gd name="T34" fmla="*/ 111 w 125"/>
                <a:gd name="T35" fmla="*/ 9 h 18"/>
                <a:gd name="T36" fmla="*/ 113 w 125"/>
                <a:gd name="T37" fmla="*/ 8 h 18"/>
                <a:gd name="T38" fmla="*/ 116 w 125"/>
                <a:gd name="T39" fmla="*/ 6 h 18"/>
                <a:gd name="T40" fmla="*/ 119 w 125"/>
                <a:gd name="T41" fmla="*/ 5 h 18"/>
                <a:gd name="T42" fmla="*/ 120 w 125"/>
                <a:gd name="T43" fmla="*/ 4 h 18"/>
                <a:gd name="T44" fmla="*/ 123 w 125"/>
                <a:gd name="T45" fmla="*/ 2 h 18"/>
                <a:gd name="T46" fmla="*/ 63 w 125"/>
                <a:gd name="T47" fmla="*/ 10 h 18"/>
                <a:gd name="T48" fmla="*/ 2 w 125"/>
                <a:gd name="T49" fmla="*/ 2 h 18"/>
                <a:gd name="T50" fmla="*/ 5 w 125"/>
                <a:gd name="T51" fmla="*/ 4 h 18"/>
                <a:gd name="T52" fmla="*/ 6 w 125"/>
                <a:gd name="T53" fmla="*/ 5 h 18"/>
                <a:gd name="T54" fmla="*/ 9 w 125"/>
                <a:gd name="T55" fmla="*/ 6 h 18"/>
                <a:gd name="T56" fmla="*/ 12 w 125"/>
                <a:gd name="T57" fmla="*/ 8 h 18"/>
                <a:gd name="T58" fmla="*/ 14 w 125"/>
                <a:gd name="T59" fmla="*/ 9 h 18"/>
                <a:gd name="T60" fmla="*/ 18 w 125"/>
                <a:gd name="T61" fmla="*/ 10 h 18"/>
                <a:gd name="T62" fmla="*/ 19 w 125"/>
                <a:gd name="T63" fmla="*/ 11 h 18"/>
                <a:gd name="T64" fmla="*/ 23 w 125"/>
                <a:gd name="T65" fmla="*/ 12 h 18"/>
                <a:gd name="T66" fmla="*/ 25 w 125"/>
                <a:gd name="T67" fmla="*/ 13 h 18"/>
                <a:gd name="T68" fmla="*/ 27 w 125"/>
                <a:gd name="T69" fmla="*/ 13 h 18"/>
                <a:gd name="T70" fmla="*/ 29 w 125"/>
                <a:gd name="T71" fmla="*/ 14 h 18"/>
                <a:gd name="T72" fmla="*/ 34 w 125"/>
                <a:gd name="T73" fmla="*/ 15 h 18"/>
                <a:gd name="T74" fmla="*/ 36 w 125"/>
                <a:gd name="T75" fmla="*/ 15 h 18"/>
                <a:gd name="T76" fmla="*/ 38 w 125"/>
                <a:gd name="T77" fmla="*/ 16 h 18"/>
                <a:gd name="T78" fmla="*/ 40 w 125"/>
                <a:gd name="T79" fmla="*/ 16 h 18"/>
                <a:gd name="T80" fmla="*/ 43 w 125"/>
                <a:gd name="T81" fmla="*/ 16 h 18"/>
                <a:gd name="T82" fmla="*/ 45 w 125"/>
                <a:gd name="T83" fmla="*/ 17 h 18"/>
                <a:gd name="T84" fmla="*/ 47 w 125"/>
                <a:gd name="T85" fmla="*/ 17 h 18"/>
                <a:gd name="T86" fmla="*/ 50 w 125"/>
                <a:gd name="T87" fmla="*/ 17 h 18"/>
                <a:gd name="T88" fmla="*/ 52 w 125"/>
                <a:gd name="T89" fmla="*/ 17 h 18"/>
                <a:gd name="T90" fmla="*/ 55 w 125"/>
                <a:gd name="T91" fmla="*/ 17 h 18"/>
                <a:gd name="T92" fmla="*/ 57 w 125"/>
                <a:gd name="T93" fmla="*/ 17 h 18"/>
                <a:gd name="T94" fmla="*/ 60 w 125"/>
                <a:gd name="T95" fmla="*/ 18 h 18"/>
                <a:gd name="T96" fmla="*/ 63 w 125"/>
                <a:gd name="T97" fmla="*/ 18 h 18"/>
                <a:gd name="T98" fmla="*/ 65 w 125"/>
                <a:gd name="T9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5" h="18">
                  <a:moveTo>
                    <a:pt x="67" y="17"/>
                  </a:moveTo>
                  <a:cubicBezTo>
                    <a:pt x="67" y="17"/>
                    <a:pt x="68" y="17"/>
                    <a:pt x="68" y="17"/>
                  </a:cubicBezTo>
                  <a:cubicBezTo>
                    <a:pt x="68" y="17"/>
                    <a:pt x="69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7"/>
                    <a:pt x="72" y="17"/>
                    <a:pt x="72" y="17"/>
                  </a:cubicBezTo>
                  <a:cubicBezTo>
                    <a:pt x="72" y="17"/>
                    <a:pt x="73" y="17"/>
                    <a:pt x="73" y="17"/>
                  </a:cubicBezTo>
                  <a:cubicBezTo>
                    <a:pt x="73" y="17"/>
                    <a:pt x="74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7" y="17"/>
                  </a:cubicBezTo>
                  <a:cubicBezTo>
                    <a:pt x="77" y="17"/>
                    <a:pt x="78" y="17"/>
                    <a:pt x="78" y="17"/>
                  </a:cubicBezTo>
                  <a:cubicBezTo>
                    <a:pt x="78" y="17"/>
                    <a:pt x="79" y="17"/>
                    <a:pt x="79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1" y="16"/>
                    <a:pt x="81" y="16"/>
                    <a:pt x="8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6"/>
                    <a:pt x="85" y="16"/>
                    <a:pt x="85" y="16"/>
                  </a:cubicBezTo>
                  <a:cubicBezTo>
                    <a:pt x="85" y="16"/>
                    <a:pt x="86" y="16"/>
                    <a:pt x="86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8" y="15"/>
                    <a:pt x="88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90" y="15"/>
                    <a:pt x="90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3" y="14"/>
                    <a:pt x="94" y="14"/>
                    <a:pt x="95" y="14"/>
                  </a:cubicBezTo>
                  <a:cubicBezTo>
                    <a:pt x="95" y="14"/>
                    <a:pt x="96" y="14"/>
                    <a:pt x="96" y="14"/>
                  </a:cubicBezTo>
                  <a:cubicBezTo>
                    <a:pt x="96" y="14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8" y="13"/>
                    <a:pt x="99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2"/>
                    <a:pt x="104" y="11"/>
                    <a:pt x="105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9" y="10"/>
                    <a:pt x="110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8"/>
                    <a:pt x="112" y="8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4" y="7"/>
                    <a:pt x="115" y="7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6"/>
                    <a:pt x="118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1" y="3"/>
                    <a:pt x="122" y="3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4" y="1"/>
                    <a:pt x="125" y="1"/>
                    <a:pt x="125" y="0"/>
                  </a:cubicBezTo>
                  <a:cubicBezTo>
                    <a:pt x="111" y="6"/>
                    <a:pt x="88" y="10"/>
                    <a:pt x="63" y="10"/>
                  </a:cubicBezTo>
                  <a:cubicBezTo>
                    <a:pt x="37" y="10"/>
                    <a:pt x="14" y="6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1"/>
                    <a:pt x="22" y="12"/>
                    <a:pt x="23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9" y="14"/>
                    <a:pt x="29" y="14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1" y="14"/>
                    <a:pt x="32" y="14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6"/>
                    <a:pt x="38" y="16"/>
                    <a:pt x="39" y="16"/>
                  </a:cubicBezTo>
                  <a:cubicBezTo>
                    <a:pt x="39" y="16"/>
                    <a:pt x="40" y="16"/>
                    <a:pt x="40" y="16"/>
                  </a:cubicBezTo>
                  <a:cubicBezTo>
                    <a:pt x="40" y="16"/>
                    <a:pt x="41" y="16"/>
                    <a:pt x="41" y="16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5" y="17"/>
                  </a:cubicBezTo>
                  <a:cubicBezTo>
                    <a:pt x="45" y="17"/>
                    <a:pt x="45" y="17"/>
                    <a:pt x="46" y="17"/>
                  </a:cubicBezTo>
                  <a:cubicBezTo>
                    <a:pt x="46" y="17"/>
                    <a:pt x="47" y="17"/>
                    <a:pt x="47" y="17"/>
                  </a:cubicBezTo>
                  <a:cubicBezTo>
                    <a:pt x="47" y="17"/>
                    <a:pt x="48" y="17"/>
                    <a:pt x="48" y="17"/>
                  </a:cubicBezTo>
                  <a:cubicBezTo>
                    <a:pt x="49" y="17"/>
                    <a:pt x="49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7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9" y="17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8"/>
                    <a:pt x="62" y="18"/>
                    <a:pt x="63" y="18"/>
                  </a:cubicBezTo>
                  <a:cubicBezTo>
                    <a:pt x="63" y="18"/>
                    <a:pt x="64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7"/>
                    <a:pt x="67" y="17"/>
                    <a:pt x="67" y="17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56"/>
            <p:cNvSpPr/>
            <p:nvPr/>
          </p:nvSpPr>
          <p:spPr bwMode="auto">
            <a:xfrm>
              <a:off x="4322458" y="3906993"/>
              <a:ext cx="3228975" cy="468313"/>
            </a:xfrm>
            <a:custGeom>
              <a:avLst/>
              <a:gdLst>
                <a:gd name="T0" fmla="*/ 68 w 125"/>
                <a:gd name="T1" fmla="*/ 17 h 18"/>
                <a:gd name="T2" fmla="*/ 70 w 125"/>
                <a:gd name="T3" fmla="*/ 17 h 18"/>
                <a:gd name="T4" fmla="*/ 73 w 125"/>
                <a:gd name="T5" fmla="*/ 17 h 18"/>
                <a:gd name="T6" fmla="*/ 75 w 125"/>
                <a:gd name="T7" fmla="*/ 17 h 18"/>
                <a:gd name="T8" fmla="*/ 78 w 125"/>
                <a:gd name="T9" fmla="*/ 17 h 18"/>
                <a:gd name="T10" fmla="*/ 80 w 125"/>
                <a:gd name="T11" fmla="*/ 17 h 18"/>
                <a:gd name="T12" fmla="*/ 82 w 125"/>
                <a:gd name="T13" fmla="*/ 16 h 18"/>
                <a:gd name="T14" fmla="*/ 85 w 125"/>
                <a:gd name="T15" fmla="*/ 16 h 18"/>
                <a:gd name="T16" fmla="*/ 87 w 125"/>
                <a:gd name="T17" fmla="*/ 16 h 18"/>
                <a:gd name="T18" fmla="*/ 89 w 125"/>
                <a:gd name="T19" fmla="*/ 15 h 18"/>
                <a:gd name="T20" fmla="*/ 91 w 125"/>
                <a:gd name="T21" fmla="*/ 15 h 18"/>
                <a:gd name="T22" fmla="*/ 96 w 125"/>
                <a:gd name="T23" fmla="*/ 14 h 18"/>
                <a:gd name="T24" fmla="*/ 98 w 125"/>
                <a:gd name="T25" fmla="*/ 13 h 18"/>
                <a:gd name="T26" fmla="*/ 100 w 125"/>
                <a:gd name="T27" fmla="*/ 13 h 18"/>
                <a:gd name="T28" fmla="*/ 102 w 125"/>
                <a:gd name="T29" fmla="*/ 12 h 18"/>
                <a:gd name="T30" fmla="*/ 106 w 125"/>
                <a:gd name="T31" fmla="*/ 11 h 18"/>
                <a:gd name="T32" fmla="*/ 107 w 125"/>
                <a:gd name="T33" fmla="*/ 10 h 18"/>
                <a:gd name="T34" fmla="*/ 111 w 125"/>
                <a:gd name="T35" fmla="*/ 9 h 18"/>
                <a:gd name="T36" fmla="*/ 113 w 125"/>
                <a:gd name="T37" fmla="*/ 8 h 18"/>
                <a:gd name="T38" fmla="*/ 116 w 125"/>
                <a:gd name="T39" fmla="*/ 6 h 18"/>
                <a:gd name="T40" fmla="*/ 119 w 125"/>
                <a:gd name="T41" fmla="*/ 5 h 18"/>
                <a:gd name="T42" fmla="*/ 120 w 125"/>
                <a:gd name="T43" fmla="*/ 4 h 18"/>
                <a:gd name="T44" fmla="*/ 123 w 125"/>
                <a:gd name="T45" fmla="*/ 2 h 18"/>
                <a:gd name="T46" fmla="*/ 63 w 125"/>
                <a:gd name="T47" fmla="*/ 10 h 18"/>
                <a:gd name="T48" fmla="*/ 2 w 125"/>
                <a:gd name="T49" fmla="*/ 2 h 18"/>
                <a:gd name="T50" fmla="*/ 5 w 125"/>
                <a:gd name="T51" fmla="*/ 4 h 18"/>
                <a:gd name="T52" fmla="*/ 6 w 125"/>
                <a:gd name="T53" fmla="*/ 5 h 18"/>
                <a:gd name="T54" fmla="*/ 9 w 125"/>
                <a:gd name="T55" fmla="*/ 6 h 18"/>
                <a:gd name="T56" fmla="*/ 12 w 125"/>
                <a:gd name="T57" fmla="*/ 8 h 18"/>
                <a:gd name="T58" fmla="*/ 14 w 125"/>
                <a:gd name="T59" fmla="*/ 9 h 18"/>
                <a:gd name="T60" fmla="*/ 18 w 125"/>
                <a:gd name="T61" fmla="*/ 10 h 18"/>
                <a:gd name="T62" fmla="*/ 19 w 125"/>
                <a:gd name="T63" fmla="*/ 11 h 18"/>
                <a:gd name="T64" fmla="*/ 23 w 125"/>
                <a:gd name="T65" fmla="*/ 12 h 18"/>
                <a:gd name="T66" fmla="*/ 25 w 125"/>
                <a:gd name="T67" fmla="*/ 13 h 18"/>
                <a:gd name="T68" fmla="*/ 27 w 125"/>
                <a:gd name="T69" fmla="*/ 13 h 18"/>
                <a:gd name="T70" fmla="*/ 29 w 125"/>
                <a:gd name="T71" fmla="*/ 14 h 18"/>
                <a:gd name="T72" fmla="*/ 34 w 125"/>
                <a:gd name="T73" fmla="*/ 15 h 18"/>
                <a:gd name="T74" fmla="*/ 36 w 125"/>
                <a:gd name="T75" fmla="*/ 15 h 18"/>
                <a:gd name="T76" fmla="*/ 38 w 125"/>
                <a:gd name="T77" fmla="*/ 16 h 18"/>
                <a:gd name="T78" fmla="*/ 40 w 125"/>
                <a:gd name="T79" fmla="*/ 16 h 18"/>
                <a:gd name="T80" fmla="*/ 43 w 125"/>
                <a:gd name="T81" fmla="*/ 16 h 18"/>
                <a:gd name="T82" fmla="*/ 45 w 125"/>
                <a:gd name="T83" fmla="*/ 17 h 18"/>
                <a:gd name="T84" fmla="*/ 47 w 125"/>
                <a:gd name="T85" fmla="*/ 17 h 18"/>
                <a:gd name="T86" fmla="*/ 50 w 125"/>
                <a:gd name="T87" fmla="*/ 17 h 18"/>
                <a:gd name="T88" fmla="*/ 52 w 125"/>
                <a:gd name="T89" fmla="*/ 17 h 18"/>
                <a:gd name="T90" fmla="*/ 55 w 125"/>
                <a:gd name="T91" fmla="*/ 17 h 18"/>
                <a:gd name="T92" fmla="*/ 57 w 125"/>
                <a:gd name="T93" fmla="*/ 17 h 18"/>
                <a:gd name="T94" fmla="*/ 60 w 125"/>
                <a:gd name="T95" fmla="*/ 18 h 18"/>
                <a:gd name="T96" fmla="*/ 63 w 125"/>
                <a:gd name="T97" fmla="*/ 18 h 18"/>
                <a:gd name="T98" fmla="*/ 65 w 125"/>
                <a:gd name="T9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5" h="18">
                  <a:moveTo>
                    <a:pt x="67" y="17"/>
                  </a:moveTo>
                  <a:cubicBezTo>
                    <a:pt x="67" y="17"/>
                    <a:pt x="68" y="17"/>
                    <a:pt x="68" y="17"/>
                  </a:cubicBezTo>
                  <a:cubicBezTo>
                    <a:pt x="68" y="17"/>
                    <a:pt x="69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7"/>
                    <a:pt x="72" y="17"/>
                    <a:pt x="72" y="17"/>
                  </a:cubicBezTo>
                  <a:cubicBezTo>
                    <a:pt x="72" y="17"/>
                    <a:pt x="73" y="17"/>
                    <a:pt x="73" y="17"/>
                  </a:cubicBezTo>
                  <a:cubicBezTo>
                    <a:pt x="73" y="17"/>
                    <a:pt x="74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7" y="17"/>
                  </a:cubicBezTo>
                  <a:cubicBezTo>
                    <a:pt x="77" y="17"/>
                    <a:pt x="78" y="17"/>
                    <a:pt x="78" y="17"/>
                  </a:cubicBezTo>
                  <a:cubicBezTo>
                    <a:pt x="78" y="17"/>
                    <a:pt x="79" y="17"/>
                    <a:pt x="79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1" y="16"/>
                    <a:pt x="81" y="16"/>
                    <a:pt x="8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6"/>
                    <a:pt x="85" y="16"/>
                    <a:pt x="85" y="16"/>
                  </a:cubicBezTo>
                  <a:cubicBezTo>
                    <a:pt x="85" y="16"/>
                    <a:pt x="86" y="16"/>
                    <a:pt x="86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8" y="15"/>
                    <a:pt x="88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90" y="15"/>
                    <a:pt x="90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3" y="14"/>
                    <a:pt x="94" y="14"/>
                    <a:pt x="95" y="14"/>
                  </a:cubicBezTo>
                  <a:cubicBezTo>
                    <a:pt x="95" y="14"/>
                    <a:pt x="96" y="14"/>
                    <a:pt x="96" y="14"/>
                  </a:cubicBezTo>
                  <a:cubicBezTo>
                    <a:pt x="96" y="14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8" y="13"/>
                    <a:pt x="99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2"/>
                    <a:pt x="104" y="11"/>
                    <a:pt x="105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9" y="10"/>
                    <a:pt x="110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8"/>
                    <a:pt x="112" y="8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4" y="7"/>
                    <a:pt x="115" y="7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6"/>
                    <a:pt x="118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1" y="3"/>
                    <a:pt x="122" y="3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4" y="1"/>
                    <a:pt x="125" y="1"/>
                    <a:pt x="125" y="0"/>
                  </a:cubicBezTo>
                  <a:cubicBezTo>
                    <a:pt x="111" y="6"/>
                    <a:pt x="88" y="10"/>
                    <a:pt x="63" y="10"/>
                  </a:cubicBezTo>
                  <a:cubicBezTo>
                    <a:pt x="37" y="10"/>
                    <a:pt x="14" y="6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1"/>
                    <a:pt x="22" y="12"/>
                    <a:pt x="23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9" y="14"/>
                    <a:pt x="29" y="14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1" y="14"/>
                    <a:pt x="32" y="14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6"/>
                    <a:pt x="38" y="16"/>
                    <a:pt x="39" y="16"/>
                  </a:cubicBezTo>
                  <a:cubicBezTo>
                    <a:pt x="39" y="16"/>
                    <a:pt x="40" y="16"/>
                    <a:pt x="40" y="16"/>
                  </a:cubicBezTo>
                  <a:cubicBezTo>
                    <a:pt x="40" y="16"/>
                    <a:pt x="41" y="16"/>
                    <a:pt x="41" y="16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5" y="17"/>
                  </a:cubicBezTo>
                  <a:cubicBezTo>
                    <a:pt x="45" y="17"/>
                    <a:pt x="45" y="17"/>
                    <a:pt x="46" y="17"/>
                  </a:cubicBezTo>
                  <a:cubicBezTo>
                    <a:pt x="46" y="17"/>
                    <a:pt x="47" y="17"/>
                    <a:pt x="47" y="17"/>
                  </a:cubicBezTo>
                  <a:cubicBezTo>
                    <a:pt x="47" y="17"/>
                    <a:pt x="48" y="17"/>
                    <a:pt x="48" y="17"/>
                  </a:cubicBezTo>
                  <a:cubicBezTo>
                    <a:pt x="49" y="17"/>
                    <a:pt x="49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7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9" y="17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8"/>
                    <a:pt x="62" y="18"/>
                    <a:pt x="63" y="18"/>
                  </a:cubicBezTo>
                  <a:cubicBezTo>
                    <a:pt x="63" y="18"/>
                    <a:pt x="64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7"/>
                    <a:pt x="67" y="17"/>
                    <a:pt x="67" y="17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57"/>
            <p:cNvSpPr>
              <a:spLocks noEditPoints="1"/>
            </p:cNvSpPr>
            <p:nvPr/>
          </p:nvSpPr>
          <p:spPr bwMode="auto">
            <a:xfrm>
              <a:off x="4297058" y="3881593"/>
              <a:ext cx="3279775" cy="493713"/>
            </a:xfrm>
            <a:custGeom>
              <a:avLst/>
              <a:gdLst>
                <a:gd name="T0" fmla="*/ 64 w 127"/>
                <a:gd name="T1" fmla="*/ 19 h 19"/>
                <a:gd name="T2" fmla="*/ 1 w 127"/>
                <a:gd name="T3" fmla="*/ 1 h 19"/>
                <a:gd name="T4" fmla="*/ 0 w 127"/>
                <a:gd name="T5" fmla="*/ 0 h 19"/>
                <a:gd name="T6" fmla="*/ 1 w 127"/>
                <a:gd name="T7" fmla="*/ 1 h 19"/>
                <a:gd name="T8" fmla="*/ 64 w 127"/>
                <a:gd name="T9" fmla="*/ 11 h 19"/>
                <a:gd name="T10" fmla="*/ 126 w 127"/>
                <a:gd name="T11" fmla="*/ 1 h 19"/>
                <a:gd name="T12" fmla="*/ 127 w 127"/>
                <a:gd name="T13" fmla="*/ 0 h 19"/>
                <a:gd name="T14" fmla="*/ 126 w 127"/>
                <a:gd name="T15" fmla="*/ 1 h 19"/>
                <a:gd name="T16" fmla="*/ 64 w 127"/>
                <a:gd name="T17" fmla="*/ 19 h 19"/>
                <a:gd name="T18" fmla="*/ 2 w 127"/>
                <a:gd name="T19" fmla="*/ 2 h 19"/>
                <a:gd name="T20" fmla="*/ 64 w 127"/>
                <a:gd name="T21" fmla="*/ 18 h 19"/>
                <a:gd name="T22" fmla="*/ 125 w 127"/>
                <a:gd name="T23" fmla="*/ 2 h 19"/>
                <a:gd name="T24" fmla="*/ 64 w 127"/>
                <a:gd name="T25" fmla="*/ 11 h 19"/>
                <a:gd name="T26" fmla="*/ 2 w 127"/>
                <a:gd name="T2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19">
                  <a:moveTo>
                    <a:pt x="64" y="19"/>
                  </a:moveTo>
                  <a:cubicBezTo>
                    <a:pt x="37" y="19"/>
                    <a:pt x="13" y="1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5" y="7"/>
                    <a:pt x="38" y="11"/>
                    <a:pt x="64" y="11"/>
                  </a:cubicBezTo>
                  <a:cubicBezTo>
                    <a:pt x="89" y="11"/>
                    <a:pt x="112" y="7"/>
                    <a:pt x="126" y="1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14" y="12"/>
                    <a:pt x="90" y="19"/>
                    <a:pt x="64" y="19"/>
                  </a:cubicBezTo>
                  <a:close/>
                  <a:moveTo>
                    <a:pt x="2" y="2"/>
                  </a:moveTo>
                  <a:cubicBezTo>
                    <a:pt x="14" y="12"/>
                    <a:pt x="38" y="18"/>
                    <a:pt x="64" y="18"/>
                  </a:cubicBezTo>
                  <a:cubicBezTo>
                    <a:pt x="89" y="18"/>
                    <a:pt x="113" y="12"/>
                    <a:pt x="125" y="2"/>
                  </a:cubicBezTo>
                  <a:cubicBezTo>
                    <a:pt x="111" y="8"/>
                    <a:pt x="89" y="11"/>
                    <a:pt x="64" y="11"/>
                  </a:cubicBezTo>
                  <a:cubicBezTo>
                    <a:pt x="38" y="11"/>
                    <a:pt x="16" y="8"/>
                    <a:pt x="2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58"/>
            <p:cNvSpPr/>
            <p:nvPr/>
          </p:nvSpPr>
          <p:spPr bwMode="auto">
            <a:xfrm>
              <a:off x="4322458" y="3906993"/>
              <a:ext cx="3228975" cy="468313"/>
            </a:xfrm>
            <a:custGeom>
              <a:avLst/>
              <a:gdLst>
                <a:gd name="T0" fmla="*/ 63 w 125"/>
                <a:gd name="T1" fmla="*/ 10 h 18"/>
                <a:gd name="T2" fmla="*/ 0 w 125"/>
                <a:gd name="T3" fmla="*/ 0 h 18"/>
                <a:gd name="T4" fmla="*/ 63 w 125"/>
                <a:gd name="T5" fmla="*/ 18 h 18"/>
                <a:gd name="T6" fmla="*/ 125 w 125"/>
                <a:gd name="T7" fmla="*/ 0 h 18"/>
                <a:gd name="T8" fmla="*/ 63 w 125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8">
                  <a:moveTo>
                    <a:pt x="63" y="10"/>
                  </a:moveTo>
                  <a:cubicBezTo>
                    <a:pt x="37" y="10"/>
                    <a:pt x="14" y="6"/>
                    <a:pt x="0" y="0"/>
                  </a:cubicBezTo>
                  <a:cubicBezTo>
                    <a:pt x="12" y="10"/>
                    <a:pt x="35" y="18"/>
                    <a:pt x="63" y="18"/>
                  </a:cubicBezTo>
                  <a:cubicBezTo>
                    <a:pt x="90" y="18"/>
                    <a:pt x="113" y="10"/>
                    <a:pt x="125" y="0"/>
                  </a:cubicBezTo>
                  <a:cubicBezTo>
                    <a:pt x="111" y="6"/>
                    <a:pt x="88" y="10"/>
                    <a:pt x="63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136"/>
            <p:cNvSpPr>
              <a:spLocks noEditPoints="1"/>
            </p:cNvSpPr>
            <p:nvPr/>
          </p:nvSpPr>
          <p:spPr bwMode="auto">
            <a:xfrm>
              <a:off x="5614683" y="4037168"/>
              <a:ext cx="77788" cy="523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2 w 3"/>
                <a:gd name="T9" fmla="*/ 2 h 2"/>
                <a:gd name="T10" fmla="*/ 1 w 3"/>
                <a:gd name="T11" fmla="*/ 2 h 2"/>
                <a:gd name="T12" fmla="*/ 1 w 3"/>
                <a:gd name="T13" fmla="*/ 2 h 2"/>
                <a:gd name="T14" fmla="*/ 0 w 3"/>
                <a:gd name="T15" fmla="*/ 2 h 2"/>
                <a:gd name="T16" fmla="*/ 0 w 3"/>
                <a:gd name="T17" fmla="*/ 1 h 2"/>
                <a:gd name="T18" fmla="*/ 0 w 3"/>
                <a:gd name="T19" fmla="*/ 1 h 2"/>
                <a:gd name="T20" fmla="*/ 1 w 3"/>
                <a:gd name="T21" fmla="*/ 0 h 2"/>
                <a:gd name="T22" fmla="*/ 2 w 3"/>
                <a:gd name="T23" fmla="*/ 0 h 2"/>
                <a:gd name="T24" fmla="*/ 2 w 3"/>
                <a:gd name="T25" fmla="*/ 0 h 2"/>
                <a:gd name="T26" fmla="*/ 3 w 3"/>
                <a:gd name="T27" fmla="*/ 1 h 2"/>
                <a:gd name="T28" fmla="*/ 2 w 3"/>
                <a:gd name="T29" fmla="*/ 1 h 2"/>
                <a:gd name="T30" fmla="*/ 2 w 3"/>
                <a:gd name="T31" fmla="*/ 1 h 2"/>
                <a:gd name="T32" fmla="*/ 1 w 3"/>
                <a:gd name="T33" fmla="*/ 1 h 2"/>
                <a:gd name="T34" fmla="*/ 1 w 3"/>
                <a:gd name="T35" fmla="*/ 1 h 2"/>
                <a:gd name="T36" fmla="*/ 1 w 3"/>
                <a:gd name="T37" fmla="*/ 1 h 2"/>
                <a:gd name="T38" fmla="*/ 2 w 3"/>
                <a:gd name="T39" fmla="*/ 1 h 2"/>
                <a:gd name="T40" fmla="*/ 2 w 3"/>
                <a:gd name="T41" fmla="*/ 1 h 2"/>
                <a:gd name="T42" fmla="*/ 2 w 3"/>
                <a:gd name="T43" fmla="*/ 1 h 2"/>
                <a:gd name="T44" fmla="*/ 2 w 3"/>
                <a:gd name="T45" fmla="*/ 0 h 2"/>
                <a:gd name="T46" fmla="*/ 2 w 3"/>
                <a:gd name="T47" fmla="*/ 0 h 2"/>
                <a:gd name="T48" fmla="*/ 1 w 3"/>
                <a:gd name="T49" fmla="*/ 0 h 2"/>
                <a:gd name="T50" fmla="*/ 1 w 3"/>
                <a:gd name="T51" fmla="*/ 1 h 2"/>
                <a:gd name="T52" fmla="*/ 1 w 3"/>
                <a:gd name="T5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137"/>
            <p:cNvSpPr/>
            <p:nvPr/>
          </p:nvSpPr>
          <p:spPr bwMode="auto">
            <a:xfrm>
              <a:off x="5692470" y="4037168"/>
              <a:ext cx="76200" cy="523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2 h 2"/>
                <a:gd name="T6" fmla="*/ 3 w 3"/>
                <a:gd name="T7" fmla="*/ 2 h 2"/>
                <a:gd name="T8" fmla="*/ 3 w 3"/>
                <a:gd name="T9" fmla="*/ 1 h 2"/>
                <a:gd name="T10" fmla="*/ 3 w 3"/>
                <a:gd name="T11" fmla="*/ 1 h 2"/>
                <a:gd name="T12" fmla="*/ 3 w 3"/>
                <a:gd name="T13" fmla="*/ 1 h 2"/>
                <a:gd name="T14" fmla="*/ 3 w 3"/>
                <a:gd name="T15" fmla="*/ 1 h 2"/>
                <a:gd name="T16" fmla="*/ 3 w 3"/>
                <a:gd name="T17" fmla="*/ 0 h 2"/>
                <a:gd name="T18" fmla="*/ 3 w 3"/>
                <a:gd name="T19" fmla="*/ 0 h 2"/>
                <a:gd name="T20" fmla="*/ 3 w 3"/>
                <a:gd name="T21" fmla="*/ 0 h 2"/>
                <a:gd name="T22" fmla="*/ 3 w 3"/>
                <a:gd name="T23" fmla="*/ 0 h 2"/>
                <a:gd name="T24" fmla="*/ 3 w 3"/>
                <a:gd name="T25" fmla="*/ 1 h 2"/>
                <a:gd name="T26" fmla="*/ 3 w 3"/>
                <a:gd name="T27" fmla="*/ 1 h 2"/>
                <a:gd name="T28" fmla="*/ 3 w 3"/>
                <a:gd name="T29" fmla="*/ 2 h 2"/>
                <a:gd name="T30" fmla="*/ 3 w 3"/>
                <a:gd name="T31" fmla="*/ 2 h 2"/>
                <a:gd name="T32" fmla="*/ 2 w 3"/>
                <a:gd name="T33" fmla="*/ 2 h 2"/>
                <a:gd name="T34" fmla="*/ 2 w 3"/>
                <a:gd name="T35" fmla="*/ 2 h 2"/>
                <a:gd name="T36" fmla="*/ 2 w 3"/>
                <a:gd name="T37" fmla="*/ 2 h 2"/>
                <a:gd name="T38" fmla="*/ 2 w 3"/>
                <a:gd name="T39" fmla="*/ 1 h 2"/>
                <a:gd name="T40" fmla="*/ 1 w 3"/>
                <a:gd name="T41" fmla="*/ 2 h 2"/>
                <a:gd name="T42" fmla="*/ 0 w 3"/>
                <a:gd name="T43" fmla="*/ 2 h 2"/>
                <a:gd name="T44" fmla="*/ 0 w 3"/>
                <a:gd name="T45" fmla="*/ 2 h 2"/>
                <a:gd name="T46" fmla="*/ 0 w 3"/>
                <a:gd name="T47" fmla="*/ 1 h 2"/>
                <a:gd name="T48" fmla="*/ 0 w 3"/>
                <a:gd name="T49" fmla="*/ 1 h 2"/>
                <a:gd name="T50" fmla="*/ 0 w 3"/>
                <a:gd name="T51" fmla="*/ 1 h 2"/>
                <a:gd name="T52" fmla="*/ 0 w 3"/>
                <a:gd name="T53" fmla="*/ 1 h 2"/>
                <a:gd name="T54" fmla="*/ 0 w 3"/>
                <a:gd name="T55" fmla="*/ 1 h 2"/>
                <a:gd name="T56" fmla="*/ 1 w 3"/>
                <a:gd name="T57" fmla="*/ 0 h 2"/>
                <a:gd name="T58" fmla="*/ 1 w 3"/>
                <a:gd name="T59" fmla="*/ 0 h 2"/>
                <a:gd name="T60" fmla="*/ 1 w 3"/>
                <a:gd name="T61" fmla="*/ 0 h 2"/>
                <a:gd name="T62" fmla="*/ 1 w 3"/>
                <a:gd name="T63" fmla="*/ 1 h 2"/>
                <a:gd name="T64" fmla="*/ 1 w 3"/>
                <a:gd name="T65" fmla="*/ 2 h 2"/>
                <a:gd name="T66" fmla="*/ 1 w 3"/>
                <a:gd name="T67" fmla="*/ 2 h 2"/>
                <a:gd name="T68" fmla="*/ 1 w 3"/>
                <a:gd name="T69" fmla="*/ 2 h 2"/>
                <a:gd name="T70" fmla="*/ 1 w 3"/>
                <a:gd name="T71" fmla="*/ 1 h 2"/>
                <a:gd name="T72" fmla="*/ 2 w 3"/>
                <a:gd name="T73" fmla="*/ 0 h 2"/>
                <a:gd name="T74" fmla="*/ 2 w 3"/>
                <a:gd name="T7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138"/>
            <p:cNvSpPr/>
            <p:nvPr/>
          </p:nvSpPr>
          <p:spPr bwMode="auto">
            <a:xfrm>
              <a:off x="5821058" y="4037168"/>
              <a:ext cx="52388" cy="5238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1 h 2"/>
                <a:gd name="T14" fmla="*/ 1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1 h 2"/>
                <a:gd name="T22" fmla="*/ 2 w 2"/>
                <a:gd name="T23" fmla="*/ 1 h 2"/>
                <a:gd name="T24" fmla="*/ 2 w 2"/>
                <a:gd name="T25" fmla="*/ 1 h 2"/>
                <a:gd name="T26" fmla="*/ 2 w 2"/>
                <a:gd name="T27" fmla="*/ 1 h 2"/>
                <a:gd name="T28" fmla="*/ 2 w 2"/>
                <a:gd name="T29" fmla="*/ 1 h 2"/>
                <a:gd name="T30" fmla="*/ 2 w 2"/>
                <a:gd name="T31" fmla="*/ 0 h 2"/>
                <a:gd name="T32" fmla="*/ 1 w 2"/>
                <a:gd name="T33" fmla="*/ 0 h 2"/>
                <a:gd name="T34" fmla="*/ 1 w 2"/>
                <a:gd name="T35" fmla="*/ 1 h 2"/>
                <a:gd name="T36" fmla="*/ 1 w 2"/>
                <a:gd name="T37" fmla="*/ 1 h 2"/>
                <a:gd name="T38" fmla="*/ 1 w 2"/>
                <a:gd name="T39" fmla="*/ 1 h 2"/>
                <a:gd name="T40" fmla="*/ 1 w 2"/>
                <a:gd name="T41" fmla="*/ 2 h 2"/>
                <a:gd name="T42" fmla="*/ 1 w 2"/>
                <a:gd name="T43" fmla="*/ 2 h 2"/>
                <a:gd name="T44" fmla="*/ 1 w 2"/>
                <a:gd name="T45" fmla="*/ 2 h 2"/>
                <a:gd name="T46" fmla="*/ 2 w 2"/>
                <a:gd name="T4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139"/>
            <p:cNvSpPr>
              <a:spLocks noEditPoints="1"/>
            </p:cNvSpPr>
            <p:nvPr/>
          </p:nvSpPr>
          <p:spPr bwMode="auto">
            <a:xfrm>
              <a:off x="5873445" y="4037168"/>
              <a:ext cx="76200" cy="5238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1 h 2"/>
                <a:gd name="T4" fmla="*/ 1 w 3"/>
                <a:gd name="T5" fmla="*/ 1 h 2"/>
                <a:gd name="T6" fmla="*/ 2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3 w 3"/>
                <a:gd name="T13" fmla="*/ 2 h 2"/>
                <a:gd name="T14" fmla="*/ 2 w 3"/>
                <a:gd name="T15" fmla="*/ 2 h 2"/>
                <a:gd name="T16" fmla="*/ 1 w 3"/>
                <a:gd name="T17" fmla="*/ 2 h 2"/>
                <a:gd name="T18" fmla="*/ 1 w 3"/>
                <a:gd name="T19" fmla="*/ 2 h 2"/>
                <a:gd name="T20" fmla="*/ 0 w 3"/>
                <a:gd name="T21" fmla="*/ 1 h 2"/>
                <a:gd name="T22" fmla="*/ 2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2 w 3"/>
                <a:gd name="T29" fmla="*/ 1 h 2"/>
                <a:gd name="T30" fmla="*/ 2 w 3"/>
                <a:gd name="T31" fmla="*/ 1 h 2"/>
                <a:gd name="T32" fmla="*/ 2 w 3"/>
                <a:gd name="T33" fmla="*/ 0 h 2"/>
                <a:gd name="T34" fmla="*/ 1 w 3"/>
                <a:gd name="T35" fmla="*/ 1 h 2"/>
                <a:gd name="T36" fmla="*/ 1 w 3"/>
                <a:gd name="T37" fmla="*/ 1 h 2"/>
                <a:gd name="T38" fmla="*/ 2 w 3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140"/>
            <p:cNvSpPr/>
            <p:nvPr/>
          </p:nvSpPr>
          <p:spPr bwMode="auto">
            <a:xfrm>
              <a:off x="5949645" y="3986368"/>
              <a:ext cx="52388" cy="103188"/>
            </a:xfrm>
            <a:custGeom>
              <a:avLst/>
              <a:gdLst>
                <a:gd name="T0" fmla="*/ 1 w 2"/>
                <a:gd name="T1" fmla="*/ 0 h 4"/>
                <a:gd name="T2" fmla="*/ 2 w 2"/>
                <a:gd name="T3" fmla="*/ 0 h 4"/>
                <a:gd name="T4" fmla="*/ 2 w 2"/>
                <a:gd name="T5" fmla="*/ 1 h 4"/>
                <a:gd name="T6" fmla="*/ 1 w 2"/>
                <a:gd name="T7" fmla="*/ 3 h 4"/>
                <a:gd name="T8" fmla="*/ 1 w 2"/>
                <a:gd name="T9" fmla="*/ 4 h 4"/>
                <a:gd name="T10" fmla="*/ 1 w 2"/>
                <a:gd name="T11" fmla="*/ 4 h 4"/>
                <a:gd name="T12" fmla="*/ 1 w 2"/>
                <a:gd name="T13" fmla="*/ 3 h 4"/>
                <a:gd name="T14" fmla="*/ 1 w 2"/>
                <a:gd name="T15" fmla="*/ 4 h 4"/>
                <a:gd name="T16" fmla="*/ 1 w 2"/>
                <a:gd name="T17" fmla="*/ 4 h 4"/>
                <a:gd name="T18" fmla="*/ 1 w 2"/>
                <a:gd name="T19" fmla="*/ 4 h 4"/>
                <a:gd name="T20" fmla="*/ 0 w 2"/>
                <a:gd name="T21" fmla="*/ 4 h 4"/>
                <a:gd name="T22" fmla="*/ 1 w 2"/>
                <a:gd name="T23" fmla="*/ 2 h 4"/>
                <a:gd name="T24" fmla="*/ 1 w 2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141"/>
            <p:cNvSpPr/>
            <p:nvPr/>
          </p:nvSpPr>
          <p:spPr bwMode="auto">
            <a:xfrm>
              <a:off x="6002033" y="3986368"/>
              <a:ext cx="50800" cy="103188"/>
            </a:xfrm>
            <a:custGeom>
              <a:avLst/>
              <a:gdLst>
                <a:gd name="T0" fmla="*/ 1 w 2"/>
                <a:gd name="T1" fmla="*/ 0 h 4"/>
                <a:gd name="T2" fmla="*/ 2 w 2"/>
                <a:gd name="T3" fmla="*/ 0 h 4"/>
                <a:gd name="T4" fmla="*/ 1 w 2"/>
                <a:gd name="T5" fmla="*/ 1 h 4"/>
                <a:gd name="T6" fmla="*/ 1 w 2"/>
                <a:gd name="T7" fmla="*/ 3 h 4"/>
                <a:gd name="T8" fmla="*/ 0 w 2"/>
                <a:gd name="T9" fmla="*/ 4 h 4"/>
                <a:gd name="T10" fmla="*/ 0 w 2"/>
                <a:gd name="T11" fmla="*/ 4 h 4"/>
                <a:gd name="T12" fmla="*/ 1 w 2"/>
                <a:gd name="T13" fmla="*/ 3 h 4"/>
                <a:gd name="T14" fmla="*/ 1 w 2"/>
                <a:gd name="T15" fmla="*/ 4 h 4"/>
                <a:gd name="T16" fmla="*/ 1 w 2"/>
                <a:gd name="T17" fmla="*/ 4 h 4"/>
                <a:gd name="T18" fmla="*/ 0 w 2"/>
                <a:gd name="T19" fmla="*/ 4 h 4"/>
                <a:gd name="T20" fmla="*/ 0 w 2"/>
                <a:gd name="T21" fmla="*/ 4 h 4"/>
                <a:gd name="T22" fmla="*/ 0 w 2"/>
                <a:gd name="T23" fmla="*/ 2 h 4"/>
                <a:gd name="T24" fmla="*/ 1 w 2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42"/>
            <p:cNvSpPr>
              <a:spLocks noEditPoints="1"/>
            </p:cNvSpPr>
            <p:nvPr/>
          </p:nvSpPr>
          <p:spPr bwMode="auto">
            <a:xfrm>
              <a:off x="6027433" y="4037168"/>
              <a:ext cx="52388" cy="52388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1 w 2"/>
                <a:gd name="T11" fmla="*/ 2 h 2"/>
                <a:gd name="T12" fmla="*/ 1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1 h 2"/>
                <a:gd name="T20" fmla="*/ 1 w 2"/>
                <a:gd name="T21" fmla="*/ 0 h 2"/>
                <a:gd name="T22" fmla="*/ 2 w 2"/>
                <a:gd name="T23" fmla="*/ 0 h 2"/>
                <a:gd name="T24" fmla="*/ 2 w 2"/>
                <a:gd name="T25" fmla="*/ 0 h 2"/>
                <a:gd name="T26" fmla="*/ 2 w 2"/>
                <a:gd name="T27" fmla="*/ 1 h 2"/>
                <a:gd name="T28" fmla="*/ 2 w 2"/>
                <a:gd name="T29" fmla="*/ 1 h 2"/>
                <a:gd name="T30" fmla="*/ 2 w 2"/>
                <a:gd name="T31" fmla="*/ 1 h 2"/>
                <a:gd name="T32" fmla="*/ 1 w 2"/>
                <a:gd name="T33" fmla="*/ 2 h 2"/>
                <a:gd name="T34" fmla="*/ 1 w 2"/>
                <a:gd name="T35" fmla="*/ 2 h 2"/>
                <a:gd name="T36" fmla="*/ 1 w 2"/>
                <a:gd name="T37" fmla="*/ 1 h 2"/>
                <a:gd name="T38" fmla="*/ 1 w 2"/>
                <a:gd name="T39" fmla="*/ 1 h 2"/>
                <a:gd name="T40" fmla="*/ 2 w 2"/>
                <a:gd name="T41" fmla="*/ 1 h 2"/>
                <a:gd name="T42" fmla="*/ 2 w 2"/>
                <a:gd name="T43" fmla="*/ 1 h 2"/>
                <a:gd name="T44" fmla="*/ 2 w 2"/>
                <a:gd name="T45" fmla="*/ 0 h 2"/>
                <a:gd name="T46" fmla="*/ 2 w 2"/>
                <a:gd name="T47" fmla="*/ 0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43"/>
            <p:cNvSpPr/>
            <p:nvPr/>
          </p:nvSpPr>
          <p:spPr bwMode="auto">
            <a:xfrm>
              <a:off x="6105220" y="4037168"/>
              <a:ext cx="52388" cy="5238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1 h 2"/>
                <a:gd name="T14" fmla="*/ 1 w 2"/>
                <a:gd name="T15" fmla="*/ 0 h 2"/>
                <a:gd name="T16" fmla="*/ 1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1 h 2"/>
                <a:gd name="T24" fmla="*/ 2 w 2"/>
                <a:gd name="T25" fmla="*/ 1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0 h 2"/>
                <a:gd name="T32" fmla="*/ 1 w 2"/>
                <a:gd name="T33" fmla="*/ 0 h 2"/>
                <a:gd name="T34" fmla="*/ 1 w 2"/>
                <a:gd name="T35" fmla="*/ 0 h 2"/>
                <a:gd name="T36" fmla="*/ 0 w 2"/>
                <a:gd name="T37" fmla="*/ 1 h 2"/>
                <a:gd name="T38" fmla="*/ 0 w 2"/>
                <a:gd name="T39" fmla="*/ 1 h 2"/>
                <a:gd name="T40" fmla="*/ 0 w 2"/>
                <a:gd name="T41" fmla="*/ 2 h 2"/>
                <a:gd name="T42" fmla="*/ 1 w 2"/>
                <a:gd name="T43" fmla="*/ 2 h 2"/>
                <a:gd name="T44" fmla="*/ 1 w 2"/>
                <a:gd name="T45" fmla="*/ 2 h 2"/>
                <a:gd name="T46" fmla="*/ 2 w 2"/>
                <a:gd name="T4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144"/>
            <p:cNvSpPr/>
            <p:nvPr/>
          </p:nvSpPr>
          <p:spPr bwMode="auto">
            <a:xfrm>
              <a:off x="6157608" y="3986368"/>
              <a:ext cx="50800" cy="103188"/>
            </a:xfrm>
            <a:custGeom>
              <a:avLst/>
              <a:gdLst>
                <a:gd name="T0" fmla="*/ 1 w 2"/>
                <a:gd name="T1" fmla="*/ 2 h 4"/>
                <a:gd name="T2" fmla="*/ 1 w 2"/>
                <a:gd name="T3" fmla="*/ 0 h 4"/>
                <a:gd name="T4" fmla="*/ 2 w 2"/>
                <a:gd name="T5" fmla="*/ 0 h 4"/>
                <a:gd name="T6" fmla="*/ 2 w 2"/>
                <a:gd name="T7" fmla="*/ 1 h 4"/>
                <a:gd name="T8" fmla="*/ 1 w 2"/>
                <a:gd name="T9" fmla="*/ 2 h 4"/>
                <a:gd name="T10" fmla="*/ 2 w 2"/>
                <a:gd name="T11" fmla="*/ 2 h 4"/>
                <a:gd name="T12" fmla="*/ 2 w 2"/>
                <a:gd name="T13" fmla="*/ 2 h 4"/>
                <a:gd name="T14" fmla="*/ 1 w 2"/>
                <a:gd name="T15" fmla="*/ 2 h 4"/>
                <a:gd name="T16" fmla="*/ 1 w 2"/>
                <a:gd name="T17" fmla="*/ 4 h 4"/>
                <a:gd name="T18" fmla="*/ 1 w 2"/>
                <a:gd name="T19" fmla="*/ 4 h 4"/>
                <a:gd name="T20" fmla="*/ 1 w 2"/>
                <a:gd name="T21" fmla="*/ 4 h 4"/>
                <a:gd name="T22" fmla="*/ 1 w 2"/>
                <a:gd name="T23" fmla="*/ 3 h 4"/>
                <a:gd name="T24" fmla="*/ 2 w 2"/>
                <a:gd name="T25" fmla="*/ 3 h 4"/>
                <a:gd name="T26" fmla="*/ 1 w 2"/>
                <a:gd name="T27" fmla="*/ 4 h 4"/>
                <a:gd name="T28" fmla="*/ 1 w 2"/>
                <a:gd name="T29" fmla="*/ 4 h 4"/>
                <a:gd name="T30" fmla="*/ 0 w 2"/>
                <a:gd name="T31" fmla="*/ 4 h 4"/>
                <a:gd name="T32" fmla="*/ 0 w 2"/>
                <a:gd name="T33" fmla="*/ 4 h 4"/>
                <a:gd name="T34" fmla="*/ 1 w 2"/>
                <a:gd name="T35" fmla="*/ 2 h 4"/>
                <a:gd name="T36" fmla="*/ 0 w 2"/>
                <a:gd name="T37" fmla="*/ 2 h 4"/>
                <a:gd name="T38" fmla="*/ 0 w 2"/>
                <a:gd name="T39" fmla="*/ 2 h 4"/>
                <a:gd name="T40" fmla="*/ 1 w 2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45"/>
            <p:cNvSpPr>
              <a:spLocks noEditPoints="1"/>
            </p:cNvSpPr>
            <p:nvPr/>
          </p:nvSpPr>
          <p:spPr bwMode="auto">
            <a:xfrm>
              <a:off x="6208408" y="4011768"/>
              <a:ext cx="25400" cy="7778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2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2 h 3"/>
                <a:gd name="T16" fmla="*/ 0 w 1"/>
                <a:gd name="T17" fmla="*/ 2 h 3"/>
                <a:gd name="T18" fmla="*/ 1 w 1"/>
                <a:gd name="T19" fmla="*/ 1 h 3"/>
                <a:gd name="T20" fmla="*/ 1 w 1"/>
                <a:gd name="T21" fmla="*/ 1 h 3"/>
                <a:gd name="T22" fmla="*/ 1 w 1"/>
                <a:gd name="T23" fmla="*/ 2 h 3"/>
                <a:gd name="T24" fmla="*/ 1 w 1"/>
                <a:gd name="T25" fmla="*/ 2 h 3"/>
                <a:gd name="T26" fmla="*/ 1 w 1"/>
                <a:gd name="T27" fmla="*/ 3 h 3"/>
                <a:gd name="T28" fmla="*/ 1 w 1"/>
                <a:gd name="T29" fmla="*/ 3 h 3"/>
                <a:gd name="T30" fmla="*/ 1 w 1"/>
                <a:gd name="T31" fmla="*/ 2 h 3"/>
                <a:gd name="T32" fmla="*/ 1 w 1"/>
                <a:gd name="T33" fmla="*/ 2 h 3"/>
                <a:gd name="T34" fmla="*/ 1 w 1"/>
                <a:gd name="T35" fmla="*/ 3 h 3"/>
                <a:gd name="T36" fmla="*/ 0 w 1"/>
                <a:gd name="T37" fmla="*/ 3 h 3"/>
                <a:gd name="T38" fmla="*/ 1 w 1"/>
                <a:gd name="T39" fmla="*/ 0 h 3"/>
                <a:gd name="T40" fmla="*/ 1 w 1"/>
                <a:gd name="T41" fmla="*/ 0 h 3"/>
                <a:gd name="T42" fmla="*/ 1 w 1"/>
                <a:gd name="T43" fmla="*/ 0 h 3"/>
                <a:gd name="T44" fmla="*/ 1 w 1"/>
                <a:gd name="T45" fmla="*/ 0 h 3"/>
                <a:gd name="T46" fmla="*/ 1 w 1"/>
                <a:gd name="T47" fmla="*/ 0 h 3"/>
                <a:gd name="T48" fmla="*/ 1 w 1"/>
                <a:gd name="T49" fmla="*/ 0 h 3"/>
                <a:gd name="T50" fmla="*/ 1 w 1"/>
                <a:gd name="T51" fmla="*/ 0 h 3"/>
                <a:gd name="T52" fmla="*/ 1 w 1"/>
                <a:gd name="T53" fmla="*/ 0 h 3"/>
                <a:gd name="T54" fmla="*/ 1 w 1"/>
                <a:gd name="T5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146"/>
            <p:cNvSpPr>
              <a:spLocks noEditPoints="1"/>
            </p:cNvSpPr>
            <p:nvPr/>
          </p:nvSpPr>
          <p:spPr bwMode="auto">
            <a:xfrm>
              <a:off x="6260795" y="4037168"/>
              <a:ext cx="50800" cy="523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0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2 w 2"/>
                <a:gd name="T13" fmla="*/ 1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  <a:gd name="T20" fmla="*/ 0 w 2"/>
                <a:gd name="T21" fmla="*/ 1 h 2"/>
                <a:gd name="T22" fmla="*/ 1 w 2"/>
                <a:gd name="T23" fmla="*/ 2 h 2"/>
                <a:gd name="T24" fmla="*/ 1 w 2"/>
                <a:gd name="T25" fmla="*/ 2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0 h 2"/>
                <a:gd name="T32" fmla="*/ 1 w 2"/>
                <a:gd name="T33" fmla="*/ 0 h 2"/>
                <a:gd name="T34" fmla="*/ 0 w 2"/>
                <a:gd name="T35" fmla="*/ 0 h 2"/>
                <a:gd name="T36" fmla="*/ 0 w 2"/>
                <a:gd name="T37" fmla="*/ 1 h 2"/>
                <a:gd name="T38" fmla="*/ 1 w 2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147"/>
            <p:cNvSpPr/>
            <p:nvPr/>
          </p:nvSpPr>
          <p:spPr bwMode="auto">
            <a:xfrm>
              <a:off x="6311595" y="4037168"/>
              <a:ext cx="77788" cy="52388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0 h 2"/>
                <a:gd name="T4" fmla="*/ 3 w 3"/>
                <a:gd name="T5" fmla="*/ 0 h 2"/>
                <a:gd name="T6" fmla="*/ 3 w 3"/>
                <a:gd name="T7" fmla="*/ 0 h 2"/>
                <a:gd name="T8" fmla="*/ 3 w 3"/>
                <a:gd name="T9" fmla="*/ 1 h 2"/>
                <a:gd name="T10" fmla="*/ 3 w 3"/>
                <a:gd name="T11" fmla="*/ 1 h 2"/>
                <a:gd name="T12" fmla="*/ 3 w 3"/>
                <a:gd name="T13" fmla="*/ 1 h 2"/>
                <a:gd name="T14" fmla="*/ 3 w 3"/>
                <a:gd name="T15" fmla="*/ 1 h 2"/>
                <a:gd name="T16" fmla="*/ 3 w 3"/>
                <a:gd name="T17" fmla="*/ 1 h 2"/>
                <a:gd name="T18" fmla="*/ 3 w 3"/>
                <a:gd name="T19" fmla="*/ 1 h 2"/>
                <a:gd name="T20" fmla="*/ 3 w 3"/>
                <a:gd name="T21" fmla="*/ 2 h 2"/>
                <a:gd name="T22" fmla="*/ 3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2 w 3"/>
                <a:gd name="T29" fmla="*/ 1 h 2"/>
                <a:gd name="T30" fmla="*/ 2 w 3"/>
                <a:gd name="T31" fmla="*/ 0 h 2"/>
                <a:gd name="T32" fmla="*/ 2 w 3"/>
                <a:gd name="T33" fmla="*/ 0 h 2"/>
                <a:gd name="T34" fmla="*/ 2 w 3"/>
                <a:gd name="T35" fmla="*/ 0 h 2"/>
                <a:gd name="T36" fmla="*/ 2 w 3"/>
                <a:gd name="T37" fmla="*/ 1 h 2"/>
                <a:gd name="T38" fmla="*/ 1 w 3"/>
                <a:gd name="T39" fmla="*/ 2 h 2"/>
                <a:gd name="T40" fmla="*/ 1 w 3"/>
                <a:gd name="T41" fmla="*/ 2 h 2"/>
                <a:gd name="T42" fmla="*/ 1 w 3"/>
                <a:gd name="T43" fmla="*/ 2 h 2"/>
                <a:gd name="T44" fmla="*/ 1 w 3"/>
                <a:gd name="T45" fmla="*/ 2 h 2"/>
                <a:gd name="T46" fmla="*/ 1 w 3"/>
                <a:gd name="T47" fmla="*/ 0 h 2"/>
                <a:gd name="T48" fmla="*/ 1 w 3"/>
                <a:gd name="T49" fmla="*/ 0 h 2"/>
                <a:gd name="T50" fmla="*/ 1 w 3"/>
                <a:gd name="T51" fmla="*/ 1 h 2"/>
                <a:gd name="T52" fmla="*/ 1 w 3"/>
                <a:gd name="T53" fmla="*/ 1 h 2"/>
                <a:gd name="T54" fmla="*/ 0 w 3"/>
                <a:gd name="T55" fmla="*/ 1 h 2"/>
                <a:gd name="T56" fmla="*/ 0 w 3"/>
                <a:gd name="T57" fmla="*/ 1 h 2"/>
                <a:gd name="T58" fmla="*/ 0 w 3"/>
                <a:gd name="T59" fmla="*/ 1 h 2"/>
                <a:gd name="T60" fmla="*/ 1 w 3"/>
                <a:gd name="T61" fmla="*/ 0 h 2"/>
                <a:gd name="T62" fmla="*/ 1 w 3"/>
                <a:gd name="T63" fmla="*/ 0 h 2"/>
                <a:gd name="T64" fmla="*/ 1 w 3"/>
                <a:gd name="T65" fmla="*/ 0 h 2"/>
                <a:gd name="T66" fmla="*/ 1 w 3"/>
                <a:gd name="T67" fmla="*/ 0 h 2"/>
                <a:gd name="T68" fmla="*/ 1 w 3"/>
                <a:gd name="T69" fmla="*/ 0 h 2"/>
                <a:gd name="T70" fmla="*/ 1 w 3"/>
                <a:gd name="T71" fmla="*/ 1 h 2"/>
                <a:gd name="T72" fmla="*/ 1 w 3"/>
                <a:gd name="T73" fmla="*/ 1 h 2"/>
                <a:gd name="T74" fmla="*/ 1 w 3"/>
                <a:gd name="T7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148"/>
            <p:cNvSpPr/>
            <p:nvPr/>
          </p:nvSpPr>
          <p:spPr bwMode="auto">
            <a:xfrm>
              <a:off x="5124145" y="2478243"/>
              <a:ext cx="438150" cy="155575"/>
            </a:xfrm>
            <a:custGeom>
              <a:avLst/>
              <a:gdLst>
                <a:gd name="T0" fmla="*/ 2 w 17"/>
                <a:gd name="T1" fmla="*/ 6 h 6"/>
                <a:gd name="T2" fmla="*/ 0 w 17"/>
                <a:gd name="T3" fmla="*/ 5 h 6"/>
                <a:gd name="T4" fmla="*/ 0 w 17"/>
                <a:gd name="T5" fmla="*/ 4 h 6"/>
                <a:gd name="T6" fmla="*/ 1 w 17"/>
                <a:gd name="T7" fmla="*/ 3 h 6"/>
                <a:gd name="T8" fmla="*/ 1 w 17"/>
                <a:gd name="T9" fmla="*/ 3 h 6"/>
                <a:gd name="T10" fmla="*/ 2 w 17"/>
                <a:gd name="T11" fmla="*/ 4 h 6"/>
                <a:gd name="T12" fmla="*/ 2 w 17"/>
                <a:gd name="T13" fmla="*/ 5 h 6"/>
                <a:gd name="T14" fmla="*/ 2 w 17"/>
                <a:gd name="T15" fmla="*/ 5 h 6"/>
                <a:gd name="T16" fmla="*/ 2 w 17"/>
                <a:gd name="T17" fmla="*/ 4 h 6"/>
                <a:gd name="T18" fmla="*/ 1 w 17"/>
                <a:gd name="T19" fmla="*/ 3 h 6"/>
                <a:gd name="T20" fmla="*/ 1 w 17"/>
                <a:gd name="T21" fmla="*/ 3 h 6"/>
                <a:gd name="T22" fmla="*/ 0 w 17"/>
                <a:gd name="T23" fmla="*/ 4 h 6"/>
                <a:gd name="T24" fmla="*/ 1 w 17"/>
                <a:gd name="T25" fmla="*/ 5 h 6"/>
                <a:gd name="T26" fmla="*/ 2 w 17"/>
                <a:gd name="T27" fmla="*/ 5 h 6"/>
                <a:gd name="T28" fmla="*/ 5 w 17"/>
                <a:gd name="T29" fmla="*/ 3 h 6"/>
                <a:gd name="T30" fmla="*/ 7 w 17"/>
                <a:gd name="T31" fmla="*/ 2 h 6"/>
                <a:gd name="T32" fmla="*/ 14 w 17"/>
                <a:gd name="T33" fmla="*/ 1 h 6"/>
                <a:gd name="T34" fmla="*/ 17 w 17"/>
                <a:gd name="T35" fmla="*/ 3 h 6"/>
                <a:gd name="T36" fmla="*/ 17 w 17"/>
                <a:gd name="T37" fmla="*/ 3 h 6"/>
                <a:gd name="T38" fmla="*/ 14 w 17"/>
                <a:gd name="T39" fmla="*/ 1 h 6"/>
                <a:gd name="T40" fmla="*/ 7 w 17"/>
                <a:gd name="T41" fmla="*/ 2 h 6"/>
                <a:gd name="T42" fmla="*/ 5 w 17"/>
                <a:gd name="T43" fmla="*/ 3 h 6"/>
                <a:gd name="T44" fmla="*/ 2 w 17"/>
                <a:gd name="T45" fmla="*/ 6 h 6"/>
                <a:gd name="T46" fmla="*/ 2 w 17"/>
                <a:gd name="T4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9" y="0"/>
                    <a:pt x="11" y="0"/>
                    <a:pt x="14" y="1"/>
                  </a:cubicBezTo>
                  <a:cubicBezTo>
                    <a:pt x="15" y="1"/>
                    <a:pt x="17" y="2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5" y="1"/>
                    <a:pt x="14" y="1"/>
                  </a:cubicBezTo>
                  <a:cubicBezTo>
                    <a:pt x="11" y="0"/>
                    <a:pt x="9" y="1"/>
                    <a:pt x="7" y="2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4" y="4"/>
                    <a:pt x="4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149"/>
            <p:cNvSpPr/>
            <p:nvPr/>
          </p:nvSpPr>
          <p:spPr bwMode="auto">
            <a:xfrm>
              <a:off x="5278133" y="2503643"/>
              <a:ext cx="77788" cy="104775"/>
            </a:xfrm>
            <a:custGeom>
              <a:avLst/>
              <a:gdLst>
                <a:gd name="T0" fmla="*/ 2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1 w 3"/>
                <a:gd name="T7" fmla="*/ 0 h 4"/>
                <a:gd name="T8" fmla="*/ 1 w 3"/>
                <a:gd name="T9" fmla="*/ 1 h 4"/>
                <a:gd name="T10" fmla="*/ 0 w 3"/>
                <a:gd name="T11" fmla="*/ 3 h 4"/>
                <a:gd name="T12" fmla="*/ 1 w 3"/>
                <a:gd name="T13" fmla="*/ 3 h 4"/>
                <a:gd name="T14" fmla="*/ 3 w 3"/>
                <a:gd name="T15" fmla="*/ 3 h 4"/>
                <a:gd name="T16" fmla="*/ 3 w 3"/>
                <a:gd name="T17" fmla="*/ 2 h 4"/>
                <a:gd name="T18" fmla="*/ 2 w 3"/>
                <a:gd name="T19" fmla="*/ 2 h 4"/>
                <a:gd name="T20" fmla="*/ 2 w 3"/>
                <a:gd name="T21" fmla="*/ 2 h 4"/>
                <a:gd name="T22" fmla="*/ 2 w 3"/>
                <a:gd name="T23" fmla="*/ 2 h 4"/>
                <a:gd name="T24" fmla="*/ 2 w 3"/>
                <a:gd name="T25" fmla="*/ 2 h 4"/>
                <a:gd name="T26" fmla="*/ 2 w 3"/>
                <a:gd name="T27" fmla="*/ 2 h 4"/>
                <a:gd name="T28" fmla="*/ 2 w 3"/>
                <a:gd name="T29" fmla="*/ 2 h 4"/>
                <a:gd name="T30" fmla="*/ 3 w 3"/>
                <a:gd name="T31" fmla="*/ 2 h 4"/>
                <a:gd name="T32" fmla="*/ 3 w 3"/>
                <a:gd name="T33" fmla="*/ 3 h 4"/>
                <a:gd name="T34" fmla="*/ 2 w 3"/>
                <a:gd name="T3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Oval 150"/>
            <p:cNvSpPr>
              <a:spLocks noChangeArrowheads="1"/>
            </p:cNvSpPr>
            <p:nvPr/>
          </p:nvSpPr>
          <p:spPr bwMode="auto">
            <a:xfrm>
              <a:off x="5330520" y="25560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Oval 151"/>
            <p:cNvSpPr>
              <a:spLocks noChangeArrowheads="1"/>
            </p:cNvSpPr>
            <p:nvPr/>
          </p:nvSpPr>
          <p:spPr bwMode="auto">
            <a:xfrm>
              <a:off x="5149545" y="2581431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152"/>
            <p:cNvSpPr/>
            <p:nvPr/>
          </p:nvSpPr>
          <p:spPr bwMode="auto">
            <a:xfrm>
              <a:off x="4993970" y="2530631"/>
              <a:ext cx="155575" cy="13017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4 h 5"/>
                <a:gd name="T4" fmla="*/ 1 w 6"/>
                <a:gd name="T5" fmla="*/ 1 h 5"/>
                <a:gd name="T6" fmla="*/ 6 w 6"/>
                <a:gd name="T7" fmla="*/ 1 h 5"/>
                <a:gd name="T8" fmla="*/ 6 w 6"/>
                <a:gd name="T9" fmla="*/ 1 h 5"/>
                <a:gd name="T10" fmla="*/ 1 w 6"/>
                <a:gd name="T11" fmla="*/ 1 h 5"/>
                <a:gd name="T12" fmla="*/ 0 w 6"/>
                <a:gd name="T13" fmla="*/ 3 h 5"/>
                <a:gd name="T14" fmla="*/ 2 w 6"/>
                <a:gd name="T15" fmla="*/ 4 h 5"/>
                <a:gd name="T16" fmla="*/ 3 w 6"/>
                <a:gd name="T17" fmla="*/ 3 h 5"/>
                <a:gd name="T18" fmla="*/ 3 w 6"/>
                <a:gd name="T19" fmla="*/ 3 h 5"/>
                <a:gd name="T20" fmla="*/ 2 w 6"/>
                <a:gd name="T21" fmla="*/ 3 h 5"/>
                <a:gd name="T22" fmla="*/ 2 w 6"/>
                <a:gd name="T23" fmla="*/ 3 h 5"/>
                <a:gd name="T24" fmla="*/ 2 w 6"/>
                <a:gd name="T25" fmla="*/ 3 h 5"/>
                <a:gd name="T26" fmla="*/ 2 w 6"/>
                <a:gd name="T27" fmla="*/ 3 h 5"/>
                <a:gd name="T28" fmla="*/ 2 w 6"/>
                <a:gd name="T29" fmla="*/ 3 h 5"/>
                <a:gd name="T30" fmla="*/ 2 w 6"/>
                <a:gd name="T31" fmla="*/ 2 h 5"/>
                <a:gd name="T32" fmla="*/ 3 w 6"/>
                <a:gd name="T33" fmla="*/ 2 h 5"/>
                <a:gd name="T34" fmla="*/ 3 w 6"/>
                <a:gd name="T35" fmla="*/ 3 h 5"/>
                <a:gd name="T36" fmla="*/ 2 w 6"/>
                <a:gd name="T37" fmla="*/ 5 h 5"/>
                <a:gd name="T38" fmla="*/ 2 w 6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2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2" y="5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Oval 153"/>
            <p:cNvSpPr>
              <a:spLocks noChangeArrowheads="1"/>
            </p:cNvSpPr>
            <p:nvPr/>
          </p:nvSpPr>
          <p:spPr bwMode="auto">
            <a:xfrm>
              <a:off x="5046358" y="260841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54"/>
            <p:cNvSpPr/>
            <p:nvPr/>
          </p:nvSpPr>
          <p:spPr bwMode="auto">
            <a:xfrm>
              <a:off x="6311595" y="2478243"/>
              <a:ext cx="439738" cy="155575"/>
            </a:xfrm>
            <a:custGeom>
              <a:avLst/>
              <a:gdLst>
                <a:gd name="T0" fmla="*/ 15 w 17"/>
                <a:gd name="T1" fmla="*/ 6 h 6"/>
                <a:gd name="T2" fmla="*/ 15 w 17"/>
                <a:gd name="T3" fmla="*/ 6 h 6"/>
                <a:gd name="T4" fmla="*/ 12 w 17"/>
                <a:gd name="T5" fmla="*/ 3 h 6"/>
                <a:gd name="T6" fmla="*/ 10 w 17"/>
                <a:gd name="T7" fmla="*/ 2 h 6"/>
                <a:gd name="T8" fmla="*/ 3 w 17"/>
                <a:gd name="T9" fmla="*/ 1 h 6"/>
                <a:gd name="T10" fmla="*/ 0 w 17"/>
                <a:gd name="T11" fmla="*/ 3 h 6"/>
                <a:gd name="T12" fmla="*/ 0 w 17"/>
                <a:gd name="T13" fmla="*/ 3 h 6"/>
                <a:gd name="T14" fmla="*/ 3 w 17"/>
                <a:gd name="T15" fmla="*/ 1 h 6"/>
                <a:gd name="T16" fmla="*/ 10 w 17"/>
                <a:gd name="T17" fmla="*/ 2 h 6"/>
                <a:gd name="T18" fmla="*/ 12 w 17"/>
                <a:gd name="T19" fmla="*/ 3 h 6"/>
                <a:gd name="T20" fmla="*/ 15 w 17"/>
                <a:gd name="T21" fmla="*/ 5 h 6"/>
                <a:gd name="T22" fmla="*/ 16 w 17"/>
                <a:gd name="T23" fmla="*/ 5 h 6"/>
                <a:gd name="T24" fmla="*/ 17 w 17"/>
                <a:gd name="T25" fmla="*/ 4 h 6"/>
                <a:gd name="T26" fmla="*/ 16 w 17"/>
                <a:gd name="T27" fmla="*/ 3 h 6"/>
                <a:gd name="T28" fmla="*/ 16 w 17"/>
                <a:gd name="T29" fmla="*/ 3 h 6"/>
                <a:gd name="T30" fmla="*/ 15 w 17"/>
                <a:gd name="T31" fmla="*/ 4 h 6"/>
                <a:gd name="T32" fmla="*/ 15 w 17"/>
                <a:gd name="T33" fmla="*/ 5 h 6"/>
                <a:gd name="T34" fmla="*/ 15 w 17"/>
                <a:gd name="T35" fmla="*/ 5 h 6"/>
                <a:gd name="T36" fmla="*/ 15 w 17"/>
                <a:gd name="T37" fmla="*/ 4 h 6"/>
                <a:gd name="T38" fmla="*/ 16 w 17"/>
                <a:gd name="T39" fmla="*/ 3 h 6"/>
                <a:gd name="T40" fmla="*/ 16 w 17"/>
                <a:gd name="T41" fmla="*/ 3 h 6"/>
                <a:gd name="T42" fmla="*/ 17 w 17"/>
                <a:gd name="T43" fmla="*/ 4 h 6"/>
                <a:gd name="T44" fmla="*/ 17 w 17"/>
                <a:gd name="T45" fmla="*/ 5 h 6"/>
                <a:gd name="T46" fmla="*/ 15 w 17"/>
                <a:gd name="T4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1"/>
                    <a:pt x="3" y="1"/>
                  </a:cubicBezTo>
                  <a:cubicBezTo>
                    <a:pt x="6" y="0"/>
                    <a:pt x="8" y="0"/>
                    <a:pt x="10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3" y="4"/>
                    <a:pt x="14" y="5"/>
                    <a:pt x="15" y="5"/>
                  </a:cubicBezTo>
                  <a:cubicBezTo>
                    <a:pt x="15" y="6"/>
                    <a:pt x="16" y="6"/>
                    <a:pt x="16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7" y="4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6"/>
                    <a:pt x="16" y="6"/>
                    <a:pt x="15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55"/>
            <p:cNvSpPr/>
            <p:nvPr/>
          </p:nvSpPr>
          <p:spPr bwMode="auto">
            <a:xfrm>
              <a:off x="6517970" y="2503643"/>
              <a:ext cx="77788" cy="10477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3 h 4"/>
                <a:gd name="T4" fmla="*/ 0 w 3"/>
                <a:gd name="T5" fmla="*/ 2 h 4"/>
                <a:gd name="T6" fmla="*/ 1 w 3"/>
                <a:gd name="T7" fmla="*/ 2 h 4"/>
                <a:gd name="T8" fmla="*/ 1 w 3"/>
                <a:gd name="T9" fmla="*/ 2 h 4"/>
                <a:gd name="T10" fmla="*/ 1 w 3"/>
                <a:gd name="T11" fmla="*/ 2 h 4"/>
                <a:gd name="T12" fmla="*/ 1 w 3"/>
                <a:gd name="T13" fmla="*/ 2 h 4"/>
                <a:gd name="T14" fmla="*/ 1 w 3"/>
                <a:gd name="T15" fmla="*/ 2 h 4"/>
                <a:gd name="T16" fmla="*/ 0 w 3"/>
                <a:gd name="T17" fmla="*/ 2 h 4"/>
                <a:gd name="T18" fmla="*/ 0 w 3"/>
                <a:gd name="T19" fmla="*/ 3 h 4"/>
                <a:gd name="T20" fmla="*/ 2 w 3"/>
                <a:gd name="T21" fmla="*/ 3 h 4"/>
                <a:gd name="T22" fmla="*/ 3 w 3"/>
                <a:gd name="T23" fmla="*/ 3 h 4"/>
                <a:gd name="T24" fmla="*/ 2 w 3"/>
                <a:gd name="T25" fmla="*/ 1 h 4"/>
                <a:gd name="T26" fmla="*/ 2 w 3"/>
                <a:gd name="T27" fmla="*/ 0 h 4"/>
                <a:gd name="T28" fmla="*/ 3 w 3"/>
                <a:gd name="T29" fmla="*/ 3 h 4"/>
                <a:gd name="T30" fmla="*/ 2 w 3"/>
                <a:gd name="T31" fmla="*/ 4 h 4"/>
                <a:gd name="T32" fmla="*/ 1 w 3"/>
                <a:gd name="T3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Oval 156"/>
            <p:cNvSpPr>
              <a:spLocks noChangeArrowheads="1"/>
            </p:cNvSpPr>
            <p:nvPr/>
          </p:nvSpPr>
          <p:spPr bwMode="auto">
            <a:xfrm>
              <a:off x="6517970" y="2556031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Oval 157"/>
            <p:cNvSpPr>
              <a:spLocks noChangeArrowheads="1"/>
            </p:cNvSpPr>
            <p:nvPr/>
          </p:nvSpPr>
          <p:spPr bwMode="auto">
            <a:xfrm>
              <a:off x="6698945" y="2581431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58"/>
            <p:cNvSpPr/>
            <p:nvPr/>
          </p:nvSpPr>
          <p:spPr bwMode="auto">
            <a:xfrm>
              <a:off x="6724345" y="2530631"/>
              <a:ext cx="155575" cy="130175"/>
            </a:xfrm>
            <a:custGeom>
              <a:avLst/>
              <a:gdLst>
                <a:gd name="T0" fmla="*/ 4 w 6"/>
                <a:gd name="T1" fmla="*/ 5 h 5"/>
                <a:gd name="T2" fmla="*/ 4 w 6"/>
                <a:gd name="T3" fmla="*/ 5 h 5"/>
                <a:gd name="T4" fmla="*/ 3 w 6"/>
                <a:gd name="T5" fmla="*/ 3 h 5"/>
                <a:gd name="T6" fmla="*/ 3 w 6"/>
                <a:gd name="T7" fmla="*/ 2 h 5"/>
                <a:gd name="T8" fmla="*/ 4 w 6"/>
                <a:gd name="T9" fmla="*/ 2 h 5"/>
                <a:gd name="T10" fmla="*/ 4 w 6"/>
                <a:gd name="T11" fmla="*/ 3 h 5"/>
                <a:gd name="T12" fmla="*/ 4 w 6"/>
                <a:gd name="T13" fmla="*/ 3 h 5"/>
                <a:gd name="T14" fmla="*/ 4 w 6"/>
                <a:gd name="T15" fmla="*/ 3 h 5"/>
                <a:gd name="T16" fmla="*/ 4 w 6"/>
                <a:gd name="T17" fmla="*/ 3 h 5"/>
                <a:gd name="T18" fmla="*/ 4 w 6"/>
                <a:gd name="T19" fmla="*/ 3 h 5"/>
                <a:gd name="T20" fmla="*/ 3 w 6"/>
                <a:gd name="T21" fmla="*/ 3 h 5"/>
                <a:gd name="T22" fmla="*/ 3 w 6"/>
                <a:gd name="T23" fmla="*/ 3 h 5"/>
                <a:gd name="T24" fmla="*/ 4 w 6"/>
                <a:gd name="T25" fmla="*/ 4 h 5"/>
                <a:gd name="T26" fmla="*/ 6 w 6"/>
                <a:gd name="T27" fmla="*/ 3 h 5"/>
                <a:gd name="T28" fmla="*/ 5 w 6"/>
                <a:gd name="T29" fmla="*/ 1 h 5"/>
                <a:gd name="T30" fmla="*/ 0 w 6"/>
                <a:gd name="T31" fmla="*/ 1 h 5"/>
                <a:gd name="T32" fmla="*/ 0 w 6"/>
                <a:gd name="T33" fmla="*/ 1 h 5"/>
                <a:gd name="T34" fmla="*/ 5 w 6"/>
                <a:gd name="T35" fmla="*/ 1 h 5"/>
                <a:gd name="T36" fmla="*/ 6 w 6"/>
                <a:gd name="T37" fmla="*/ 4 h 5"/>
                <a:gd name="T38" fmla="*/ 4 w 6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2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5"/>
                    <a:pt x="5" y="4"/>
                    <a:pt x="6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4" y="0"/>
                    <a:pt x="5" y="1"/>
                  </a:cubicBezTo>
                  <a:cubicBezTo>
                    <a:pt x="6" y="2"/>
                    <a:pt x="6" y="2"/>
                    <a:pt x="6" y="4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Oval 159"/>
            <p:cNvSpPr>
              <a:spLocks noChangeArrowheads="1"/>
            </p:cNvSpPr>
            <p:nvPr/>
          </p:nvSpPr>
          <p:spPr bwMode="auto">
            <a:xfrm>
              <a:off x="6802133" y="2608418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60"/>
            <p:cNvSpPr/>
            <p:nvPr/>
          </p:nvSpPr>
          <p:spPr bwMode="auto">
            <a:xfrm>
              <a:off x="4193870" y="2581431"/>
              <a:ext cx="1239838" cy="495300"/>
            </a:xfrm>
            <a:custGeom>
              <a:avLst/>
              <a:gdLst>
                <a:gd name="T0" fmla="*/ 48 w 48"/>
                <a:gd name="T1" fmla="*/ 0 h 19"/>
                <a:gd name="T2" fmla="*/ 9 w 48"/>
                <a:gd name="T3" fmla="*/ 13 h 19"/>
                <a:gd name="T4" fmla="*/ 4 w 48"/>
                <a:gd name="T5" fmla="*/ 17 h 19"/>
                <a:gd name="T6" fmla="*/ 3 w 48"/>
                <a:gd name="T7" fmla="*/ 17 h 19"/>
                <a:gd name="T8" fmla="*/ 1 w 48"/>
                <a:gd name="T9" fmla="*/ 18 h 19"/>
                <a:gd name="T10" fmla="*/ 1 w 48"/>
                <a:gd name="T11" fmla="*/ 18 h 19"/>
                <a:gd name="T12" fmla="*/ 1 w 48"/>
                <a:gd name="T13" fmla="*/ 17 h 19"/>
                <a:gd name="T14" fmla="*/ 1 w 48"/>
                <a:gd name="T15" fmla="*/ 17 h 19"/>
                <a:gd name="T16" fmla="*/ 0 w 48"/>
                <a:gd name="T17" fmla="*/ 18 h 19"/>
                <a:gd name="T18" fmla="*/ 1 w 48"/>
                <a:gd name="T19" fmla="*/ 19 h 19"/>
                <a:gd name="T20" fmla="*/ 1 w 48"/>
                <a:gd name="T21" fmla="*/ 19 h 19"/>
                <a:gd name="T22" fmla="*/ 4 w 48"/>
                <a:gd name="T23" fmla="*/ 17 h 19"/>
                <a:gd name="T24" fmla="*/ 4 w 48"/>
                <a:gd name="T25" fmla="*/ 17 h 19"/>
                <a:gd name="T26" fmla="*/ 9 w 48"/>
                <a:gd name="T27" fmla="*/ 13 h 19"/>
                <a:gd name="T28" fmla="*/ 48 w 48"/>
                <a:gd name="T29" fmla="*/ 1 h 19"/>
                <a:gd name="T30" fmla="*/ 48 w 48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9">
                  <a:moveTo>
                    <a:pt x="48" y="0"/>
                  </a:moveTo>
                  <a:cubicBezTo>
                    <a:pt x="32" y="2"/>
                    <a:pt x="19" y="6"/>
                    <a:pt x="9" y="13"/>
                  </a:cubicBezTo>
                  <a:cubicBezTo>
                    <a:pt x="7" y="14"/>
                    <a:pt x="5" y="15"/>
                    <a:pt x="4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5"/>
                    <a:pt x="7" y="14"/>
                    <a:pt x="9" y="13"/>
                  </a:cubicBezTo>
                  <a:cubicBezTo>
                    <a:pt x="19" y="7"/>
                    <a:pt x="32" y="2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61"/>
            <p:cNvSpPr/>
            <p:nvPr/>
          </p:nvSpPr>
          <p:spPr bwMode="auto">
            <a:xfrm>
              <a:off x="6440183" y="2581431"/>
              <a:ext cx="1241425" cy="495300"/>
            </a:xfrm>
            <a:custGeom>
              <a:avLst/>
              <a:gdLst>
                <a:gd name="T0" fmla="*/ 47 w 48"/>
                <a:gd name="T1" fmla="*/ 17 h 19"/>
                <a:gd name="T2" fmla="*/ 47 w 48"/>
                <a:gd name="T3" fmla="*/ 17 h 19"/>
                <a:gd name="T4" fmla="*/ 47 w 48"/>
                <a:gd name="T5" fmla="*/ 18 h 19"/>
                <a:gd name="T6" fmla="*/ 47 w 48"/>
                <a:gd name="T7" fmla="*/ 18 h 19"/>
                <a:gd name="T8" fmla="*/ 45 w 48"/>
                <a:gd name="T9" fmla="*/ 17 h 19"/>
                <a:gd name="T10" fmla="*/ 44 w 48"/>
                <a:gd name="T11" fmla="*/ 17 h 19"/>
                <a:gd name="T12" fmla="*/ 39 w 48"/>
                <a:gd name="T13" fmla="*/ 13 h 19"/>
                <a:gd name="T14" fmla="*/ 0 w 48"/>
                <a:gd name="T15" fmla="*/ 0 h 19"/>
                <a:gd name="T16" fmla="*/ 0 w 48"/>
                <a:gd name="T17" fmla="*/ 1 h 19"/>
                <a:gd name="T18" fmla="*/ 39 w 48"/>
                <a:gd name="T19" fmla="*/ 13 h 19"/>
                <a:gd name="T20" fmla="*/ 44 w 48"/>
                <a:gd name="T21" fmla="*/ 17 h 19"/>
                <a:gd name="T22" fmla="*/ 44 w 48"/>
                <a:gd name="T23" fmla="*/ 17 h 19"/>
                <a:gd name="T24" fmla="*/ 47 w 48"/>
                <a:gd name="T25" fmla="*/ 19 h 19"/>
                <a:gd name="T26" fmla="*/ 47 w 48"/>
                <a:gd name="T27" fmla="*/ 19 h 19"/>
                <a:gd name="T28" fmla="*/ 48 w 48"/>
                <a:gd name="T29" fmla="*/ 18 h 19"/>
                <a:gd name="T30" fmla="*/ 47 w 48"/>
                <a:gd name="T3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9"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8"/>
                    <a:pt x="45" y="18"/>
                    <a:pt x="45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5"/>
                    <a:pt x="41" y="14"/>
                    <a:pt x="39" y="13"/>
                  </a:cubicBezTo>
                  <a:cubicBezTo>
                    <a:pt x="29" y="6"/>
                    <a:pt x="16" y="2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6" y="2"/>
                    <a:pt x="29" y="7"/>
                    <a:pt x="39" y="13"/>
                  </a:cubicBezTo>
                  <a:cubicBezTo>
                    <a:pt x="41" y="14"/>
                    <a:pt x="42" y="15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8"/>
                    <a:pt x="46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8" y="18"/>
                    <a:pt x="48" y="18"/>
                  </a:cubicBezTo>
                  <a:cubicBezTo>
                    <a:pt x="48" y="18"/>
                    <a:pt x="48" y="17"/>
                    <a:pt x="47" y="17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62"/>
            <p:cNvSpPr/>
            <p:nvPr/>
          </p:nvSpPr>
          <p:spPr bwMode="auto">
            <a:xfrm>
              <a:off x="5743270" y="2036918"/>
              <a:ext cx="258763" cy="233363"/>
            </a:xfrm>
            <a:custGeom>
              <a:avLst/>
              <a:gdLst>
                <a:gd name="T0" fmla="*/ 3 w 10"/>
                <a:gd name="T1" fmla="*/ 9 h 9"/>
                <a:gd name="T2" fmla="*/ 2 w 10"/>
                <a:gd name="T3" fmla="*/ 9 h 9"/>
                <a:gd name="T4" fmla="*/ 0 w 10"/>
                <a:gd name="T5" fmla="*/ 7 h 9"/>
                <a:gd name="T6" fmla="*/ 0 w 10"/>
                <a:gd name="T7" fmla="*/ 6 h 9"/>
                <a:gd name="T8" fmla="*/ 2 w 10"/>
                <a:gd name="T9" fmla="*/ 8 h 9"/>
                <a:gd name="T10" fmla="*/ 7 w 10"/>
                <a:gd name="T11" fmla="*/ 8 h 9"/>
                <a:gd name="T12" fmla="*/ 9 w 10"/>
                <a:gd name="T13" fmla="*/ 1 h 9"/>
                <a:gd name="T14" fmla="*/ 7 w 10"/>
                <a:gd name="T15" fmla="*/ 0 h 9"/>
                <a:gd name="T16" fmla="*/ 7 w 10"/>
                <a:gd name="T17" fmla="*/ 0 h 9"/>
                <a:gd name="T18" fmla="*/ 9 w 10"/>
                <a:gd name="T19" fmla="*/ 1 h 9"/>
                <a:gd name="T20" fmla="*/ 7 w 10"/>
                <a:gd name="T21" fmla="*/ 8 h 9"/>
                <a:gd name="T22" fmla="*/ 3 w 10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3" y="9"/>
                    <a:pt x="5" y="8"/>
                    <a:pt x="7" y="8"/>
                  </a:cubicBezTo>
                  <a:cubicBezTo>
                    <a:pt x="8" y="6"/>
                    <a:pt x="10" y="3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9" y="7"/>
                    <a:pt x="7" y="8"/>
                  </a:cubicBezTo>
                  <a:cubicBezTo>
                    <a:pt x="6" y="8"/>
                    <a:pt x="4" y="9"/>
                    <a:pt x="3" y="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63"/>
            <p:cNvSpPr/>
            <p:nvPr/>
          </p:nvSpPr>
          <p:spPr bwMode="auto">
            <a:xfrm>
              <a:off x="5821058" y="2244881"/>
              <a:ext cx="103188" cy="77788"/>
            </a:xfrm>
            <a:custGeom>
              <a:avLst/>
              <a:gdLst>
                <a:gd name="T0" fmla="*/ 4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2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2" y="3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64"/>
            <p:cNvSpPr/>
            <p:nvPr/>
          </p:nvSpPr>
          <p:spPr bwMode="auto">
            <a:xfrm>
              <a:off x="5589283" y="2503643"/>
              <a:ext cx="360363" cy="207963"/>
            </a:xfrm>
            <a:custGeom>
              <a:avLst/>
              <a:gdLst>
                <a:gd name="T0" fmla="*/ 5 w 14"/>
                <a:gd name="T1" fmla="*/ 8 h 8"/>
                <a:gd name="T2" fmla="*/ 1 w 14"/>
                <a:gd name="T3" fmla="*/ 6 h 8"/>
                <a:gd name="T4" fmla="*/ 1 w 14"/>
                <a:gd name="T5" fmla="*/ 2 h 8"/>
                <a:gd name="T6" fmla="*/ 3 w 14"/>
                <a:gd name="T7" fmla="*/ 0 h 8"/>
                <a:gd name="T8" fmla="*/ 5 w 14"/>
                <a:gd name="T9" fmla="*/ 1 h 8"/>
                <a:gd name="T10" fmla="*/ 5 w 14"/>
                <a:gd name="T11" fmla="*/ 2 h 8"/>
                <a:gd name="T12" fmla="*/ 4 w 14"/>
                <a:gd name="T13" fmla="*/ 3 h 8"/>
                <a:gd name="T14" fmla="*/ 4 w 14"/>
                <a:gd name="T15" fmla="*/ 3 h 8"/>
                <a:gd name="T16" fmla="*/ 4 w 14"/>
                <a:gd name="T17" fmla="*/ 2 h 8"/>
                <a:gd name="T18" fmla="*/ 4 w 14"/>
                <a:gd name="T19" fmla="*/ 3 h 8"/>
                <a:gd name="T20" fmla="*/ 5 w 14"/>
                <a:gd name="T21" fmla="*/ 2 h 8"/>
                <a:gd name="T22" fmla="*/ 5 w 14"/>
                <a:gd name="T23" fmla="*/ 1 h 8"/>
                <a:gd name="T24" fmla="*/ 3 w 14"/>
                <a:gd name="T25" fmla="*/ 1 h 8"/>
                <a:gd name="T26" fmla="*/ 2 w 14"/>
                <a:gd name="T27" fmla="*/ 2 h 8"/>
                <a:gd name="T28" fmla="*/ 2 w 14"/>
                <a:gd name="T29" fmla="*/ 6 h 8"/>
                <a:gd name="T30" fmla="*/ 7 w 14"/>
                <a:gd name="T31" fmla="*/ 7 h 8"/>
                <a:gd name="T32" fmla="*/ 13 w 14"/>
                <a:gd name="T33" fmla="*/ 3 h 8"/>
                <a:gd name="T34" fmla="*/ 13 w 14"/>
                <a:gd name="T35" fmla="*/ 2 h 8"/>
                <a:gd name="T36" fmla="*/ 14 w 14"/>
                <a:gd name="T37" fmla="*/ 3 h 8"/>
                <a:gd name="T38" fmla="*/ 14 w 14"/>
                <a:gd name="T39" fmla="*/ 3 h 8"/>
                <a:gd name="T40" fmla="*/ 13 w 14"/>
                <a:gd name="T41" fmla="*/ 3 h 8"/>
                <a:gd name="T42" fmla="*/ 13 w 14"/>
                <a:gd name="T43" fmla="*/ 3 h 8"/>
                <a:gd name="T44" fmla="*/ 8 w 14"/>
                <a:gd name="T45" fmla="*/ 8 h 8"/>
                <a:gd name="T46" fmla="*/ 5 w 14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3" y="8"/>
                    <a:pt x="2" y="8"/>
                    <a:pt x="1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3"/>
                    <a:pt x="1" y="5"/>
                    <a:pt x="2" y="6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10" y="7"/>
                    <a:pt x="12" y="5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5"/>
                    <a:pt x="10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65"/>
            <p:cNvSpPr/>
            <p:nvPr/>
          </p:nvSpPr>
          <p:spPr bwMode="auto">
            <a:xfrm>
              <a:off x="5459108" y="2581431"/>
              <a:ext cx="180975" cy="104775"/>
            </a:xfrm>
            <a:custGeom>
              <a:avLst/>
              <a:gdLst>
                <a:gd name="T0" fmla="*/ 7 w 7"/>
                <a:gd name="T1" fmla="*/ 4 h 4"/>
                <a:gd name="T2" fmla="*/ 6 w 7"/>
                <a:gd name="T3" fmla="*/ 3 h 4"/>
                <a:gd name="T4" fmla="*/ 4 w 7"/>
                <a:gd name="T5" fmla="*/ 1 h 4"/>
                <a:gd name="T6" fmla="*/ 1 w 7"/>
                <a:gd name="T7" fmla="*/ 1 h 4"/>
                <a:gd name="T8" fmla="*/ 1 w 7"/>
                <a:gd name="T9" fmla="*/ 2 h 4"/>
                <a:gd name="T10" fmla="*/ 1 w 7"/>
                <a:gd name="T11" fmla="*/ 2 h 4"/>
                <a:gd name="T12" fmla="*/ 1 w 7"/>
                <a:gd name="T13" fmla="*/ 2 h 4"/>
                <a:gd name="T14" fmla="*/ 0 w 7"/>
                <a:gd name="T15" fmla="*/ 2 h 4"/>
                <a:gd name="T16" fmla="*/ 1 w 7"/>
                <a:gd name="T17" fmla="*/ 1 h 4"/>
                <a:gd name="T18" fmla="*/ 4 w 7"/>
                <a:gd name="T19" fmla="*/ 1 h 4"/>
                <a:gd name="T20" fmla="*/ 6 w 7"/>
                <a:gd name="T21" fmla="*/ 3 h 4"/>
                <a:gd name="T22" fmla="*/ 7 w 7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6" y="3"/>
                    <a:pt x="7" y="3"/>
                    <a:pt x="7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166"/>
            <p:cNvSpPr/>
            <p:nvPr/>
          </p:nvSpPr>
          <p:spPr bwMode="auto">
            <a:xfrm>
              <a:off x="5536895" y="2373468"/>
              <a:ext cx="206375" cy="312738"/>
            </a:xfrm>
            <a:custGeom>
              <a:avLst/>
              <a:gdLst>
                <a:gd name="T0" fmla="*/ 3 w 8"/>
                <a:gd name="T1" fmla="*/ 12 h 12"/>
                <a:gd name="T2" fmla="*/ 1 w 8"/>
                <a:gd name="T3" fmla="*/ 3 h 12"/>
                <a:gd name="T4" fmla="*/ 4 w 8"/>
                <a:gd name="T5" fmla="*/ 0 h 12"/>
                <a:gd name="T6" fmla="*/ 6 w 8"/>
                <a:gd name="T7" fmla="*/ 0 h 12"/>
                <a:gd name="T8" fmla="*/ 7 w 8"/>
                <a:gd name="T9" fmla="*/ 2 h 12"/>
                <a:gd name="T10" fmla="*/ 6 w 8"/>
                <a:gd name="T11" fmla="*/ 4 h 12"/>
                <a:gd name="T12" fmla="*/ 5 w 8"/>
                <a:gd name="T13" fmla="*/ 3 h 12"/>
                <a:gd name="T14" fmla="*/ 5 w 8"/>
                <a:gd name="T15" fmla="*/ 3 h 12"/>
                <a:gd name="T16" fmla="*/ 6 w 8"/>
                <a:gd name="T17" fmla="*/ 3 h 12"/>
                <a:gd name="T18" fmla="*/ 7 w 8"/>
                <a:gd name="T19" fmla="*/ 2 h 12"/>
                <a:gd name="T20" fmla="*/ 6 w 8"/>
                <a:gd name="T21" fmla="*/ 1 h 12"/>
                <a:gd name="T22" fmla="*/ 5 w 8"/>
                <a:gd name="T23" fmla="*/ 0 h 12"/>
                <a:gd name="T24" fmla="*/ 2 w 8"/>
                <a:gd name="T25" fmla="*/ 3 h 12"/>
                <a:gd name="T26" fmla="*/ 4 w 8"/>
                <a:gd name="T27" fmla="*/ 12 h 12"/>
                <a:gd name="T28" fmla="*/ 3 w 8"/>
                <a:gd name="T2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3" y="12"/>
                  </a:moveTo>
                  <a:cubicBezTo>
                    <a:pt x="1" y="9"/>
                    <a:pt x="0" y="6"/>
                    <a:pt x="1" y="3"/>
                  </a:cubicBezTo>
                  <a:cubicBezTo>
                    <a:pt x="2" y="2"/>
                    <a:pt x="3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6" y="3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6"/>
                    <a:pt x="1" y="9"/>
                    <a:pt x="4" y="12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167"/>
            <p:cNvSpPr/>
            <p:nvPr/>
          </p:nvSpPr>
          <p:spPr bwMode="auto">
            <a:xfrm>
              <a:off x="5589283" y="2270281"/>
              <a:ext cx="128588" cy="130175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3 h 5"/>
                <a:gd name="T4" fmla="*/ 1 w 5"/>
                <a:gd name="T5" fmla="*/ 1 h 5"/>
                <a:gd name="T6" fmla="*/ 2 w 5"/>
                <a:gd name="T7" fmla="*/ 0 h 5"/>
                <a:gd name="T8" fmla="*/ 4 w 5"/>
                <a:gd name="T9" fmla="*/ 1 h 5"/>
                <a:gd name="T10" fmla="*/ 4 w 5"/>
                <a:gd name="T11" fmla="*/ 2 h 5"/>
                <a:gd name="T12" fmla="*/ 4 w 5"/>
                <a:gd name="T13" fmla="*/ 2 h 5"/>
                <a:gd name="T14" fmla="*/ 4 w 5"/>
                <a:gd name="T15" fmla="*/ 1 h 5"/>
                <a:gd name="T16" fmla="*/ 2 w 5"/>
                <a:gd name="T17" fmla="*/ 1 h 5"/>
                <a:gd name="T18" fmla="*/ 1 w 5"/>
                <a:gd name="T19" fmla="*/ 2 h 5"/>
                <a:gd name="T20" fmla="*/ 1 w 5"/>
                <a:gd name="T21" fmla="*/ 3 h 5"/>
                <a:gd name="T22" fmla="*/ 2 w 5"/>
                <a:gd name="T23" fmla="*/ 4 h 5"/>
                <a:gd name="T24" fmla="*/ 2 w 5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4"/>
                    <a:pt x="2" y="4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168"/>
            <p:cNvSpPr/>
            <p:nvPr/>
          </p:nvSpPr>
          <p:spPr bwMode="auto">
            <a:xfrm>
              <a:off x="5484508" y="2400456"/>
              <a:ext cx="77788" cy="103188"/>
            </a:xfrm>
            <a:custGeom>
              <a:avLst/>
              <a:gdLst>
                <a:gd name="T0" fmla="*/ 2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0 w 3"/>
                <a:gd name="T7" fmla="*/ 1 h 4"/>
                <a:gd name="T8" fmla="*/ 1 w 3"/>
                <a:gd name="T9" fmla="*/ 0 h 4"/>
                <a:gd name="T10" fmla="*/ 2 w 3"/>
                <a:gd name="T11" fmla="*/ 0 h 4"/>
                <a:gd name="T12" fmla="*/ 2 w 3"/>
                <a:gd name="T13" fmla="*/ 1 h 4"/>
                <a:gd name="T14" fmla="*/ 2 w 3"/>
                <a:gd name="T15" fmla="*/ 1 h 4"/>
                <a:gd name="T16" fmla="*/ 2 w 3"/>
                <a:gd name="T17" fmla="*/ 0 h 4"/>
                <a:gd name="T18" fmla="*/ 1 w 3"/>
                <a:gd name="T19" fmla="*/ 0 h 4"/>
                <a:gd name="T20" fmla="*/ 1 w 3"/>
                <a:gd name="T21" fmla="*/ 1 h 4"/>
                <a:gd name="T22" fmla="*/ 0 w 3"/>
                <a:gd name="T23" fmla="*/ 3 h 4"/>
                <a:gd name="T24" fmla="*/ 2 w 3"/>
                <a:gd name="T25" fmla="*/ 4 h 4"/>
                <a:gd name="T26" fmla="*/ 3 w 3"/>
                <a:gd name="T27" fmla="*/ 3 h 4"/>
                <a:gd name="T28" fmla="*/ 3 w 3"/>
                <a:gd name="T29" fmla="*/ 4 h 4"/>
                <a:gd name="T30" fmla="*/ 2 w 3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169"/>
            <p:cNvSpPr/>
            <p:nvPr/>
          </p:nvSpPr>
          <p:spPr bwMode="auto">
            <a:xfrm>
              <a:off x="5330520" y="2738593"/>
              <a:ext cx="465138" cy="155575"/>
            </a:xfrm>
            <a:custGeom>
              <a:avLst/>
              <a:gdLst>
                <a:gd name="T0" fmla="*/ 2 w 18"/>
                <a:gd name="T1" fmla="*/ 6 h 6"/>
                <a:gd name="T2" fmla="*/ 1 w 18"/>
                <a:gd name="T3" fmla="*/ 6 h 6"/>
                <a:gd name="T4" fmla="*/ 1 w 18"/>
                <a:gd name="T5" fmla="*/ 3 h 6"/>
                <a:gd name="T6" fmla="*/ 5 w 18"/>
                <a:gd name="T7" fmla="*/ 3 h 6"/>
                <a:gd name="T8" fmla="*/ 5 w 18"/>
                <a:gd name="T9" fmla="*/ 3 h 6"/>
                <a:gd name="T10" fmla="*/ 17 w 18"/>
                <a:gd name="T11" fmla="*/ 0 h 6"/>
                <a:gd name="T12" fmla="*/ 18 w 18"/>
                <a:gd name="T13" fmla="*/ 1 h 6"/>
                <a:gd name="T14" fmla="*/ 5 w 18"/>
                <a:gd name="T15" fmla="*/ 3 h 6"/>
                <a:gd name="T16" fmla="*/ 5 w 18"/>
                <a:gd name="T17" fmla="*/ 3 h 6"/>
                <a:gd name="T18" fmla="*/ 1 w 18"/>
                <a:gd name="T19" fmla="*/ 3 h 6"/>
                <a:gd name="T20" fmla="*/ 1 w 18"/>
                <a:gd name="T21" fmla="*/ 5 h 6"/>
                <a:gd name="T22" fmla="*/ 3 w 18"/>
                <a:gd name="T23" fmla="*/ 6 h 6"/>
                <a:gd name="T24" fmla="*/ 3 w 18"/>
                <a:gd name="T25" fmla="*/ 6 h 6"/>
                <a:gd name="T26" fmla="*/ 2 w 1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5"/>
                    <a:pt x="14" y="3"/>
                    <a:pt x="17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3"/>
                    <a:pt x="9" y="6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2" y="2"/>
                    <a:pt x="1" y="3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170"/>
            <p:cNvSpPr/>
            <p:nvPr/>
          </p:nvSpPr>
          <p:spPr bwMode="auto">
            <a:xfrm>
              <a:off x="5459108" y="2711606"/>
              <a:ext cx="103188" cy="130175"/>
            </a:xfrm>
            <a:custGeom>
              <a:avLst/>
              <a:gdLst>
                <a:gd name="T0" fmla="*/ 2 w 4"/>
                <a:gd name="T1" fmla="*/ 5 h 5"/>
                <a:gd name="T2" fmla="*/ 1 w 4"/>
                <a:gd name="T3" fmla="*/ 2 h 5"/>
                <a:gd name="T4" fmla="*/ 3 w 4"/>
                <a:gd name="T5" fmla="*/ 0 h 5"/>
                <a:gd name="T6" fmla="*/ 4 w 4"/>
                <a:gd name="T7" fmla="*/ 1 h 5"/>
                <a:gd name="T8" fmla="*/ 3 w 4"/>
                <a:gd name="T9" fmla="*/ 1 h 5"/>
                <a:gd name="T10" fmla="*/ 3 w 4"/>
                <a:gd name="T11" fmla="*/ 1 h 5"/>
                <a:gd name="T12" fmla="*/ 3 w 4"/>
                <a:gd name="T13" fmla="*/ 1 h 5"/>
                <a:gd name="T14" fmla="*/ 3 w 4"/>
                <a:gd name="T15" fmla="*/ 0 h 5"/>
                <a:gd name="T16" fmla="*/ 1 w 4"/>
                <a:gd name="T17" fmla="*/ 2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171"/>
            <p:cNvSpPr/>
            <p:nvPr/>
          </p:nvSpPr>
          <p:spPr bwMode="auto">
            <a:xfrm>
              <a:off x="5589283" y="2738593"/>
              <a:ext cx="103188" cy="77788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1 w 4"/>
                <a:gd name="T7" fmla="*/ 0 h 3"/>
                <a:gd name="T8" fmla="*/ 1 w 4"/>
                <a:gd name="T9" fmla="*/ 1 h 3"/>
                <a:gd name="T10" fmla="*/ 0 w 4"/>
                <a:gd name="T11" fmla="*/ 1 h 3"/>
                <a:gd name="T12" fmla="*/ 1 w 4"/>
                <a:gd name="T13" fmla="*/ 2 h 3"/>
                <a:gd name="T14" fmla="*/ 4 w 4"/>
                <a:gd name="T15" fmla="*/ 2 h 3"/>
                <a:gd name="T16" fmla="*/ 4 w 4"/>
                <a:gd name="T17" fmla="*/ 3 h 3"/>
                <a:gd name="T18" fmla="*/ 2 w 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172"/>
            <p:cNvSpPr/>
            <p:nvPr/>
          </p:nvSpPr>
          <p:spPr bwMode="auto">
            <a:xfrm>
              <a:off x="5536895" y="2841781"/>
              <a:ext cx="77788" cy="13017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3 h 5"/>
                <a:gd name="T6" fmla="*/ 2 w 3"/>
                <a:gd name="T7" fmla="*/ 0 h 5"/>
                <a:gd name="T8" fmla="*/ 3 w 3"/>
                <a:gd name="T9" fmla="*/ 0 h 5"/>
                <a:gd name="T10" fmla="*/ 0 w 3"/>
                <a:gd name="T11" fmla="*/ 3 h 5"/>
                <a:gd name="T12" fmla="*/ 1 w 3"/>
                <a:gd name="T13" fmla="*/ 5 h 5"/>
                <a:gd name="T14" fmla="*/ 2 w 3"/>
                <a:gd name="T15" fmla="*/ 5 h 5"/>
                <a:gd name="T16" fmla="*/ 2 w 3"/>
                <a:gd name="T17" fmla="*/ 4 h 5"/>
                <a:gd name="T18" fmla="*/ 2 w 3"/>
                <a:gd name="T19" fmla="*/ 4 h 5"/>
                <a:gd name="T20" fmla="*/ 2 w 3"/>
                <a:gd name="T21" fmla="*/ 3 h 5"/>
                <a:gd name="T22" fmla="*/ 3 w 3"/>
                <a:gd name="T23" fmla="*/ 4 h 5"/>
                <a:gd name="T24" fmla="*/ 2 w 3"/>
                <a:gd name="T25" fmla="*/ 5 h 5"/>
                <a:gd name="T26" fmla="*/ 1 w 3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173"/>
            <p:cNvSpPr/>
            <p:nvPr/>
          </p:nvSpPr>
          <p:spPr bwMode="auto">
            <a:xfrm>
              <a:off x="5562295" y="2503643"/>
              <a:ext cx="336550" cy="157163"/>
            </a:xfrm>
            <a:custGeom>
              <a:avLst/>
              <a:gdLst>
                <a:gd name="T0" fmla="*/ 9 w 13"/>
                <a:gd name="T1" fmla="*/ 5 h 6"/>
                <a:gd name="T2" fmla="*/ 3 w 13"/>
                <a:gd name="T3" fmla="*/ 4 h 6"/>
                <a:gd name="T4" fmla="*/ 0 w 13"/>
                <a:gd name="T5" fmla="*/ 0 h 6"/>
                <a:gd name="T6" fmla="*/ 0 w 13"/>
                <a:gd name="T7" fmla="*/ 0 h 6"/>
                <a:gd name="T8" fmla="*/ 3 w 13"/>
                <a:gd name="T9" fmla="*/ 4 h 6"/>
                <a:gd name="T10" fmla="*/ 11 w 13"/>
                <a:gd name="T11" fmla="*/ 5 h 6"/>
                <a:gd name="T12" fmla="*/ 13 w 13"/>
                <a:gd name="T13" fmla="*/ 4 h 6"/>
                <a:gd name="T14" fmla="*/ 13 w 13"/>
                <a:gd name="T15" fmla="*/ 5 h 6"/>
                <a:gd name="T16" fmla="*/ 11 w 13"/>
                <a:gd name="T17" fmla="*/ 5 h 6"/>
                <a:gd name="T18" fmla="*/ 9 w 13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">
                  <a:moveTo>
                    <a:pt x="9" y="5"/>
                  </a:moveTo>
                  <a:cubicBezTo>
                    <a:pt x="7" y="5"/>
                    <a:pt x="5" y="5"/>
                    <a:pt x="3" y="4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3" y="4"/>
                  </a:cubicBezTo>
                  <a:cubicBezTo>
                    <a:pt x="7" y="6"/>
                    <a:pt x="11" y="5"/>
                    <a:pt x="11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5"/>
                    <a:pt x="11" y="5"/>
                  </a:cubicBezTo>
                  <a:cubicBezTo>
                    <a:pt x="11" y="5"/>
                    <a:pt x="10" y="5"/>
                    <a:pt x="9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174"/>
            <p:cNvSpPr/>
            <p:nvPr/>
          </p:nvSpPr>
          <p:spPr bwMode="auto">
            <a:xfrm>
              <a:off x="5768670" y="2556031"/>
              <a:ext cx="155575" cy="52388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"/>
                    <a:pt x="6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175"/>
            <p:cNvSpPr/>
            <p:nvPr/>
          </p:nvSpPr>
          <p:spPr bwMode="auto">
            <a:xfrm>
              <a:off x="5768670" y="2322668"/>
              <a:ext cx="155575" cy="130175"/>
            </a:xfrm>
            <a:custGeom>
              <a:avLst/>
              <a:gdLst>
                <a:gd name="T0" fmla="*/ 1 w 6"/>
                <a:gd name="T1" fmla="*/ 5 h 5"/>
                <a:gd name="T2" fmla="*/ 0 w 6"/>
                <a:gd name="T3" fmla="*/ 5 h 5"/>
                <a:gd name="T4" fmla="*/ 6 w 6"/>
                <a:gd name="T5" fmla="*/ 0 h 5"/>
                <a:gd name="T6" fmla="*/ 6 w 6"/>
                <a:gd name="T7" fmla="*/ 1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176"/>
            <p:cNvSpPr/>
            <p:nvPr/>
          </p:nvSpPr>
          <p:spPr bwMode="auto">
            <a:xfrm>
              <a:off x="5768670" y="2425856"/>
              <a:ext cx="180975" cy="26988"/>
            </a:xfrm>
            <a:custGeom>
              <a:avLst/>
              <a:gdLst>
                <a:gd name="T0" fmla="*/ 0 w 7"/>
                <a:gd name="T1" fmla="*/ 1 h 1"/>
                <a:gd name="T2" fmla="*/ 0 w 7"/>
                <a:gd name="T3" fmla="*/ 1 h 1"/>
                <a:gd name="T4" fmla="*/ 6 w 7"/>
                <a:gd name="T5" fmla="*/ 0 h 1"/>
                <a:gd name="T6" fmla="*/ 7 w 7"/>
                <a:gd name="T7" fmla="*/ 0 h 1"/>
                <a:gd name="T8" fmla="*/ 7 w 7"/>
                <a:gd name="T9" fmla="*/ 0 h 1"/>
                <a:gd name="T10" fmla="*/ 6 w 7"/>
                <a:gd name="T11" fmla="*/ 0 h 1"/>
                <a:gd name="T12" fmla="*/ 0 w 7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177"/>
            <p:cNvSpPr/>
            <p:nvPr/>
          </p:nvSpPr>
          <p:spPr bwMode="auto">
            <a:xfrm>
              <a:off x="5795658" y="2270281"/>
              <a:ext cx="128588" cy="130175"/>
            </a:xfrm>
            <a:custGeom>
              <a:avLst/>
              <a:gdLst>
                <a:gd name="T0" fmla="*/ 1 w 5"/>
                <a:gd name="T1" fmla="*/ 5 h 5"/>
                <a:gd name="T2" fmla="*/ 0 w 5"/>
                <a:gd name="T3" fmla="*/ 5 h 5"/>
                <a:gd name="T4" fmla="*/ 5 w 5"/>
                <a:gd name="T5" fmla="*/ 0 h 5"/>
                <a:gd name="T6" fmla="*/ 5 w 5"/>
                <a:gd name="T7" fmla="*/ 0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178"/>
            <p:cNvSpPr/>
            <p:nvPr/>
          </p:nvSpPr>
          <p:spPr bwMode="auto">
            <a:xfrm>
              <a:off x="5768670" y="2478243"/>
              <a:ext cx="155575" cy="77788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3 h 3"/>
                <a:gd name="T4" fmla="*/ 6 w 6"/>
                <a:gd name="T5" fmla="*/ 0 h 3"/>
                <a:gd name="T6" fmla="*/ 6 w 6"/>
                <a:gd name="T7" fmla="*/ 1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179"/>
            <p:cNvSpPr/>
            <p:nvPr/>
          </p:nvSpPr>
          <p:spPr bwMode="auto">
            <a:xfrm>
              <a:off x="5743270" y="2686206"/>
              <a:ext cx="180975" cy="155575"/>
            </a:xfrm>
            <a:custGeom>
              <a:avLst/>
              <a:gdLst>
                <a:gd name="T0" fmla="*/ 2 w 7"/>
                <a:gd name="T1" fmla="*/ 6 h 6"/>
                <a:gd name="T2" fmla="*/ 1 w 7"/>
                <a:gd name="T3" fmla="*/ 6 h 6"/>
                <a:gd name="T4" fmla="*/ 1 w 7"/>
                <a:gd name="T5" fmla="*/ 5 h 6"/>
                <a:gd name="T6" fmla="*/ 1 w 7"/>
                <a:gd name="T7" fmla="*/ 2 h 6"/>
                <a:gd name="T8" fmla="*/ 7 w 7"/>
                <a:gd name="T9" fmla="*/ 0 h 6"/>
                <a:gd name="T10" fmla="*/ 7 w 7"/>
                <a:gd name="T11" fmla="*/ 0 h 6"/>
                <a:gd name="T12" fmla="*/ 2 w 7"/>
                <a:gd name="T13" fmla="*/ 2 h 6"/>
                <a:gd name="T14" fmla="*/ 1 w 7"/>
                <a:gd name="T15" fmla="*/ 5 h 6"/>
                <a:gd name="T16" fmla="*/ 1 w 7"/>
                <a:gd name="T17" fmla="*/ 6 h 6"/>
                <a:gd name="T18" fmla="*/ 3 w 7"/>
                <a:gd name="T19" fmla="*/ 6 h 6"/>
                <a:gd name="T20" fmla="*/ 3 w 7"/>
                <a:gd name="T21" fmla="*/ 6 h 6"/>
                <a:gd name="T22" fmla="*/ 3 w 7"/>
                <a:gd name="T23" fmla="*/ 6 h 6"/>
                <a:gd name="T24" fmla="*/ 2 w 7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2"/>
                    <a:pt x="4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2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180"/>
            <p:cNvSpPr/>
            <p:nvPr/>
          </p:nvSpPr>
          <p:spPr bwMode="auto">
            <a:xfrm>
              <a:off x="5873445" y="2036918"/>
              <a:ext cx="257175" cy="233363"/>
            </a:xfrm>
            <a:custGeom>
              <a:avLst/>
              <a:gdLst>
                <a:gd name="T0" fmla="*/ 7 w 10"/>
                <a:gd name="T1" fmla="*/ 9 h 9"/>
                <a:gd name="T2" fmla="*/ 3 w 10"/>
                <a:gd name="T3" fmla="*/ 8 h 9"/>
                <a:gd name="T4" fmla="*/ 1 w 10"/>
                <a:gd name="T5" fmla="*/ 1 h 9"/>
                <a:gd name="T6" fmla="*/ 2 w 10"/>
                <a:gd name="T7" fmla="*/ 0 h 9"/>
                <a:gd name="T8" fmla="*/ 2 w 10"/>
                <a:gd name="T9" fmla="*/ 0 h 9"/>
                <a:gd name="T10" fmla="*/ 1 w 10"/>
                <a:gd name="T11" fmla="*/ 1 h 9"/>
                <a:gd name="T12" fmla="*/ 3 w 10"/>
                <a:gd name="T13" fmla="*/ 8 h 9"/>
                <a:gd name="T14" fmla="*/ 8 w 10"/>
                <a:gd name="T15" fmla="*/ 8 h 9"/>
                <a:gd name="T16" fmla="*/ 10 w 10"/>
                <a:gd name="T17" fmla="*/ 6 h 9"/>
                <a:gd name="T18" fmla="*/ 10 w 10"/>
                <a:gd name="T19" fmla="*/ 7 h 9"/>
                <a:gd name="T20" fmla="*/ 8 w 10"/>
                <a:gd name="T21" fmla="*/ 9 h 9"/>
                <a:gd name="T22" fmla="*/ 7 w 10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9">
                  <a:moveTo>
                    <a:pt x="7" y="9"/>
                  </a:moveTo>
                  <a:cubicBezTo>
                    <a:pt x="6" y="9"/>
                    <a:pt x="4" y="8"/>
                    <a:pt x="3" y="8"/>
                  </a:cubicBezTo>
                  <a:cubicBezTo>
                    <a:pt x="1" y="7"/>
                    <a:pt x="0" y="4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3"/>
                    <a:pt x="2" y="6"/>
                    <a:pt x="3" y="8"/>
                  </a:cubicBezTo>
                  <a:cubicBezTo>
                    <a:pt x="5" y="8"/>
                    <a:pt x="7" y="9"/>
                    <a:pt x="8" y="8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181"/>
            <p:cNvSpPr/>
            <p:nvPr/>
          </p:nvSpPr>
          <p:spPr bwMode="auto">
            <a:xfrm>
              <a:off x="5924245" y="2244881"/>
              <a:ext cx="128588" cy="77788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2 h 3"/>
                <a:gd name="T4" fmla="*/ 1 w 5"/>
                <a:gd name="T5" fmla="*/ 2 h 3"/>
                <a:gd name="T6" fmla="*/ 5 w 5"/>
                <a:gd name="T7" fmla="*/ 0 h 3"/>
                <a:gd name="T8" fmla="*/ 5 w 5"/>
                <a:gd name="T9" fmla="*/ 0 h 3"/>
                <a:gd name="T10" fmla="*/ 1 w 5"/>
                <a:gd name="T11" fmla="*/ 3 h 3"/>
                <a:gd name="T12" fmla="*/ 0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4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3" y="3"/>
                    <a:pt x="1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182"/>
            <p:cNvSpPr/>
            <p:nvPr/>
          </p:nvSpPr>
          <p:spPr bwMode="auto">
            <a:xfrm>
              <a:off x="5949645" y="2503643"/>
              <a:ext cx="336550" cy="207963"/>
            </a:xfrm>
            <a:custGeom>
              <a:avLst/>
              <a:gdLst>
                <a:gd name="T0" fmla="*/ 8 w 13"/>
                <a:gd name="T1" fmla="*/ 8 h 8"/>
                <a:gd name="T2" fmla="*/ 6 w 13"/>
                <a:gd name="T3" fmla="*/ 8 h 8"/>
                <a:gd name="T4" fmla="*/ 0 w 13"/>
                <a:gd name="T5" fmla="*/ 3 h 8"/>
                <a:gd name="T6" fmla="*/ 0 w 13"/>
                <a:gd name="T7" fmla="*/ 3 h 8"/>
                <a:gd name="T8" fmla="*/ 6 w 13"/>
                <a:gd name="T9" fmla="*/ 7 h 8"/>
                <a:gd name="T10" fmla="*/ 11 w 13"/>
                <a:gd name="T11" fmla="*/ 6 h 8"/>
                <a:gd name="T12" fmla="*/ 11 w 13"/>
                <a:gd name="T13" fmla="*/ 2 h 8"/>
                <a:gd name="T14" fmla="*/ 10 w 13"/>
                <a:gd name="T15" fmla="*/ 1 h 8"/>
                <a:gd name="T16" fmla="*/ 8 w 13"/>
                <a:gd name="T17" fmla="*/ 1 h 8"/>
                <a:gd name="T18" fmla="*/ 8 w 13"/>
                <a:gd name="T19" fmla="*/ 2 h 8"/>
                <a:gd name="T20" fmla="*/ 9 w 13"/>
                <a:gd name="T21" fmla="*/ 3 h 8"/>
                <a:gd name="T22" fmla="*/ 9 w 13"/>
                <a:gd name="T23" fmla="*/ 2 h 8"/>
                <a:gd name="T24" fmla="*/ 9 w 13"/>
                <a:gd name="T25" fmla="*/ 3 h 8"/>
                <a:gd name="T26" fmla="*/ 9 w 13"/>
                <a:gd name="T27" fmla="*/ 3 h 8"/>
                <a:gd name="T28" fmla="*/ 8 w 13"/>
                <a:gd name="T29" fmla="*/ 2 h 8"/>
                <a:gd name="T30" fmla="*/ 8 w 13"/>
                <a:gd name="T31" fmla="*/ 1 h 8"/>
                <a:gd name="T32" fmla="*/ 10 w 13"/>
                <a:gd name="T33" fmla="*/ 0 h 8"/>
                <a:gd name="T34" fmla="*/ 12 w 13"/>
                <a:gd name="T35" fmla="*/ 2 h 8"/>
                <a:gd name="T36" fmla="*/ 12 w 13"/>
                <a:gd name="T37" fmla="*/ 6 h 8"/>
                <a:gd name="T38" fmla="*/ 8 w 13"/>
                <a:gd name="T3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8">
                  <a:moveTo>
                    <a:pt x="8" y="8"/>
                  </a:moveTo>
                  <a:cubicBezTo>
                    <a:pt x="7" y="8"/>
                    <a:pt x="6" y="8"/>
                    <a:pt x="6" y="8"/>
                  </a:cubicBezTo>
                  <a:cubicBezTo>
                    <a:pt x="3" y="7"/>
                    <a:pt x="1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7"/>
                    <a:pt x="6" y="7"/>
                  </a:cubicBezTo>
                  <a:cubicBezTo>
                    <a:pt x="7" y="8"/>
                    <a:pt x="10" y="8"/>
                    <a:pt x="11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0"/>
                    <a:pt x="9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3"/>
                    <a:pt x="12" y="5"/>
                    <a:pt x="12" y="6"/>
                  </a:cubicBezTo>
                  <a:cubicBezTo>
                    <a:pt x="11" y="8"/>
                    <a:pt x="10" y="8"/>
                    <a:pt x="8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183"/>
            <p:cNvSpPr/>
            <p:nvPr/>
          </p:nvSpPr>
          <p:spPr bwMode="auto">
            <a:xfrm>
              <a:off x="6233808" y="2581431"/>
              <a:ext cx="180975" cy="104775"/>
            </a:xfrm>
            <a:custGeom>
              <a:avLst/>
              <a:gdLst>
                <a:gd name="T0" fmla="*/ 0 w 7"/>
                <a:gd name="T1" fmla="*/ 4 h 4"/>
                <a:gd name="T2" fmla="*/ 0 w 7"/>
                <a:gd name="T3" fmla="*/ 4 h 4"/>
                <a:gd name="T4" fmla="*/ 1 w 7"/>
                <a:gd name="T5" fmla="*/ 3 h 4"/>
                <a:gd name="T6" fmla="*/ 3 w 7"/>
                <a:gd name="T7" fmla="*/ 1 h 4"/>
                <a:gd name="T8" fmla="*/ 6 w 7"/>
                <a:gd name="T9" fmla="*/ 1 h 4"/>
                <a:gd name="T10" fmla="*/ 7 w 7"/>
                <a:gd name="T11" fmla="*/ 2 h 4"/>
                <a:gd name="T12" fmla="*/ 6 w 7"/>
                <a:gd name="T13" fmla="*/ 2 h 4"/>
                <a:gd name="T14" fmla="*/ 6 w 7"/>
                <a:gd name="T15" fmla="*/ 2 h 4"/>
                <a:gd name="T16" fmla="*/ 6 w 7"/>
                <a:gd name="T17" fmla="*/ 2 h 4"/>
                <a:gd name="T18" fmla="*/ 6 w 7"/>
                <a:gd name="T19" fmla="*/ 1 h 4"/>
                <a:gd name="T20" fmla="*/ 3 w 7"/>
                <a:gd name="T21" fmla="*/ 1 h 4"/>
                <a:gd name="T22" fmla="*/ 1 w 7"/>
                <a:gd name="T23" fmla="*/ 3 h 4"/>
                <a:gd name="T24" fmla="*/ 0 w 7"/>
                <a:gd name="T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184"/>
            <p:cNvSpPr/>
            <p:nvPr/>
          </p:nvSpPr>
          <p:spPr bwMode="auto">
            <a:xfrm>
              <a:off x="6130620" y="2373468"/>
              <a:ext cx="206375" cy="312738"/>
            </a:xfrm>
            <a:custGeom>
              <a:avLst/>
              <a:gdLst>
                <a:gd name="T0" fmla="*/ 5 w 8"/>
                <a:gd name="T1" fmla="*/ 12 h 12"/>
                <a:gd name="T2" fmla="*/ 4 w 8"/>
                <a:gd name="T3" fmla="*/ 12 h 12"/>
                <a:gd name="T4" fmla="*/ 6 w 8"/>
                <a:gd name="T5" fmla="*/ 3 h 12"/>
                <a:gd name="T6" fmla="*/ 3 w 8"/>
                <a:gd name="T7" fmla="*/ 0 h 12"/>
                <a:gd name="T8" fmla="*/ 2 w 8"/>
                <a:gd name="T9" fmla="*/ 1 h 12"/>
                <a:gd name="T10" fmla="*/ 1 w 8"/>
                <a:gd name="T11" fmla="*/ 2 h 12"/>
                <a:gd name="T12" fmla="*/ 2 w 8"/>
                <a:gd name="T13" fmla="*/ 3 h 12"/>
                <a:gd name="T14" fmla="*/ 3 w 8"/>
                <a:gd name="T15" fmla="*/ 3 h 12"/>
                <a:gd name="T16" fmla="*/ 3 w 8"/>
                <a:gd name="T17" fmla="*/ 3 h 12"/>
                <a:gd name="T18" fmla="*/ 2 w 8"/>
                <a:gd name="T19" fmla="*/ 4 h 12"/>
                <a:gd name="T20" fmla="*/ 1 w 8"/>
                <a:gd name="T21" fmla="*/ 2 h 12"/>
                <a:gd name="T22" fmla="*/ 2 w 8"/>
                <a:gd name="T23" fmla="*/ 0 h 12"/>
                <a:gd name="T24" fmla="*/ 4 w 8"/>
                <a:gd name="T25" fmla="*/ 0 h 12"/>
                <a:gd name="T26" fmla="*/ 7 w 8"/>
                <a:gd name="T27" fmla="*/ 3 h 12"/>
                <a:gd name="T28" fmla="*/ 5 w 8"/>
                <a:gd name="T2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5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7" y="9"/>
                    <a:pt x="7" y="6"/>
                    <a:pt x="6" y="3"/>
                  </a:cubicBezTo>
                  <a:cubicBezTo>
                    <a:pt x="6" y="2"/>
                    <a:pt x="5" y="1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2"/>
                    <a:pt x="7" y="3"/>
                  </a:cubicBezTo>
                  <a:cubicBezTo>
                    <a:pt x="8" y="6"/>
                    <a:pt x="7" y="9"/>
                    <a:pt x="5" y="1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185"/>
            <p:cNvSpPr/>
            <p:nvPr/>
          </p:nvSpPr>
          <p:spPr bwMode="auto">
            <a:xfrm>
              <a:off x="6157608" y="2270281"/>
              <a:ext cx="128588" cy="130175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4 h 5"/>
                <a:gd name="T4" fmla="*/ 4 w 5"/>
                <a:gd name="T5" fmla="*/ 3 h 5"/>
                <a:gd name="T6" fmla="*/ 4 w 5"/>
                <a:gd name="T7" fmla="*/ 2 h 5"/>
                <a:gd name="T8" fmla="*/ 3 w 5"/>
                <a:gd name="T9" fmla="*/ 1 h 5"/>
                <a:gd name="T10" fmla="*/ 1 w 5"/>
                <a:gd name="T11" fmla="*/ 1 h 5"/>
                <a:gd name="T12" fmla="*/ 1 w 5"/>
                <a:gd name="T13" fmla="*/ 2 h 5"/>
                <a:gd name="T14" fmla="*/ 1 w 5"/>
                <a:gd name="T15" fmla="*/ 2 h 5"/>
                <a:gd name="T16" fmla="*/ 1 w 5"/>
                <a:gd name="T17" fmla="*/ 1 h 5"/>
                <a:gd name="T18" fmla="*/ 3 w 5"/>
                <a:gd name="T19" fmla="*/ 0 h 5"/>
                <a:gd name="T20" fmla="*/ 4 w 5"/>
                <a:gd name="T21" fmla="*/ 1 h 5"/>
                <a:gd name="T22" fmla="*/ 5 w 5"/>
                <a:gd name="T23" fmla="*/ 3 h 5"/>
                <a:gd name="T24" fmla="*/ 3 w 5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186"/>
            <p:cNvSpPr/>
            <p:nvPr/>
          </p:nvSpPr>
          <p:spPr bwMode="auto">
            <a:xfrm>
              <a:off x="6311595" y="2400456"/>
              <a:ext cx="77788" cy="103188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3 h 4"/>
                <a:gd name="T10" fmla="*/ 2 w 3"/>
                <a:gd name="T11" fmla="*/ 1 h 4"/>
                <a:gd name="T12" fmla="*/ 2 w 3"/>
                <a:gd name="T13" fmla="*/ 0 h 4"/>
                <a:gd name="T14" fmla="*/ 1 w 3"/>
                <a:gd name="T15" fmla="*/ 0 h 4"/>
                <a:gd name="T16" fmla="*/ 1 w 3"/>
                <a:gd name="T17" fmla="*/ 1 h 4"/>
                <a:gd name="T18" fmla="*/ 1 w 3"/>
                <a:gd name="T19" fmla="*/ 1 h 4"/>
                <a:gd name="T20" fmla="*/ 1 w 3"/>
                <a:gd name="T21" fmla="*/ 0 h 4"/>
                <a:gd name="T22" fmla="*/ 2 w 3"/>
                <a:gd name="T23" fmla="*/ 0 h 4"/>
                <a:gd name="T24" fmla="*/ 3 w 3"/>
                <a:gd name="T25" fmla="*/ 1 h 4"/>
                <a:gd name="T26" fmla="*/ 3 w 3"/>
                <a:gd name="T27" fmla="*/ 3 h 4"/>
                <a:gd name="T28" fmla="*/ 2 w 3"/>
                <a:gd name="T29" fmla="*/ 4 h 4"/>
                <a:gd name="T30" fmla="*/ 1 w 3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187"/>
            <p:cNvSpPr/>
            <p:nvPr/>
          </p:nvSpPr>
          <p:spPr bwMode="auto">
            <a:xfrm>
              <a:off x="6079820" y="2738593"/>
              <a:ext cx="465138" cy="155575"/>
            </a:xfrm>
            <a:custGeom>
              <a:avLst/>
              <a:gdLst>
                <a:gd name="T0" fmla="*/ 16 w 18"/>
                <a:gd name="T1" fmla="*/ 6 h 6"/>
                <a:gd name="T2" fmla="*/ 15 w 18"/>
                <a:gd name="T3" fmla="*/ 6 h 6"/>
                <a:gd name="T4" fmla="*/ 15 w 18"/>
                <a:gd name="T5" fmla="*/ 6 h 6"/>
                <a:gd name="T6" fmla="*/ 17 w 18"/>
                <a:gd name="T7" fmla="*/ 5 h 6"/>
                <a:gd name="T8" fmla="*/ 17 w 18"/>
                <a:gd name="T9" fmla="*/ 3 h 6"/>
                <a:gd name="T10" fmla="*/ 13 w 18"/>
                <a:gd name="T11" fmla="*/ 3 h 6"/>
                <a:gd name="T12" fmla="*/ 13 w 18"/>
                <a:gd name="T13" fmla="*/ 3 h 6"/>
                <a:gd name="T14" fmla="*/ 0 w 18"/>
                <a:gd name="T15" fmla="*/ 0 h 6"/>
                <a:gd name="T16" fmla="*/ 1 w 18"/>
                <a:gd name="T17" fmla="*/ 0 h 6"/>
                <a:gd name="T18" fmla="*/ 13 w 18"/>
                <a:gd name="T19" fmla="*/ 3 h 6"/>
                <a:gd name="T20" fmla="*/ 13 w 18"/>
                <a:gd name="T21" fmla="*/ 3 h 6"/>
                <a:gd name="T22" fmla="*/ 17 w 18"/>
                <a:gd name="T23" fmla="*/ 3 h 6"/>
                <a:gd name="T24" fmla="*/ 17 w 18"/>
                <a:gd name="T25" fmla="*/ 6 h 6"/>
                <a:gd name="T26" fmla="*/ 16 w 1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6">
                  <a:moveTo>
                    <a:pt x="16" y="6"/>
                  </a:moveTo>
                  <a:cubicBezTo>
                    <a:pt x="16" y="6"/>
                    <a:pt x="16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7" y="5"/>
                    <a:pt x="17" y="4"/>
                    <a:pt x="17" y="3"/>
                  </a:cubicBezTo>
                  <a:cubicBezTo>
                    <a:pt x="16" y="2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3"/>
                    <a:pt x="9" y="5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6" y="2"/>
                    <a:pt x="17" y="3"/>
                  </a:cubicBezTo>
                  <a:cubicBezTo>
                    <a:pt x="18" y="4"/>
                    <a:pt x="18" y="5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188"/>
            <p:cNvSpPr/>
            <p:nvPr/>
          </p:nvSpPr>
          <p:spPr bwMode="auto">
            <a:xfrm>
              <a:off x="6311595" y="2711606"/>
              <a:ext cx="103188" cy="130175"/>
            </a:xfrm>
            <a:custGeom>
              <a:avLst/>
              <a:gdLst>
                <a:gd name="T0" fmla="*/ 2 w 4"/>
                <a:gd name="T1" fmla="*/ 5 h 5"/>
                <a:gd name="T2" fmla="*/ 2 w 4"/>
                <a:gd name="T3" fmla="*/ 5 h 5"/>
                <a:gd name="T4" fmla="*/ 3 w 4"/>
                <a:gd name="T5" fmla="*/ 2 h 5"/>
                <a:gd name="T6" fmla="*/ 1 w 4"/>
                <a:gd name="T7" fmla="*/ 0 h 5"/>
                <a:gd name="T8" fmla="*/ 1 w 4"/>
                <a:gd name="T9" fmla="*/ 1 h 5"/>
                <a:gd name="T10" fmla="*/ 1 w 4"/>
                <a:gd name="T11" fmla="*/ 1 h 5"/>
                <a:gd name="T12" fmla="*/ 1 w 4"/>
                <a:gd name="T13" fmla="*/ 1 h 5"/>
                <a:gd name="T14" fmla="*/ 0 w 4"/>
                <a:gd name="T15" fmla="*/ 1 h 5"/>
                <a:gd name="T16" fmla="*/ 1 w 4"/>
                <a:gd name="T17" fmla="*/ 0 h 5"/>
                <a:gd name="T18" fmla="*/ 3 w 4"/>
                <a:gd name="T19" fmla="*/ 2 h 5"/>
                <a:gd name="T20" fmla="*/ 2 w 4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4" y="3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189"/>
            <p:cNvSpPr/>
            <p:nvPr/>
          </p:nvSpPr>
          <p:spPr bwMode="auto">
            <a:xfrm>
              <a:off x="6183008" y="2738593"/>
              <a:ext cx="103188" cy="77788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3 w 4"/>
                <a:gd name="T7" fmla="*/ 2 h 3"/>
                <a:gd name="T8" fmla="*/ 4 w 4"/>
                <a:gd name="T9" fmla="*/ 1 h 3"/>
                <a:gd name="T10" fmla="*/ 3 w 4"/>
                <a:gd name="T11" fmla="*/ 1 h 3"/>
                <a:gd name="T12" fmla="*/ 3 w 4"/>
                <a:gd name="T13" fmla="*/ 0 h 3"/>
                <a:gd name="T14" fmla="*/ 4 w 4"/>
                <a:gd name="T15" fmla="*/ 1 h 3"/>
                <a:gd name="T16" fmla="*/ 4 w 4"/>
                <a:gd name="T17" fmla="*/ 3 h 3"/>
                <a:gd name="T18" fmla="*/ 2 w 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190"/>
            <p:cNvSpPr/>
            <p:nvPr/>
          </p:nvSpPr>
          <p:spPr bwMode="auto">
            <a:xfrm>
              <a:off x="6260795" y="2841781"/>
              <a:ext cx="76200" cy="130175"/>
            </a:xfrm>
            <a:custGeom>
              <a:avLst/>
              <a:gdLst>
                <a:gd name="T0" fmla="*/ 2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1 w 3"/>
                <a:gd name="T7" fmla="*/ 3 h 5"/>
                <a:gd name="T8" fmla="*/ 1 w 3"/>
                <a:gd name="T9" fmla="*/ 4 h 5"/>
                <a:gd name="T10" fmla="*/ 1 w 3"/>
                <a:gd name="T11" fmla="*/ 4 h 5"/>
                <a:gd name="T12" fmla="*/ 1 w 3"/>
                <a:gd name="T13" fmla="*/ 5 h 5"/>
                <a:gd name="T14" fmla="*/ 2 w 3"/>
                <a:gd name="T15" fmla="*/ 5 h 5"/>
                <a:gd name="T16" fmla="*/ 3 w 3"/>
                <a:gd name="T17" fmla="*/ 3 h 5"/>
                <a:gd name="T18" fmla="*/ 0 w 3"/>
                <a:gd name="T19" fmla="*/ 0 h 5"/>
                <a:gd name="T20" fmla="*/ 1 w 3"/>
                <a:gd name="T21" fmla="*/ 0 h 5"/>
                <a:gd name="T22" fmla="*/ 3 w 3"/>
                <a:gd name="T23" fmla="*/ 3 h 5"/>
                <a:gd name="T24" fmla="*/ 2 w 3"/>
                <a:gd name="T25" fmla="*/ 5 h 5"/>
                <a:gd name="T26" fmla="*/ 2 w 3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191"/>
            <p:cNvSpPr/>
            <p:nvPr/>
          </p:nvSpPr>
          <p:spPr bwMode="auto">
            <a:xfrm>
              <a:off x="5976633" y="2503643"/>
              <a:ext cx="334963" cy="157163"/>
            </a:xfrm>
            <a:custGeom>
              <a:avLst/>
              <a:gdLst>
                <a:gd name="T0" fmla="*/ 4 w 13"/>
                <a:gd name="T1" fmla="*/ 5 h 6"/>
                <a:gd name="T2" fmla="*/ 2 w 13"/>
                <a:gd name="T3" fmla="*/ 5 h 6"/>
                <a:gd name="T4" fmla="*/ 0 w 13"/>
                <a:gd name="T5" fmla="*/ 5 h 6"/>
                <a:gd name="T6" fmla="*/ 0 w 13"/>
                <a:gd name="T7" fmla="*/ 4 h 6"/>
                <a:gd name="T8" fmla="*/ 2 w 13"/>
                <a:gd name="T9" fmla="*/ 5 h 6"/>
                <a:gd name="T10" fmla="*/ 10 w 13"/>
                <a:gd name="T11" fmla="*/ 4 h 6"/>
                <a:gd name="T12" fmla="*/ 13 w 13"/>
                <a:gd name="T13" fmla="*/ 0 h 6"/>
                <a:gd name="T14" fmla="*/ 13 w 13"/>
                <a:gd name="T15" fmla="*/ 0 h 6"/>
                <a:gd name="T16" fmla="*/ 10 w 13"/>
                <a:gd name="T17" fmla="*/ 4 h 6"/>
                <a:gd name="T18" fmla="*/ 4 w 13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">
                  <a:moveTo>
                    <a:pt x="4" y="5"/>
                  </a:move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6" y="6"/>
                    <a:pt x="10" y="4"/>
                  </a:cubicBezTo>
                  <a:cubicBezTo>
                    <a:pt x="13" y="3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3"/>
                    <a:pt x="10" y="4"/>
                  </a:cubicBezTo>
                  <a:cubicBezTo>
                    <a:pt x="8" y="5"/>
                    <a:pt x="6" y="5"/>
                    <a:pt x="4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192"/>
            <p:cNvSpPr/>
            <p:nvPr/>
          </p:nvSpPr>
          <p:spPr bwMode="auto">
            <a:xfrm>
              <a:off x="5924245" y="2556031"/>
              <a:ext cx="180975" cy="52388"/>
            </a:xfrm>
            <a:custGeom>
              <a:avLst/>
              <a:gdLst>
                <a:gd name="T0" fmla="*/ 1 w 7"/>
                <a:gd name="T1" fmla="*/ 2 h 2"/>
                <a:gd name="T2" fmla="*/ 0 w 7"/>
                <a:gd name="T3" fmla="*/ 2 h 2"/>
                <a:gd name="T4" fmla="*/ 0 w 7"/>
                <a:gd name="T5" fmla="*/ 2 h 2"/>
                <a:gd name="T6" fmla="*/ 1 w 7"/>
                <a:gd name="T7" fmla="*/ 2 h 2"/>
                <a:gd name="T8" fmla="*/ 7 w 7"/>
                <a:gd name="T9" fmla="*/ 0 h 2"/>
                <a:gd name="T10" fmla="*/ 7 w 7"/>
                <a:gd name="T11" fmla="*/ 0 h 2"/>
                <a:gd name="T12" fmla="*/ 1 w 7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2"/>
                    <a:pt x="1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193"/>
            <p:cNvSpPr/>
            <p:nvPr/>
          </p:nvSpPr>
          <p:spPr bwMode="auto">
            <a:xfrm>
              <a:off x="5924245" y="2322668"/>
              <a:ext cx="180975" cy="130175"/>
            </a:xfrm>
            <a:custGeom>
              <a:avLst/>
              <a:gdLst>
                <a:gd name="T0" fmla="*/ 6 w 7"/>
                <a:gd name="T1" fmla="*/ 5 h 5"/>
                <a:gd name="T2" fmla="*/ 1 w 7"/>
                <a:gd name="T3" fmla="*/ 1 h 5"/>
                <a:gd name="T4" fmla="*/ 0 w 7"/>
                <a:gd name="T5" fmla="*/ 1 h 5"/>
                <a:gd name="T6" fmla="*/ 0 w 7"/>
                <a:gd name="T7" fmla="*/ 0 h 5"/>
                <a:gd name="T8" fmla="*/ 1 w 7"/>
                <a:gd name="T9" fmla="*/ 0 h 5"/>
                <a:gd name="T10" fmla="*/ 7 w 7"/>
                <a:gd name="T11" fmla="*/ 5 h 5"/>
                <a:gd name="T12" fmla="*/ 6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6" y="5"/>
                  </a:moveTo>
                  <a:cubicBezTo>
                    <a:pt x="6" y="5"/>
                    <a:pt x="5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0"/>
                    <a:pt x="7" y="5"/>
                    <a:pt x="7" y="5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194"/>
            <p:cNvSpPr/>
            <p:nvPr/>
          </p:nvSpPr>
          <p:spPr bwMode="auto">
            <a:xfrm>
              <a:off x="5949645" y="2425856"/>
              <a:ext cx="155575" cy="26988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0 h 1"/>
                <a:gd name="T4" fmla="*/ 0 w 6"/>
                <a:gd name="T5" fmla="*/ 0 h 1"/>
                <a:gd name="T6" fmla="*/ 6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6" y="1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195"/>
            <p:cNvSpPr/>
            <p:nvPr/>
          </p:nvSpPr>
          <p:spPr bwMode="auto">
            <a:xfrm>
              <a:off x="5924245" y="2270281"/>
              <a:ext cx="155575" cy="130175"/>
            </a:xfrm>
            <a:custGeom>
              <a:avLst/>
              <a:gdLst>
                <a:gd name="T0" fmla="*/ 5 w 6"/>
                <a:gd name="T1" fmla="*/ 5 h 5"/>
                <a:gd name="T2" fmla="*/ 0 w 6"/>
                <a:gd name="T3" fmla="*/ 0 h 5"/>
                <a:gd name="T4" fmla="*/ 0 w 6"/>
                <a:gd name="T5" fmla="*/ 0 h 5"/>
                <a:gd name="T6" fmla="*/ 6 w 6"/>
                <a:gd name="T7" fmla="*/ 5 h 5"/>
                <a:gd name="T8" fmla="*/ 5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5"/>
                  </a:moveTo>
                  <a:cubicBezTo>
                    <a:pt x="5" y="5"/>
                    <a:pt x="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5"/>
                    <a:pt x="6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196"/>
            <p:cNvSpPr/>
            <p:nvPr/>
          </p:nvSpPr>
          <p:spPr bwMode="auto">
            <a:xfrm>
              <a:off x="5924245" y="2478243"/>
              <a:ext cx="180975" cy="77788"/>
            </a:xfrm>
            <a:custGeom>
              <a:avLst/>
              <a:gdLst>
                <a:gd name="T0" fmla="*/ 7 w 7"/>
                <a:gd name="T1" fmla="*/ 3 h 3"/>
                <a:gd name="T2" fmla="*/ 1 w 7"/>
                <a:gd name="T3" fmla="*/ 1 h 3"/>
                <a:gd name="T4" fmla="*/ 0 w 7"/>
                <a:gd name="T5" fmla="*/ 1 h 3"/>
                <a:gd name="T6" fmla="*/ 0 w 7"/>
                <a:gd name="T7" fmla="*/ 0 h 3"/>
                <a:gd name="T8" fmla="*/ 1 w 7"/>
                <a:gd name="T9" fmla="*/ 0 h 3"/>
                <a:gd name="T10" fmla="*/ 7 w 7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cubicBezTo>
                    <a:pt x="7" y="3"/>
                    <a:pt x="4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197"/>
            <p:cNvSpPr/>
            <p:nvPr/>
          </p:nvSpPr>
          <p:spPr bwMode="auto">
            <a:xfrm>
              <a:off x="5924245" y="2686206"/>
              <a:ext cx="206375" cy="155575"/>
            </a:xfrm>
            <a:custGeom>
              <a:avLst/>
              <a:gdLst>
                <a:gd name="T0" fmla="*/ 6 w 8"/>
                <a:gd name="T1" fmla="*/ 6 h 6"/>
                <a:gd name="T2" fmla="*/ 5 w 8"/>
                <a:gd name="T3" fmla="*/ 6 h 6"/>
                <a:gd name="T4" fmla="*/ 5 w 8"/>
                <a:gd name="T5" fmla="*/ 6 h 6"/>
                <a:gd name="T6" fmla="*/ 5 w 8"/>
                <a:gd name="T7" fmla="*/ 6 h 6"/>
                <a:gd name="T8" fmla="*/ 7 w 8"/>
                <a:gd name="T9" fmla="*/ 6 h 6"/>
                <a:gd name="T10" fmla="*/ 7 w 8"/>
                <a:gd name="T11" fmla="*/ 5 h 6"/>
                <a:gd name="T12" fmla="*/ 6 w 8"/>
                <a:gd name="T13" fmla="*/ 2 h 6"/>
                <a:gd name="T14" fmla="*/ 1 w 8"/>
                <a:gd name="T15" fmla="*/ 0 h 6"/>
                <a:gd name="T16" fmla="*/ 0 w 8"/>
                <a:gd name="T17" fmla="*/ 0 h 6"/>
                <a:gd name="T18" fmla="*/ 0 w 8"/>
                <a:gd name="T19" fmla="*/ 0 h 6"/>
                <a:gd name="T20" fmla="*/ 1 w 8"/>
                <a:gd name="T21" fmla="*/ 0 h 6"/>
                <a:gd name="T22" fmla="*/ 7 w 8"/>
                <a:gd name="T23" fmla="*/ 2 h 6"/>
                <a:gd name="T24" fmla="*/ 7 w 8"/>
                <a:gd name="T25" fmla="*/ 5 h 6"/>
                <a:gd name="T26" fmla="*/ 7 w 8"/>
                <a:gd name="T27" fmla="*/ 6 h 6"/>
                <a:gd name="T28" fmla="*/ 6 w 8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6" y="2"/>
                    <a:pt x="7" y="2"/>
                  </a:cubicBezTo>
                  <a:cubicBezTo>
                    <a:pt x="7" y="3"/>
                    <a:pt x="8" y="4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198"/>
            <p:cNvSpPr/>
            <p:nvPr/>
          </p:nvSpPr>
          <p:spPr bwMode="auto">
            <a:xfrm>
              <a:off x="5795658" y="2556031"/>
              <a:ext cx="284163" cy="77788"/>
            </a:xfrm>
            <a:custGeom>
              <a:avLst/>
              <a:gdLst>
                <a:gd name="T0" fmla="*/ 0 w 11"/>
                <a:gd name="T1" fmla="*/ 3 h 3"/>
                <a:gd name="T2" fmla="*/ 0 w 11"/>
                <a:gd name="T3" fmla="*/ 3 h 3"/>
                <a:gd name="T4" fmla="*/ 5 w 11"/>
                <a:gd name="T5" fmla="*/ 0 h 3"/>
                <a:gd name="T6" fmla="*/ 11 w 11"/>
                <a:gd name="T7" fmla="*/ 3 h 3"/>
                <a:gd name="T8" fmla="*/ 11 w 11"/>
                <a:gd name="T9" fmla="*/ 3 h 3"/>
                <a:gd name="T10" fmla="*/ 5 w 11"/>
                <a:gd name="T11" fmla="*/ 0 h 3"/>
                <a:gd name="T12" fmla="*/ 0 w 1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9" y="0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Oval 199"/>
            <p:cNvSpPr>
              <a:spLocks noChangeArrowheads="1"/>
            </p:cNvSpPr>
            <p:nvPr/>
          </p:nvSpPr>
          <p:spPr bwMode="auto">
            <a:xfrm>
              <a:off x="5536895" y="240045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Oval 200"/>
            <p:cNvSpPr>
              <a:spLocks noChangeArrowheads="1"/>
            </p:cNvSpPr>
            <p:nvPr/>
          </p:nvSpPr>
          <p:spPr bwMode="auto">
            <a:xfrm>
              <a:off x="5692470" y="232266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Oval 201"/>
            <p:cNvSpPr>
              <a:spLocks noChangeArrowheads="1"/>
            </p:cNvSpPr>
            <p:nvPr/>
          </p:nvSpPr>
          <p:spPr bwMode="auto">
            <a:xfrm>
              <a:off x="5665483" y="2452843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Oval 202"/>
            <p:cNvSpPr>
              <a:spLocks noChangeArrowheads="1"/>
            </p:cNvSpPr>
            <p:nvPr/>
          </p:nvSpPr>
          <p:spPr bwMode="auto">
            <a:xfrm>
              <a:off x="5692470" y="25560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Oval 203"/>
            <p:cNvSpPr>
              <a:spLocks noChangeArrowheads="1"/>
            </p:cNvSpPr>
            <p:nvPr/>
          </p:nvSpPr>
          <p:spPr bwMode="auto">
            <a:xfrm>
              <a:off x="5484508" y="2633818"/>
              <a:ext cx="26988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Oval 204"/>
            <p:cNvSpPr>
              <a:spLocks noChangeArrowheads="1"/>
            </p:cNvSpPr>
            <p:nvPr/>
          </p:nvSpPr>
          <p:spPr bwMode="auto">
            <a:xfrm>
              <a:off x="5536895" y="27385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Oval 206"/>
            <p:cNvSpPr>
              <a:spLocks noChangeArrowheads="1"/>
            </p:cNvSpPr>
            <p:nvPr/>
          </p:nvSpPr>
          <p:spPr bwMode="auto">
            <a:xfrm>
              <a:off x="5614683" y="27385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Oval 207"/>
            <p:cNvSpPr>
              <a:spLocks noChangeArrowheads="1"/>
            </p:cNvSpPr>
            <p:nvPr/>
          </p:nvSpPr>
          <p:spPr bwMode="auto">
            <a:xfrm>
              <a:off x="5768670" y="2530631"/>
              <a:ext cx="15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Oval 208"/>
            <p:cNvSpPr>
              <a:spLocks noChangeArrowheads="1"/>
            </p:cNvSpPr>
            <p:nvPr/>
          </p:nvSpPr>
          <p:spPr bwMode="auto">
            <a:xfrm>
              <a:off x="5768670" y="2452843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Oval 209"/>
            <p:cNvSpPr>
              <a:spLocks noChangeArrowheads="1"/>
            </p:cNvSpPr>
            <p:nvPr/>
          </p:nvSpPr>
          <p:spPr bwMode="auto">
            <a:xfrm>
              <a:off x="5821058" y="2217893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Oval 210"/>
            <p:cNvSpPr>
              <a:spLocks noChangeArrowheads="1"/>
            </p:cNvSpPr>
            <p:nvPr/>
          </p:nvSpPr>
          <p:spPr bwMode="auto">
            <a:xfrm>
              <a:off x="5743270" y="21924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Oval 211"/>
            <p:cNvSpPr>
              <a:spLocks noChangeArrowheads="1"/>
            </p:cNvSpPr>
            <p:nvPr/>
          </p:nvSpPr>
          <p:spPr bwMode="auto">
            <a:xfrm>
              <a:off x="5381320" y="2868768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Oval 212"/>
            <p:cNvSpPr>
              <a:spLocks noChangeArrowheads="1"/>
            </p:cNvSpPr>
            <p:nvPr/>
          </p:nvSpPr>
          <p:spPr bwMode="auto">
            <a:xfrm>
              <a:off x="5589283" y="291956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Oval 213"/>
            <p:cNvSpPr>
              <a:spLocks noChangeArrowheads="1"/>
            </p:cNvSpPr>
            <p:nvPr/>
          </p:nvSpPr>
          <p:spPr bwMode="auto">
            <a:xfrm>
              <a:off x="5795658" y="281638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Oval 214"/>
            <p:cNvSpPr>
              <a:spLocks noChangeArrowheads="1"/>
            </p:cNvSpPr>
            <p:nvPr/>
          </p:nvSpPr>
          <p:spPr bwMode="auto">
            <a:xfrm>
              <a:off x="6311595" y="240045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Oval 215"/>
            <p:cNvSpPr>
              <a:spLocks noChangeArrowheads="1"/>
            </p:cNvSpPr>
            <p:nvPr/>
          </p:nvSpPr>
          <p:spPr bwMode="auto">
            <a:xfrm>
              <a:off x="6183008" y="232266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Oval 216"/>
            <p:cNvSpPr>
              <a:spLocks noChangeArrowheads="1"/>
            </p:cNvSpPr>
            <p:nvPr/>
          </p:nvSpPr>
          <p:spPr bwMode="auto">
            <a:xfrm>
              <a:off x="6208408" y="245284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Oval 217"/>
            <p:cNvSpPr>
              <a:spLocks noChangeArrowheads="1"/>
            </p:cNvSpPr>
            <p:nvPr/>
          </p:nvSpPr>
          <p:spPr bwMode="auto">
            <a:xfrm>
              <a:off x="6183008" y="25560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Oval 218"/>
            <p:cNvSpPr>
              <a:spLocks noChangeArrowheads="1"/>
            </p:cNvSpPr>
            <p:nvPr/>
          </p:nvSpPr>
          <p:spPr bwMode="auto">
            <a:xfrm>
              <a:off x="6363983" y="263381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Oval 219"/>
            <p:cNvSpPr>
              <a:spLocks noChangeArrowheads="1"/>
            </p:cNvSpPr>
            <p:nvPr/>
          </p:nvSpPr>
          <p:spPr bwMode="auto">
            <a:xfrm>
              <a:off x="6311595" y="27385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Oval 220"/>
            <p:cNvSpPr>
              <a:spLocks noChangeArrowheads="1"/>
            </p:cNvSpPr>
            <p:nvPr/>
          </p:nvSpPr>
          <p:spPr bwMode="auto">
            <a:xfrm>
              <a:off x="6233808" y="2738593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Oval 221"/>
            <p:cNvSpPr>
              <a:spLocks noChangeArrowheads="1"/>
            </p:cNvSpPr>
            <p:nvPr/>
          </p:nvSpPr>
          <p:spPr bwMode="auto">
            <a:xfrm>
              <a:off x="6105220" y="25306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Oval 222"/>
            <p:cNvSpPr>
              <a:spLocks noChangeArrowheads="1"/>
            </p:cNvSpPr>
            <p:nvPr/>
          </p:nvSpPr>
          <p:spPr bwMode="auto">
            <a:xfrm>
              <a:off x="6079820" y="245284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Oval 223"/>
            <p:cNvSpPr>
              <a:spLocks noChangeArrowheads="1"/>
            </p:cNvSpPr>
            <p:nvPr/>
          </p:nvSpPr>
          <p:spPr bwMode="auto">
            <a:xfrm>
              <a:off x="6027433" y="2217893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Oval 224"/>
            <p:cNvSpPr>
              <a:spLocks noChangeArrowheads="1"/>
            </p:cNvSpPr>
            <p:nvPr/>
          </p:nvSpPr>
          <p:spPr bwMode="auto">
            <a:xfrm>
              <a:off x="6105220" y="21924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Oval 225"/>
            <p:cNvSpPr>
              <a:spLocks noChangeArrowheads="1"/>
            </p:cNvSpPr>
            <p:nvPr/>
          </p:nvSpPr>
          <p:spPr bwMode="auto">
            <a:xfrm>
              <a:off x="6467170" y="286876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Oval 226"/>
            <p:cNvSpPr>
              <a:spLocks noChangeArrowheads="1"/>
            </p:cNvSpPr>
            <p:nvPr/>
          </p:nvSpPr>
          <p:spPr bwMode="auto">
            <a:xfrm>
              <a:off x="6260795" y="291956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Oval 227"/>
            <p:cNvSpPr>
              <a:spLocks noChangeArrowheads="1"/>
            </p:cNvSpPr>
            <p:nvPr/>
          </p:nvSpPr>
          <p:spPr bwMode="auto">
            <a:xfrm>
              <a:off x="6052833" y="2816381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228"/>
            <p:cNvSpPr>
              <a:spLocks noEditPoints="1"/>
            </p:cNvSpPr>
            <p:nvPr/>
          </p:nvSpPr>
          <p:spPr bwMode="auto">
            <a:xfrm>
              <a:off x="5898845" y="2686206"/>
              <a:ext cx="77788" cy="77788"/>
            </a:xfrm>
            <a:custGeom>
              <a:avLst/>
              <a:gdLst>
                <a:gd name="T0" fmla="*/ 2 w 3"/>
                <a:gd name="T1" fmla="*/ 3 h 3"/>
                <a:gd name="T2" fmla="*/ 1 w 3"/>
                <a:gd name="T3" fmla="*/ 3 h 3"/>
                <a:gd name="T4" fmla="*/ 0 w 3"/>
                <a:gd name="T5" fmla="*/ 1 h 3"/>
                <a:gd name="T6" fmla="*/ 2 w 3"/>
                <a:gd name="T7" fmla="*/ 0 h 3"/>
                <a:gd name="T8" fmla="*/ 3 w 3"/>
                <a:gd name="T9" fmla="*/ 1 h 3"/>
                <a:gd name="T10" fmla="*/ 2 w 3"/>
                <a:gd name="T11" fmla="*/ 3 h 3"/>
                <a:gd name="T12" fmla="*/ 2 w 3"/>
                <a:gd name="T13" fmla="*/ 0 h 3"/>
                <a:gd name="T14" fmla="*/ 1 w 3"/>
                <a:gd name="T15" fmla="*/ 1 h 3"/>
                <a:gd name="T16" fmla="*/ 2 w 3"/>
                <a:gd name="T17" fmla="*/ 3 h 3"/>
                <a:gd name="T18" fmla="*/ 2 w 3"/>
                <a:gd name="T19" fmla="*/ 1 h 3"/>
                <a:gd name="T20" fmla="*/ 2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lose/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229"/>
            <p:cNvSpPr>
              <a:spLocks noEditPoints="1"/>
            </p:cNvSpPr>
            <p:nvPr/>
          </p:nvSpPr>
          <p:spPr bwMode="auto">
            <a:xfrm>
              <a:off x="5873445" y="2763993"/>
              <a:ext cx="128588" cy="155575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3 h 6"/>
                <a:gd name="T4" fmla="*/ 2 w 5"/>
                <a:gd name="T5" fmla="*/ 0 h 6"/>
                <a:gd name="T6" fmla="*/ 3 w 5"/>
                <a:gd name="T7" fmla="*/ 0 h 6"/>
                <a:gd name="T8" fmla="*/ 3 w 5"/>
                <a:gd name="T9" fmla="*/ 0 h 6"/>
                <a:gd name="T10" fmla="*/ 5 w 5"/>
                <a:gd name="T11" fmla="*/ 3 h 6"/>
                <a:gd name="T12" fmla="*/ 3 w 5"/>
                <a:gd name="T13" fmla="*/ 6 h 6"/>
                <a:gd name="T14" fmla="*/ 3 w 5"/>
                <a:gd name="T15" fmla="*/ 0 h 6"/>
                <a:gd name="T16" fmla="*/ 0 w 5"/>
                <a:gd name="T17" fmla="*/ 3 h 6"/>
                <a:gd name="T18" fmla="*/ 3 w 5"/>
                <a:gd name="T19" fmla="*/ 6 h 6"/>
                <a:gd name="T20" fmla="*/ 5 w 5"/>
                <a:gd name="T21" fmla="*/ 3 h 6"/>
                <a:gd name="T22" fmla="*/ 3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5" y="2"/>
                    <a:pt x="5" y="3"/>
                  </a:cubicBezTo>
                  <a:cubicBezTo>
                    <a:pt x="5" y="5"/>
                    <a:pt x="4" y="6"/>
                    <a:pt x="3" y="6"/>
                  </a:cubicBezTo>
                  <a:close/>
                  <a:moveTo>
                    <a:pt x="3" y="0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" y="6"/>
                    <a:pt x="5" y="5"/>
                    <a:pt x="5" y="3"/>
                  </a:cubicBezTo>
                  <a:cubicBezTo>
                    <a:pt x="5" y="2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230"/>
            <p:cNvSpPr/>
            <p:nvPr/>
          </p:nvSpPr>
          <p:spPr bwMode="auto">
            <a:xfrm>
              <a:off x="5795658" y="2868768"/>
              <a:ext cx="153988" cy="103188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4 h 4"/>
                <a:gd name="T4" fmla="*/ 5 w 6"/>
                <a:gd name="T5" fmla="*/ 0 h 4"/>
                <a:gd name="T6" fmla="*/ 6 w 6"/>
                <a:gd name="T7" fmla="*/ 0 h 4"/>
                <a:gd name="T8" fmla="*/ 6 w 6"/>
                <a:gd name="T9" fmla="*/ 1 h 4"/>
                <a:gd name="T10" fmla="*/ 5 w 6"/>
                <a:gd name="T11" fmla="*/ 1 h 4"/>
                <a:gd name="T12" fmla="*/ 0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1" y="1"/>
                    <a:pt x="0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231"/>
            <p:cNvSpPr/>
            <p:nvPr/>
          </p:nvSpPr>
          <p:spPr bwMode="auto">
            <a:xfrm>
              <a:off x="5924245" y="2868768"/>
              <a:ext cx="155575" cy="103188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1 h 4"/>
                <a:gd name="T4" fmla="*/ 0 w 6"/>
                <a:gd name="T5" fmla="*/ 1 h 4"/>
                <a:gd name="T6" fmla="*/ 0 w 6"/>
                <a:gd name="T7" fmla="*/ 0 h 4"/>
                <a:gd name="T8" fmla="*/ 0 w 6"/>
                <a:gd name="T9" fmla="*/ 0 h 4"/>
                <a:gd name="T10" fmla="*/ 6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Oval 232"/>
            <p:cNvSpPr>
              <a:spLocks noChangeArrowheads="1"/>
            </p:cNvSpPr>
            <p:nvPr/>
          </p:nvSpPr>
          <p:spPr bwMode="auto">
            <a:xfrm>
              <a:off x="6052833" y="2946556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Oval 233"/>
            <p:cNvSpPr>
              <a:spLocks noChangeArrowheads="1"/>
            </p:cNvSpPr>
            <p:nvPr/>
          </p:nvSpPr>
          <p:spPr bwMode="auto">
            <a:xfrm>
              <a:off x="5795658" y="294655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234"/>
            <p:cNvSpPr/>
            <p:nvPr/>
          </p:nvSpPr>
          <p:spPr bwMode="auto">
            <a:xfrm>
              <a:off x="4271658" y="2946556"/>
              <a:ext cx="1239838" cy="571500"/>
            </a:xfrm>
            <a:custGeom>
              <a:avLst/>
              <a:gdLst>
                <a:gd name="T0" fmla="*/ 1 w 48"/>
                <a:gd name="T1" fmla="*/ 22 h 22"/>
                <a:gd name="T2" fmla="*/ 0 w 48"/>
                <a:gd name="T3" fmla="*/ 22 h 22"/>
                <a:gd name="T4" fmla="*/ 0 w 48"/>
                <a:gd name="T5" fmla="*/ 19 h 22"/>
                <a:gd name="T6" fmla="*/ 1 w 48"/>
                <a:gd name="T7" fmla="*/ 18 h 22"/>
                <a:gd name="T8" fmla="*/ 2 w 48"/>
                <a:gd name="T9" fmla="*/ 14 h 22"/>
                <a:gd name="T10" fmla="*/ 2 w 48"/>
                <a:gd name="T11" fmla="*/ 14 h 22"/>
                <a:gd name="T12" fmla="*/ 3 w 48"/>
                <a:gd name="T13" fmla="*/ 14 h 22"/>
                <a:gd name="T14" fmla="*/ 7 w 48"/>
                <a:gd name="T15" fmla="*/ 12 h 22"/>
                <a:gd name="T16" fmla="*/ 10 w 48"/>
                <a:gd name="T17" fmla="*/ 8 h 22"/>
                <a:gd name="T18" fmla="*/ 10 w 48"/>
                <a:gd name="T19" fmla="*/ 8 h 22"/>
                <a:gd name="T20" fmla="*/ 10 w 48"/>
                <a:gd name="T21" fmla="*/ 8 h 22"/>
                <a:gd name="T22" fmla="*/ 25 w 48"/>
                <a:gd name="T23" fmla="*/ 3 h 22"/>
                <a:gd name="T24" fmla="*/ 48 w 48"/>
                <a:gd name="T25" fmla="*/ 0 h 22"/>
                <a:gd name="T26" fmla="*/ 48 w 48"/>
                <a:gd name="T27" fmla="*/ 1 h 22"/>
                <a:gd name="T28" fmla="*/ 25 w 48"/>
                <a:gd name="T29" fmla="*/ 4 h 22"/>
                <a:gd name="T30" fmla="*/ 11 w 48"/>
                <a:gd name="T31" fmla="*/ 9 h 22"/>
                <a:gd name="T32" fmla="*/ 8 w 48"/>
                <a:gd name="T33" fmla="*/ 13 h 22"/>
                <a:gd name="T34" fmla="*/ 3 w 48"/>
                <a:gd name="T35" fmla="*/ 15 h 22"/>
                <a:gd name="T36" fmla="*/ 2 w 48"/>
                <a:gd name="T37" fmla="*/ 19 h 22"/>
                <a:gd name="T38" fmla="*/ 1 w 48"/>
                <a:gd name="T39" fmla="*/ 19 h 22"/>
                <a:gd name="T40" fmla="*/ 1 w 48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2">
                  <a:moveTo>
                    <a:pt x="1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5" y="13"/>
                    <a:pt x="7" y="12"/>
                  </a:cubicBezTo>
                  <a:cubicBezTo>
                    <a:pt x="9" y="11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6" y="5"/>
                    <a:pt x="25" y="3"/>
                  </a:cubicBezTo>
                  <a:cubicBezTo>
                    <a:pt x="33" y="1"/>
                    <a:pt x="48" y="0"/>
                    <a:pt x="48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34" y="2"/>
                    <a:pt x="25" y="4"/>
                  </a:cubicBezTo>
                  <a:cubicBezTo>
                    <a:pt x="17" y="6"/>
                    <a:pt x="12" y="8"/>
                    <a:pt x="11" y="9"/>
                  </a:cubicBezTo>
                  <a:cubicBezTo>
                    <a:pt x="10" y="9"/>
                    <a:pt x="10" y="12"/>
                    <a:pt x="8" y="13"/>
                  </a:cubicBezTo>
                  <a:cubicBezTo>
                    <a:pt x="6" y="14"/>
                    <a:pt x="4" y="14"/>
                    <a:pt x="3" y="15"/>
                  </a:cubicBezTo>
                  <a:cubicBezTo>
                    <a:pt x="3" y="15"/>
                    <a:pt x="3" y="18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lnTo>
                    <a:pt x="1" y="2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235"/>
            <p:cNvSpPr/>
            <p:nvPr/>
          </p:nvSpPr>
          <p:spPr bwMode="auto">
            <a:xfrm>
              <a:off x="6363983" y="2946556"/>
              <a:ext cx="1212850" cy="571500"/>
            </a:xfrm>
            <a:custGeom>
              <a:avLst/>
              <a:gdLst>
                <a:gd name="T0" fmla="*/ 47 w 47"/>
                <a:gd name="T1" fmla="*/ 22 h 22"/>
                <a:gd name="T2" fmla="*/ 46 w 47"/>
                <a:gd name="T3" fmla="*/ 22 h 22"/>
                <a:gd name="T4" fmla="*/ 46 w 47"/>
                <a:gd name="T5" fmla="*/ 19 h 22"/>
                <a:gd name="T6" fmla="*/ 46 w 47"/>
                <a:gd name="T7" fmla="*/ 19 h 22"/>
                <a:gd name="T8" fmla="*/ 44 w 47"/>
                <a:gd name="T9" fmla="*/ 15 h 22"/>
                <a:gd name="T10" fmla="*/ 40 w 47"/>
                <a:gd name="T11" fmla="*/ 13 h 22"/>
                <a:gd name="T12" fmla="*/ 37 w 47"/>
                <a:gd name="T13" fmla="*/ 9 h 22"/>
                <a:gd name="T14" fmla="*/ 23 w 47"/>
                <a:gd name="T15" fmla="*/ 4 h 22"/>
                <a:gd name="T16" fmla="*/ 0 w 47"/>
                <a:gd name="T17" fmla="*/ 1 h 22"/>
                <a:gd name="T18" fmla="*/ 0 w 47"/>
                <a:gd name="T19" fmla="*/ 0 h 22"/>
                <a:gd name="T20" fmla="*/ 23 w 47"/>
                <a:gd name="T21" fmla="*/ 3 h 22"/>
                <a:gd name="T22" fmla="*/ 38 w 47"/>
                <a:gd name="T23" fmla="*/ 8 h 22"/>
                <a:gd name="T24" fmla="*/ 38 w 47"/>
                <a:gd name="T25" fmla="*/ 8 h 22"/>
                <a:gd name="T26" fmla="*/ 38 w 47"/>
                <a:gd name="T27" fmla="*/ 8 h 22"/>
                <a:gd name="T28" fmla="*/ 40 w 47"/>
                <a:gd name="T29" fmla="*/ 12 h 22"/>
                <a:gd name="T30" fmla="*/ 45 w 47"/>
                <a:gd name="T31" fmla="*/ 14 h 22"/>
                <a:gd name="T32" fmla="*/ 45 w 47"/>
                <a:gd name="T33" fmla="*/ 14 h 22"/>
                <a:gd name="T34" fmla="*/ 45 w 47"/>
                <a:gd name="T35" fmla="*/ 14 h 22"/>
                <a:gd name="T36" fmla="*/ 46 w 47"/>
                <a:gd name="T37" fmla="*/ 18 h 22"/>
                <a:gd name="T38" fmla="*/ 47 w 47"/>
                <a:gd name="T39" fmla="*/ 19 h 22"/>
                <a:gd name="T40" fmla="*/ 47 w 47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22">
                  <a:moveTo>
                    <a:pt x="47" y="22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8"/>
                    <a:pt x="44" y="15"/>
                    <a:pt x="44" y="15"/>
                  </a:cubicBezTo>
                  <a:cubicBezTo>
                    <a:pt x="43" y="14"/>
                    <a:pt x="42" y="14"/>
                    <a:pt x="40" y="13"/>
                  </a:cubicBezTo>
                  <a:cubicBezTo>
                    <a:pt x="38" y="12"/>
                    <a:pt x="37" y="9"/>
                    <a:pt x="37" y="9"/>
                  </a:cubicBezTo>
                  <a:cubicBezTo>
                    <a:pt x="36" y="8"/>
                    <a:pt x="30" y="6"/>
                    <a:pt x="23" y="4"/>
                  </a:cubicBezTo>
                  <a:cubicBezTo>
                    <a:pt x="14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1"/>
                    <a:pt x="23" y="3"/>
                  </a:cubicBezTo>
                  <a:cubicBezTo>
                    <a:pt x="32" y="5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11"/>
                    <a:pt x="40" y="12"/>
                  </a:cubicBezTo>
                  <a:cubicBezTo>
                    <a:pt x="42" y="13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7"/>
                    <a:pt x="46" y="18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7" y="2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236"/>
            <p:cNvSpPr/>
            <p:nvPr/>
          </p:nvSpPr>
          <p:spPr bwMode="auto">
            <a:xfrm>
              <a:off x="4271658" y="3518056"/>
              <a:ext cx="1162050" cy="571500"/>
            </a:xfrm>
            <a:custGeom>
              <a:avLst/>
              <a:gdLst>
                <a:gd name="T0" fmla="*/ 45 w 45"/>
                <a:gd name="T1" fmla="*/ 22 h 22"/>
                <a:gd name="T2" fmla="*/ 25 w 45"/>
                <a:gd name="T3" fmla="*/ 19 h 22"/>
                <a:gd name="T4" fmla="*/ 10 w 45"/>
                <a:gd name="T5" fmla="*/ 14 h 22"/>
                <a:gd name="T6" fmla="*/ 10 w 45"/>
                <a:gd name="T7" fmla="*/ 14 h 22"/>
                <a:gd name="T8" fmla="*/ 10 w 45"/>
                <a:gd name="T9" fmla="*/ 13 h 22"/>
                <a:gd name="T10" fmla="*/ 7 w 45"/>
                <a:gd name="T11" fmla="*/ 9 h 22"/>
                <a:gd name="T12" fmla="*/ 3 w 45"/>
                <a:gd name="T13" fmla="*/ 8 h 22"/>
                <a:gd name="T14" fmla="*/ 2 w 45"/>
                <a:gd name="T15" fmla="*/ 8 h 22"/>
                <a:gd name="T16" fmla="*/ 2 w 45"/>
                <a:gd name="T17" fmla="*/ 7 h 22"/>
                <a:gd name="T18" fmla="*/ 1 w 45"/>
                <a:gd name="T19" fmla="*/ 4 h 22"/>
                <a:gd name="T20" fmla="*/ 0 w 45"/>
                <a:gd name="T21" fmla="*/ 3 h 22"/>
                <a:gd name="T22" fmla="*/ 0 w 45"/>
                <a:gd name="T23" fmla="*/ 0 h 22"/>
                <a:gd name="T24" fmla="*/ 1 w 45"/>
                <a:gd name="T25" fmla="*/ 0 h 22"/>
                <a:gd name="T26" fmla="*/ 1 w 45"/>
                <a:gd name="T27" fmla="*/ 2 h 22"/>
                <a:gd name="T28" fmla="*/ 2 w 45"/>
                <a:gd name="T29" fmla="*/ 3 h 22"/>
                <a:gd name="T30" fmla="*/ 3 w 45"/>
                <a:gd name="T31" fmla="*/ 7 h 22"/>
                <a:gd name="T32" fmla="*/ 8 w 45"/>
                <a:gd name="T33" fmla="*/ 8 h 22"/>
                <a:gd name="T34" fmla="*/ 11 w 45"/>
                <a:gd name="T35" fmla="*/ 13 h 22"/>
                <a:gd name="T36" fmla="*/ 25 w 45"/>
                <a:gd name="T37" fmla="*/ 18 h 22"/>
                <a:gd name="T38" fmla="*/ 45 w 45"/>
                <a:gd name="T39" fmla="*/ 21 h 22"/>
                <a:gd name="T40" fmla="*/ 45 w 45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22">
                  <a:moveTo>
                    <a:pt x="45" y="22"/>
                  </a:moveTo>
                  <a:cubicBezTo>
                    <a:pt x="40" y="21"/>
                    <a:pt x="31" y="20"/>
                    <a:pt x="25" y="19"/>
                  </a:cubicBezTo>
                  <a:cubicBezTo>
                    <a:pt x="16" y="17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0"/>
                    <a:pt x="7" y="9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6"/>
                    <a:pt x="3" y="7"/>
                  </a:cubicBezTo>
                  <a:cubicBezTo>
                    <a:pt x="4" y="7"/>
                    <a:pt x="6" y="8"/>
                    <a:pt x="8" y="8"/>
                  </a:cubicBezTo>
                  <a:cubicBezTo>
                    <a:pt x="10" y="9"/>
                    <a:pt x="10" y="12"/>
                    <a:pt x="11" y="13"/>
                  </a:cubicBezTo>
                  <a:cubicBezTo>
                    <a:pt x="12" y="13"/>
                    <a:pt x="17" y="16"/>
                    <a:pt x="25" y="18"/>
                  </a:cubicBezTo>
                  <a:cubicBezTo>
                    <a:pt x="31" y="19"/>
                    <a:pt x="40" y="20"/>
                    <a:pt x="45" y="21"/>
                  </a:cubicBezTo>
                  <a:lnTo>
                    <a:pt x="45" y="2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237"/>
            <p:cNvSpPr/>
            <p:nvPr/>
          </p:nvSpPr>
          <p:spPr bwMode="auto">
            <a:xfrm>
              <a:off x="6467170" y="3518056"/>
              <a:ext cx="1109663" cy="546100"/>
            </a:xfrm>
            <a:custGeom>
              <a:avLst/>
              <a:gdLst>
                <a:gd name="T0" fmla="*/ 0 w 43"/>
                <a:gd name="T1" fmla="*/ 21 h 21"/>
                <a:gd name="T2" fmla="*/ 0 w 43"/>
                <a:gd name="T3" fmla="*/ 20 h 21"/>
                <a:gd name="T4" fmla="*/ 19 w 43"/>
                <a:gd name="T5" fmla="*/ 18 h 21"/>
                <a:gd name="T6" fmla="*/ 33 w 43"/>
                <a:gd name="T7" fmla="*/ 13 h 21"/>
                <a:gd name="T8" fmla="*/ 36 w 43"/>
                <a:gd name="T9" fmla="*/ 8 h 21"/>
                <a:gd name="T10" fmla="*/ 40 w 43"/>
                <a:gd name="T11" fmla="*/ 7 h 21"/>
                <a:gd name="T12" fmla="*/ 42 w 43"/>
                <a:gd name="T13" fmla="*/ 3 h 21"/>
                <a:gd name="T14" fmla="*/ 42 w 43"/>
                <a:gd name="T15" fmla="*/ 2 h 21"/>
                <a:gd name="T16" fmla="*/ 42 w 43"/>
                <a:gd name="T17" fmla="*/ 0 h 21"/>
                <a:gd name="T18" fmla="*/ 43 w 43"/>
                <a:gd name="T19" fmla="*/ 0 h 21"/>
                <a:gd name="T20" fmla="*/ 43 w 43"/>
                <a:gd name="T21" fmla="*/ 3 h 21"/>
                <a:gd name="T22" fmla="*/ 42 w 43"/>
                <a:gd name="T23" fmla="*/ 4 h 21"/>
                <a:gd name="T24" fmla="*/ 41 w 43"/>
                <a:gd name="T25" fmla="*/ 7 h 21"/>
                <a:gd name="T26" fmla="*/ 41 w 43"/>
                <a:gd name="T27" fmla="*/ 8 h 21"/>
                <a:gd name="T28" fmla="*/ 41 w 43"/>
                <a:gd name="T29" fmla="*/ 8 h 21"/>
                <a:gd name="T30" fmla="*/ 36 w 43"/>
                <a:gd name="T31" fmla="*/ 9 h 21"/>
                <a:gd name="T32" fmla="*/ 34 w 43"/>
                <a:gd name="T33" fmla="*/ 13 h 21"/>
                <a:gd name="T34" fmla="*/ 34 w 43"/>
                <a:gd name="T35" fmla="*/ 14 h 21"/>
                <a:gd name="T36" fmla="*/ 34 w 43"/>
                <a:gd name="T37" fmla="*/ 14 h 21"/>
                <a:gd name="T38" fmla="*/ 19 w 43"/>
                <a:gd name="T39" fmla="*/ 19 h 21"/>
                <a:gd name="T40" fmla="*/ 0 w 43"/>
                <a:gd name="T4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21"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4" y="20"/>
                    <a:pt x="13" y="19"/>
                    <a:pt x="19" y="18"/>
                  </a:cubicBezTo>
                  <a:cubicBezTo>
                    <a:pt x="26" y="16"/>
                    <a:pt x="32" y="13"/>
                    <a:pt x="33" y="13"/>
                  </a:cubicBezTo>
                  <a:cubicBezTo>
                    <a:pt x="33" y="12"/>
                    <a:pt x="34" y="9"/>
                    <a:pt x="36" y="8"/>
                  </a:cubicBezTo>
                  <a:cubicBezTo>
                    <a:pt x="38" y="8"/>
                    <a:pt x="39" y="7"/>
                    <a:pt x="40" y="7"/>
                  </a:cubicBezTo>
                  <a:cubicBezTo>
                    <a:pt x="40" y="6"/>
                    <a:pt x="41" y="4"/>
                    <a:pt x="4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1" y="6"/>
                    <a:pt x="41" y="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38" y="8"/>
                    <a:pt x="36" y="9"/>
                  </a:cubicBezTo>
                  <a:cubicBezTo>
                    <a:pt x="34" y="10"/>
                    <a:pt x="34" y="13"/>
                    <a:pt x="34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28" y="17"/>
                    <a:pt x="19" y="19"/>
                  </a:cubicBezTo>
                  <a:cubicBezTo>
                    <a:pt x="13" y="20"/>
                    <a:pt x="4" y="21"/>
                    <a:pt x="0" y="2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238"/>
            <p:cNvSpPr/>
            <p:nvPr/>
          </p:nvSpPr>
          <p:spPr bwMode="auto">
            <a:xfrm>
              <a:off x="5330520" y="2686206"/>
              <a:ext cx="0" cy="155575"/>
            </a:xfrm>
            <a:custGeom>
              <a:avLst/>
              <a:gdLst>
                <a:gd name="T0" fmla="*/ 0 h 6"/>
                <a:gd name="T1" fmla="*/ 0 h 6"/>
                <a:gd name="T2" fmla="*/ 6 h 6"/>
                <a:gd name="T3" fmla="*/ 4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239"/>
            <p:cNvSpPr/>
            <p:nvPr/>
          </p:nvSpPr>
          <p:spPr bwMode="auto">
            <a:xfrm>
              <a:off x="5381320" y="2686206"/>
              <a:ext cx="0" cy="777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240"/>
            <p:cNvSpPr/>
            <p:nvPr/>
          </p:nvSpPr>
          <p:spPr bwMode="auto">
            <a:xfrm>
              <a:off x="5433708" y="2686206"/>
              <a:ext cx="0" cy="777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241"/>
            <p:cNvSpPr/>
            <p:nvPr/>
          </p:nvSpPr>
          <p:spPr bwMode="auto">
            <a:xfrm>
              <a:off x="6440183" y="2686206"/>
              <a:ext cx="0" cy="52388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  <a:gd name="T4" fmla="*/ 2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242"/>
            <p:cNvSpPr/>
            <p:nvPr/>
          </p:nvSpPr>
          <p:spPr bwMode="auto">
            <a:xfrm>
              <a:off x="6492570" y="2686206"/>
              <a:ext cx="0" cy="777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243"/>
            <p:cNvSpPr/>
            <p:nvPr/>
          </p:nvSpPr>
          <p:spPr bwMode="auto">
            <a:xfrm>
              <a:off x="6517970" y="2686206"/>
              <a:ext cx="26988" cy="13017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0 h 5"/>
                <a:gd name="T4" fmla="*/ 0 w 1"/>
                <a:gd name="T5" fmla="*/ 4 h 5"/>
                <a:gd name="T6" fmla="*/ 1 w 1"/>
                <a:gd name="T7" fmla="*/ 5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5"/>
                    <a:pt x="1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244"/>
            <p:cNvSpPr/>
            <p:nvPr/>
          </p:nvSpPr>
          <p:spPr bwMode="auto">
            <a:xfrm>
              <a:off x="4219270" y="2660806"/>
              <a:ext cx="1214438" cy="519113"/>
            </a:xfrm>
            <a:custGeom>
              <a:avLst/>
              <a:gdLst>
                <a:gd name="T0" fmla="*/ 40 w 47"/>
                <a:gd name="T1" fmla="*/ 8 h 20"/>
                <a:gd name="T2" fmla="*/ 36 w 47"/>
                <a:gd name="T3" fmla="*/ 9 h 20"/>
                <a:gd name="T4" fmla="*/ 33 w 47"/>
                <a:gd name="T5" fmla="*/ 9 h 20"/>
                <a:gd name="T6" fmla="*/ 29 w 47"/>
                <a:gd name="T7" fmla="*/ 10 h 20"/>
                <a:gd name="T8" fmla="*/ 26 w 47"/>
                <a:gd name="T9" fmla="*/ 11 h 20"/>
                <a:gd name="T10" fmla="*/ 22 w 47"/>
                <a:gd name="T11" fmla="*/ 12 h 20"/>
                <a:gd name="T12" fmla="*/ 19 w 47"/>
                <a:gd name="T13" fmla="*/ 12 h 20"/>
                <a:gd name="T14" fmla="*/ 15 w 47"/>
                <a:gd name="T15" fmla="*/ 14 h 20"/>
                <a:gd name="T16" fmla="*/ 11 w 47"/>
                <a:gd name="T17" fmla="*/ 15 h 20"/>
                <a:gd name="T18" fmla="*/ 8 w 47"/>
                <a:gd name="T19" fmla="*/ 16 h 20"/>
                <a:gd name="T20" fmla="*/ 4 w 47"/>
                <a:gd name="T21" fmla="*/ 18 h 20"/>
                <a:gd name="T22" fmla="*/ 2 w 47"/>
                <a:gd name="T23" fmla="*/ 19 h 20"/>
                <a:gd name="T24" fmla="*/ 4 w 47"/>
                <a:gd name="T25" fmla="*/ 17 h 20"/>
                <a:gd name="T26" fmla="*/ 8 w 47"/>
                <a:gd name="T27" fmla="*/ 14 h 20"/>
                <a:gd name="T28" fmla="*/ 11 w 47"/>
                <a:gd name="T29" fmla="*/ 12 h 20"/>
                <a:gd name="T30" fmla="*/ 15 w 47"/>
                <a:gd name="T31" fmla="*/ 10 h 20"/>
                <a:gd name="T32" fmla="*/ 19 w 47"/>
                <a:gd name="T33" fmla="*/ 8 h 20"/>
                <a:gd name="T34" fmla="*/ 22 w 47"/>
                <a:gd name="T35" fmla="*/ 7 h 20"/>
                <a:gd name="T36" fmla="*/ 26 w 47"/>
                <a:gd name="T37" fmla="*/ 6 h 20"/>
                <a:gd name="T38" fmla="*/ 29 w 47"/>
                <a:gd name="T39" fmla="*/ 4 h 20"/>
                <a:gd name="T40" fmla="*/ 33 w 47"/>
                <a:gd name="T41" fmla="*/ 3 h 20"/>
                <a:gd name="T42" fmla="*/ 36 w 47"/>
                <a:gd name="T43" fmla="*/ 3 h 20"/>
                <a:gd name="T44" fmla="*/ 40 w 47"/>
                <a:gd name="T45" fmla="*/ 2 h 20"/>
                <a:gd name="T46" fmla="*/ 43 w 47"/>
                <a:gd name="T47" fmla="*/ 1 h 20"/>
                <a:gd name="T48" fmla="*/ 47 w 47"/>
                <a:gd name="T49" fmla="*/ 1 h 20"/>
                <a:gd name="T50" fmla="*/ 47 w 47"/>
                <a:gd name="T51" fmla="*/ 0 h 20"/>
                <a:gd name="T52" fmla="*/ 43 w 47"/>
                <a:gd name="T53" fmla="*/ 1 h 20"/>
                <a:gd name="T54" fmla="*/ 40 w 47"/>
                <a:gd name="T55" fmla="*/ 2 h 20"/>
                <a:gd name="T56" fmla="*/ 36 w 47"/>
                <a:gd name="T57" fmla="*/ 2 h 20"/>
                <a:gd name="T58" fmla="*/ 32 w 47"/>
                <a:gd name="T59" fmla="*/ 3 h 20"/>
                <a:gd name="T60" fmla="*/ 29 w 47"/>
                <a:gd name="T61" fmla="*/ 4 h 20"/>
                <a:gd name="T62" fmla="*/ 25 w 47"/>
                <a:gd name="T63" fmla="*/ 5 h 20"/>
                <a:gd name="T64" fmla="*/ 22 w 47"/>
                <a:gd name="T65" fmla="*/ 7 h 20"/>
                <a:gd name="T66" fmla="*/ 18 w 47"/>
                <a:gd name="T67" fmla="*/ 8 h 20"/>
                <a:gd name="T68" fmla="*/ 15 w 47"/>
                <a:gd name="T69" fmla="*/ 10 h 20"/>
                <a:gd name="T70" fmla="*/ 11 w 47"/>
                <a:gd name="T71" fmla="*/ 11 h 20"/>
                <a:gd name="T72" fmla="*/ 7 w 47"/>
                <a:gd name="T73" fmla="*/ 14 h 20"/>
                <a:gd name="T74" fmla="*/ 4 w 47"/>
                <a:gd name="T75" fmla="*/ 16 h 20"/>
                <a:gd name="T76" fmla="*/ 0 w 47"/>
                <a:gd name="T77" fmla="*/ 20 h 20"/>
                <a:gd name="T78" fmla="*/ 4 w 47"/>
                <a:gd name="T79" fmla="*/ 18 h 20"/>
                <a:gd name="T80" fmla="*/ 7 w 47"/>
                <a:gd name="T81" fmla="*/ 17 h 20"/>
                <a:gd name="T82" fmla="*/ 11 w 47"/>
                <a:gd name="T83" fmla="*/ 15 h 20"/>
                <a:gd name="T84" fmla="*/ 15 w 47"/>
                <a:gd name="T85" fmla="*/ 14 h 20"/>
                <a:gd name="T86" fmla="*/ 18 w 47"/>
                <a:gd name="T87" fmla="*/ 13 h 20"/>
                <a:gd name="T88" fmla="*/ 22 w 47"/>
                <a:gd name="T89" fmla="*/ 12 h 20"/>
                <a:gd name="T90" fmla="*/ 25 w 47"/>
                <a:gd name="T91" fmla="*/ 11 h 20"/>
                <a:gd name="T92" fmla="*/ 29 w 47"/>
                <a:gd name="T93" fmla="*/ 10 h 20"/>
                <a:gd name="T94" fmla="*/ 32 w 47"/>
                <a:gd name="T95" fmla="*/ 10 h 20"/>
                <a:gd name="T96" fmla="*/ 36 w 47"/>
                <a:gd name="T97" fmla="*/ 9 h 20"/>
                <a:gd name="T98" fmla="*/ 40 w 47"/>
                <a:gd name="T99" fmla="*/ 9 h 20"/>
                <a:gd name="T100" fmla="*/ 43 w 47"/>
                <a:gd name="T101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" h="20">
                  <a:moveTo>
                    <a:pt x="43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8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3" y="9"/>
                    <a:pt x="33" y="9"/>
                  </a:cubicBezTo>
                  <a:cubicBezTo>
                    <a:pt x="33" y="9"/>
                    <a:pt x="33" y="9"/>
                    <a:pt x="32" y="9"/>
                  </a:cubicBezTo>
                  <a:cubicBezTo>
                    <a:pt x="32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30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0"/>
                    <a:pt x="28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11"/>
                    <a:pt x="25" y="11"/>
                    <a:pt x="25" y="11"/>
                  </a:cubicBezTo>
                  <a:cubicBezTo>
                    <a:pt x="25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3"/>
                    <a:pt x="18" y="13"/>
                  </a:cubicBezTo>
                  <a:cubicBezTo>
                    <a:pt x="18" y="13"/>
                    <a:pt x="17" y="13"/>
                    <a:pt x="17" y="13"/>
                  </a:cubicBezTo>
                  <a:cubicBezTo>
                    <a:pt x="17" y="13"/>
                    <a:pt x="17" y="13"/>
                    <a:pt x="16" y="13"/>
                  </a:cubicBezTo>
                  <a:cubicBezTo>
                    <a:pt x="16" y="13"/>
                    <a:pt x="15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0" y="15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8"/>
                    <a:pt x="3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9"/>
                    <a:pt x="18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1" y="7"/>
                    <a:pt x="21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6"/>
                    <a:pt x="25" y="6"/>
                  </a:cubicBezTo>
                  <a:cubicBezTo>
                    <a:pt x="25" y="6"/>
                    <a:pt x="26" y="6"/>
                    <a:pt x="26" y="6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9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4"/>
                  </a:cubicBezTo>
                  <a:cubicBezTo>
                    <a:pt x="33" y="4"/>
                    <a:pt x="33" y="4"/>
                    <a:pt x="33" y="3"/>
                  </a:cubicBezTo>
                  <a:cubicBezTo>
                    <a:pt x="33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39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cubicBezTo>
                    <a:pt x="41" y="2"/>
                    <a:pt x="42" y="2"/>
                    <a:pt x="42" y="2"/>
                  </a:cubicBezTo>
                  <a:cubicBezTo>
                    <a:pt x="42" y="2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4" y="1"/>
                    <a:pt x="44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6" y="1"/>
                    <a:pt x="46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0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7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5" y="3"/>
                    <a:pt x="35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2" y="3"/>
                    <a:pt x="31" y="3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6" y="5"/>
                    <a:pt x="25" y="5"/>
                    <a:pt x="25" y="5"/>
                  </a:cubicBezTo>
                  <a:cubicBezTo>
                    <a:pt x="25" y="5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6"/>
                    <a:pt x="22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7" y="9"/>
                    <a:pt x="17" y="9"/>
                    <a:pt x="16" y="9"/>
                  </a:cubicBezTo>
                  <a:cubicBezTo>
                    <a:pt x="16" y="9"/>
                    <a:pt x="15" y="9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4" y="10"/>
                    <a:pt x="14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2"/>
                    <a:pt x="9" y="12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1" y="19"/>
                    <a:pt x="1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0" y="16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3" y="15"/>
                    <a:pt x="13" y="14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6" y="14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3"/>
                    <a:pt x="18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3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6" y="11"/>
                    <a:pt x="26" y="11"/>
                  </a:cubicBezTo>
                  <a:cubicBezTo>
                    <a:pt x="26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0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0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4" y="10"/>
                    <a:pt x="34" y="9"/>
                  </a:cubicBezTo>
                  <a:cubicBezTo>
                    <a:pt x="34" y="9"/>
                    <a:pt x="34" y="9"/>
                    <a:pt x="35" y="9"/>
                  </a:cubicBezTo>
                  <a:cubicBezTo>
                    <a:pt x="35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1" y="9"/>
                    <a:pt x="41" y="9"/>
                  </a:cubicBezTo>
                  <a:cubicBezTo>
                    <a:pt x="41" y="8"/>
                    <a:pt x="42" y="8"/>
                    <a:pt x="42" y="8"/>
                  </a:cubicBezTo>
                  <a:cubicBezTo>
                    <a:pt x="42" y="8"/>
                    <a:pt x="42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245"/>
            <p:cNvSpPr/>
            <p:nvPr/>
          </p:nvSpPr>
          <p:spPr bwMode="auto">
            <a:xfrm>
              <a:off x="6440183" y="2660806"/>
              <a:ext cx="1214438" cy="519113"/>
            </a:xfrm>
            <a:custGeom>
              <a:avLst/>
              <a:gdLst>
                <a:gd name="T0" fmla="*/ 43 w 47"/>
                <a:gd name="T1" fmla="*/ 16 h 20"/>
                <a:gd name="T2" fmla="*/ 39 w 47"/>
                <a:gd name="T3" fmla="*/ 14 h 20"/>
                <a:gd name="T4" fmla="*/ 36 w 47"/>
                <a:gd name="T5" fmla="*/ 11 h 20"/>
                <a:gd name="T6" fmla="*/ 32 w 47"/>
                <a:gd name="T7" fmla="*/ 9 h 20"/>
                <a:gd name="T8" fmla="*/ 29 w 47"/>
                <a:gd name="T9" fmla="*/ 8 h 20"/>
                <a:gd name="T10" fmla="*/ 25 w 47"/>
                <a:gd name="T11" fmla="*/ 6 h 20"/>
                <a:gd name="T12" fmla="*/ 22 w 47"/>
                <a:gd name="T13" fmla="*/ 5 h 20"/>
                <a:gd name="T14" fmla="*/ 18 w 47"/>
                <a:gd name="T15" fmla="*/ 4 h 20"/>
                <a:gd name="T16" fmla="*/ 14 w 47"/>
                <a:gd name="T17" fmla="*/ 3 h 20"/>
                <a:gd name="T18" fmla="*/ 11 w 47"/>
                <a:gd name="T19" fmla="*/ 2 h 20"/>
                <a:gd name="T20" fmla="*/ 7 w 47"/>
                <a:gd name="T21" fmla="*/ 2 h 20"/>
                <a:gd name="T22" fmla="*/ 4 w 47"/>
                <a:gd name="T23" fmla="*/ 1 h 20"/>
                <a:gd name="T24" fmla="*/ 0 w 47"/>
                <a:gd name="T25" fmla="*/ 0 h 20"/>
                <a:gd name="T26" fmla="*/ 0 w 47"/>
                <a:gd name="T27" fmla="*/ 1 h 20"/>
                <a:gd name="T28" fmla="*/ 3 w 47"/>
                <a:gd name="T29" fmla="*/ 1 h 20"/>
                <a:gd name="T30" fmla="*/ 7 w 47"/>
                <a:gd name="T31" fmla="*/ 2 h 20"/>
                <a:gd name="T32" fmla="*/ 11 w 47"/>
                <a:gd name="T33" fmla="*/ 3 h 20"/>
                <a:gd name="T34" fmla="*/ 14 w 47"/>
                <a:gd name="T35" fmla="*/ 3 h 20"/>
                <a:gd name="T36" fmla="*/ 18 w 47"/>
                <a:gd name="T37" fmla="*/ 4 h 20"/>
                <a:gd name="T38" fmla="*/ 21 w 47"/>
                <a:gd name="T39" fmla="*/ 5 h 20"/>
                <a:gd name="T40" fmla="*/ 25 w 47"/>
                <a:gd name="T41" fmla="*/ 7 h 20"/>
                <a:gd name="T42" fmla="*/ 28 w 47"/>
                <a:gd name="T43" fmla="*/ 8 h 20"/>
                <a:gd name="T44" fmla="*/ 32 w 47"/>
                <a:gd name="T45" fmla="*/ 10 h 20"/>
                <a:gd name="T46" fmla="*/ 35 w 47"/>
                <a:gd name="T47" fmla="*/ 12 h 20"/>
                <a:gd name="T48" fmla="*/ 39 w 47"/>
                <a:gd name="T49" fmla="*/ 14 h 20"/>
                <a:gd name="T50" fmla="*/ 43 w 47"/>
                <a:gd name="T51" fmla="*/ 16 h 20"/>
                <a:gd name="T52" fmla="*/ 45 w 47"/>
                <a:gd name="T53" fmla="*/ 19 h 20"/>
                <a:gd name="T54" fmla="*/ 43 w 47"/>
                <a:gd name="T55" fmla="*/ 18 h 20"/>
                <a:gd name="T56" fmla="*/ 39 w 47"/>
                <a:gd name="T57" fmla="*/ 16 h 20"/>
                <a:gd name="T58" fmla="*/ 35 w 47"/>
                <a:gd name="T59" fmla="*/ 15 h 20"/>
                <a:gd name="T60" fmla="*/ 32 w 47"/>
                <a:gd name="T61" fmla="*/ 13 h 20"/>
                <a:gd name="T62" fmla="*/ 28 w 47"/>
                <a:gd name="T63" fmla="*/ 12 h 20"/>
                <a:gd name="T64" fmla="*/ 25 w 47"/>
                <a:gd name="T65" fmla="*/ 11 h 20"/>
                <a:gd name="T66" fmla="*/ 21 w 47"/>
                <a:gd name="T67" fmla="*/ 11 h 20"/>
                <a:gd name="T68" fmla="*/ 18 w 47"/>
                <a:gd name="T69" fmla="*/ 10 h 20"/>
                <a:gd name="T70" fmla="*/ 14 w 47"/>
                <a:gd name="T71" fmla="*/ 9 h 20"/>
                <a:gd name="T72" fmla="*/ 11 w 47"/>
                <a:gd name="T73" fmla="*/ 9 h 20"/>
                <a:gd name="T74" fmla="*/ 7 w 47"/>
                <a:gd name="T75" fmla="*/ 8 h 20"/>
                <a:gd name="T76" fmla="*/ 4 w 47"/>
                <a:gd name="T77" fmla="*/ 8 h 20"/>
                <a:gd name="T78" fmla="*/ 7 w 47"/>
                <a:gd name="T79" fmla="*/ 9 h 20"/>
                <a:gd name="T80" fmla="*/ 11 w 47"/>
                <a:gd name="T81" fmla="*/ 9 h 20"/>
                <a:gd name="T82" fmla="*/ 14 w 47"/>
                <a:gd name="T83" fmla="*/ 10 h 20"/>
                <a:gd name="T84" fmla="*/ 18 w 47"/>
                <a:gd name="T85" fmla="*/ 10 h 20"/>
                <a:gd name="T86" fmla="*/ 22 w 47"/>
                <a:gd name="T87" fmla="*/ 11 h 20"/>
                <a:gd name="T88" fmla="*/ 25 w 47"/>
                <a:gd name="T89" fmla="*/ 12 h 20"/>
                <a:gd name="T90" fmla="*/ 29 w 47"/>
                <a:gd name="T91" fmla="*/ 13 h 20"/>
                <a:gd name="T92" fmla="*/ 32 w 47"/>
                <a:gd name="T93" fmla="*/ 14 h 20"/>
                <a:gd name="T94" fmla="*/ 36 w 47"/>
                <a:gd name="T95" fmla="*/ 15 h 20"/>
                <a:gd name="T96" fmla="*/ 39 w 47"/>
                <a:gd name="T97" fmla="*/ 16 h 20"/>
                <a:gd name="T98" fmla="*/ 43 w 47"/>
                <a:gd name="T99" fmla="*/ 18 h 20"/>
                <a:gd name="T100" fmla="*/ 47 w 47"/>
                <a:gd name="T10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" h="20">
                  <a:moveTo>
                    <a:pt x="46" y="19"/>
                  </a:moveTo>
                  <a:cubicBezTo>
                    <a:pt x="46" y="19"/>
                    <a:pt x="45" y="18"/>
                    <a:pt x="45" y="18"/>
                  </a:cubicBezTo>
                  <a:cubicBezTo>
                    <a:pt x="45" y="18"/>
                    <a:pt x="44" y="18"/>
                    <a:pt x="44" y="18"/>
                  </a:cubicBezTo>
                  <a:cubicBezTo>
                    <a:pt x="44" y="17"/>
                    <a:pt x="43" y="17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2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0" y="14"/>
                    <a:pt x="40" y="14"/>
                    <a:pt x="39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8" y="13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6" y="12"/>
                    <a:pt x="36" y="11"/>
                  </a:cubicBezTo>
                  <a:cubicBezTo>
                    <a:pt x="36" y="11"/>
                    <a:pt x="36" y="11"/>
                    <a:pt x="35" y="11"/>
                  </a:cubicBezTo>
                  <a:cubicBezTo>
                    <a:pt x="35" y="11"/>
                    <a:pt x="35" y="11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1" y="9"/>
                    <a:pt x="31" y="9"/>
                    <a:pt x="30" y="9"/>
                  </a:cubicBezTo>
                  <a:cubicBezTo>
                    <a:pt x="30" y="9"/>
                    <a:pt x="30" y="9"/>
                    <a:pt x="30" y="8"/>
                  </a:cubicBezTo>
                  <a:cubicBezTo>
                    <a:pt x="30" y="8"/>
                    <a:pt x="29" y="8"/>
                    <a:pt x="29" y="8"/>
                  </a:cubicBezTo>
                  <a:cubicBezTo>
                    <a:pt x="29" y="8"/>
                    <a:pt x="28" y="8"/>
                    <a:pt x="28" y="8"/>
                  </a:cubicBezTo>
                  <a:cubicBezTo>
                    <a:pt x="28" y="8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3"/>
                    <a:pt x="12" y="3"/>
                  </a:cubicBezTo>
                  <a:cubicBezTo>
                    <a:pt x="12" y="3"/>
                    <a:pt x="13" y="3"/>
                    <a:pt x="13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1" y="5"/>
                    <a:pt x="21" y="5"/>
                  </a:cubicBezTo>
                  <a:cubicBezTo>
                    <a:pt x="21" y="5"/>
                    <a:pt x="21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8" y="8"/>
                    <a:pt x="28" y="8"/>
                  </a:cubicBezTo>
                  <a:cubicBezTo>
                    <a:pt x="28" y="8"/>
                    <a:pt x="29" y="8"/>
                    <a:pt x="29" y="8"/>
                  </a:cubicBezTo>
                  <a:cubicBezTo>
                    <a:pt x="29" y="8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9"/>
                    <a:pt x="31" y="9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10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1"/>
                    <a:pt x="35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7" y="12"/>
                    <a:pt x="37" y="13"/>
                  </a:cubicBezTo>
                  <a:cubicBezTo>
                    <a:pt x="37" y="13"/>
                    <a:pt x="37" y="13"/>
                    <a:pt x="38" y="13"/>
                  </a:cubicBezTo>
                  <a:cubicBezTo>
                    <a:pt x="38" y="13"/>
                    <a:pt x="39" y="13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40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4" y="18"/>
                    <a:pt x="44" y="18"/>
                  </a:cubicBezTo>
                  <a:cubicBezTo>
                    <a:pt x="44" y="18"/>
                    <a:pt x="45" y="18"/>
                    <a:pt x="45" y="18"/>
                  </a:cubicBezTo>
                  <a:cubicBezTo>
                    <a:pt x="45" y="18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8"/>
                    <a:pt x="44" y="18"/>
                    <a:pt x="44" y="18"/>
                  </a:cubicBezTo>
                  <a:cubicBezTo>
                    <a:pt x="44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7"/>
                    <a:pt x="42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8" y="16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4"/>
                    <a:pt x="35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4"/>
                    <a:pt x="33" y="14"/>
                    <a:pt x="32" y="14"/>
                  </a:cubicBezTo>
                  <a:cubicBezTo>
                    <a:pt x="32" y="14"/>
                    <a:pt x="32" y="13"/>
                    <a:pt x="32" y="13"/>
                  </a:cubicBezTo>
                  <a:cubicBezTo>
                    <a:pt x="31" y="13"/>
                    <a:pt x="31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29" y="13"/>
                    <a:pt x="29" y="13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8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4" y="11"/>
                    <a:pt x="24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0"/>
                    <a:pt x="20" y="10"/>
                  </a:cubicBezTo>
                  <a:cubicBezTo>
                    <a:pt x="20" y="10"/>
                    <a:pt x="20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29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5" y="15"/>
                    <a:pt x="35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7" y="15"/>
                    <a:pt x="37" y="16"/>
                  </a:cubicBezTo>
                  <a:cubicBezTo>
                    <a:pt x="37" y="16"/>
                    <a:pt x="37" y="16"/>
                    <a:pt x="38" y="16"/>
                  </a:cubicBezTo>
                  <a:cubicBezTo>
                    <a:pt x="38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4" y="19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6" y="19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lnTo>
                    <a:pt x="46" y="19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246"/>
            <p:cNvSpPr/>
            <p:nvPr/>
          </p:nvSpPr>
          <p:spPr bwMode="auto">
            <a:xfrm>
              <a:off x="4193870" y="2660806"/>
              <a:ext cx="1239838" cy="544513"/>
            </a:xfrm>
            <a:custGeom>
              <a:avLst/>
              <a:gdLst>
                <a:gd name="T0" fmla="*/ 1 w 48"/>
                <a:gd name="T1" fmla="*/ 21 h 21"/>
                <a:gd name="T2" fmla="*/ 48 w 48"/>
                <a:gd name="T3" fmla="*/ 1 h 21"/>
                <a:gd name="T4" fmla="*/ 48 w 48"/>
                <a:gd name="T5" fmla="*/ 0 h 21"/>
                <a:gd name="T6" fmla="*/ 0 w 48"/>
                <a:gd name="T7" fmla="*/ 21 h 21"/>
                <a:gd name="T8" fmla="*/ 1 w 48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1" y="21"/>
                  </a:moveTo>
                  <a:cubicBezTo>
                    <a:pt x="8" y="11"/>
                    <a:pt x="26" y="4"/>
                    <a:pt x="48" y="1"/>
                  </a:cubicBezTo>
                  <a:cubicBezTo>
                    <a:pt x="48" y="1"/>
                    <a:pt x="48" y="1"/>
                    <a:pt x="48" y="0"/>
                  </a:cubicBezTo>
                  <a:cubicBezTo>
                    <a:pt x="26" y="3"/>
                    <a:pt x="8" y="11"/>
                    <a:pt x="0" y="21"/>
                  </a:cubicBezTo>
                  <a:cubicBezTo>
                    <a:pt x="0" y="21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247"/>
            <p:cNvSpPr/>
            <p:nvPr/>
          </p:nvSpPr>
          <p:spPr bwMode="auto">
            <a:xfrm>
              <a:off x="4271658" y="3856193"/>
              <a:ext cx="1343025" cy="493713"/>
            </a:xfrm>
            <a:custGeom>
              <a:avLst/>
              <a:gdLst>
                <a:gd name="T0" fmla="*/ 52 w 52"/>
                <a:gd name="T1" fmla="*/ 19 h 19"/>
                <a:gd name="T2" fmla="*/ 0 w 52"/>
                <a:gd name="T3" fmla="*/ 0 h 19"/>
                <a:gd name="T4" fmla="*/ 0 w 52"/>
                <a:gd name="T5" fmla="*/ 0 h 19"/>
                <a:gd name="T6" fmla="*/ 52 w 52"/>
                <a:gd name="T7" fmla="*/ 19 h 19"/>
                <a:gd name="T8" fmla="*/ 52 w 5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9">
                  <a:moveTo>
                    <a:pt x="52" y="19"/>
                  </a:moveTo>
                  <a:cubicBezTo>
                    <a:pt x="29" y="17"/>
                    <a:pt x="10" y="1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0"/>
                    <a:pt x="29" y="17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248"/>
            <p:cNvSpPr/>
            <p:nvPr/>
          </p:nvSpPr>
          <p:spPr bwMode="auto">
            <a:xfrm>
              <a:off x="4012895" y="3205318"/>
              <a:ext cx="206375" cy="390525"/>
            </a:xfrm>
            <a:custGeom>
              <a:avLst/>
              <a:gdLst>
                <a:gd name="T0" fmla="*/ 1 w 8"/>
                <a:gd name="T1" fmla="*/ 15 h 15"/>
                <a:gd name="T2" fmla="*/ 1 w 8"/>
                <a:gd name="T3" fmla="*/ 14 h 15"/>
                <a:gd name="T4" fmla="*/ 0 w 8"/>
                <a:gd name="T5" fmla="*/ 11 h 15"/>
                <a:gd name="T6" fmla="*/ 4 w 8"/>
                <a:gd name="T7" fmla="*/ 8 h 15"/>
                <a:gd name="T8" fmla="*/ 6 w 8"/>
                <a:gd name="T9" fmla="*/ 7 h 15"/>
                <a:gd name="T10" fmla="*/ 7 w 8"/>
                <a:gd name="T11" fmla="*/ 3 h 15"/>
                <a:gd name="T12" fmla="*/ 7 w 8"/>
                <a:gd name="T13" fmla="*/ 0 h 15"/>
                <a:gd name="T14" fmla="*/ 8 w 8"/>
                <a:gd name="T15" fmla="*/ 0 h 15"/>
                <a:gd name="T16" fmla="*/ 8 w 8"/>
                <a:gd name="T17" fmla="*/ 0 h 15"/>
                <a:gd name="T18" fmla="*/ 7 w 8"/>
                <a:gd name="T19" fmla="*/ 3 h 15"/>
                <a:gd name="T20" fmla="*/ 6 w 8"/>
                <a:gd name="T21" fmla="*/ 7 h 15"/>
                <a:gd name="T22" fmla="*/ 4 w 8"/>
                <a:gd name="T23" fmla="*/ 8 h 15"/>
                <a:gd name="T24" fmla="*/ 1 w 8"/>
                <a:gd name="T25" fmla="*/ 11 h 15"/>
                <a:gd name="T26" fmla="*/ 2 w 8"/>
                <a:gd name="T27" fmla="*/ 14 h 15"/>
                <a:gd name="T28" fmla="*/ 2 w 8"/>
                <a:gd name="T29" fmla="*/ 14 h 15"/>
                <a:gd name="T30" fmla="*/ 1 w 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5">
                  <a:moveTo>
                    <a:pt x="1" y="15"/>
                  </a:moveTo>
                  <a:cubicBezTo>
                    <a:pt x="1" y="15"/>
                    <a:pt x="1" y="15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1" y="9"/>
                    <a:pt x="2" y="8"/>
                    <a:pt x="4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7" y="5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8" y="5"/>
                    <a:pt x="8" y="6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0" y="12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249"/>
            <p:cNvSpPr/>
            <p:nvPr/>
          </p:nvSpPr>
          <p:spPr bwMode="auto">
            <a:xfrm>
              <a:off x="4038295" y="3362481"/>
              <a:ext cx="155575" cy="285750"/>
            </a:xfrm>
            <a:custGeom>
              <a:avLst/>
              <a:gdLst>
                <a:gd name="T0" fmla="*/ 2 w 6"/>
                <a:gd name="T1" fmla="*/ 11 h 11"/>
                <a:gd name="T2" fmla="*/ 1 w 6"/>
                <a:gd name="T3" fmla="*/ 11 h 11"/>
                <a:gd name="T4" fmla="*/ 0 w 6"/>
                <a:gd name="T5" fmla="*/ 8 h 11"/>
                <a:gd name="T6" fmla="*/ 3 w 6"/>
                <a:gd name="T7" fmla="*/ 5 h 11"/>
                <a:gd name="T8" fmla="*/ 5 w 6"/>
                <a:gd name="T9" fmla="*/ 3 h 11"/>
                <a:gd name="T10" fmla="*/ 6 w 6"/>
                <a:gd name="T11" fmla="*/ 0 h 11"/>
                <a:gd name="T12" fmla="*/ 6 w 6"/>
                <a:gd name="T13" fmla="*/ 0 h 11"/>
                <a:gd name="T14" fmla="*/ 6 w 6"/>
                <a:gd name="T15" fmla="*/ 0 h 11"/>
                <a:gd name="T16" fmla="*/ 6 w 6"/>
                <a:gd name="T17" fmla="*/ 3 h 11"/>
                <a:gd name="T18" fmla="*/ 3 w 6"/>
                <a:gd name="T19" fmla="*/ 5 h 11"/>
                <a:gd name="T20" fmla="*/ 1 w 6"/>
                <a:gd name="T21" fmla="*/ 8 h 11"/>
                <a:gd name="T22" fmla="*/ 2 w 6"/>
                <a:gd name="T23" fmla="*/ 11 h 11"/>
                <a:gd name="T24" fmla="*/ 2 w 6"/>
                <a:gd name="T25" fmla="*/ 11 h 11"/>
                <a:gd name="T26" fmla="*/ 2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2" y="6"/>
                    <a:pt x="3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250"/>
            <p:cNvSpPr/>
            <p:nvPr/>
          </p:nvSpPr>
          <p:spPr bwMode="auto">
            <a:xfrm>
              <a:off x="4063695" y="3440268"/>
              <a:ext cx="130175" cy="285750"/>
            </a:xfrm>
            <a:custGeom>
              <a:avLst/>
              <a:gdLst>
                <a:gd name="T0" fmla="*/ 2 w 5"/>
                <a:gd name="T1" fmla="*/ 11 h 11"/>
                <a:gd name="T2" fmla="*/ 2 w 5"/>
                <a:gd name="T3" fmla="*/ 11 h 11"/>
                <a:gd name="T4" fmla="*/ 1 w 5"/>
                <a:gd name="T5" fmla="*/ 9 h 11"/>
                <a:gd name="T6" fmla="*/ 2 w 5"/>
                <a:gd name="T7" fmla="*/ 6 h 11"/>
                <a:gd name="T8" fmla="*/ 3 w 5"/>
                <a:gd name="T9" fmla="*/ 5 h 11"/>
                <a:gd name="T10" fmla="*/ 4 w 5"/>
                <a:gd name="T11" fmla="*/ 0 h 11"/>
                <a:gd name="T12" fmla="*/ 4 w 5"/>
                <a:gd name="T13" fmla="*/ 0 h 11"/>
                <a:gd name="T14" fmla="*/ 5 w 5"/>
                <a:gd name="T15" fmla="*/ 0 h 11"/>
                <a:gd name="T16" fmla="*/ 3 w 5"/>
                <a:gd name="T17" fmla="*/ 5 h 11"/>
                <a:gd name="T18" fmla="*/ 2 w 5"/>
                <a:gd name="T19" fmla="*/ 6 h 11"/>
                <a:gd name="T20" fmla="*/ 1 w 5"/>
                <a:gd name="T21" fmla="*/ 9 h 11"/>
                <a:gd name="T22" fmla="*/ 2 w 5"/>
                <a:gd name="T23" fmla="*/ 11 h 11"/>
                <a:gd name="T24" fmla="*/ 2 w 5"/>
                <a:gd name="T25" fmla="*/ 11 h 11"/>
                <a:gd name="T26" fmla="*/ 2 w 5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1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7"/>
                    <a:pt x="1" y="7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2"/>
                    <a:pt x="5" y="4"/>
                    <a:pt x="3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7"/>
                    <a:pt x="0" y="7"/>
                    <a:pt x="1" y="9"/>
                  </a:cubicBezTo>
                  <a:cubicBezTo>
                    <a:pt x="1" y="10"/>
                    <a:pt x="2" y="10"/>
                    <a:pt x="2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251"/>
            <p:cNvSpPr/>
            <p:nvPr/>
          </p:nvSpPr>
          <p:spPr bwMode="auto">
            <a:xfrm>
              <a:off x="4116083" y="3518056"/>
              <a:ext cx="77788" cy="285750"/>
            </a:xfrm>
            <a:custGeom>
              <a:avLst/>
              <a:gdLst>
                <a:gd name="T0" fmla="*/ 2 w 3"/>
                <a:gd name="T1" fmla="*/ 11 h 11"/>
                <a:gd name="T2" fmla="*/ 2 w 3"/>
                <a:gd name="T3" fmla="*/ 11 h 11"/>
                <a:gd name="T4" fmla="*/ 1 w 3"/>
                <a:gd name="T5" fmla="*/ 11 h 11"/>
                <a:gd name="T6" fmla="*/ 0 w 3"/>
                <a:gd name="T7" fmla="*/ 9 h 11"/>
                <a:gd name="T8" fmla="*/ 1 w 3"/>
                <a:gd name="T9" fmla="*/ 6 h 11"/>
                <a:gd name="T10" fmla="*/ 2 w 3"/>
                <a:gd name="T11" fmla="*/ 5 h 11"/>
                <a:gd name="T12" fmla="*/ 3 w 3"/>
                <a:gd name="T13" fmla="*/ 3 h 11"/>
                <a:gd name="T14" fmla="*/ 3 w 3"/>
                <a:gd name="T15" fmla="*/ 3 h 11"/>
                <a:gd name="T16" fmla="*/ 2 w 3"/>
                <a:gd name="T17" fmla="*/ 0 h 11"/>
                <a:gd name="T18" fmla="*/ 2 w 3"/>
                <a:gd name="T19" fmla="*/ 0 h 11"/>
                <a:gd name="T20" fmla="*/ 2 w 3"/>
                <a:gd name="T21" fmla="*/ 0 h 11"/>
                <a:gd name="T22" fmla="*/ 3 w 3"/>
                <a:gd name="T23" fmla="*/ 3 h 11"/>
                <a:gd name="T24" fmla="*/ 3 w 3"/>
                <a:gd name="T25" fmla="*/ 3 h 11"/>
                <a:gd name="T26" fmla="*/ 3 w 3"/>
                <a:gd name="T27" fmla="*/ 6 h 11"/>
                <a:gd name="T28" fmla="*/ 2 w 3"/>
                <a:gd name="T29" fmla="*/ 7 h 11"/>
                <a:gd name="T30" fmla="*/ 1 w 3"/>
                <a:gd name="T31" fmla="*/ 9 h 11"/>
                <a:gd name="T32" fmla="*/ 2 w 3"/>
                <a:gd name="T33" fmla="*/ 10 h 11"/>
                <a:gd name="T34" fmla="*/ 2 w 3"/>
                <a:gd name="T35" fmla="*/ 11 h 11"/>
                <a:gd name="T36" fmla="*/ 2 w 3"/>
                <a:gd name="T37" fmla="*/ 11 h 11"/>
                <a:gd name="T38" fmla="*/ 2 w 3"/>
                <a:gd name="T3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11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7"/>
                    <a:pt x="0" y="8"/>
                    <a:pt x="1" y="9"/>
                  </a:cubicBezTo>
                  <a:cubicBezTo>
                    <a:pt x="1" y="9"/>
                    <a:pt x="1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252"/>
            <p:cNvSpPr/>
            <p:nvPr/>
          </p:nvSpPr>
          <p:spPr bwMode="auto">
            <a:xfrm>
              <a:off x="4141483" y="3595843"/>
              <a:ext cx="77788" cy="207963"/>
            </a:xfrm>
            <a:custGeom>
              <a:avLst/>
              <a:gdLst>
                <a:gd name="T0" fmla="*/ 1 w 3"/>
                <a:gd name="T1" fmla="*/ 8 h 8"/>
                <a:gd name="T2" fmla="*/ 1 w 3"/>
                <a:gd name="T3" fmla="*/ 8 h 8"/>
                <a:gd name="T4" fmla="*/ 2 w 3"/>
                <a:gd name="T5" fmla="*/ 6 h 8"/>
                <a:gd name="T6" fmla="*/ 2 w 3"/>
                <a:gd name="T7" fmla="*/ 5 h 8"/>
                <a:gd name="T8" fmla="*/ 2 w 3"/>
                <a:gd name="T9" fmla="*/ 1 h 8"/>
                <a:gd name="T10" fmla="*/ 2 w 3"/>
                <a:gd name="T11" fmla="*/ 0 h 8"/>
                <a:gd name="T12" fmla="*/ 2 w 3"/>
                <a:gd name="T13" fmla="*/ 0 h 8"/>
                <a:gd name="T14" fmla="*/ 2 w 3"/>
                <a:gd name="T15" fmla="*/ 5 h 8"/>
                <a:gd name="T16" fmla="*/ 2 w 3"/>
                <a:gd name="T17" fmla="*/ 6 h 8"/>
                <a:gd name="T18" fmla="*/ 1 w 3"/>
                <a:gd name="T19" fmla="*/ 8 h 8"/>
                <a:gd name="T20" fmla="*/ 1 w 3"/>
                <a:gd name="T21" fmla="*/ 8 h 8"/>
                <a:gd name="T22" fmla="*/ 1 w 3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3" y="3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253"/>
            <p:cNvSpPr/>
            <p:nvPr/>
          </p:nvSpPr>
          <p:spPr bwMode="auto">
            <a:xfrm>
              <a:off x="3987495" y="3205318"/>
              <a:ext cx="153988" cy="207963"/>
            </a:xfrm>
            <a:custGeom>
              <a:avLst/>
              <a:gdLst>
                <a:gd name="T0" fmla="*/ 5 w 6"/>
                <a:gd name="T1" fmla="*/ 8 h 8"/>
                <a:gd name="T2" fmla="*/ 5 w 6"/>
                <a:gd name="T3" fmla="*/ 8 h 8"/>
                <a:gd name="T4" fmla="*/ 4 w 6"/>
                <a:gd name="T5" fmla="*/ 8 h 8"/>
                <a:gd name="T6" fmla="*/ 5 w 6"/>
                <a:gd name="T7" fmla="*/ 7 h 8"/>
                <a:gd name="T8" fmla="*/ 5 w 6"/>
                <a:gd name="T9" fmla="*/ 1 h 8"/>
                <a:gd name="T10" fmla="*/ 2 w 6"/>
                <a:gd name="T11" fmla="*/ 1 h 8"/>
                <a:gd name="T12" fmla="*/ 1 w 6"/>
                <a:gd name="T13" fmla="*/ 3 h 8"/>
                <a:gd name="T14" fmla="*/ 1 w 6"/>
                <a:gd name="T15" fmla="*/ 5 h 8"/>
                <a:gd name="T16" fmla="*/ 3 w 6"/>
                <a:gd name="T17" fmla="*/ 5 h 8"/>
                <a:gd name="T18" fmla="*/ 3 w 6"/>
                <a:gd name="T19" fmla="*/ 5 h 8"/>
                <a:gd name="T20" fmla="*/ 3 w 6"/>
                <a:gd name="T21" fmla="*/ 5 h 8"/>
                <a:gd name="T22" fmla="*/ 3 w 6"/>
                <a:gd name="T23" fmla="*/ 5 h 8"/>
                <a:gd name="T24" fmla="*/ 3 w 6"/>
                <a:gd name="T25" fmla="*/ 5 h 8"/>
                <a:gd name="T26" fmla="*/ 3 w 6"/>
                <a:gd name="T27" fmla="*/ 5 h 8"/>
                <a:gd name="T28" fmla="*/ 3 w 6"/>
                <a:gd name="T29" fmla="*/ 5 h 8"/>
                <a:gd name="T30" fmla="*/ 3 w 6"/>
                <a:gd name="T31" fmla="*/ 5 h 8"/>
                <a:gd name="T32" fmla="*/ 3 w 6"/>
                <a:gd name="T33" fmla="*/ 5 h 8"/>
                <a:gd name="T34" fmla="*/ 1 w 6"/>
                <a:gd name="T35" fmla="*/ 5 h 8"/>
                <a:gd name="T36" fmla="*/ 0 w 6"/>
                <a:gd name="T37" fmla="*/ 3 h 8"/>
                <a:gd name="T38" fmla="*/ 2 w 6"/>
                <a:gd name="T39" fmla="*/ 0 h 8"/>
                <a:gd name="T40" fmla="*/ 5 w 6"/>
                <a:gd name="T41" fmla="*/ 1 h 8"/>
                <a:gd name="T42" fmla="*/ 5 w 6"/>
                <a:gd name="T43" fmla="*/ 7 h 8"/>
                <a:gd name="T44" fmla="*/ 5 w 6"/>
                <a:gd name="T45" fmla="*/ 8 h 8"/>
                <a:gd name="T46" fmla="*/ 5 w 6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8"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5"/>
                    <a:pt x="6" y="3"/>
                    <a:pt x="5" y="1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3"/>
                    <a:pt x="5" y="5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254"/>
            <p:cNvSpPr/>
            <p:nvPr/>
          </p:nvSpPr>
          <p:spPr bwMode="auto">
            <a:xfrm>
              <a:off x="4168470" y="3751418"/>
              <a:ext cx="179388" cy="130175"/>
            </a:xfrm>
            <a:custGeom>
              <a:avLst/>
              <a:gdLst>
                <a:gd name="T0" fmla="*/ 4 w 7"/>
                <a:gd name="T1" fmla="*/ 5 h 5"/>
                <a:gd name="T2" fmla="*/ 0 w 7"/>
                <a:gd name="T3" fmla="*/ 2 h 5"/>
                <a:gd name="T4" fmla="*/ 0 w 7"/>
                <a:gd name="T5" fmla="*/ 2 h 5"/>
                <a:gd name="T6" fmla="*/ 0 w 7"/>
                <a:gd name="T7" fmla="*/ 2 h 5"/>
                <a:gd name="T8" fmla="*/ 5 w 7"/>
                <a:gd name="T9" fmla="*/ 4 h 5"/>
                <a:gd name="T10" fmla="*/ 6 w 7"/>
                <a:gd name="T11" fmla="*/ 3 h 5"/>
                <a:gd name="T12" fmla="*/ 5 w 7"/>
                <a:gd name="T13" fmla="*/ 0 h 5"/>
                <a:gd name="T14" fmla="*/ 4 w 7"/>
                <a:gd name="T15" fmla="*/ 0 h 5"/>
                <a:gd name="T16" fmla="*/ 4 w 7"/>
                <a:gd name="T17" fmla="*/ 1 h 5"/>
                <a:gd name="T18" fmla="*/ 4 w 7"/>
                <a:gd name="T19" fmla="*/ 2 h 5"/>
                <a:gd name="T20" fmla="*/ 5 w 7"/>
                <a:gd name="T21" fmla="*/ 2 h 5"/>
                <a:gd name="T22" fmla="*/ 4 w 7"/>
                <a:gd name="T23" fmla="*/ 2 h 5"/>
                <a:gd name="T24" fmla="*/ 4 w 7"/>
                <a:gd name="T25" fmla="*/ 2 h 5"/>
                <a:gd name="T26" fmla="*/ 4 w 7"/>
                <a:gd name="T27" fmla="*/ 2 h 5"/>
                <a:gd name="T28" fmla="*/ 3 w 7"/>
                <a:gd name="T29" fmla="*/ 1 h 5"/>
                <a:gd name="T30" fmla="*/ 4 w 7"/>
                <a:gd name="T31" fmla="*/ 0 h 5"/>
                <a:gd name="T32" fmla="*/ 6 w 7"/>
                <a:gd name="T33" fmla="*/ 0 h 5"/>
                <a:gd name="T34" fmla="*/ 6 w 7"/>
                <a:gd name="T35" fmla="*/ 3 h 5"/>
                <a:gd name="T36" fmla="*/ 5 w 7"/>
                <a:gd name="T37" fmla="*/ 4 h 5"/>
                <a:gd name="T38" fmla="*/ 4 w 7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cubicBezTo>
                    <a:pt x="2" y="5"/>
                    <a:pt x="1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5"/>
                    <a:pt x="5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2"/>
                    <a:pt x="6" y="3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5"/>
                    <a:pt x="4" y="5"/>
                    <a:pt x="4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Oval 255"/>
            <p:cNvSpPr>
              <a:spLocks noChangeArrowheads="1"/>
            </p:cNvSpPr>
            <p:nvPr/>
          </p:nvSpPr>
          <p:spPr bwMode="auto">
            <a:xfrm>
              <a:off x="4038295" y="33100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Oval 256"/>
            <p:cNvSpPr>
              <a:spLocks noChangeArrowheads="1"/>
            </p:cNvSpPr>
            <p:nvPr/>
          </p:nvSpPr>
          <p:spPr bwMode="auto">
            <a:xfrm>
              <a:off x="4193870" y="320531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Oval 257"/>
            <p:cNvSpPr>
              <a:spLocks noChangeArrowheads="1"/>
            </p:cNvSpPr>
            <p:nvPr/>
          </p:nvSpPr>
          <p:spPr bwMode="auto">
            <a:xfrm>
              <a:off x="4271658" y="377840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258"/>
            <p:cNvSpPr/>
            <p:nvPr/>
          </p:nvSpPr>
          <p:spPr bwMode="auto">
            <a:xfrm>
              <a:off x="6440183" y="2660806"/>
              <a:ext cx="1241425" cy="571500"/>
            </a:xfrm>
            <a:custGeom>
              <a:avLst/>
              <a:gdLst>
                <a:gd name="T0" fmla="*/ 48 w 48"/>
                <a:gd name="T1" fmla="*/ 22 h 22"/>
                <a:gd name="T2" fmla="*/ 48 w 48"/>
                <a:gd name="T3" fmla="*/ 21 h 22"/>
                <a:gd name="T4" fmla="*/ 0 w 48"/>
                <a:gd name="T5" fmla="*/ 0 h 22"/>
                <a:gd name="T6" fmla="*/ 0 w 48"/>
                <a:gd name="T7" fmla="*/ 1 h 22"/>
                <a:gd name="T8" fmla="*/ 48 w 4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2">
                  <a:moveTo>
                    <a:pt x="48" y="22"/>
                  </a:moveTo>
                  <a:cubicBezTo>
                    <a:pt x="48" y="22"/>
                    <a:pt x="48" y="22"/>
                    <a:pt x="48" y="21"/>
                  </a:cubicBezTo>
                  <a:cubicBezTo>
                    <a:pt x="40" y="11"/>
                    <a:pt x="22" y="3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4"/>
                    <a:pt x="40" y="12"/>
                    <a:pt x="48" y="2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259"/>
            <p:cNvSpPr/>
            <p:nvPr/>
          </p:nvSpPr>
          <p:spPr bwMode="auto">
            <a:xfrm>
              <a:off x="6260795" y="3856193"/>
              <a:ext cx="1343025" cy="493713"/>
            </a:xfrm>
            <a:custGeom>
              <a:avLst/>
              <a:gdLst>
                <a:gd name="T0" fmla="*/ 52 w 52"/>
                <a:gd name="T1" fmla="*/ 0 h 19"/>
                <a:gd name="T2" fmla="*/ 0 w 52"/>
                <a:gd name="T3" fmla="*/ 19 h 19"/>
                <a:gd name="T4" fmla="*/ 0 w 52"/>
                <a:gd name="T5" fmla="*/ 19 h 19"/>
                <a:gd name="T6" fmla="*/ 52 w 52"/>
                <a:gd name="T7" fmla="*/ 0 h 19"/>
                <a:gd name="T8" fmla="*/ 52 w 5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9">
                  <a:moveTo>
                    <a:pt x="52" y="0"/>
                  </a:moveTo>
                  <a:cubicBezTo>
                    <a:pt x="42" y="10"/>
                    <a:pt x="23" y="17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3" y="17"/>
                    <a:pt x="43" y="1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260"/>
            <p:cNvSpPr/>
            <p:nvPr/>
          </p:nvSpPr>
          <p:spPr bwMode="auto">
            <a:xfrm>
              <a:off x="7654620" y="3205318"/>
              <a:ext cx="206375" cy="390525"/>
            </a:xfrm>
            <a:custGeom>
              <a:avLst/>
              <a:gdLst>
                <a:gd name="T0" fmla="*/ 7 w 8"/>
                <a:gd name="T1" fmla="*/ 15 h 15"/>
                <a:gd name="T2" fmla="*/ 7 w 8"/>
                <a:gd name="T3" fmla="*/ 14 h 15"/>
                <a:gd name="T4" fmla="*/ 7 w 8"/>
                <a:gd name="T5" fmla="*/ 14 h 15"/>
                <a:gd name="T6" fmla="*/ 7 w 8"/>
                <a:gd name="T7" fmla="*/ 11 h 15"/>
                <a:gd name="T8" fmla="*/ 4 w 8"/>
                <a:gd name="T9" fmla="*/ 8 h 15"/>
                <a:gd name="T10" fmla="*/ 2 w 8"/>
                <a:gd name="T11" fmla="*/ 7 h 15"/>
                <a:gd name="T12" fmla="*/ 1 w 8"/>
                <a:gd name="T13" fmla="*/ 3 h 15"/>
                <a:gd name="T14" fmla="*/ 0 w 8"/>
                <a:gd name="T15" fmla="*/ 0 h 15"/>
                <a:gd name="T16" fmla="*/ 0 w 8"/>
                <a:gd name="T17" fmla="*/ 0 h 15"/>
                <a:gd name="T18" fmla="*/ 1 w 8"/>
                <a:gd name="T19" fmla="*/ 0 h 15"/>
                <a:gd name="T20" fmla="*/ 1 w 8"/>
                <a:gd name="T21" fmla="*/ 3 h 15"/>
                <a:gd name="T22" fmla="*/ 2 w 8"/>
                <a:gd name="T23" fmla="*/ 7 h 15"/>
                <a:gd name="T24" fmla="*/ 4 w 8"/>
                <a:gd name="T25" fmla="*/ 8 h 15"/>
                <a:gd name="T26" fmla="*/ 8 w 8"/>
                <a:gd name="T27" fmla="*/ 11 h 15"/>
                <a:gd name="T28" fmla="*/ 7 w 8"/>
                <a:gd name="T29" fmla="*/ 14 h 15"/>
                <a:gd name="T30" fmla="*/ 7 w 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5">
                  <a:moveTo>
                    <a:pt x="7" y="15"/>
                  </a:move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3"/>
                    <a:pt x="8" y="12"/>
                    <a:pt x="7" y="11"/>
                  </a:cubicBezTo>
                  <a:cubicBezTo>
                    <a:pt x="7" y="9"/>
                    <a:pt x="6" y="9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0" y="6"/>
                    <a:pt x="1" y="5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6" y="8"/>
                    <a:pt x="7" y="9"/>
                    <a:pt x="8" y="11"/>
                  </a:cubicBezTo>
                  <a:cubicBezTo>
                    <a:pt x="8" y="12"/>
                    <a:pt x="8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261"/>
            <p:cNvSpPr/>
            <p:nvPr/>
          </p:nvSpPr>
          <p:spPr bwMode="auto">
            <a:xfrm>
              <a:off x="7681608" y="3362481"/>
              <a:ext cx="153988" cy="285750"/>
            </a:xfrm>
            <a:custGeom>
              <a:avLst/>
              <a:gdLst>
                <a:gd name="T0" fmla="*/ 5 w 6"/>
                <a:gd name="T1" fmla="*/ 11 h 11"/>
                <a:gd name="T2" fmla="*/ 5 w 6"/>
                <a:gd name="T3" fmla="*/ 11 h 11"/>
                <a:gd name="T4" fmla="*/ 4 w 6"/>
                <a:gd name="T5" fmla="*/ 11 h 11"/>
                <a:gd name="T6" fmla="*/ 6 w 6"/>
                <a:gd name="T7" fmla="*/ 8 h 11"/>
                <a:gd name="T8" fmla="*/ 3 w 6"/>
                <a:gd name="T9" fmla="*/ 5 h 11"/>
                <a:gd name="T10" fmla="*/ 1 w 6"/>
                <a:gd name="T11" fmla="*/ 3 h 11"/>
                <a:gd name="T12" fmla="*/ 0 w 6"/>
                <a:gd name="T13" fmla="*/ 0 h 11"/>
                <a:gd name="T14" fmla="*/ 0 w 6"/>
                <a:gd name="T15" fmla="*/ 0 h 11"/>
                <a:gd name="T16" fmla="*/ 0 w 6"/>
                <a:gd name="T17" fmla="*/ 0 h 11"/>
                <a:gd name="T18" fmla="*/ 1 w 6"/>
                <a:gd name="T19" fmla="*/ 3 h 11"/>
                <a:gd name="T20" fmla="*/ 3 w 6"/>
                <a:gd name="T21" fmla="*/ 5 h 11"/>
                <a:gd name="T22" fmla="*/ 6 w 6"/>
                <a:gd name="T23" fmla="*/ 8 h 11"/>
                <a:gd name="T24" fmla="*/ 5 w 6"/>
                <a:gd name="T25" fmla="*/ 11 h 11"/>
                <a:gd name="T26" fmla="*/ 5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7"/>
                    <a:pt x="4" y="6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4" y="6"/>
                    <a:pt x="6" y="7"/>
                    <a:pt x="6" y="8"/>
                  </a:cubicBezTo>
                  <a:cubicBezTo>
                    <a:pt x="6" y="9"/>
                    <a:pt x="5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262"/>
            <p:cNvSpPr/>
            <p:nvPr/>
          </p:nvSpPr>
          <p:spPr bwMode="auto">
            <a:xfrm>
              <a:off x="7681608" y="3440268"/>
              <a:ext cx="128588" cy="285750"/>
            </a:xfrm>
            <a:custGeom>
              <a:avLst/>
              <a:gdLst>
                <a:gd name="T0" fmla="*/ 3 w 5"/>
                <a:gd name="T1" fmla="*/ 11 h 11"/>
                <a:gd name="T2" fmla="*/ 3 w 5"/>
                <a:gd name="T3" fmla="*/ 11 h 11"/>
                <a:gd name="T4" fmla="*/ 3 w 5"/>
                <a:gd name="T5" fmla="*/ 11 h 11"/>
                <a:gd name="T6" fmla="*/ 4 w 5"/>
                <a:gd name="T7" fmla="*/ 9 h 11"/>
                <a:gd name="T8" fmla="*/ 3 w 5"/>
                <a:gd name="T9" fmla="*/ 6 h 11"/>
                <a:gd name="T10" fmla="*/ 2 w 5"/>
                <a:gd name="T11" fmla="*/ 5 h 11"/>
                <a:gd name="T12" fmla="*/ 1 w 5"/>
                <a:gd name="T13" fmla="*/ 0 h 11"/>
                <a:gd name="T14" fmla="*/ 1 w 5"/>
                <a:gd name="T15" fmla="*/ 0 h 11"/>
                <a:gd name="T16" fmla="*/ 1 w 5"/>
                <a:gd name="T17" fmla="*/ 0 h 11"/>
                <a:gd name="T18" fmla="*/ 3 w 5"/>
                <a:gd name="T19" fmla="*/ 5 h 11"/>
                <a:gd name="T20" fmla="*/ 4 w 5"/>
                <a:gd name="T21" fmla="*/ 6 h 11"/>
                <a:gd name="T22" fmla="*/ 5 w 5"/>
                <a:gd name="T23" fmla="*/ 9 h 11"/>
                <a:gd name="T24" fmla="*/ 3 w 5"/>
                <a:gd name="T25" fmla="*/ 11 h 11"/>
                <a:gd name="T26" fmla="*/ 3 w 5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1"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4" y="9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4"/>
                    <a:pt x="3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7"/>
                    <a:pt x="5" y="7"/>
                    <a:pt x="5" y="9"/>
                  </a:cubicBezTo>
                  <a:cubicBezTo>
                    <a:pt x="4" y="10"/>
                    <a:pt x="4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263"/>
            <p:cNvSpPr/>
            <p:nvPr/>
          </p:nvSpPr>
          <p:spPr bwMode="auto">
            <a:xfrm>
              <a:off x="7681608" y="3518056"/>
              <a:ext cx="76200" cy="285750"/>
            </a:xfrm>
            <a:custGeom>
              <a:avLst/>
              <a:gdLst>
                <a:gd name="T0" fmla="*/ 1 w 3"/>
                <a:gd name="T1" fmla="*/ 11 h 11"/>
                <a:gd name="T2" fmla="*/ 1 w 3"/>
                <a:gd name="T3" fmla="*/ 11 h 11"/>
                <a:gd name="T4" fmla="*/ 1 w 3"/>
                <a:gd name="T5" fmla="*/ 11 h 11"/>
                <a:gd name="T6" fmla="*/ 2 w 3"/>
                <a:gd name="T7" fmla="*/ 10 h 11"/>
                <a:gd name="T8" fmla="*/ 3 w 3"/>
                <a:gd name="T9" fmla="*/ 9 h 11"/>
                <a:gd name="T10" fmla="*/ 2 w 3"/>
                <a:gd name="T11" fmla="*/ 7 h 11"/>
                <a:gd name="T12" fmla="*/ 1 w 3"/>
                <a:gd name="T13" fmla="*/ 6 h 11"/>
                <a:gd name="T14" fmla="*/ 0 w 3"/>
                <a:gd name="T15" fmla="*/ 3 h 11"/>
                <a:gd name="T16" fmla="*/ 0 w 3"/>
                <a:gd name="T17" fmla="*/ 3 h 11"/>
                <a:gd name="T18" fmla="*/ 1 w 3"/>
                <a:gd name="T19" fmla="*/ 0 h 11"/>
                <a:gd name="T20" fmla="*/ 1 w 3"/>
                <a:gd name="T21" fmla="*/ 0 h 11"/>
                <a:gd name="T22" fmla="*/ 1 w 3"/>
                <a:gd name="T23" fmla="*/ 0 h 11"/>
                <a:gd name="T24" fmla="*/ 0 w 3"/>
                <a:gd name="T25" fmla="*/ 3 h 11"/>
                <a:gd name="T26" fmla="*/ 0 w 3"/>
                <a:gd name="T27" fmla="*/ 3 h 11"/>
                <a:gd name="T28" fmla="*/ 1 w 3"/>
                <a:gd name="T29" fmla="*/ 5 h 11"/>
                <a:gd name="T30" fmla="*/ 2 w 3"/>
                <a:gd name="T31" fmla="*/ 6 h 11"/>
                <a:gd name="T32" fmla="*/ 3 w 3"/>
                <a:gd name="T33" fmla="*/ 9 h 11"/>
                <a:gd name="T34" fmla="*/ 2 w 3"/>
                <a:gd name="T35" fmla="*/ 11 h 11"/>
                <a:gd name="T36" fmla="*/ 1 w 3"/>
                <a:gd name="T37" fmla="*/ 11 h 11"/>
                <a:gd name="T38" fmla="*/ 1 w 3"/>
                <a:gd name="T3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11"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2" y="10"/>
                  </a:cubicBezTo>
                  <a:cubicBezTo>
                    <a:pt x="2" y="10"/>
                    <a:pt x="2" y="9"/>
                    <a:pt x="3" y="9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3" y="7"/>
                    <a:pt x="3" y="7"/>
                    <a:pt x="3" y="9"/>
                  </a:cubicBezTo>
                  <a:cubicBezTo>
                    <a:pt x="3" y="10"/>
                    <a:pt x="2" y="10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264"/>
            <p:cNvSpPr/>
            <p:nvPr/>
          </p:nvSpPr>
          <p:spPr bwMode="auto">
            <a:xfrm>
              <a:off x="7654620" y="3595843"/>
              <a:ext cx="77788" cy="207963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8 h 8"/>
                <a:gd name="T4" fmla="*/ 2 w 3"/>
                <a:gd name="T5" fmla="*/ 8 h 8"/>
                <a:gd name="T6" fmla="*/ 1 w 3"/>
                <a:gd name="T7" fmla="*/ 6 h 8"/>
                <a:gd name="T8" fmla="*/ 1 w 3"/>
                <a:gd name="T9" fmla="*/ 5 h 8"/>
                <a:gd name="T10" fmla="*/ 1 w 3"/>
                <a:gd name="T11" fmla="*/ 0 h 8"/>
                <a:gd name="T12" fmla="*/ 1 w 3"/>
                <a:gd name="T13" fmla="*/ 0 h 8"/>
                <a:gd name="T14" fmla="*/ 1 w 3"/>
                <a:gd name="T15" fmla="*/ 1 h 8"/>
                <a:gd name="T16" fmla="*/ 1 w 3"/>
                <a:gd name="T17" fmla="*/ 5 h 8"/>
                <a:gd name="T18" fmla="*/ 2 w 3"/>
                <a:gd name="T19" fmla="*/ 6 h 8"/>
                <a:gd name="T20" fmla="*/ 2 w 3"/>
                <a:gd name="T21" fmla="*/ 8 h 8"/>
                <a:gd name="T22" fmla="*/ 2 w 3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2" y="7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265"/>
            <p:cNvSpPr/>
            <p:nvPr/>
          </p:nvSpPr>
          <p:spPr bwMode="auto">
            <a:xfrm>
              <a:off x="7732408" y="3205318"/>
              <a:ext cx="155575" cy="207963"/>
            </a:xfrm>
            <a:custGeom>
              <a:avLst/>
              <a:gdLst>
                <a:gd name="T0" fmla="*/ 2 w 6"/>
                <a:gd name="T1" fmla="*/ 8 h 8"/>
                <a:gd name="T2" fmla="*/ 1 w 6"/>
                <a:gd name="T3" fmla="*/ 8 h 8"/>
                <a:gd name="T4" fmla="*/ 1 w 6"/>
                <a:gd name="T5" fmla="*/ 7 h 8"/>
                <a:gd name="T6" fmla="*/ 1 w 6"/>
                <a:gd name="T7" fmla="*/ 1 h 8"/>
                <a:gd name="T8" fmla="*/ 4 w 6"/>
                <a:gd name="T9" fmla="*/ 0 h 8"/>
                <a:gd name="T10" fmla="*/ 6 w 6"/>
                <a:gd name="T11" fmla="*/ 3 h 8"/>
                <a:gd name="T12" fmla="*/ 5 w 6"/>
                <a:gd name="T13" fmla="*/ 5 h 8"/>
                <a:gd name="T14" fmla="*/ 3 w 6"/>
                <a:gd name="T15" fmla="*/ 5 h 8"/>
                <a:gd name="T16" fmla="*/ 3 w 6"/>
                <a:gd name="T17" fmla="*/ 5 h 8"/>
                <a:gd name="T18" fmla="*/ 3 w 6"/>
                <a:gd name="T19" fmla="*/ 5 h 8"/>
                <a:gd name="T20" fmla="*/ 3 w 6"/>
                <a:gd name="T21" fmla="*/ 5 h 8"/>
                <a:gd name="T22" fmla="*/ 3 w 6"/>
                <a:gd name="T23" fmla="*/ 5 h 8"/>
                <a:gd name="T24" fmla="*/ 3 w 6"/>
                <a:gd name="T25" fmla="*/ 5 h 8"/>
                <a:gd name="T26" fmla="*/ 3 w 6"/>
                <a:gd name="T27" fmla="*/ 5 h 8"/>
                <a:gd name="T28" fmla="*/ 3 w 6"/>
                <a:gd name="T29" fmla="*/ 5 h 8"/>
                <a:gd name="T30" fmla="*/ 4 w 6"/>
                <a:gd name="T31" fmla="*/ 5 h 8"/>
                <a:gd name="T32" fmla="*/ 5 w 6"/>
                <a:gd name="T33" fmla="*/ 5 h 8"/>
                <a:gd name="T34" fmla="*/ 5 w 6"/>
                <a:gd name="T35" fmla="*/ 3 h 8"/>
                <a:gd name="T36" fmla="*/ 4 w 6"/>
                <a:gd name="T37" fmla="*/ 1 h 8"/>
                <a:gd name="T38" fmla="*/ 1 w 6"/>
                <a:gd name="T39" fmla="*/ 1 h 8"/>
                <a:gd name="T40" fmla="*/ 2 w 6"/>
                <a:gd name="T41" fmla="*/ 7 h 8"/>
                <a:gd name="T42" fmla="*/ 2 w 6"/>
                <a:gd name="T43" fmla="*/ 8 h 8"/>
                <a:gd name="T44" fmla="*/ 2 w 6"/>
                <a:gd name="T45" fmla="*/ 8 h 8"/>
                <a:gd name="T46" fmla="*/ 2 w 6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5"/>
                    <a:pt x="0" y="3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3"/>
                    <a:pt x="1" y="5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266"/>
            <p:cNvSpPr/>
            <p:nvPr/>
          </p:nvSpPr>
          <p:spPr bwMode="auto">
            <a:xfrm>
              <a:off x="7551433" y="3751418"/>
              <a:ext cx="155575" cy="130175"/>
            </a:xfrm>
            <a:custGeom>
              <a:avLst/>
              <a:gdLst>
                <a:gd name="T0" fmla="*/ 2 w 6"/>
                <a:gd name="T1" fmla="*/ 5 h 5"/>
                <a:gd name="T2" fmla="*/ 1 w 6"/>
                <a:gd name="T3" fmla="*/ 4 h 5"/>
                <a:gd name="T4" fmla="*/ 0 w 6"/>
                <a:gd name="T5" fmla="*/ 3 h 5"/>
                <a:gd name="T6" fmla="*/ 1 w 6"/>
                <a:gd name="T7" fmla="*/ 0 h 5"/>
                <a:gd name="T8" fmla="*/ 2 w 6"/>
                <a:gd name="T9" fmla="*/ 0 h 5"/>
                <a:gd name="T10" fmla="*/ 3 w 6"/>
                <a:gd name="T11" fmla="*/ 1 h 5"/>
                <a:gd name="T12" fmla="*/ 2 w 6"/>
                <a:gd name="T13" fmla="*/ 2 h 5"/>
                <a:gd name="T14" fmla="*/ 2 w 6"/>
                <a:gd name="T15" fmla="*/ 2 h 5"/>
                <a:gd name="T16" fmla="*/ 2 w 6"/>
                <a:gd name="T17" fmla="*/ 2 h 5"/>
                <a:gd name="T18" fmla="*/ 2 w 6"/>
                <a:gd name="T19" fmla="*/ 2 h 5"/>
                <a:gd name="T20" fmla="*/ 2 w 6"/>
                <a:gd name="T21" fmla="*/ 2 h 5"/>
                <a:gd name="T22" fmla="*/ 3 w 6"/>
                <a:gd name="T23" fmla="*/ 1 h 5"/>
                <a:gd name="T24" fmla="*/ 2 w 6"/>
                <a:gd name="T25" fmla="*/ 0 h 5"/>
                <a:gd name="T26" fmla="*/ 1 w 6"/>
                <a:gd name="T27" fmla="*/ 0 h 5"/>
                <a:gd name="T28" fmla="*/ 0 w 6"/>
                <a:gd name="T29" fmla="*/ 3 h 5"/>
                <a:gd name="T30" fmla="*/ 1 w 6"/>
                <a:gd name="T31" fmla="*/ 4 h 5"/>
                <a:gd name="T32" fmla="*/ 6 w 6"/>
                <a:gd name="T33" fmla="*/ 2 h 5"/>
                <a:gd name="T34" fmla="*/ 6 w 6"/>
                <a:gd name="T35" fmla="*/ 2 h 5"/>
                <a:gd name="T36" fmla="*/ 6 w 6"/>
                <a:gd name="T37" fmla="*/ 2 h 5"/>
                <a:gd name="T38" fmla="*/ 2 w 6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2" y="5"/>
                    <a:pt x="2" y="5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4" y="5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4" y="5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Oval 267"/>
            <p:cNvSpPr>
              <a:spLocks noChangeArrowheads="1"/>
            </p:cNvSpPr>
            <p:nvPr/>
          </p:nvSpPr>
          <p:spPr bwMode="auto">
            <a:xfrm>
              <a:off x="7810195" y="33100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Oval 268"/>
            <p:cNvSpPr>
              <a:spLocks noChangeArrowheads="1"/>
            </p:cNvSpPr>
            <p:nvPr/>
          </p:nvSpPr>
          <p:spPr bwMode="auto">
            <a:xfrm>
              <a:off x="7654620" y="3205318"/>
              <a:ext cx="26988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Oval 269"/>
            <p:cNvSpPr>
              <a:spLocks noChangeArrowheads="1"/>
            </p:cNvSpPr>
            <p:nvPr/>
          </p:nvSpPr>
          <p:spPr bwMode="auto">
            <a:xfrm>
              <a:off x="7576833" y="3778406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2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045960" y="278822"/>
            <a:ext cx="3911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8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45960" y="972613"/>
            <a:ext cx="3911823" cy="101601"/>
            <a:chOff x="4069903" y="1293615"/>
            <a:chExt cx="3911823" cy="1016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69903" y="1293615"/>
              <a:ext cx="39118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403459" y="1395216"/>
              <a:ext cx="12447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1805214" y="685444"/>
            <a:ext cx="83933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5239" y="2072401"/>
            <a:ext cx="2639758" cy="37666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6122" y="2072401"/>
            <a:ext cx="2639758" cy="37666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27004" y="2072401"/>
            <a:ext cx="2639758" cy="377685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25239" y="4247535"/>
            <a:ext cx="2639758" cy="187304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76122" y="4247535"/>
            <a:ext cx="2639758" cy="187304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27004" y="4217401"/>
            <a:ext cx="2639758" cy="187304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25239" y="5596182"/>
            <a:ext cx="2639758" cy="506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76121" y="5614431"/>
            <a:ext cx="2639758" cy="506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27004" y="5573933"/>
            <a:ext cx="2639758" cy="506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70270" y="4442400"/>
            <a:ext cx="2549696" cy="958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21152" y="4442400"/>
            <a:ext cx="2549696" cy="958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2035" y="4442400"/>
            <a:ext cx="2549696" cy="958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Freeform 54"/>
          <p:cNvSpPr>
            <a:spLocks noEditPoints="1"/>
          </p:cNvSpPr>
          <p:nvPr/>
        </p:nvSpPr>
        <p:spPr bwMode="auto">
          <a:xfrm>
            <a:off x="6000327" y="5736406"/>
            <a:ext cx="291043" cy="261660"/>
          </a:xfrm>
          <a:custGeom>
            <a:avLst/>
            <a:gdLst>
              <a:gd name="T0" fmla="*/ 15 w 176"/>
              <a:gd name="T1" fmla="*/ 140 h 158"/>
              <a:gd name="T2" fmla="*/ 10 w 176"/>
              <a:gd name="T3" fmla="*/ 135 h 158"/>
              <a:gd name="T4" fmla="*/ 15 w 176"/>
              <a:gd name="T5" fmla="*/ 131 h 158"/>
              <a:gd name="T6" fmla="*/ 22 w 176"/>
              <a:gd name="T7" fmla="*/ 131 h 158"/>
              <a:gd name="T8" fmla="*/ 22 w 176"/>
              <a:gd name="T9" fmla="*/ 55 h 158"/>
              <a:gd name="T10" fmla="*/ 7 w 176"/>
              <a:gd name="T11" fmla="*/ 55 h 158"/>
              <a:gd name="T12" fmla="*/ 0 w 176"/>
              <a:gd name="T13" fmla="*/ 48 h 158"/>
              <a:gd name="T14" fmla="*/ 5 w 176"/>
              <a:gd name="T15" fmla="*/ 41 h 158"/>
              <a:gd name="T16" fmla="*/ 84 w 176"/>
              <a:gd name="T17" fmla="*/ 1 h 158"/>
              <a:gd name="T18" fmla="*/ 91 w 176"/>
              <a:gd name="T19" fmla="*/ 1 h 158"/>
              <a:gd name="T20" fmla="*/ 171 w 176"/>
              <a:gd name="T21" fmla="*/ 42 h 158"/>
              <a:gd name="T22" fmla="*/ 174 w 176"/>
              <a:gd name="T23" fmla="*/ 51 h 158"/>
              <a:gd name="T24" fmla="*/ 168 w 176"/>
              <a:gd name="T25" fmla="*/ 55 h 158"/>
              <a:gd name="T26" fmla="*/ 153 w 176"/>
              <a:gd name="T27" fmla="*/ 55 h 158"/>
              <a:gd name="T28" fmla="*/ 153 w 176"/>
              <a:gd name="T29" fmla="*/ 131 h 158"/>
              <a:gd name="T30" fmla="*/ 160 w 176"/>
              <a:gd name="T31" fmla="*/ 131 h 158"/>
              <a:gd name="T32" fmla="*/ 165 w 176"/>
              <a:gd name="T33" fmla="*/ 135 h 158"/>
              <a:gd name="T34" fmla="*/ 160 w 176"/>
              <a:gd name="T35" fmla="*/ 140 h 158"/>
              <a:gd name="T36" fmla="*/ 15 w 176"/>
              <a:gd name="T37" fmla="*/ 140 h 158"/>
              <a:gd name="T38" fmla="*/ 36 w 176"/>
              <a:gd name="T39" fmla="*/ 55 h 158"/>
              <a:gd name="T40" fmla="*/ 36 w 176"/>
              <a:gd name="T41" fmla="*/ 55 h 158"/>
              <a:gd name="T42" fmla="*/ 36 w 176"/>
              <a:gd name="T43" fmla="*/ 131 h 158"/>
              <a:gd name="T44" fmla="*/ 61 w 176"/>
              <a:gd name="T45" fmla="*/ 131 h 158"/>
              <a:gd name="T46" fmla="*/ 61 w 176"/>
              <a:gd name="T47" fmla="*/ 55 h 158"/>
              <a:gd name="T48" fmla="*/ 36 w 176"/>
              <a:gd name="T49" fmla="*/ 55 h 158"/>
              <a:gd name="T50" fmla="*/ 75 w 176"/>
              <a:gd name="T51" fmla="*/ 55 h 158"/>
              <a:gd name="T52" fmla="*/ 75 w 176"/>
              <a:gd name="T53" fmla="*/ 55 h 158"/>
              <a:gd name="T54" fmla="*/ 75 w 176"/>
              <a:gd name="T55" fmla="*/ 131 h 158"/>
              <a:gd name="T56" fmla="*/ 100 w 176"/>
              <a:gd name="T57" fmla="*/ 131 h 158"/>
              <a:gd name="T58" fmla="*/ 100 w 176"/>
              <a:gd name="T59" fmla="*/ 55 h 158"/>
              <a:gd name="T60" fmla="*/ 75 w 176"/>
              <a:gd name="T61" fmla="*/ 55 h 158"/>
              <a:gd name="T62" fmla="*/ 114 w 176"/>
              <a:gd name="T63" fmla="*/ 55 h 158"/>
              <a:gd name="T64" fmla="*/ 114 w 176"/>
              <a:gd name="T65" fmla="*/ 55 h 158"/>
              <a:gd name="T66" fmla="*/ 114 w 176"/>
              <a:gd name="T67" fmla="*/ 131 h 158"/>
              <a:gd name="T68" fmla="*/ 139 w 176"/>
              <a:gd name="T69" fmla="*/ 131 h 158"/>
              <a:gd name="T70" fmla="*/ 139 w 176"/>
              <a:gd name="T71" fmla="*/ 55 h 158"/>
              <a:gd name="T72" fmla="*/ 114 w 176"/>
              <a:gd name="T73" fmla="*/ 55 h 158"/>
              <a:gd name="T74" fmla="*/ 138 w 176"/>
              <a:gd name="T75" fmla="*/ 41 h 158"/>
              <a:gd name="T76" fmla="*/ 138 w 176"/>
              <a:gd name="T77" fmla="*/ 41 h 158"/>
              <a:gd name="T78" fmla="*/ 87 w 176"/>
              <a:gd name="T79" fmla="*/ 15 h 158"/>
              <a:gd name="T80" fmla="*/ 37 w 176"/>
              <a:gd name="T81" fmla="*/ 41 h 158"/>
              <a:gd name="T82" fmla="*/ 138 w 176"/>
              <a:gd name="T83" fmla="*/ 41 h 158"/>
              <a:gd name="T84" fmla="*/ 7 w 176"/>
              <a:gd name="T85" fmla="*/ 158 h 158"/>
              <a:gd name="T86" fmla="*/ 7 w 176"/>
              <a:gd name="T87" fmla="*/ 158 h 158"/>
              <a:gd name="T88" fmla="*/ 0 w 176"/>
              <a:gd name="T89" fmla="*/ 151 h 158"/>
              <a:gd name="T90" fmla="*/ 7 w 176"/>
              <a:gd name="T91" fmla="*/ 144 h 158"/>
              <a:gd name="T92" fmla="*/ 168 w 176"/>
              <a:gd name="T93" fmla="*/ 144 h 158"/>
              <a:gd name="T94" fmla="*/ 175 w 176"/>
              <a:gd name="T95" fmla="*/ 151 h 158"/>
              <a:gd name="T96" fmla="*/ 168 w 176"/>
              <a:gd name="T97" fmla="*/ 158 h 158"/>
              <a:gd name="T98" fmla="*/ 7 w 176"/>
              <a:gd name="T99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58">
                <a:moveTo>
                  <a:pt x="15" y="140"/>
                </a:moveTo>
                <a:cubicBezTo>
                  <a:pt x="12" y="140"/>
                  <a:pt x="10" y="138"/>
                  <a:pt x="10" y="135"/>
                </a:cubicBezTo>
                <a:cubicBezTo>
                  <a:pt x="10" y="133"/>
                  <a:pt x="12" y="131"/>
                  <a:pt x="15" y="131"/>
                </a:cubicBezTo>
                <a:cubicBezTo>
                  <a:pt x="22" y="131"/>
                  <a:pt x="22" y="131"/>
                  <a:pt x="22" y="131"/>
                </a:cubicBezTo>
                <a:cubicBezTo>
                  <a:pt x="22" y="55"/>
                  <a:pt x="22" y="55"/>
                  <a:pt x="22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3" y="55"/>
                  <a:pt x="0" y="52"/>
                  <a:pt x="0" y="48"/>
                </a:cubicBezTo>
                <a:cubicBezTo>
                  <a:pt x="0" y="45"/>
                  <a:pt x="2" y="42"/>
                  <a:pt x="5" y="41"/>
                </a:cubicBezTo>
                <a:cubicBezTo>
                  <a:pt x="84" y="1"/>
                  <a:pt x="84" y="1"/>
                  <a:pt x="84" y="1"/>
                </a:cubicBezTo>
                <a:cubicBezTo>
                  <a:pt x="86" y="0"/>
                  <a:pt x="89" y="0"/>
                  <a:pt x="91" y="1"/>
                </a:cubicBezTo>
                <a:cubicBezTo>
                  <a:pt x="171" y="42"/>
                  <a:pt x="171" y="42"/>
                  <a:pt x="171" y="42"/>
                </a:cubicBezTo>
                <a:cubicBezTo>
                  <a:pt x="174" y="43"/>
                  <a:pt x="176" y="47"/>
                  <a:pt x="174" y="51"/>
                </a:cubicBezTo>
                <a:cubicBezTo>
                  <a:pt x="173" y="53"/>
                  <a:pt x="170" y="55"/>
                  <a:pt x="168" y="55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3" y="131"/>
                  <a:pt x="153" y="131"/>
                  <a:pt x="153" y="131"/>
                </a:cubicBezTo>
                <a:cubicBezTo>
                  <a:pt x="160" y="131"/>
                  <a:pt x="160" y="131"/>
                  <a:pt x="160" y="131"/>
                </a:cubicBezTo>
                <a:cubicBezTo>
                  <a:pt x="163" y="131"/>
                  <a:pt x="165" y="133"/>
                  <a:pt x="165" y="135"/>
                </a:cubicBezTo>
                <a:cubicBezTo>
                  <a:pt x="165" y="138"/>
                  <a:pt x="163" y="140"/>
                  <a:pt x="160" y="140"/>
                </a:cubicBezTo>
                <a:cubicBezTo>
                  <a:pt x="15" y="140"/>
                  <a:pt x="15" y="140"/>
                  <a:pt x="15" y="140"/>
                </a:cubicBezTo>
                <a:close/>
                <a:moveTo>
                  <a:pt x="36" y="55"/>
                </a:moveTo>
                <a:cubicBezTo>
                  <a:pt x="36" y="55"/>
                  <a:pt x="36" y="55"/>
                  <a:pt x="36" y="55"/>
                </a:cubicBezTo>
                <a:cubicBezTo>
                  <a:pt x="36" y="131"/>
                  <a:pt x="36" y="131"/>
                  <a:pt x="36" y="131"/>
                </a:cubicBezTo>
                <a:cubicBezTo>
                  <a:pt x="61" y="131"/>
                  <a:pt x="61" y="131"/>
                  <a:pt x="61" y="131"/>
                </a:cubicBezTo>
                <a:cubicBezTo>
                  <a:pt x="61" y="55"/>
                  <a:pt x="61" y="55"/>
                  <a:pt x="61" y="55"/>
                </a:cubicBezTo>
                <a:cubicBezTo>
                  <a:pt x="36" y="55"/>
                  <a:pt x="36" y="55"/>
                  <a:pt x="36" y="55"/>
                </a:cubicBezTo>
                <a:close/>
                <a:moveTo>
                  <a:pt x="75" y="55"/>
                </a:moveTo>
                <a:cubicBezTo>
                  <a:pt x="75" y="55"/>
                  <a:pt x="75" y="55"/>
                  <a:pt x="75" y="55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100" y="131"/>
                  <a:pt x="100" y="131"/>
                  <a:pt x="100" y="131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75" y="55"/>
                  <a:pt x="75" y="55"/>
                  <a:pt x="75" y="55"/>
                </a:cubicBezTo>
                <a:close/>
                <a:moveTo>
                  <a:pt x="114" y="55"/>
                </a:moveTo>
                <a:cubicBezTo>
                  <a:pt x="114" y="55"/>
                  <a:pt x="114" y="55"/>
                  <a:pt x="114" y="55"/>
                </a:cubicBezTo>
                <a:cubicBezTo>
                  <a:pt x="114" y="131"/>
                  <a:pt x="114" y="131"/>
                  <a:pt x="114" y="131"/>
                </a:cubicBezTo>
                <a:cubicBezTo>
                  <a:pt x="139" y="131"/>
                  <a:pt x="139" y="131"/>
                  <a:pt x="139" y="131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14" y="55"/>
                  <a:pt x="114" y="55"/>
                  <a:pt x="114" y="55"/>
                </a:cubicBezTo>
                <a:close/>
                <a:moveTo>
                  <a:pt x="138" y="41"/>
                </a:moveTo>
                <a:cubicBezTo>
                  <a:pt x="138" y="41"/>
                  <a:pt x="138" y="41"/>
                  <a:pt x="138" y="41"/>
                </a:cubicBezTo>
                <a:cubicBezTo>
                  <a:pt x="87" y="15"/>
                  <a:pt x="87" y="15"/>
                  <a:pt x="87" y="15"/>
                </a:cubicBezTo>
                <a:cubicBezTo>
                  <a:pt x="37" y="41"/>
                  <a:pt x="37" y="41"/>
                  <a:pt x="37" y="41"/>
                </a:cubicBezTo>
                <a:cubicBezTo>
                  <a:pt x="138" y="41"/>
                  <a:pt x="138" y="41"/>
                  <a:pt x="138" y="41"/>
                </a:cubicBezTo>
                <a:close/>
                <a:moveTo>
                  <a:pt x="7" y="158"/>
                </a:moveTo>
                <a:cubicBezTo>
                  <a:pt x="7" y="158"/>
                  <a:pt x="7" y="158"/>
                  <a:pt x="7" y="158"/>
                </a:cubicBezTo>
                <a:cubicBezTo>
                  <a:pt x="3" y="158"/>
                  <a:pt x="0" y="155"/>
                  <a:pt x="0" y="151"/>
                </a:cubicBezTo>
                <a:cubicBezTo>
                  <a:pt x="0" y="147"/>
                  <a:pt x="3" y="144"/>
                  <a:pt x="7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5" y="147"/>
                  <a:pt x="175" y="151"/>
                </a:cubicBezTo>
                <a:cubicBezTo>
                  <a:pt x="175" y="155"/>
                  <a:pt x="172" y="158"/>
                  <a:pt x="168" y="158"/>
                </a:cubicBezTo>
                <a:cubicBezTo>
                  <a:pt x="7" y="158"/>
                  <a:pt x="7" y="158"/>
                  <a:pt x="7" y="1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19"/>
          <p:cNvSpPr>
            <a:spLocks noEditPoints="1"/>
          </p:cNvSpPr>
          <p:nvPr/>
        </p:nvSpPr>
        <p:spPr bwMode="auto">
          <a:xfrm>
            <a:off x="9397163" y="5655949"/>
            <a:ext cx="299440" cy="342117"/>
          </a:xfrm>
          <a:custGeom>
            <a:avLst/>
            <a:gdLst>
              <a:gd name="T0" fmla="*/ 157 w 181"/>
              <a:gd name="T1" fmla="*/ 80 h 207"/>
              <a:gd name="T2" fmla="*/ 136 w 181"/>
              <a:gd name="T3" fmla="*/ 55 h 207"/>
              <a:gd name="T4" fmla="*/ 124 w 181"/>
              <a:gd name="T5" fmla="*/ 80 h 207"/>
              <a:gd name="T6" fmla="*/ 104 w 181"/>
              <a:gd name="T7" fmla="*/ 18 h 207"/>
              <a:gd name="T8" fmla="*/ 91 w 181"/>
              <a:gd name="T9" fmla="*/ 6 h 207"/>
              <a:gd name="T10" fmla="*/ 83 w 181"/>
              <a:gd name="T11" fmla="*/ 22 h 207"/>
              <a:gd name="T12" fmla="*/ 75 w 181"/>
              <a:gd name="T13" fmla="*/ 58 h 207"/>
              <a:gd name="T14" fmla="*/ 64 w 181"/>
              <a:gd name="T15" fmla="*/ 75 h 207"/>
              <a:gd name="T16" fmla="*/ 45 w 181"/>
              <a:gd name="T17" fmla="*/ 73 h 207"/>
              <a:gd name="T18" fmla="*/ 18 w 181"/>
              <a:gd name="T19" fmla="*/ 117 h 207"/>
              <a:gd name="T20" fmla="*/ 7 w 181"/>
              <a:gd name="T21" fmla="*/ 207 h 207"/>
              <a:gd name="T22" fmla="*/ 71 w 181"/>
              <a:gd name="T23" fmla="*/ 193 h 207"/>
              <a:gd name="T24" fmla="*/ 59 w 181"/>
              <a:gd name="T25" fmla="*/ 154 h 207"/>
              <a:gd name="T26" fmla="*/ 151 w 181"/>
              <a:gd name="T27" fmla="*/ 193 h 207"/>
              <a:gd name="T28" fmla="*/ 59 w 181"/>
              <a:gd name="T29" fmla="*/ 146 h 207"/>
              <a:gd name="T30" fmla="*/ 30 w 181"/>
              <a:gd name="T31" fmla="*/ 132 h 207"/>
              <a:gd name="T32" fmla="*/ 27 w 181"/>
              <a:gd name="T33" fmla="*/ 119 h 207"/>
              <a:gd name="T34" fmla="*/ 56 w 181"/>
              <a:gd name="T35" fmla="*/ 104 h 207"/>
              <a:gd name="T36" fmla="*/ 71 w 181"/>
              <a:gd name="T37" fmla="*/ 82 h 207"/>
              <a:gd name="T38" fmla="*/ 82 w 181"/>
              <a:gd name="T39" fmla="*/ 115 h 207"/>
              <a:gd name="T40" fmla="*/ 90 w 181"/>
              <a:gd name="T41" fmla="*/ 41 h 207"/>
              <a:gd name="T42" fmla="*/ 86 w 181"/>
              <a:gd name="T43" fmla="*/ 33 h 207"/>
              <a:gd name="T44" fmla="*/ 95 w 181"/>
              <a:gd name="T45" fmla="*/ 21 h 207"/>
              <a:gd name="T46" fmla="*/ 99 w 181"/>
              <a:gd name="T47" fmla="*/ 39 h 207"/>
              <a:gd name="T48" fmla="*/ 125 w 181"/>
              <a:gd name="T49" fmla="*/ 108 h 207"/>
              <a:gd name="T50" fmla="*/ 140 w 181"/>
              <a:gd name="T51" fmla="*/ 100 h 207"/>
              <a:gd name="T52" fmla="*/ 135 w 181"/>
              <a:gd name="T53" fmla="*/ 81 h 207"/>
              <a:gd name="T54" fmla="*/ 155 w 181"/>
              <a:gd name="T55" fmla="*/ 95 h 207"/>
              <a:gd name="T56" fmla="*/ 115 w 181"/>
              <a:gd name="T57" fmla="*/ 95 h 207"/>
              <a:gd name="T58" fmla="*/ 99 w 181"/>
              <a:gd name="T59" fmla="*/ 115 h 207"/>
              <a:gd name="T60" fmla="*/ 91 w 181"/>
              <a:gd name="T61" fmla="*/ 178 h 207"/>
              <a:gd name="T62" fmla="*/ 107 w 181"/>
              <a:gd name="T63" fmla="*/ 180 h 207"/>
              <a:gd name="T64" fmla="*/ 108 w 181"/>
              <a:gd name="T65" fmla="*/ 181 h 207"/>
              <a:gd name="T66" fmla="*/ 108 w 181"/>
              <a:gd name="T67" fmla="*/ 181 h 207"/>
              <a:gd name="T68" fmla="*/ 110 w 181"/>
              <a:gd name="T69" fmla="*/ 182 h 207"/>
              <a:gd name="T70" fmla="*/ 111 w 181"/>
              <a:gd name="T71" fmla="*/ 182 h 207"/>
              <a:gd name="T72" fmla="*/ 112 w 181"/>
              <a:gd name="T73" fmla="*/ 182 h 207"/>
              <a:gd name="T74" fmla="*/ 113 w 181"/>
              <a:gd name="T75" fmla="*/ 181 h 207"/>
              <a:gd name="T76" fmla="*/ 114 w 181"/>
              <a:gd name="T77" fmla="*/ 180 h 207"/>
              <a:gd name="T78" fmla="*/ 119 w 181"/>
              <a:gd name="T79" fmla="*/ 173 h 207"/>
              <a:gd name="T80" fmla="*/ 123 w 181"/>
              <a:gd name="T81" fmla="*/ 180 h 207"/>
              <a:gd name="T82" fmla="*/ 124 w 181"/>
              <a:gd name="T83" fmla="*/ 181 h 207"/>
              <a:gd name="T84" fmla="*/ 125 w 181"/>
              <a:gd name="T85" fmla="*/ 182 h 207"/>
              <a:gd name="T86" fmla="*/ 126 w 181"/>
              <a:gd name="T87" fmla="*/ 182 h 207"/>
              <a:gd name="T88" fmla="*/ 127 w 181"/>
              <a:gd name="T89" fmla="*/ 182 h 207"/>
              <a:gd name="T90" fmla="*/ 128 w 181"/>
              <a:gd name="T91" fmla="*/ 181 h 207"/>
              <a:gd name="T92" fmla="*/ 129 w 181"/>
              <a:gd name="T93" fmla="*/ 181 h 207"/>
              <a:gd name="T94" fmla="*/ 130 w 181"/>
              <a:gd name="T95" fmla="*/ 180 h 207"/>
              <a:gd name="T96" fmla="*/ 138 w 181"/>
              <a:gd name="T97" fmla="*/ 180 h 207"/>
              <a:gd name="T98" fmla="*/ 130 w 181"/>
              <a:gd name="T99" fmla="*/ 162 h 207"/>
              <a:gd name="T100" fmla="*/ 111 w 181"/>
              <a:gd name="T101" fmla="*/ 169 h 207"/>
              <a:gd name="T102" fmla="*/ 125 w 181"/>
              <a:gd name="T103" fmla="*/ 148 h 207"/>
              <a:gd name="T104" fmla="*/ 122 w 181"/>
              <a:gd name="T105" fmla="*/ 115 h 207"/>
              <a:gd name="T106" fmla="*/ 96 w 181"/>
              <a:gd name="T107" fmla="*/ 134 h 207"/>
              <a:gd name="T108" fmla="*/ 116 w 181"/>
              <a:gd name="T109" fmla="*/ 12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07">
                <a:moveTo>
                  <a:pt x="174" y="193"/>
                </a:moveTo>
                <a:cubicBezTo>
                  <a:pt x="159" y="193"/>
                  <a:pt x="159" y="193"/>
                  <a:pt x="159" y="193"/>
                </a:cubicBezTo>
                <a:cubicBezTo>
                  <a:pt x="159" y="106"/>
                  <a:pt x="159" y="106"/>
                  <a:pt x="159" y="106"/>
                </a:cubicBezTo>
                <a:cubicBezTo>
                  <a:pt x="163" y="102"/>
                  <a:pt x="164" y="98"/>
                  <a:pt x="163" y="93"/>
                </a:cubicBezTo>
                <a:cubicBezTo>
                  <a:pt x="162" y="89"/>
                  <a:pt x="160" y="85"/>
                  <a:pt x="157" y="80"/>
                </a:cubicBezTo>
                <a:cubicBezTo>
                  <a:pt x="155" y="79"/>
                  <a:pt x="153" y="77"/>
                  <a:pt x="152" y="75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47" y="69"/>
                  <a:pt x="145" y="67"/>
                  <a:pt x="144" y="56"/>
                </a:cubicBezTo>
                <a:cubicBezTo>
                  <a:pt x="144" y="55"/>
                  <a:pt x="144" y="55"/>
                  <a:pt x="144" y="55"/>
                </a:cubicBezTo>
                <a:cubicBezTo>
                  <a:pt x="144" y="50"/>
                  <a:pt x="136" y="50"/>
                  <a:pt x="136" y="55"/>
                </a:cubicBezTo>
                <a:cubicBezTo>
                  <a:pt x="136" y="55"/>
                  <a:pt x="136" y="55"/>
                  <a:pt x="136" y="55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36" y="67"/>
                  <a:pt x="134" y="69"/>
                  <a:pt x="129" y="75"/>
                </a:cubicBezTo>
                <a:cubicBezTo>
                  <a:pt x="129" y="75"/>
                  <a:pt x="129" y="75"/>
                  <a:pt x="129" y="75"/>
                </a:cubicBezTo>
                <a:cubicBezTo>
                  <a:pt x="127" y="77"/>
                  <a:pt x="125" y="79"/>
                  <a:pt x="124" y="80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12" y="39"/>
                  <a:pt x="113" y="35"/>
                  <a:pt x="112" y="32"/>
                </a:cubicBezTo>
                <a:cubicBezTo>
                  <a:pt x="112" y="28"/>
                  <a:pt x="110" y="25"/>
                  <a:pt x="107" y="22"/>
                </a:cubicBezTo>
                <a:cubicBezTo>
                  <a:pt x="106" y="21"/>
                  <a:pt x="105" y="19"/>
                  <a:pt x="104" y="18"/>
                </a:cubicBezTo>
                <a:cubicBezTo>
                  <a:pt x="101" y="15"/>
                  <a:pt x="99" y="13"/>
                  <a:pt x="99" y="6"/>
                </a:cubicBezTo>
                <a:cubicBezTo>
                  <a:pt x="99" y="6"/>
                  <a:pt x="99" y="6"/>
                  <a:pt x="99" y="6"/>
                </a:cubicBezTo>
                <a:cubicBezTo>
                  <a:pt x="99" y="6"/>
                  <a:pt x="99" y="6"/>
                  <a:pt x="99" y="6"/>
                </a:cubicBezTo>
                <a:cubicBezTo>
                  <a:pt x="99" y="0"/>
                  <a:pt x="91" y="0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13"/>
                  <a:pt x="89" y="15"/>
                  <a:pt x="86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9"/>
                  <a:pt x="84" y="21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0" y="25"/>
                  <a:pt x="78" y="28"/>
                  <a:pt x="78" y="32"/>
                </a:cubicBezTo>
                <a:cubicBezTo>
                  <a:pt x="77" y="35"/>
                  <a:pt x="78" y="39"/>
                  <a:pt x="81" y="42"/>
                </a:cubicBezTo>
                <a:cubicBezTo>
                  <a:pt x="75" y="59"/>
                  <a:pt x="75" y="59"/>
                  <a:pt x="75" y="59"/>
                </a:cubicBezTo>
                <a:cubicBezTo>
                  <a:pt x="75" y="59"/>
                  <a:pt x="75" y="59"/>
                  <a:pt x="75" y="59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3"/>
                  <a:pt x="66" y="53"/>
                  <a:pt x="66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66"/>
                  <a:pt x="66" y="71"/>
                  <a:pt x="64" y="75"/>
                </a:cubicBezTo>
                <a:cubicBezTo>
                  <a:pt x="62" y="80"/>
                  <a:pt x="59" y="84"/>
                  <a:pt x="54" y="89"/>
                </a:cubicBezTo>
                <a:cubicBezTo>
                  <a:pt x="53" y="91"/>
                  <a:pt x="51" y="93"/>
                  <a:pt x="50" y="95"/>
                </a:cubicBezTo>
                <a:cubicBezTo>
                  <a:pt x="49" y="94"/>
                  <a:pt x="48" y="92"/>
                  <a:pt x="48" y="90"/>
                </a:cubicBezTo>
                <a:cubicBezTo>
                  <a:pt x="46" y="86"/>
                  <a:pt x="45" y="80"/>
                  <a:pt x="45" y="74"/>
                </a:cubicBezTo>
                <a:cubicBezTo>
                  <a:pt x="45" y="73"/>
                  <a:pt x="45" y="73"/>
                  <a:pt x="45" y="73"/>
                </a:cubicBezTo>
                <a:cubicBezTo>
                  <a:pt x="45" y="68"/>
                  <a:pt x="37" y="68"/>
                  <a:pt x="37" y="73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81"/>
                  <a:pt x="36" y="86"/>
                  <a:pt x="34" y="91"/>
                </a:cubicBezTo>
                <a:cubicBezTo>
                  <a:pt x="32" y="95"/>
                  <a:pt x="29" y="99"/>
                  <a:pt x="25" y="104"/>
                </a:cubicBezTo>
                <a:cubicBezTo>
                  <a:pt x="22" y="108"/>
                  <a:pt x="19" y="113"/>
                  <a:pt x="18" y="117"/>
                </a:cubicBezTo>
                <a:cubicBezTo>
                  <a:pt x="17" y="122"/>
                  <a:pt x="18" y="126"/>
                  <a:pt x="22" y="130"/>
                </a:cubicBezTo>
                <a:cubicBezTo>
                  <a:pt x="22" y="193"/>
                  <a:pt x="22" y="193"/>
                  <a:pt x="22" y="193"/>
                </a:cubicBezTo>
                <a:cubicBezTo>
                  <a:pt x="7" y="193"/>
                  <a:pt x="7" y="193"/>
                  <a:pt x="7" y="193"/>
                </a:cubicBezTo>
                <a:cubicBezTo>
                  <a:pt x="4" y="193"/>
                  <a:pt x="0" y="196"/>
                  <a:pt x="0" y="200"/>
                </a:cubicBezTo>
                <a:cubicBezTo>
                  <a:pt x="0" y="204"/>
                  <a:pt x="4" y="207"/>
                  <a:pt x="7" y="207"/>
                </a:cubicBezTo>
                <a:cubicBezTo>
                  <a:pt x="174" y="207"/>
                  <a:pt x="174" y="207"/>
                  <a:pt x="174" y="207"/>
                </a:cubicBezTo>
                <a:cubicBezTo>
                  <a:pt x="178" y="207"/>
                  <a:pt x="181" y="204"/>
                  <a:pt x="181" y="200"/>
                </a:cubicBezTo>
                <a:cubicBezTo>
                  <a:pt x="181" y="196"/>
                  <a:pt x="178" y="193"/>
                  <a:pt x="174" y="193"/>
                </a:cubicBezTo>
                <a:close/>
                <a:moveTo>
                  <a:pt x="71" y="193"/>
                </a:moveTo>
                <a:cubicBezTo>
                  <a:pt x="71" y="193"/>
                  <a:pt x="71" y="193"/>
                  <a:pt x="71" y="193"/>
                </a:cubicBezTo>
                <a:cubicBezTo>
                  <a:pt x="47" y="193"/>
                  <a:pt x="47" y="193"/>
                  <a:pt x="47" y="193"/>
                </a:cubicBezTo>
                <a:cubicBezTo>
                  <a:pt x="47" y="166"/>
                  <a:pt x="47" y="166"/>
                  <a:pt x="47" y="166"/>
                </a:cubicBezTo>
                <a:cubicBezTo>
                  <a:pt x="47" y="163"/>
                  <a:pt x="49" y="160"/>
                  <a:pt x="51" y="158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3" y="156"/>
                  <a:pt x="56" y="154"/>
                  <a:pt x="59" y="154"/>
                </a:cubicBezTo>
                <a:cubicBezTo>
                  <a:pt x="62" y="154"/>
                  <a:pt x="65" y="156"/>
                  <a:pt x="67" y="158"/>
                </a:cubicBezTo>
                <a:cubicBezTo>
                  <a:pt x="69" y="160"/>
                  <a:pt x="71" y="163"/>
                  <a:pt x="71" y="166"/>
                </a:cubicBezTo>
                <a:cubicBezTo>
                  <a:pt x="71" y="193"/>
                  <a:pt x="71" y="193"/>
                  <a:pt x="71" y="193"/>
                </a:cubicBezTo>
                <a:close/>
                <a:moveTo>
                  <a:pt x="151" y="193"/>
                </a:moveTo>
                <a:cubicBezTo>
                  <a:pt x="151" y="193"/>
                  <a:pt x="151" y="193"/>
                  <a:pt x="151" y="193"/>
                </a:cubicBezTo>
                <a:cubicBezTo>
                  <a:pt x="79" y="193"/>
                  <a:pt x="79" y="193"/>
                  <a:pt x="79" y="193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60"/>
                  <a:pt x="77" y="155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0" y="148"/>
                  <a:pt x="65" y="146"/>
                  <a:pt x="59" y="146"/>
                </a:cubicBezTo>
                <a:cubicBezTo>
                  <a:pt x="53" y="146"/>
                  <a:pt x="48" y="148"/>
                  <a:pt x="45" y="152"/>
                </a:cubicBezTo>
                <a:cubicBezTo>
                  <a:pt x="41" y="155"/>
                  <a:pt x="39" y="160"/>
                  <a:pt x="39" y="166"/>
                </a:cubicBezTo>
                <a:cubicBezTo>
                  <a:pt x="39" y="193"/>
                  <a:pt x="39" y="193"/>
                  <a:pt x="39" y="193"/>
                </a:cubicBezTo>
                <a:cubicBezTo>
                  <a:pt x="30" y="193"/>
                  <a:pt x="30" y="193"/>
                  <a:pt x="30" y="193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9" y="132"/>
                  <a:pt x="81" y="130"/>
                  <a:pt x="81" y="128"/>
                </a:cubicBezTo>
                <a:cubicBezTo>
                  <a:pt x="81" y="125"/>
                  <a:pt x="79" y="124"/>
                  <a:pt x="77" y="124"/>
                </a:cubicBezTo>
                <a:cubicBezTo>
                  <a:pt x="28" y="124"/>
                  <a:pt x="28" y="124"/>
                  <a:pt x="28" y="124"/>
                </a:cubicBezTo>
                <a:cubicBezTo>
                  <a:pt x="27" y="122"/>
                  <a:pt x="26" y="120"/>
                  <a:pt x="27" y="119"/>
                </a:cubicBezTo>
                <a:cubicBezTo>
                  <a:pt x="27" y="116"/>
                  <a:pt x="29" y="113"/>
                  <a:pt x="31" y="110"/>
                </a:cubicBezTo>
                <a:cubicBezTo>
                  <a:pt x="36" y="105"/>
                  <a:pt x="39" y="101"/>
                  <a:pt x="41" y="96"/>
                </a:cubicBezTo>
                <a:cubicBezTo>
                  <a:pt x="43" y="100"/>
                  <a:pt x="45" y="103"/>
                  <a:pt x="49" y="107"/>
                </a:cubicBezTo>
                <a:cubicBezTo>
                  <a:pt x="50" y="109"/>
                  <a:pt x="53" y="109"/>
                  <a:pt x="55" y="107"/>
                </a:cubicBezTo>
                <a:cubicBezTo>
                  <a:pt x="55" y="107"/>
                  <a:pt x="56" y="106"/>
                  <a:pt x="56" y="104"/>
                </a:cubicBezTo>
                <a:cubicBezTo>
                  <a:pt x="56" y="103"/>
                  <a:pt x="57" y="102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8" y="98"/>
                  <a:pt x="59" y="97"/>
                  <a:pt x="61" y="95"/>
                </a:cubicBezTo>
                <a:cubicBezTo>
                  <a:pt x="65" y="90"/>
                  <a:pt x="68" y="86"/>
                  <a:pt x="70" y="81"/>
                </a:cubicBezTo>
                <a:cubicBezTo>
                  <a:pt x="71" y="81"/>
                  <a:pt x="71" y="81"/>
                  <a:pt x="71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4" y="86"/>
                  <a:pt x="77" y="90"/>
                  <a:pt x="81" y="95"/>
                </a:cubicBezTo>
                <a:cubicBezTo>
                  <a:pt x="83" y="98"/>
                  <a:pt x="85" y="101"/>
                  <a:pt x="85" y="103"/>
                </a:cubicBezTo>
                <a:cubicBezTo>
                  <a:pt x="86" y="106"/>
                  <a:pt x="85" y="108"/>
                  <a:pt x="83" y="110"/>
                </a:cubicBezTo>
                <a:cubicBezTo>
                  <a:pt x="81" y="111"/>
                  <a:pt x="81" y="114"/>
                  <a:pt x="82" y="115"/>
                </a:cubicBezTo>
                <a:cubicBezTo>
                  <a:pt x="84" y="117"/>
                  <a:pt x="87" y="117"/>
                  <a:pt x="88" y="116"/>
                </a:cubicBezTo>
                <a:cubicBezTo>
                  <a:pt x="93" y="112"/>
                  <a:pt x="94" y="107"/>
                  <a:pt x="94" y="102"/>
                </a:cubicBezTo>
                <a:cubicBezTo>
                  <a:pt x="93" y="98"/>
                  <a:pt x="90" y="93"/>
                  <a:pt x="87" y="89"/>
                </a:cubicBezTo>
                <a:cubicBezTo>
                  <a:pt x="83" y="84"/>
                  <a:pt x="80" y="80"/>
                  <a:pt x="78" y="76"/>
                </a:cubicBezTo>
                <a:cubicBezTo>
                  <a:pt x="90" y="41"/>
                  <a:pt x="90" y="41"/>
                  <a:pt x="90" y="41"/>
                </a:cubicBezTo>
                <a:cubicBezTo>
                  <a:pt x="91" y="38"/>
                  <a:pt x="90" y="36"/>
                  <a:pt x="88" y="35"/>
                </a:cubicBezTo>
                <a:cubicBezTo>
                  <a:pt x="87" y="35"/>
                  <a:pt x="87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4"/>
                  <a:pt x="86" y="34"/>
                  <a:pt x="86" y="33"/>
                </a:cubicBezTo>
                <a:cubicBezTo>
                  <a:pt x="86" y="31"/>
                  <a:pt x="87" y="30"/>
                  <a:pt x="89" y="28"/>
                </a:cubicBezTo>
                <a:cubicBezTo>
                  <a:pt x="89" y="27"/>
                  <a:pt x="89" y="27"/>
                  <a:pt x="89" y="27"/>
                </a:cubicBezTo>
                <a:cubicBezTo>
                  <a:pt x="90" y="26"/>
                  <a:pt x="91" y="25"/>
                  <a:pt x="92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3" y="23"/>
                  <a:pt x="94" y="22"/>
                  <a:pt x="95" y="21"/>
                </a:cubicBezTo>
                <a:cubicBezTo>
                  <a:pt x="96" y="22"/>
                  <a:pt x="97" y="23"/>
                  <a:pt x="98" y="24"/>
                </a:cubicBezTo>
                <a:cubicBezTo>
                  <a:pt x="99" y="25"/>
                  <a:pt x="100" y="26"/>
                  <a:pt x="101" y="28"/>
                </a:cubicBezTo>
                <a:cubicBezTo>
                  <a:pt x="102" y="30"/>
                  <a:pt x="104" y="31"/>
                  <a:pt x="104" y="33"/>
                </a:cubicBezTo>
                <a:cubicBezTo>
                  <a:pt x="104" y="34"/>
                  <a:pt x="104" y="34"/>
                  <a:pt x="103" y="35"/>
                </a:cubicBezTo>
                <a:cubicBezTo>
                  <a:pt x="101" y="35"/>
                  <a:pt x="99" y="37"/>
                  <a:pt x="99" y="39"/>
                </a:cubicBezTo>
                <a:cubicBezTo>
                  <a:pt x="99" y="40"/>
                  <a:pt x="99" y="41"/>
                  <a:pt x="100" y="41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18" y="92"/>
                  <a:pt x="117" y="93"/>
                  <a:pt x="117" y="93"/>
                </a:cubicBezTo>
                <a:cubicBezTo>
                  <a:pt x="116" y="98"/>
                  <a:pt x="118" y="103"/>
                  <a:pt x="122" y="107"/>
                </a:cubicBezTo>
                <a:cubicBezTo>
                  <a:pt x="123" y="108"/>
                  <a:pt x="124" y="108"/>
                  <a:pt x="125" y="108"/>
                </a:cubicBezTo>
                <a:cubicBezTo>
                  <a:pt x="151" y="108"/>
                  <a:pt x="151" y="108"/>
                  <a:pt x="151" y="108"/>
                </a:cubicBezTo>
                <a:cubicBezTo>
                  <a:pt x="151" y="193"/>
                  <a:pt x="151" y="193"/>
                  <a:pt x="151" y="193"/>
                </a:cubicBezTo>
                <a:close/>
                <a:moveTo>
                  <a:pt x="153" y="100"/>
                </a:moveTo>
                <a:cubicBezTo>
                  <a:pt x="153" y="100"/>
                  <a:pt x="153" y="100"/>
                  <a:pt x="153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8"/>
                  <a:pt x="125" y="96"/>
                  <a:pt x="126" y="95"/>
                </a:cubicBezTo>
                <a:cubicBezTo>
                  <a:pt x="126" y="92"/>
                  <a:pt x="128" y="89"/>
                  <a:pt x="130" y="86"/>
                </a:cubicBezTo>
                <a:cubicBezTo>
                  <a:pt x="132" y="84"/>
                  <a:pt x="134" y="82"/>
                  <a:pt x="135" y="81"/>
                </a:cubicBezTo>
                <a:cubicBezTo>
                  <a:pt x="137" y="78"/>
                  <a:pt x="139" y="76"/>
                  <a:pt x="140" y="74"/>
                </a:cubicBezTo>
                <a:cubicBezTo>
                  <a:pt x="142" y="76"/>
                  <a:pt x="143" y="78"/>
                  <a:pt x="146" y="81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47" y="82"/>
                  <a:pt x="148" y="84"/>
                  <a:pt x="150" y="86"/>
                </a:cubicBezTo>
                <a:cubicBezTo>
                  <a:pt x="153" y="89"/>
                  <a:pt x="154" y="92"/>
                  <a:pt x="155" y="95"/>
                </a:cubicBezTo>
                <a:cubicBezTo>
                  <a:pt x="155" y="96"/>
                  <a:pt x="155" y="98"/>
                  <a:pt x="153" y="100"/>
                </a:cubicBezTo>
                <a:close/>
                <a:moveTo>
                  <a:pt x="122" y="115"/>
                </a:moveTo>
                <a:cubicBezTo>
                  <a:pt x="122" y="115"/>
                  <a:pt x="122" y="115"/>
                  <a:pt x="122" y="115"/>
                </a:cubicBezTo>
                <a:cubicBezTo>
                  <a:pt x="117" y="109"/>
                  <a:pt x="115" y="107"/>
                  <a:pt x="115" y="96"/>
                </a:cubicBezTo>
                <a:cubicBezTo>
                  <a:pt x="115" y="95"/>
                  <a:pt x="115" y="95"/>
                  <a:pt x="115" y="95"/>
                </a:cubicBezTo>
                <a:cubicBezTo>
                  <a:pt x="115" y="95"/>
                  <a:pt x="115" y="95"/>
                  <a:pt x="115" y="95"/>
                </a:cubicBezTo>
                <a:cubicBezTo>
                  <a:pt x="115" y="90"/>
                  <a:pt x="106" y="90"/>
                  <a:pt x="106" y="95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107"/>
                  <a:pt x="104" y="109"/>
                  <a:pt x="99" y="115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97" y="116"/>
                  <a:pt x="96" y="118"/>
                  <a:pt x="94" y="120"/>
                </a:cubicBezTo>
                <a:cubicBezTo>
                  <a:pt x="91" y="124"/>
                  <a:pt x="88" y="129"/>
                  <a:pt x="87" y="133"/>
                </a:cubicBezTo>
                <a:cubicBezTo>
                  <a:pt x="87" y="137"/>
                  <a:pt x="88" y="142"/>
                  <a:pt x="91" y="145"/>
                </a:cubicBezTo>
                <a:cubicBezTo>
                  <a:pt x="91" y="178"/>
                  <a:pt x="91" y="178"/>
                  <a:pt x="91" y="178"/>
                </a:cubicBezTo>
                <a:cubicBezTo>
                  <a:pt x="91" y="180"/>
                  <a:pt x="93" y="182"/>
                  <a:pt x="95" y="182"/>
                </a:cubicBezTo>
                <a:cubicBezTo>
                  <a:pt x="97" y="182"/>
                  <a:pt x="99" y="181"/>
                  <a:pt x="99" y="179"/>
                </a:cubicBezTo>
                <a:cubicBezTo>
                  <a:pt x="103" y="173"/>
                  <a:pt x="103" y="173"/>
                  <a:pt x="103" y="173"/>
                </a:cubicBezTo>
                <a:cubicBezTo>
                  <a:pt x="107" y="180"/>
                  <a:pt x="107" y="180"/>
                  <a:pt x="107" y="180"/>
                </a:cubicBezTo>
                <a:cubicBezTo>
                  <a:pt x="107" y="180"/>
                  <a:pt x="107" y="180"/>
                  <a:pt x="107" y="180"/>
                </a:cubicBezTo>
                <a:cubicBezTo>
                  <a:pt x="107" y="180"/>
                  <a:pt x="107" y="180"/>
                  <a:pt x="107" y="180"/>
                </a:cubicBezTo>
                <a:cubicBezTo>
                  <a:pt x="107" y="180"/>
                  <a:pt x="107" y="180"/>
                  <a:pt x="107" y="180"/>
                </a:cubicBezTo>
                <a:cubicBezTo>
                  <a:pt x="108" y="180"/>
                  <a:pt x="108" y="180"/>
                  <a:pt x="108" y="180"/>
                </a:cubicBez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9" y="181"/>
                  <a:pt x="109" y="181"/>
                  <a:pt x="109" y="181"/>
                </a:cubicBezTo>
                <a:cubicBezTo>
                  <a:pt x="109" y="181"/>
                  <a:pt x="109" y="181"/>
                  <a:pt x="109" y="181"/>
                </a:cubicBezTo>
                <a:cubicBezTo>
                  <a:pt x="109" y="181"/>
                  <a:pt x="109" y="182"/>
                  <a:pt x="110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12" y="182"/>
                  <a:pt x="112" y="182"/>
                  <a:pt x="112" y="182"/>
                </a:cubicBezTo>
                <a:cubicBezTo>
                  <a:pt x="112" y="182"/>
                  <a:pt x="112" y="182"/>
                  <a:pt x="112" y="182"/>
                </a:cubicBezTo>
                <a:cubicBezTo>
                  <a:pt x="112" y="182"/>
                  <a:pt x="112" y="182"/>
                  <a:pt x="112" y="182"/>
                </a:cubicBezTo>
                <a:cubicBezTo>
                  <a:pt x="112" y="182"/>
                  <a:pt x="113" y="181"/>
                  <a:pt x="113" y="181"/>
                </a:cubicBezTo>
                <a:cubicBezTo>
                  <a:pt x="113" y="181"/>
                  <a:pt x="113" y="181"/>
                  <a:pt x="113" y="181"/>
                </a:cubicBezTo>
                <a:cubicBezTo>
                  <a:pt x="113" y="181"/>
                  <a:pt x="113" y="181"/>
                  <a:pt x="113" y="181"/>
                </a:cubicBezTo>
                <a:cubicBezTo>
                  <a:pt x="113" y="181"/>
                  <a:pt x="113" y="181"/>
                  <a:pt x="113" y="181"/>
                </a:cubicBezTo>
                <a:cubicBezTo>
                  <a:pt x="113" y="181"/>
                  <a:pt x="113" y="181"/>
                  <a:pt x="113" y="181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4" y="180"/>
                  <a:pt x="114" y="180"/>
                  <a:pt x="114" y="180"/>
                </a:cubicBezTo>
                <a:cubicBezTo>
                  <a:pt x="114" y="180"/>
                  <a:pt x="114" y="180"/>
                  <a:pt x="114" y="180"/>
                </a:cubicBezTo>
                <a:cubicBezTo>
                  <a:pt x="114" y="180"/>
                  <a:pt x="114" y="180"/>
                  <a:pt x="114" y="180"/>
                </a:cubicBezTo>
                <a:cubicBezTo>
                  <a:pt x="114" y="180"/>
                  <a:pt x="114" y="180"/>
                  <a:pt x="114" y="180"/>
                </a:cubicBezTo>
                <a:cubicBezTo>
                  <a:pt x="114" y="180"/>
                  <a:pt x="114" y="180"/>
                  <a:pt x="114" y="180"/>
                </a:cubicBezTo>
                <a:cubicBezTo>
                  <a:pt x="114" y="180"/>
                  <a:pt x="114" y="180"/>
                  <a:pt x="114" y="180"/>
                </a:cubicBezTo>
                <a:cubicBezTo>
                  <a:pt x="119" y="173"/>
                  <a:pt x="119" y="173"/>
                  <a:pt x="119" y="173"/>
                </a:cubicBezTo>
                <a:cubicBezTo>
                  <a:pt x="123" y="180"/>
                  <a:pt x="123" y="180"/>
                  <a:pt x="123" y="180"/>
                </a:cubicBezTo>
                <a:cubicBezTo>
                  <a:pt x="123" y="180"/>
                  <a:pt x="123" y="180"/>
                  <a:pt x="123" y="180"/>
                </a:cubicBezTo>
                <a:cubicBezTo>
                  <a:pt x="123" y="180"/>
                  <a:pt x="123" y="180"/>
                  <a:pt x="123" y="180"/>
                </a:cubicBezTo>
                <a:cubicBezTo>
                  <a:pt x="123" y="180"/>
                  <a:pt x="123" y="180"/>
                  <a:pt x="123" y="180"/>
                </a:cubicBezTo>
                <a:cubicBezTo>
                  <a:pt x="123" y="180"/>
                  <a:pt x="123" y="180"/>
                  <a:pt x="123" y="180"/>
                </a:cubicBezTo>
                <a:cubicBezTo>
                  <a:pt x="123" y="180"/>
                  <a:pt x="123" y="180"/>
                  <a:pt x="123" y="180"/>
                </a:cubicBezTo>
                <a:cubicBezTo>
                  <a:pt x="123" y="181"/>
                  <a:pt x="123" y="181"/>
                  <a:pt x="123" y="181"/>
                </a:cubicBezTo>
                <a:cubicBezTo>
                  <a:pt x="123" y="181"/>
                  <a:pt x="123" y="181"/>
                  <a:pt x="123" y="181"/>
                </a:cubicBezTo>
                <a:cubicBezTo>
                  <a:pt x="124" y="181"/>
                  <a:pt x="124" y="181"/>
                  <a:pt x="124" y="181"/>
                </a:cubicBezTo>
                <a:cubicBezTo>
                  <a:pt x="124" y="181"/>
                  <a:pt x="124" y="181"/>
                  <a:pt x="124" y="181"/>
                </a:cubicBezTo>
                <a:cubicBezTo>
                  <a:pt x="124" y="181"/>
                  <a:pt x="124" y="181"/>
                  <a:pt x="124" y="181"/>
                </a:cubicBezTo>
                <a:cubicBezTo>
                  <a:pt x="124" y="181"/>
                  <a:pt x="124" y="181"/>
                  <a:pt x="124" y="181"/>
                </a:cubicBezTo>
                <a:cubicBezTo>
                  <a:pt x="124" y="181"/>
                  <a:pt x="124" y="181"/>
                  <a:pt x="124" y="181"/>
                </a:cubicBezTo>
                <a:cubicBezTo>
                  <a:pt x="124" y="181"/>
                  <a:pt x="124" y="181"/>
                  <a:pt x="124" y="181"/>
                </a:cubicBezTo>
                <a:cubicBezTo>
                  <a:pt x="124" y="181"/>
                  <a:pt x="125" y="182"/>
                  <a:pt x="125" y="182"/>
                </a:cubicBezTo>
                <a:cubicBezTo>
                  <a:pt x="125" y="182"/>
                  <a:pt x="125" y="182"/>
                  <a:pt x="125" y="182"/>
                </a:cubicBezTo>
                <a:cubicBezTo>
                  <a:pt x="125" y="182"/>
                  <a:pt x="125" y="182"/>
                  <a:pt x="125" y="182"/>
                </a:cubicBezTo>
                <a:cubicBezTo>
                  <a:pt x="125" y="182"/>
                  <a:pt x="125" y="182"/>
                  <a:pt x="125" y="182"/>
                </a:cubicBezTo>
                <a:cubicBezTo>
                  <a:pt x="126" y="182"/>
                  <a:pt x="126" y="182"/>
                  <a:pt x="126" y="182"/>
                </a:cubicBezTo>
                <a:cubicBezTo>
                  <a:pt x="126" y="182"/>
                  <a:pt x="126" y="182"/>
                  <a:pt x="126" y="182"/>
                </a:cubicBezTo>
                <a:cubicBezTo>
                  <a:pt x="126" y="182"/>
                  <a:pt x="126" y="182"/>
                  <a:pt x="126" y="182"/>
                </a:cubicBezTo>
                <a:cubicBezTo>
                  <a:pt x="126" y="182"/>
                  <a:pt x="126" y="182"/>
                  <a:pt x="126" y="182"/>
                </a:cubicBezTo>
                <a:cubicBezTo>
                  <a:pt x="127" y="182"/>
                  <a:pt x="127" y="182"/>
                  <a:pt x="127" y="182"/>
                </a:cubicBezTo>
                <a:cubicBezTo>
                  <a:pt x="127" y="182"/>
                  <a:pt x="127" y="182"/>
                  <a:pt x="127" y="182"/>
                </a:cubicBezTo>
                <a:cubicBezTo>
                  <a:pt x="127" y="182"/>
                  <a:pt x="127" y="182"/>
                  <a:pt x="127" y="182"/>
                </a:cubicBezTo>
                <a:cubicBezTo>
                  <a:pt x="127" y="182"/>
                  <a:pt x="127" y="182"/>
                  <a:pt x="127" y="182"/>
                </a:cubicBezTo>
                <a:cubicBezTo>
                  <a:pt x="127" y="182"/>
                  <a:pt x="127" y="182"/>
                  <a:pt x="127" y="182"/>
                </a:cubicBezTo>
                <a:cubicBezTo>
                  <a:pt x="128" y="182"/>
                  <a:pt x="128" y="182"/>
                  <a:pt x="128" y="182"/>
                </a:cubicBezTo>
                <a:cubicBezTo>
                  <a:pt x="128" y="182"/>
                  <a:pt x="128" y="182"/>
                  <a:pt x="128" y="182"/>
                </a:cubicBezTo>
                <a:cubicBezTo>
                  <a:pt x="128" y="182"/>
                  <a:pt x="128" y="181"/>
                  <a:pt x="128" y="181"/>
                </a:cubicBezTo>
                <a:cubicBezTo>
                  <a:pt x="128" y="181"/>
                  <a:pt x="128" y="181"/>
                  <a:pt x="128" y="181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4" y="173"/>
                  <a:pt x="134" y="173"/>
                  <a:pt x="134" y="173"/>
                </a:cubicBezTo>
                <a:cubicBezTo>
                  <a:pt x="138" y="180"/>
                  <a:pt x="138" y="180"/>
                  <a:pt x="138" y="180"/>
                </a:cubicBezTo>
                <a:cubicBezTo>
                  <a:pt x="139" y="182"/>
                  <a:pt x="142" y="182"/>
                  <a:pt x="144" y="181"/>
                </a:cubicBezTo>
                <a:cubicBezTo>
                  <a:pt x="146" y="180"/>
                  <a:pt x="146" y="178"/>
                  <a:pt x="145" y="176"/>
                </a:cubicBezTo>
                <a:cubicBezTo>
                  <a:pt x="138" y="162"/>
                  <a:pt x="138" y="162"/>
                  <a:pt x="138" y="162"/>
                </a:cubicBezTo>
                <a:cubicBezTo>
                  <a:pt x="137" y="161"/>
                  <a:pt x="137" y="161"/>
                  <a:pt x="136" y="160"/>
                </a:cubicBezTo>
                <a:cubicBezTo>
                  <a:pt x="134" y="159"/>
                  <a:pt x="131" y="160"/>
                  <a:pt x="130" y="162"/>
                </a:cubicBezTo>
                <a:cubicBezTo>
                  <a:pt x="126" y="169"/>
                  <a:pt x="126" y="169"/>
                  <a:pt x="126" y="16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21" y="160"/>
                  <a:pt x="118" y="159"/>
                  <a:pt x="117" y="160"/>
                </a:cubicBezTo>
                <a:cubicBezTo>
                  <a:pt x="116" y="161"/>
                  <a:pt x="115" y="161"/>
                  <a:pt x="115" y="162"/>
                </a:cubicBezTo>
                <a:cubicBezTo>
                  <a:pt x="111" y="169"/>
                  <a:pt x="111" y="169"/>
                  <a:pt x="111" y="169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06" y="161"/>
                  <a:pt x="106" y="161"/>
                  <a:pt x="105" y="160"/>
                </a:cubicBezTo>
                <a:cubicBezTo>
                  <a:pt x="103" y="159"/>
                  <a:pt x="101" y="160"/>
                  <a:pt x="100" y="162"/>
                </a:cubicBezTo>
                <a:cubicBezTo>
                  <a:pt x="100" y="148"/>
                  <a:pt x="100" y="148"/>
                  <a:pt x="100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6" y="148"/>
                  <a:pt x="127" y="147"/>
                  <a:pt x="128" y="147"/>
                </a:cubicBezTo>
                <a:cubicBezTo>
                  <a:pt x="133" y="143"/>
                  <a:pt x="134" y="138"/>
                  <a:pt x="133" y="133"/>
                </a:cubicBezTo>
                <a:cubicBezTo>
                  <a:pt x="133" y="129"/>
                  <a:pt x="130" y="124"/>
                  <a:pt x="127" y="120"/>
                </a:cubicBezTo>
                <a:cubicBezTo>
                  <a:pt x="125" y="118"/>
                  <a:pt x="124" y="117"/>
                  <a:pt x="122" y="115"/>
                </a:cubicBezTo>
                <a:cubicBezTo>
                  <a:pt x="122" y="115"/>
                  <a:pt x="122" y="115"/>
                  <a:pt x="122" y="115"/>
                </a:cubicBezTo>
                <a:close/>
                <a:moveTo>
                  <a:pt x="124" y="139"/>
                </a:moveTo>
                <a:cubicBezTo>
                  <a:pt x="124" y="139"/>
                  <a:pt x="124" y="139"/>
                  <a:pt x="124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96" y="138"/>
                  <a:pt x="95" y="136"/>
                  <a:pt x="96" y="134"/>
                </a:cubicBezTo>
                <a:cubicBezTo>
                  <a:pt x="96" y="132"/>
                  <a:pt x="98" y="129"/>
                  <a:pt x="101" y="126"/>
                </a:cubicBezTo>
                <a:cubicBezTo>
                  <a:pt x="102" y="123"/>
                  <a:pt x="104" y="122"/>
                  <a:pt x="105" y="120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107" y="118"/>
                  <a:pt x="109" y="116"/>
                  <a:pt x="110" y="114"/>
                </a:cubicBezTo>
                <a:cubicBezTo>
                  <a:pt x="112" y="116"/>
                  <a:pt x="114" y="118"/>
                  <a:pt x="116" y="120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7" y="122"/>
                  <a:pt x="118" y="123"/>
                  <a:pt x="120" y="126"/>
                </a:cubicBezTo>
                <a:cubicBezTo>
                  <a:pt x="123" y="129"/>
                  <a:pt x="125" y="132"/>
                  <a:pt x="125" y="134"/>
                </a:cubicBezTo>
                <a:cubicBezTo>
                  <a:pt x="125" y="136"/>
                  <a:pt x="125" y="138"/>
                  <a:pt x="124" y="1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20"/>
          <p:cNvSpPr>
            <a:spLocks noEditPoints="1"/>
          </p:cNvSpPr>
          <p:nvPr/>
        </p:nvSpPr>
        <p:spPr bwMode="auto">
          <a:xfrm>
            <a:off x="2464964" y="5717350"/>
            <a:ext cx="360307" cy="243471"/>
          </a:xfrm>
          <a:custGeom>
            <a:avLst/>
            <a:gdLst>
              <a:gd name="T0" fmla="*/ 218 w 218"/>
              <a:gd name="T1" fmla="*/ 140 h 147"/>
              <a:gd name="T2" fmla="*/ 8 w 218"/>
              <a:gd name="T3" fmla="*/ 133 h 147"/>
              <a:gd name="T4" fmla="*/ 48 w 218"/>
              <a:gd name="T5" fmla="*/ 8 h 147"/>
              <a:gd name="T6" fmla="*/ 167 w 218"/>
              <a:gd name="T7" fmla="*/ 58 h 147"/>
              <a:gd name="T8" fmla="*/ 189 w 218"/>
              <a:gd name="T9" fmla="*/ 133 h 147"/>
              <a:gd name="T10" fmla="*/ 181 w 218"/>
              <a:gd name="T11" fmla="*/ 91 h 147"/>
              <a:gd name="T12" fmla="*/ 166 w 218"/>
              <a:gd name="T13" fmla="*/ 67 h 147"/>
              <a:gd name="T14" fmla="*/ 159 w 218"/>
              <a:gd name="T15" fmla="*/ 84 h 147"/>
              <a:gd name="T16" fmla="*/ 112 w 218"/>
              <a:gd name="T17" fmla="*/ 31 h 147"/>
              <a:gd name="T18" fmla="*/ 29 w 218"/>
              <a:gd name="T19" fmla="*/ 82 h 147"/>
              <a:gd name="T20" fmla="*/ 33 w 218"/>
              <a:gd name="T21" fmla="*/ 123 h 147"/>
              <a:gd name="T22" fmla="*/ 38 w 218"/>
              <a:gd name="T23" fmla="*/ 105 h 147"/>
              <a:gd name="T24" fmla="*/ 51 w 218"/>
              <a:gd name="T25" fmla="*/ 123 h 147"/>
              <a:gd name="T26" fmla="*/ 56 w 218"/>
              <a:gd name="T27" fmla="*/ 104 h 147"/>
              <a:gd name="T28" fmla="*/ 69 w 218"/>
              <a:gd name="T29" fmla="*/ 115 h 147"/>
              <a:gd name="T30" fmla="*/ 78 w 218"/>
              <a:gd name="T31" fmla="*/ 123 h 147"/>
              <a:gd name="T32" fmla="*/ 74 w 218"/>
              <a:gd name="T33" fmla="*/ 103 h 147"/>
              <a:gd name="T34" fmla="*/ 87 w 218"/>
              <a:gd name="T35" fmla="*/ 123 h 147"/>
              <a:gd name="T36" fmla="*/ 91 w 218"/>
              <a:gd name="T37" fmla="*/ 103 h 147"/>
              <a:gd name="T38" fmla="*/ 105 w 218"/>
              <a:gd name="T39" fmla="*/ 123 h 147"/>
              <a:gd name="T40" fmla="*/ 109 w 218"/>
              <a:gd name="T41" fmla="*/ 103 h 147"/>
              <a:gd name="T42" fmla="*/ 123 w 218"/>
              <a:gd name="T43" fmla="*/ 115 h 147"/>
              <a:gd name="T44" fmla="*/ 131 w 218"/>
              <a:gd name="T45" fmla="*/ 115 h 147"/>
              <a:gd name="T46" fmla="*/ 141 w 218"/>
              <a:gd name="T47" fmla="*/ 107 h 147"/>
              <a:gd name="T48" fmla="*/ 149 w 218"/>
              <a:gd name="T49" fmla="*/ 123 h 147"/>
              <a:gd name="T50" fmla="*/ 159 w 218"/>
              <a:gd name="T51" fmla="*/ 108 h 147"/>
              <a:gd name="T52" fmla="*/ 167 w 218"/>
              <a:gd name="T53" fmla="*/ 123 h 147"/>
              <a:gd name="T54" fmla="*/ 176 w 218"/>
              <a:gd name="T55" fmla="*/ 110 h 147"/>
              <a:gd name="T56" fmla="*/ 185 w 218"/>
              <a:gd name="T57" fmla="*/ 123 h 147"/>
              <a:gd name="T58" fmla="*/ 34 w 218"/>
              <a:gd name="T59" fmla="*/ 74 h 147"/>
              <a:gd name="T60" fmla="*/ 42 w 218"/>
              <a:gd name="T61" fmla="*/ 87 h 147"/>
              <a:gd name="T62" fmla="*/ 52 w 218"/>
              <a:gd name="T63" fmla="*/ 69 h 147"/>
              <a:gd name="T64" fmla="*/ 60 w 218"/>
              <a:gd name="T65" fmla="*/ 84 h 147"/>
              <a:gd name="T66" fmla="*/ 70 w 218"/>
              <a:gd name="T67" fmla="*/ 66 h 147"/>
              <a:gd name="T68" fmla="*/ 78 w 218"/>
              <a:gd name="T69" fmla="*/ 82 h 147"/>
              <a:gd name="T70" fmla="*/ 88 w 218"/>
              <a:gd name="T71" fmla="*/ 64 h 147"/>
              <a:gd name="T72" fmla="*/ 96 w 218"/>
              <a:gd name="T73" fmla="*/ 80 h 147"/>
              <a:gd name="T74" fmla="*/ 105 w 218"/>
              <a:gd name="T75" fmla="*/ 64 h 147"/>
              <a:gd name="T76" fmla="*/ 114 w 218"/>
              <a:gd name="T77" fmla="*/ 80 h 147"/>
              <a:gd name="T78" fmla="*/ 123 w 218"/>
              <a:gd name="T79" fmla="*/ 64 h 147"/>
              <a:gd name="T80" fmla="*/ 131 w 218"/>
              <a:gd name="T81" fmla="*/ 80 h 147"/>
              <a:gd name="T82" fmla="*/ 141 w 218"/>
              <a:gd name="T83" fmla="*/ 66 h 147"/>
              <a:gd name="T84" fmla="*/ 149 w 218"/>
              <a:gd name="T85" fmla="*/ 82 h 147"/>
              <a:gd name="T86" fmla="*/ 34 w 218"/>
              <a:gd name="T87" fmla="*/ 38 h 147"/>
              <a:gd name="T88" fmla="*/ 43 w 218"/>
              <a:gd name="T89" fmla="*/ 51 h 147"/>
              <a:gd name="T90" fmla="*/ 52 w 218"/>
              <a:gd name="T91" fmla="*/ 30 h 147"/>
              <a:gd name="T92" fmla="*/ 60 w 218"/>
              <a:gd name="T93" fmla="*/ 45 h 147"/>
              <a:gd name="T94" fmla="*/ 70 w 218"/>
              <a:gd name="T95" fmla="*/ 25 h 147"/>
              <a:gd name="T96" fmla="*/ 78 w 218"/>
              <a:gd name="T97" fmla="*/ 40 h 147"/>
              <a:gd name="T98" fmla="*/ 88 w 218"/>
              <a:gd name="T99" fmla="*/ 22 h 147"/>
              <a:gd name="T100" fmla="*/ 96 w 218"/>
              <a:gd name="T101" fmla="*/ 38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8" h="147">
                <a:moveTo>
                  <a:pt x="198" y="82"/>
                </a:moveTo>
                <a:cubicBezTo>
                  <a:pt x="198" y="133"/>
                  <a:pt x="198" y="133"/>
                  <a:pt x="198" y="133"/>
                </a:cubicBezTo>
                <a:cubicBezTo>
                  <a:pt x="211" y="133"/>
                  <a:pt x="211" y="133"/>
                  <a:pt x="211" y="133"/>
                </a:cubicBezTo>
                <a:cubicBezTo>
                  <a:pt x="215" y="133"/>
                  <a:pt x="218" y="136"/>
                  <a:pt x="218" y="140"/>
                </a:cubicBezTo>
                <a:cubicBezTo>
                  <a:pt x="218" y="144"/>
                  <a:pt x="215" y="147"/>
                  <a:pt x="211" y="147"/>
                </a:cubicBezTo>
                <a:cubicBezTo>
                  <a:pt x="8" y="147"/>
                  <a:pt x="8" y="147"/>
                  <a:pt x="8" y="147"/>
                </a:cubicBezTo>
                <a:cubicBezTo>
                  <a:pt x="4" y="147"/>
                  <a:pt x="0" y="144"/>
                  <a:pt x="0" y="140"/>
                </a:cubicBezTo>
                <a:cubicBezTo>
                  <a:pt x="0" y="136"/>
                  <a:pt x="4" y="133"/>
                  <a:pt x="8" y="133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20" y="82"/>
                  <a:pt x="20" y="82"/>
                  <a:pt x="20" y="82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23"/>
                  <a:pt x="31" y="14"/>
                  <a:pt x="48" y="8"/>
                </a:cubicBezTo>
                <a:cubicBezTo>
                  <a:pt x="64" y="3"/>
                  <a:pt x="85" y="0"/>
                  <a:pt x="109" y="0"/>
                </a:cubicBezTo>
                <a:cubicBezTo>
                  <a:pt x="111" y="0"/>
                  <a:pt x="113" y="1"/>
                  <a:pt x="113" y="3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29" y="43"/>
                  <a:pt x="150" y="52"/>
                  <a:pt x="167" y="58"/>
                </a:cubicBezTo>
                <a:cubicBezTo>
                  <a:pt x="184" y="65"/>
                  <a:pt x="198" y="71"/>
                  <a:pt x="198" y="82"/>
                </a:cubicBezTo>
                <a:close/>
                <a:moveTo>
                  <a:pt x="29" y="133"/>
                </a:moveTo>
                <a:cubicBezTo>
                  <a:pt x="29" y="133"/>
                  <a:pt x="29" y="133"/>
                  <a:pt x="29" y="133"/>
                </a:cubicBezTo>
                <a:cubicBezTo>
                  <a:pt x="189" y="133"/>
                  <a:pt x="189" y="133"/>
                  <a:pt x="189" y="133"/>
                </a:cubicBezTo>
                <a:cubicBezTo>
                  <a:pt x="189" y="82"/>
                  <a:pt x="189" y="82"/>
                  <a:pt x="189" y="82"/>
                </a:cubicBezTo>
                <a:cubicBezTo>
                  <a:pt x="189" y="80"/>
                  <a:pt x="188" y="78"/>
                  <a:pt x="185" y="76"/>
                </a:cubicBezTo>
                <a:cubicBezTo>
                  <a:pt x="185" y="87"/>
                  <a:pt x="185" y="87"/>
                  <a:pt x="185" y="87"/>
                </a:cubicBezTo>
                <a:cubicBezTo>
                  <a:pt x="185" y="89"/>
                  <a:pt x="183" y="91"/>
                  <a:pt x="181" y="91"/>
                </a:cubicBezTo>
                <a:cubicBezTo>
                  <a:pt x="178" y="91"/>
                  <a:pt x="176" y="89"/>
                  <a:pt x="177" y="87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77" y="73"/>
                  <a:pt x="177" y="72"/>
                  <a:pt x="177" y="72"/>
                </a:cubicBezTo>
                <a:cubicBezTo>
                  <a:pt x="174" y="70"/>
                  <a:pt x="170" y="69"/>
                  <a:pt x="166" y="67"/>
                </a:cubicBezTo>
                <a:cubicBezTo>
                  <a:pt x="167" y="68"/>
                  <a:pt x="167" y="69"/>
                  <a:pt x="167" y="70"/>
                </a:cubicBezTo>
                <a:cubicBezTo>
                  <a:pt x="167" y="84"/>
                  <a:pt x="167" y="84"/>
                  <a:pt x="167" y="84"/>
                </a:cubicBezTo>
                <a:cubicBezTo>
                  <a:pt x="167" y="86"/>
                  <a:pt x="165" y="88"/>
                  <a:pt x="163" y="88"/>
                </a:cubicBezTo>
                <a:cubicBezTo>
                  <a:pt x="160" y="88"/>
                  <a:pt x="159" y="86"/>
                  <a:pt x="159" y="84"/>
                </a:cubicBezTo>
                <a:cubicBezTo>
                  <a:pt x="159" y="69"/>
                  <a:pt x="159" y="69"/>
                  <a:pt x="159" y="69"/>
                </a:cubicBezTo>
                <a:cubicBezTo>
                  <a:pt x="159" y="68"/>
                  <a:pt x="160" y="66"/>
                  <a:pt x="162" y="65"/>
                </a:cubicBezTo>
                <a:cubicBezTo>
                  <a:pt x="144" y="58"/>
                  <a:pt x="123" y="49"/>
                  <a:pt x="113" y="33"/>
                </a:cubicBezTo>
                <a:cubicBezTo>
                  <a:pt x="112" y="32"/>
                  <a:pt x="112" y="32"/>
                  <a:pt x="112" y="31"/>
                </a:cubicBezTo>
                <a:cubicBezTo>
                  <a:pt x="106" y="8"/>
                  <a:pt x="106" y="8"/>
                  <a:pt x="106" y="8"/>
                </a:cubicBezTo>
                <a:cubicBezTo>
                  <a:pt x="84" y="8"/>
                  <a:pt x="65" y="11"/>
                  <a:pt x="51" y="16"/>
                </a:cubicBezTo>
                <a:cubicBezTo>
                  <a:pt x="37" y="21"/>
                  <a:pt x="29" y="27"/>
                  <a:pt x="29" y="33"/>
                </a:cubicBezTo>
                <a:cubicBezTo>
                  <a:pt x="29" y="82"/>
                  <a:pt x="29" y="82"/>
                  <a:pt x="29" y="82"/>
                </a:cubicBezTo>
                <a:cubicBezTo>
                  <a:pt x="29" y="133"/>
                  <a:pt x="29" y="133"/>
                  <a:pt x="29" y="133"/>
                </a:cubicBezTo>
                <a:close/>
                <a:moveTo>
                  <a:pt x="33" y="109"/>
                </a:moveTo>
                <a:cubicBezTo>
                  <a:pt x="33" y="109"/>
                  <a:pt x="33" y="109"/>
                  <a:pt x="33" y="109"/>
                </a:cubicBezTo>
                <a:cubicBezTo>
                  <a:pt x="33" y="123"/>
                  <a:pt x="33" y="123"/>
                  <a:pt x="33" y="123"/>
                </a:cubicBezTo>
                <a:cubicBezTo>
                  <a:pt x="33" y="125"/>
                  <a:pt x="35" y="127"/>
                  <a:pt x="38" y="127"/>
                </a:cubicBezTo>
                <a:cubicBezTo>
                  <a:pt x="40" y="127"/>
                  <a:pt x="42" y="125"/>
                  <a:pt x="42" y="123"/>
                </a:cubicBezTo>
                <a:cubicBezTo>
                  <a:pt x="42" y="116"/>
                  <a:pt x="42" y="113"/>
                  <a:pt x="42" y="109"/>
                </a:cubicBezTo>
                <a:cubicBezTo>
                  <a:pt x="42" y="107"/>
                  <a:pt x="40" y="105"/>
                  <a:pt x="38" y="105"/>
                </a:cubicBezTo>
                <a:cubicBezTo>
                  <a:pt x="35" y="105"/>
                  <a:pt x="33" y="107"/>
                  <a:pt x="33" y="109"/>
                </a:cubicBezTo>
                <a:close/>
                <a:moveTo>
                  <a:pt x="51" y="108"/>
                </a:moveTo>
                <a:cubicBezTo>
                  <a:pt x="51" y="108"/>
                  <a:pt x="51" y="108"/>
                  <a:pt x="51" y="108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1" y="125"/>
                  <a:pt x="53" y="127"/>
                  <a:pt x="56" y="127"/>
                </a:cubicBezTo>
                <a:cubicBezTo>
                  <a:pt x="58" y="127"/>
                  <a:pt x="60" y="125"/>
                  <a:pt x="60" y="123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06"/>
                  <a:pt x="58" y="104"/>
                  <a:pt x="56" y="104"/>
                </a:cubicBezTo>
                <a:cubicBezTo>
                  <a:pt x="53" y="104"/>
                  <a:pt x="51" y="106"/>
                  <a:pt x="51" y="108"/>
                </a:cubicBezTo>
                <a:close/>
                <a:moveTo>
                  <a:pt x="69" y="107"/>
                </a:moveTo>
                <a:cubicBezTo>
                  <a:pt x="69" y="107"/>
                  <a:pt x="69" y="107"/>
                  <a:pt x="69" y="107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23"/>
                  <a:pt x="69" y="123"/>
                  <a:pt x="69" y="123"/>
                </a:cubicBezTo>
                <a:cubicBezTo>
                  <a:pt x="69" y="125"/>
                  <a:pt x="71" y="127"/>
                  <a:pt x="73" y="127"/>
                </a:cubicBezTo>
                <a:cubicBezTo>
                  <a:pt x="76" y="127"/>
                  <a:pt x="78" y="125"/>
                  <a:pt x="78" y="123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78" y="105"/>
                  <a:pt x="76" y="103"/>
                  <a:pt x="74" y="103"/>
                </a:cubicBezTo>
                <a:cubicBezTo>
                  <a:pt x="71" y="103"/>
                  <a:pt x="69" y="105"/>
                  <a:pt x="69" y="107"/>
                </a:cubicBezTo>
                <a:close/>
                <a:moveTo>
                  <a:pt x="87" y="107"/>
                </a:moveTo>
                <a:cubicBezTo>
                  <a:pt x="87" y="107"/>
                  <a:pt x="87" y="107"/>
                  <a:pt x="87" y="107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87" y="125"/>
                  <a:pt x="89" y="127"/>
                  <a:pt x="91" y="127"/>
                </a:cubicBezTo>
                <a:cubicBezTo>
                  <a:pt x="94" y="127"/>
                  <a:pt x="95" y="125"/>
                  <a:pt x="95" y="123"/>
                </a:cubicBezTo>
                <a:cubicBezTo>
                  <a:pt x="95" y="107"/>
                  <a:pt x="95" y="107"/>
                  <a:pt x="95" y="107"/>
                </a:cubicBezTo>
                <a:cubicBezTo>
                  <a:pt x="95" y="105"/>
                  <a:pt x="94" y="103"/>
                  <a:pt x="91" y="103"/>
                </a:cubicBezTo>
                <a:cubicBezTo>
                  <a:pt x="89" y="103"/>
                  <a:pt x="87" y="105"/>
                  <a:pt x="87" y="107"/>
                </a:cubicBezTo>
                <a:close/>
                <a:moveTo>
                  <a:pt x="105" y="107"/>
                </a:moveTo>
                <a:cubicBezTo>
                  <a:pt x="105" y="107"/>
                  <a:pt x="105" y="107"/>
                  <a:pt x="105" y="107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05" y="125"/>
                  <a:pt x="107" y="127"/>
                  <a:pt x="109" y="127"/>
                </a:cubicBezTo>
                <a:cubicBezTo>
                  <a:pt x="111" y="127"/>
                  <a:pt x="113" y="125"/>
                  <a:pt x="113" y="123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13" y="104"/>
                  <a:pt x="112" y="103"/>
                  <a:pt x="109" y="103"/>
                </a:cubicBezTo>
                <a:cubicBezTo>
                  <a:pt x="107" y="103"/>
                  <a:pt x="105" y="104"/>
                  <a:pt x="105" y="107"/>
                </a:cubicBezTo>
                <a:close/>
                <a:moveTo>
                  <a:pt x="123" y="107"/>
                </a:moveTo>
                <a:cubicBezTo>
                  <a:pt x="123" y="107"/>
                  <a:pt x="123" y="107"/>
                  <a:pt x="123" y="107"/>
                </a:cubicBezTo>
                <a:cubicBezTo>
                  <a:pt x="123" y="115"/>
                  <a:pt x="123" y="115"/>
                  <a:pt x="123" y="115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5"/>
                  <a:pt x="125" y="127"/>
                  <a:pt x="127" y="127"/>
                </a:cubicBezTo>
                <a:cubicBezTo>
                  <a:pt x="129" y="127"/>
                  <a:pt x="131" y="125"/>
                  <a:pt x="131" y="123"/>
                </a:cubicBezTo>
                <a:cubicBezTo>
                  <a:pt x="131" y="115"/>
                  <a:pt x="131" y="115"/>
                  <a:pt x="131" y="115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1" y="105"/>
                  <a:pt x="129" y="103"/>
                  <a:pt x="127" y="103"/>
                </a:cubicBezTo>
                <a:cubicBezTo>
                  <a:pt x="125" y="103"/>
                  <a:pt x="123" y="105"/>
                  <a:pt x="123" y="107"/>
                </a:cubicBezTo>
                <a:close/>
                <a:moveTo>
                  <a:pt x="141" y="107"/>
                </a:moveTo>
                <a:cubicBezTo>
                  <a:pt x="141" y="107"/>
                  <a:pt x="141" y="107"/>
                  <a:pt x="141" y="107"/>
                </a:cubicBezTo>
                <a:cubicBezTo>
                  <a:pt x="141" y="123"/>
                  <a:pt x="141" y="123"/>
                  <a:pt x="141" y="123"/>
                </a:cubicBezTo>
                <a:cubicBezTo>
                  <a:pt x="141" y="125"/>
                  <a:pt x="142" y="127"/>
                  <a:pt x="145" y="127"/>
                </a:cubicBezTo>
                <a:cubicBezTo>
                  <a:pt x="147" y="127"/>
                  <a:pt x="149" y="125"/>
                  <a:pt x="149" y="123"/>
                </a:cubicBezTo>
                <a:cubicBezTo>
                  <a:pt x="149" y="107"/>
                  <a:pt x="149" y="107"/>
                  <a:pt x="149" y="107"/>
                </a:cubicBezTo>
                <a:cubicBezTo>
                  <a:pt x="149" y="105"/>
                  <a:pt x="147" y="103"/>
                  <a:pt x="145" y="103"/>
                </a:cubicBezTo>
                <a:cubicBezTo>
                  <a:pt x="143" y="103"/>
                  <a:pt x="141" y="105"/>
                  <a:pt x="141" y="107"/>
                </a:cubicBezTo>
                <a:close/>
                <a:moveTo>
                  <a:pt x="159" y="108"/>
                </a:moveTo>
                <a:cubicBezTo>
                  <a:pt x="159" y="108"/>
                  <a:pt x="159" y="108"/>
                  <a:pt x="159" y="10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9" y="125"/>
                  <a:pt x="160" y="127"/>
                  <a:pt x="163" y="127"/>
                </a:cubicBezTo>
                <a:cubicBezTo>
                  <a:pt x="165" y="127"/>
                  <a:pt x="167" y="125"/>
                  <a:pt x="167" y="123"/>
                </a:cubicBezTo>
                <a:cubicBezTo>
                  <a:pt x="167" y="108"/>
                  <a:pt x="167" y="108"/>
                  <a:pt x="167" y="108"/>
                </a:cubicBezTo>
                <a:cubicBezTo>
                  <a:pt x="167" y="106"/>
                  <a:pt x="165" y="104"/>
                  <a:pt x="163" y="104"/>
                </a:cubicBezTo>
                <a:cubicBezTo>
                  <a:pt x="160" y="104"/>
                  <a:pt x="159" y="106"/>
                  <a:pt x="159" y="108"/>
                </a:cubicBezTo>
                <a:close/>
                <a:moveTo>
                  <a:pt x="176" y="110"/>
                </a:moveTo>
                <a:cubicBezTo>
                  <a:pt x="176" y="110"/>
                  <a:pt x="176" y="110"/>
                  <a:pt x="176" y="110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6" y="125"/>
                  <a:pt x="178" y="127"/>
                  <a:pt x="181" y="127"/>
                </a:cubicBezTo>
                <a:cubicBezTo>
                  <a:pt x="183" y="127"/>
                  <a:pt x="185" y="125"/>
                  <a:pt x="185" y="123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85" y="107"/>
                  <a:pt x="183" y="105"/>
                  <a:pt x="181" y="105"/>
                </a:cubicBezTo>
                <a:cubicBezTo>
                  <a:pt x="178" y="105"/>
                  <a:pt x="176" y="107"/>
                  <a:pt x="176" y="110"/>
                </a:cubicBezTo>
                <a:close/>
                <a:moveTo>
                  <a:pt x="34" y="74"/>
                </a:moveTo>
                <a:cubicBezTo>
                  <a:pt x="34" y="74"/>
                  <a:pt x="34" y="74"/>
                  <a:pt x="34" y="7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9"/>
                  <a:pt x="36" y="91"/>
                  <a:pt x="38" y="91"/>
                </a:cubicBezTo>
                <a:cubicBezTo>
                  <a:pt x="40" y="91"/>
                  <a:pt x="42" y="89"/>
                  <a:pt x="42" y="87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1"/>
                  <a:pt x="41" y="69"/>
                  <a:pt x="38" y="69"/>
                </a:cubicBezTo>
                <a:cubicBezTo>
                  <a:pt x="36" y="69"/>
                  <a:pt x="34" y="71"/>
                  <a:pt x="34" y="74"/>
                </a:cubicBezTo>
                <a:close/>
                <a:moveTo>
                  <a:pt x="52" y="69"/>
                </a:moveTo>
                <a:cubicBezTo>
                  <a:pt x="52" y="69"/>
                  <a:pt x="52" y="69"/>
                  <a:pt x="52" y="69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86"/>
                  <a:pt x="53" y="88"/>
                  <a:pt x="56" y="88"/>
                </a:cubicBezTo>
                <a:cubicBezTo>
                  <a:pt x="58" y="88"/>
                  <a:pt x="60" y="86"/>
                  <a:pt x="60" y="84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7"/>
                  <a:pt x="58" y="65"/>
                  <a:pt x="56" y="65"/>
                </a:cubicBezTo>
                <a:cubicBezTo>
                  <a:pt x="54" y="65"/>
                  <a:pt x="52" y="67"/>
                  <a:pt x="52" y="69"/>
                </a:cubicBezTo>
                <a:close/>
                <a:moveTo>
                  <a:pt x="70" y="66"/>
                </a:moveTo>
                <a:cubicBezTo>
                  <a:pt x="70" y="66"/>
                  <a:pt x="70" y="66"/>
                  <a:pt x="70" y="66"/>
                </a:cubicBezTo>
                <a:cubicBezTo>
                  <a:pt x="70" y="81"/>
                  <a:pt x="70" y="81"/>
                  <a:pt x="70" y="81"/>
                </a:cubicBezTo>
                <a:cubicBezTo>
                  <a:pt x="70" y="84"/>
                  <a:pt x="71" y="86"/>
                  <a:pt x="74" y="86"/>
                </a:cubicBezTo>
                <a:cubicBezTo>
                  <a:pt x="76" y="86"/>
                  <a:pt x="78" y="84"/>
                  <a:pt x="78" y="82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64"/>
                  <a:pt x="76" y="62"/>
                  <a:pt x="74" y="62"/>
                </a:cubicBezTo>
                <a:cubicBezTo>
                  <a:pt x="72" y="62"/>
                  <a:pt x="70" y="64"/>
                  <a:pt x="70" y="66"/>
                </a:cubicBezTo>
                <a:close/>
                <a:moveTo>
                  <a:pt x="88" y="64"/>
                </a:moveTo>
                <a:cubicBezTo>
                  <a:pt x="88" y="64"/>
                  <a:pt x="88" y="64"/>
                  <a:pt x="88" y="64"/>
                </a:cubicBezTo>
                <a:cubicBezTo>
                  <a:pt x="87" y="80"/>
                  <a:pt x="87" y="80"/>
                  <a:pt x="87" y="80"/>
                </a:cubicBezTo>
                <a:cubicBezTo>
                  <a:pt x="87" y="82"/>
                  <a:pt x="89" y="84"/>
                  <a:pt x="92" y="84"/>
                </a:cubicBezTo>
                <a:cubicBezTo>
                  <a:pt x="94" y="84"/>
                  <a:pt x="96" y="82"/>
                  <a:pt x="96" y="80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2"/>
                  <a:pt x="94" y="60"/>
                  <a:pt x="92" y="60"/>
                </a:cubicBezTo>
                <a:cubicBezTo>
                  <a:pt x="89" y="60"/>
                  <a:pt x="88" y="62"/>
                  <a:pt x="88" y="64"/>
                </a:cubicBezTo>
                <a:close/>
                <a:moveTo>
                  <a:pt x="105" y="64"/>
                </a:moveTo>
                <a:cubicBezTo>
                  <a:pt x="105" y="64"/>
                  <a:pt x="105" y="64"/>
                  <a:pt x="105" y="64"/>
                </a:cubicBezTo>
                <a:cubicBezTo>
                  <a:pt x="105" y="80"/>
                  <a:pt x="105" y="80"/>
                  <a:pt x="105" y="80"/>
                </a:cubicBezTo>
                <a:cubicBezTo>
                  <a:pt x="105" y="82"/>
                  <a:pt x="107" y="84"/>
                  <a:pt x="109" y="84"/>
                </a:cubicBezTo>
                <a:cubicBezTo>
                  <a:pt x="112" y="84"/>
                  <a:pt x="114" y="82"/>
                  <a:pt x="114" y="80"/>
                </a:cubicBezTo>
                <a:cubicBezTo>
                  <a:pt x="114" y="64"/>
                  <a:pt x="114" y="64"/>
                  <a:pt x="114" y="64"/>
                </a:cubicBezTo>
                <a:cubicBezTo>
                  <a:pt x="114" y="61"/>
                  <a:pt x="112" y="60"/>
                  <a:pt x="110" y="60"/>
                </a:cubicBezTo>
                <a:cubicBezTo>
                  <a:pt x="107" y="59"/>
                  <a:pt x="105" y="61"/>
                  <a:pt x="105" y="64"/>
                </a:cubicBezTo>
                <a:close/>
                <a:moveTo>
                  <a:pt x="123" y="64"/>
                </a:moveTo>
                <a:cubicBezTo>
                  <a:pt x="123" y="64"/>
                  <a:pt x="123" y="64"/>
                  <a:pt x="123" y="64"/>
                </a:cubicBezTo>
                <a:cubicBezTo>
                  <a:pt x="123" y="80"/>
                  <a:pt x="123" y="80"/>
                  <a:pt x="123" y="80"/>
                </a:cubicBezTo>
                <a:cubicBezTo>
                  <a:pt x="123" y="83"/>
                  <a:pt x="125" y="85"/>
                  <a:pt x="127" y="85"/>
                </a:cubicBezTo>
                <a:cubicBezTo>
                  <a:pt x="129" y="85"/>
                  <a:pt x="131" y="83"/>
                  <a:pt x="131" y="80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1" y="62"/>
                  <a:pt x="130" y="60"/>
                  <a:pt x="127" y="60"/>
                </a:cubicBezTo>
                <a:cubicBezTo>
                  <a:pt x="125" y="60"/>
                  <a:pt x="123" y="62"/>
                  <a:pt x="123" y="64"/>
                </a:cubicBezTo>
                <a:close/>
                <a:moveTo>
                  <a:pt x="141" y="66"/>
                </a:moveTo>
                <a:cubicBezTo>
                  <a:pt x="141" y="66"/>
                  <a:pt x="141" y="66"/>
                  <a:pt x="141" y="66"/>
                </a:cubicBezTo>
                <a:cubicBezTo>
                  <a:pt x="141" y="82"/>
                  <a:pt x="141" y="82"/>
                  <a:pt x="141" y="82"/>
                </a:cubicBezTo>
                <a:cubicBezTo>
                  <a:pt x="141" y="84"/>
                  <a:pt x="143" y="86"/>
                  <a:pt x="145" y="86"/>
                </a:cubicBezTo>
                <a:cubicBezTo>
                  <a:pt x="147" y="86"/>
                  <a:pt x="149" y="84"/>
                  <a:pt x="149" y="82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49" y="64"/>
                  <a:pt x="147" y="62"/>
                  <a:pt x="145" y="62"/>
                </a:cubicBezTo>
                <a:cubicBezTo>
                  <a:pt x="143" y="62"/>
                  <a:pt x="141" y="64"/>
                  <a:pt x="141" y="66"/>
                </a:cubicBezTo>
                <a:close/>
                <a:moveTo>
                  <a:pt x="34" y="38"/>
                </a:moveTo>
                <a:cubicBezTo>
                  <a:pt x="34" y="38"/>
                  <a:pt x="34" y="38"/>
                  <a:pt x="34" y="38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4"/>
                  <a:pt x="36" y="55"/>
                  <a:pt x="38" y="55"/>
                </a:cubicBezTo>
                <a:cubicBezTo>
                  <a:pt x="41" y="55"/>
                  <a:pt x="43" y="54"/>
                  <a:pt x="43" y="51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6"/>
                  <a:pt x="41" y="34"/>
                  <a:pt x="39" y="34"/>
                </a:cubicBezTo>
                <a:cubicBezTo>
                  <a:pt x="36" y="34"/>
                  <a:pt x="34" y="36"/>
                  <a:pt x="34" y="38"/>
                </a:cubicBezTo>
                <a:close/>
                <a:moveTo>
                  <a:pt x="52" y="30"/>
                </a:moveTo>
                <a:cubicBezTo>
                  <a:pt x="52" y="30"/>
                  <a:pt x="52" y="30"/>
                  <a:pt x="52" y="30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7"/>
                  <a:pt x="54" y="49"/>
                  <a:pt x="56" y="49"/>
                </a:cubicBezTo>
                <a:cubicBezTo>
                  <a:pt x="59" y="49"/>
                  <a:pt x="60" y="47"/>
                  <a:pt x="60" y="45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28"/>
                  <a:pt x="59" y="26"/>
                  <a:pt x="56" y="26"/>
                </a:cubicBezTo>
                <a:cubicBezTo>
                  <a:pt x="54" y="26"/>
                  <a:pt x="52" y="28"/>
                  <a:pt x="52" y="30"/>
                </a:cubicBezTo>
                <a:close/>
                <a:moveTo>
                  <a:pt x="70" y="25"/>
                </a:moveTo>
                <a:cubicBezTo>
                  <a:pt x="70" y="25"/>
                  <a:pt x="70" y="25"/>
                  <a:pt x="70" y="25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2"/>
                  <a:pt x="72" y="44"/>
                  <a:pt x="74" y="44"/>
                </a:cubicBezTo>
                <a:cubicBezTo>
                  <a:pt x="76" y="44"/>
                  <a:pt x="78" y="42"/>
                  <a:pt x="78" y="40"/>
                </a:cubicBezTo>
                <a:cubicBezTo>
                  <a:pt x="78" y="25"/>
                  <a:pt x="78" y="25"/>
                  <a:pt x="78" y="25"/>
                </a:cubicBezTo>
                <a:cubicBezTo>
                  <a:pt x="78" y="22"/>
                  <a:pt x="76" y="21"/>
                  <a:pt x="74" y="20"/>
                </a:cubicBezTo>
                <a:cubicBezTo>
                  <a:pt x="72" y="20"/>
                  <a:pt x="70" y="22"/>
                  <a:pt x="70" y="25"/>
                </a:cubicBezTo>
                <a:close/>
                <a:moveTo>
                  <a:pt x="88" y="22"/>
                </a:moveTo>
                <a:cubicBezTo>
                  <a:pt x="88" y="22"/>
                  <a:pt x="88" y="22"/>
                  <a:pt x="88" y="22"/>
                </a:cubicBezTo>
                <a:cubicBezTo>
                  <a:pt x="88" y="38"/>
                  <a:pt x="88" y="38"/>
                  <a:pt x="88" y="38"/>
                </a:cubicBezTo>
                <a:cubicBezTo>
                  <a:pt x="88" y="40"/>
                  <a:pt x="90" y="42"/>
                  <a:pt x="92" y="42"/>
                </a:cubicBezTo>
                <a:cubicBezTo>
                  <a:pt x="94" y="42"/>
                  <a:pt x="96" y="40"/>
                  <a:pt x="96" y="38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19"/>
                  <a:pt x="94" y="17"/>
                  <a:pt x="92" y="17"/>
                </a:cubicBezTo>
                <a:cubicBezTo>
                  <a:pt x="90" y="17"/>
                  <a:pt x="88" y="19"/>
                  <a:pt x="88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 advTm="200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045960" y="278822"/>
            <a:ext cx="3911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8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45960" y="972613"/>
            <a:ext cx="3911823" cy="101601"/>
            <a:chOff x="4069903" y="1293615"/>
            <a:chExt cx="3911823" cy="1016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69903" y="1293615"/>
              <a:ext cx="39118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403459" y="1395216"/>
              <a:ext cx="12447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1805214" y="685444"/>
            <a:ext cx="83933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7292" y="2174734"/>
            <a:ext cx="2562930" cy="2411780"/>
            <a:chOff x="1022098" y="2450506"/>
            <a:chExt cx="2562930" cy="2411780"/>
          </a:xfrm>
        </p:grpSpPr>
        <p:sp>
          <p:nvSpPr>
            <p:cNvPr id="7" name="箭头: 下 6"/>
            <p:cNvSpPr/>
            <p:nvPr/>
          </p:nvSpPr>
          <p:spPr>
            <a:xfrm>
              <a:off x="1022098" y="2450506"/>
              <a:ext cx="2562930" cy="2411780"/>
            </a:xfrm>
            <a:prstGeom prst="downArrow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" name="文本框 1"/>
            <p:cNvSpPr txBox="1"/>
            <p:nvPr/>
          </p:nvSpPr>
          <p:spPr>
            <a:xfrm>
              <a:off x="2030429" y="2743199"/>
              <a:ext cx="546267" cy="70788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</a:t>
              </a:r>
              <a:endParaRPr lang="zh-CN" altLang="en-US" sz="40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36283" y="2174734"/>
            <a:ext cx="2562930" cy="2411780"/>
            <a:chOff x="1022098" y="2450506"/>
            <a:chExt cx="2562930" cy="2411780"/>
          </a:xfrm>
        </p:grpSpPr>
        <p:sp>
          <p:nvSpPr>
            <p:cNvPr id="11" name="箭头: 下 10"/>
            <p:cNvSpPr/>
            <p:nvPr/>
          </p:nvSpPr>
          <p:spPr>
            <a:xfrm>
              <a:off x="1022098" y="2450506"/>
              <a:ext cx="2562930" cy="2411780"/>
            </a:xfrm>
            <a:prstGeom prst="downArrow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文本框 11"/>
            <p:cNvSpPr txBox="1"/>
            <p:nvPr/>
          </p:nvSpPr>
          <p:spPr>
            <a:xfrm>
              <a:off x="2030429" y="2743199"/>
              <a:ext cx="546267" cy="70788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</a:t>
              </a:r>
              <a:endParaRPr lang="zh-CN" altLang="en-US" sz="40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05274" y="2174734"/>
            <a:ext cx="2562930" cy="2411780"/>
            <a:chOff x="1022098" y="2450506"/>
            <a:chExt cx="2562930" cy="2411780"/>
          </a:xfrm>
        </p:grpSpPr>
        <p:sp>
          <p:nvSpPr>
            <p:cNvPr id="14" name="箭头: 下 13"/>
            <p:cNvSpPr/>
            <p:nvPr/>
          </p:nvSpPr>
          <p:spPr>
            <a:xfrm>
              <a:off x="1022098" y="2450506"/>
              <a:ext cx="2562930" cy="2411780"/>
            </a:xfrm>
            <a:prstGeom prst="downArrow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文本框 14"/>
            <p:cNvSpPr txBox="1"/>
            <p:nvPr/>
          </p:nvSpPr>
          <p:spPr>
            <a:xfrm>
              <a:off x="2030429" y="2743199"/>
              <a:ext cx="546267" cy="70788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</a:t>
              </a:r>
              <a:endParaRPr lang="zh-CN" altLang="en-US" sz="40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174264" y="2174734"/>
            <a:ext cx="2562930" cy="2411780"/>
            <a:chOff x="1022098" y="2450506"/>
            <a:chExt cx="2562930" cy="2411780"/>
          </a:xfrm>
        </p:grpSpPr>
        <p:sp>
          <p:nvSpPr>
            <p:cNvPr id="17" name="箭头: 下 16"/>
            <p:cNvSpPr/>
            <p:nvPr/>
          </p:nvSpPr>
          <p:spPr>
            <a:xfrm>
              <a:off x="1022098" y="2450506"/>
              <a:ext cx="2562930" cy="2411780"/>
            </a:xfrm>
            <a:prstGeom prst="downArrow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文本框 17"/>
            <p:cNvSpPr txBox="1"/>
            <p:nvPr/>
          </p:nvSpPr>
          <p:spPr>
            <a:xfrm>
              <a:off x="2030429" y="2743199"/>
              <a:ext cx="546267" cy="70788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6</a:t>
              </a:r>
              <a:endParaRPr lang="zh-CN" altLang="en-US" sz="40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9" name="Freeform 26"/>
          <p:cNvSpPr>
            <a:spLocks noEditPoints="1"/>
          </p:cNvSpPr>
          <p:nvPr/>
        </p:nvSpPr>
        <p:spPr bwMode="auto">
          <a:xfrm>
            <a:off x="1599868" y="3576448"/>
            <a:ext cx="497776" cy="497776"/>
          </a:xfrm>
          <a:custGeom>
            <a:avLst/>
            <a:gdLst>
              <a:gd name="T0" fmla="*/ 149 w 183"/>
              <a:gd name="T1" fmla="*/ 72 h 183"/>
              <a:gd name="T2" fmla="*/ 128 w 183"/>
              <a:gd name="T3" fmla="*/ 80 h 183"/>
              <a:gd name="T4" fmla="*/ 140 w 183"/>
              <a:gd name="T5" fmla="*/ 77 h 183"/>
              <a:gd name="T6" fmla="*/ 140 w 183"/>
              <a:gd name="T7" fmla="*/ 84 h 183"/>
              <a:gd name="T8" fmla="*/ 99 w 183"/>
              <a:gd name="T9" fmla="*/ 89 h 183"/>
              <a:gd name="T10" fmla="*/ 116 w 183"/>
              <a:gd name="T11" fmla="*/ 72 h 183"/>
              <a:gd name="T12" fmla="*/ 105 w 183"/>
              <a:gd name="T13" fmla="*/ 78 h 183"/>
              <a:gd name="T14" fmla="*/ 110 w 183"/>
              <a:gd name="T15" fmla="*/ 78 h 183"/>
              <a:gd name="T16" fmla="*/ 104 w 183"/>
              <a:gd name="T17" fmla="*/ 80 h 183"/>
              <a:gd name="T18" fmla="*/ 116 w 183"/>
              <a:gd name="T19" fmla="*/ 121 h 183"/>
              <a:gd name="T20" fmla="*/ 108 w 183"/>
              <a:gd name="T21" fmla="*/ 100 h 183"/>
              <a:gd name="T22" fmla="*/ 99 w 183"/>
              <a:gd name="T23" fmla="*/ 121 h 183"/>
              <a:gd name="T24" fmla="*/ 110 w 183"/>
              <a:gd name="T25" fmla="*/ 110 h 183"/>
              <a:gd name="T26" fmla="*/ 108 w 183"/>
              <a:gd name="T27" fmla="*/ 116 h 183"/>
              <a:gd name="T28" fmla="*/ 99 w 183"/>
              <a:gd name="T29" fmla="*/ 153 h 183"/>
              <a:gd name="T30" fmla="*/ 120 w 183"/>
              <a:gd name="T31" fmla="*/ 144 h 183"/>
              <a:gd name="T32" fmla="*/ 96 w 183"/>
              <a:gd name="T33" fmla="*/ 144 h 183"/>
              <a:gd name="T34" fmla="*/ 108 w 183"/>
              <a:gd name="T35" fmla="*/ 141 h 183"/>
              <a:gd name="T36" fmla="*/ 110 w 183"/>
              <a:gd name="T37" fmla="*/ 147 h 183"/>
              <a:gd name="T38" fmla="*/ 105 w 183"/>
              <a:gd name="T39" fmla="*/ 142 h 183"/>
              <a:gd name="T40" fmla="*/ 51 w 183"/>
              <a:gd name="T41" fmla="*/ 121 h 183"/>
              <a:gd name="T42" fmla="*/ 34 w 183"/>
              <a:gd name="T43" fmla="*/ 104 h 183"/>
              <a:gd name="T44" fmla="*/ 40 w 183"/>
              <a:gd name="T45" fmla="*/ 110 h 183"/>
              <a:gd name="T46" fmla="*/ 45 w 183"/>
              <a:gd name="T47" fmla="*/ 110 h 183"/>
              <a:gd name="T48" fmla="*/ 40 w 183"/>
              <a:gd name="T49" fmla="*/ 115 h 183"/>
              <a:gd name="T50" fmla="*/ 34 w 183"/>
              <a:gd name="T51" fmla="*/ 153 h 183"/>
              <a:gd name="T52" fmla="*/ 51 w 183"/>
              <a:gd name="T53" fmla="*/ 136 h 183"/>
              <a:gd name="T54" fmla="*/ 31 w 183"/>
              <a:gd name="T55" fmla="*/ 144 h 183"/>
              <a:gd name="T56" fmla="*/ 40 w 183"/>
              <a:gd name="T57" fmla="*/ 142 h 183"/>
              <a:gd name="T58" fmla="*/ 45 w 183"/>
              <a:gd name="T59" fmla="*/ 147 h 183"/>
              <a:gd name="T60" fmla="*/ 39 w 183"/>
              <a:gd name="T61" fmla="*/ 144 h 183"/>
              <a:gd name="T62" fmla="*/ 84 w 183"/>
              <a:gd name="T63" fmla="*/ 89 h 183"/>
              <a:gd name="T64" fmla="*/ 67 w 183"/>
              <a:gd name="T65" fmla="*/ 72 h 183"/>
              <a:gd name="T66" fmla="*/ 73 w 183"/>
              <a:gd name="T67" fmla="*/ 78 h 183"/>
              <a:gd name="T68" fmla="*/ 79 w 183"/>
              <a:gd name="T69" fmla="*/ 80 h 183"/>
              <a:gd name="T70" fmla="*/ 73 w 183"/>
              <a:gd name="T71" fmla="*/ 78 h 183"/>
              <a:gd name="T72" fmla="*/ 0 w 183"/>
              <a:gd name="T73" fmla="*/ 176 h 183"/>
              <a:gd name="T74" fmla="*/ 176 w 183"/>
              <a:gd name="T75" fmla="*/ 0 h 183"/>
              <a:gd name="T76" fmla="*/ 169 w 183"/>
              <a:gd name="T77" fmla="*/ 55 h 183"/>
              <a:gd name="T78" fmla="*/ 14 w 183"/>
              <a:gd name="T79" fmla="*/ 14 h 183"/>
              <a:gd name="T80" fmla="*/ 42 w 183"/>
              <a:gd name="T81" fmla="*/ 14 h 183"/>
              <a:gd name="T82" fmla="*/ 80 w 183"/>
              <a:gd name="T83" fmla="*/ 14 h 183"/>
              <a:gd name="T84" fmla="*/ 118 w 183"/>
              <a:gd name="T85" fmla="*/ 14 h 183"/>
              <a:gd name="T86" fmla="*/ 155 w 183"/>
              <a:gd name="T87" fmla="*/ 14 h 183"/>
              <a:gd name="T88" fmla="*/ 75 w 183"/>
              <a:gd name="T89" fmla="*/ 156 h 183"/>
              <a:gd name="T90" fmla="*/ 67 w 183"/>
              <a:gd name="T91" fmla="*/ 136 h 183"/>
              <a:gd name="T92" fmla="*/ 73 w 183"/>
              <a:gd name="T93" fmla="*/ 142 h 183"/>
              <a:gd name="T94" fmla="*/ 78 w 183"/>
              <a:gd name="T95" fmla="*/ 142 h 183"/>
              <a:gd name="T96" fmla="*/ 73 w 183"/>
              <a:gd name="T97" fmla="*/ 147 h 183"/>
              <a:gd name="T98" fmla="*/ 67 w 183"/>
              <a:gd name="T99" fmla="*/ 121 h 183"/>
              <a:gd name="T100" fmla="*/ 84 w 183"/>
              <a:gd name="T101" fmla="*/ 104 h 183"/>
              <a:gd name="T102" fmla="*/ 63 w 183"/>
              <a:gd name="T103" fmla="*/ 112 h 183"/>
              <a:gd name="T104" fmla="*/ 73 w 183"/>
              <a:gd name="T105" fmla="*/ 110 h 183"/>
              <a:gd name="T106" fmla="*/ 78 w 183"/>
              <a:gd name="T107" fmla="*/ 115 h 183"/>
              <a:gd name="T108" fmla="*/ 72 w 183"/>
              <a:gd name="T109" fmla="*/ 112 h 183"/>
              <a:gd name="T110" fmla="*/ 149 w 183"/>
              <a:gd name="T111" fmla="*/ 121 h 183"/>
              <a:gd name="T112" fmla="*/ 140 w 183"/>
              <a:gd name="T113" fmla="*/ 100 h 183"/>
              <a:gd name="T114" fmla="*/ 132 w 183"/>
              <a:gd name="T115" fmla="*/ 121 h 183"/>
              <a:gd name="T116" fmla="*/ 143 w 183"/>
              <a:gd name="T117" fmla="*/ 110 h 183"/>
              <a:gd name="T118" fmla="*/ 140 w 183"/>
              <a:gd name="T119" fmla="*/ 116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3" h="183">
                <a:moveTo>
                  <a:pt x="132" y="89"/>
                </a:moveTo>
                <a:cubicBezTo>
                  <a:pt x="134" y="91"/>
                  <a:pt x="137" y="92"/>
                  <a:pt x="140" y="92"/>
                </a:cubicBezTo>
                <a:cubicBezTo>
                  <a:pt x="144" y="92"/>
                  <a:pt x="147" y="91"/>
                  <a:pt x="149" y="89"/>
                </a:cubicBezTo>
                <a:cubicBezTo>
                  <a:pt x="151" y="87"/>
                  <a:pt x="152" y="84"/>
                  <a:pt x="152" y="80"/>
                </a:cubicBezTo>
                <a:cubicBezTo>
                  <a:pt x="152" y="77"/>
                  <a:pt x="151" y="74"/>
                  <a:pt x="149" y="72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47" y="70"/>
                  <a:pt x="144" y="68"/>
                  <a:pt x="140" y="68"/>
                </a:cubicBezTo>
                <a:cubicBezTo>
                  <a:pt x="137" y="68"/>
                  <a:pt x="134" y="70"/>
                  <a:pt x="132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0" y="74"/>
                  <a:pt x="128" y="77"/>
                  <a:pt x="128" y="80"/>
                </a:cubicBezTo>
                <a:cubicBezTo>
                  <a:pt x="128" y="84"/>
                  <a:pt x="130" y="87"/>
                  <a:pt x="132" y="89"/>
                </a:cubicBezTo>
                <a:close/>
                <a:moveTo>
                  <a:pt x="138" y="78"/>
                </a:moveTo>
                <a:cubicBezTo>
                  <a:pt x="138" y="78"/>
                  <a:pt x="138" y="78"/>
                  <a:pt x="138" y="78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38" y="77"/>
                  <a:pt x="139" y="77"/>
                  <a:pt x="140" y="77"/>
                </a:cubicBezTo>
                <a:cubicBezTo>
                  <a:pt x="141" y="77"/>
                  <a:pt x="142" y="77"/>
                  <a:pt x="143" y="78"/>
                </a:cubicBezTo>
                <a:cubicBezTo>
                  <a:pt x="143" y="78"/>
                  <a:pt x="143" y="78"/>
                  <a:pt x="143" y="78"/>
                </a:cubicBezTo>
                <a:cubicBezTo>
                  <a:pt x="144" y="79"/>
                  <a:pt x="144" y="79"/>
                  <a:pt x="144" y="80"/>
                </a:cubicBezTo>
                <a:cubicBezTo>
                  <a:pt x="144" y="81"/>
                  <a:pt x="144" y="82"/>
                  <a:pt x="143" y="83"/>
                </a:cubicBezTo>
                <a:cubicBezTo>
                  <a:pt x="142" y="84"/>
                  <a:pt x="141" y="84"/>
                  <a:pt x="140" y="84"/>
                </a:cubicBezTo>
                <a:cubicBezTo>
                  <a:pt x="139" y="84"/>
                  <a:pt x="138" y="84"/>
                  <a:pt x="138" y="83"/>
                </a:cubicBezTo>
                <a:cubicBezTo>
                  <a:pt x="137" y="82"/>
                  <a:pt x="137" y="81"/>
                  <a:pt x="137" y="80"/>
                </a:cubicBezTo>
                <a:cubicBezTo>
                  <a:pt x="137" y="79"/>
                  <a:pt x="137" y="79"/>
                  <a:pt x="138" y="78"/>
                </a:cubicBezTo>
                <a:close/>
                <a:moveTo>
                  <a:pt x="99" y="89"/>
                </a:moveTo>
                <a:cubicBezTo>
                  <a:pt x="99" y="89"/>
                  <a:pt x="99" y="89"/>
                  <a:pt x="99" y="89"/>
                </a:cubicBezTo>
                <a:cubicBezTo>
                  <a:pt x="102" y="91"/>
                  <a:pt x="105" y="92"/>
                  <a:pt x="108" y="92"/>
                </a:cubicBezTo>
                <a:cubicBezTo>
                  <a:pt x="111" y="92"/>
                  <a:pt x="114" y="91"/>
                  <a:pt x="116" y="89"/>
                </a:cubicBezTo>
                <a:cubicBezTo>
                  <a:pt x="119" y="87"/>
                  <a:pt x="120" y="84"/>
                  <a:pt x="120" y="80"/>
                </a:cubicBezTo>
                <a:cubicBezTo>
                  <a:pt x="120" y="77"/>
                  <a:pt x="119" y="74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4" y="70"/>
                  <a:pt x="111" y="68"/>
                  <a:pt x="108" y="68"/>
                </a:cubicBezTo>
                <a:cubicBezTo>
                  <a:pt x="105" y="68"/>
                  <a:pt x="102" y="70"/>
                  <a:pt x="99" y="72"/>
                </a:cubicBezTo>
                <a:cubicBezTo>
                  <a:pt x="97" y="74"/>
                  <a:pt x="96" y="77"/>
                  <a:pt x="96" y="80"/>
                </a:cubicBezTo>
                <a:cubicBezTo>
                  <a:pt x="96" y="84"/>
                  <a:pt x="97" y="87"/>
                  <a:pt x="99" y="89"/>
                </a:cubicBezTo>
                <a:close/>
                <a:moveTo>
                  <a:pt x="105" y="78"/>
                </a:move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6" y="77"/>
                  <a:pt x="107" y="77"/>
                  <a:pt x="108" y="77"/>
                </a:cubicBezTo>
                <a:cubicBezTo>
                  <a:pt x="109" y="77"/>
                  <a:pt x="110" y="77"/>
                  <a:pt x="110" y="78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111" y="79"/>
                  <a:pt x="111" y="79"/>
                  <a:pt x="111" y="80"/>
                </a:cubicBezTo>
                <a:cubicBezTo>
                  <a:pt x="111" y="81"/>
                  <a:pt x="111" y="82"/>
                  <a:pt x="110" y="83"/>
                </a:cubicBezTo>
                <a:cubicBezTo>
                  <a:pt x="110" y="84"/>
                  <a:pt x="109" y="84"/>
                  <a:pt x="108" y="84"/>
                </a:cubicBezTo>
                <a:cubicBezTo>
                  <a:pt x="107" y="84"/>
                  <a:pt x="106" y="84"/>
                  <a:pt x="105" y="83"/>
                </a:cubicBezTo>
                <a:cubicBezTo>
                  <a:pt x="105" y="82"/>
                  <a:pt x="104" y="81"/>
                  <a:pt x="104" y="80"/>
                </a:cubicBezTo>
                <a:cubicBezTo>
                  <a:pt x="104" y="79"/>
                  <a:pt x="105" y="79"/>
                  <a:pt x="105" y="78"/>
                </a:cubicBezTo>
                <a:close/>
                <a:moveTo>
                  <a:pt x="99" y="121"/>
                </a:moveTo>
                <a:cubicBezTo>
                  <a:pt x="99" y="121"/>
                  <a:pt x="99" y="121"/>
                  <a:pt x="99" y="121"/>
                </a:cubicBezTo>
                <a:cubicBezTo>
                  <a:pt x="102" y="123"/>
                  <a:pt x="105" y="124"/>
                  <a:pt x="108" y="124"/>
                </a:cubicBezTo>
                <a:cubicBezTo>
                  <a:pt x="111" y="124"/>
                  <a:pt x="114" y="123"/>
                  <a:pt x="116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9" y="119"/>
                  <a:pt x="120" y="116"/>
                  <a:pt x="120" y="112"/>
                </a:cubicBezTo>
                <a:cubicBezTo>
                  <a:pt x="120" y="109"/>
                  <a:pt x="119" y="106"/>
                  <a:pt x="116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4" y="102"/>
                  <a:pt x="111" y="100"/>
                  <a:pt x="108" y="100"/>
                </a:cubicBezTo>
                <a:cubicBezTo>
                  <a:pt x="105" y="100"/>
                  <a:pt x="102" y="102"/>
                  <a:pt x="99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7" y="106"/>
                  <a:pt x="96" y="109"/>
                  <a:pt x="96" y="112"/>
                </a:cubicBezTo>
                <a:cubicBezTo>
                  <a:pt x="96" y="116"/>
                  <a:pt x="97" y="119"/>
                  <a:pt x="99" y="121"/>
                </a:cubicBezTo>
                <a:cubicBezTo>
                  <a:pt x="99" y="121"/>
                  <a:pt x="99" y="121"/>
                  <a:pt x="99" y="121"/>
                </a:cubicBezTo>
                <a:close/>
                <a:moveTo>
                  <a:pt x="105" y="110"/>
                </a:moveTo>
                <a:cubicBezTo>
                  <a:pt x="105" y="110"/>
                  <a:pt x="105" y="110"/>
                  <a:pt x="105" y="110"/>
                </a:cubicBezTo>
                <a:cubicBezTo>
                  <a:pt x="105" y="110"/>
                  <a:pt x="105" y="110"/>
                  <a:pt x="105" y="110"/>
                </a:cubicBezTo>
                <a:cubicBezTo>
                  <a:pt x="106" y="109"/>
                  <a:pt x="107" y="109"/>
                  <a:pt x="108" y="109"/>
                </a:cubicBezTo>
                <a:cubicBezTo>
                  <a:pt x="109" y="109"/>
                  <a:pt x="110" y="109"/>
                  <a:pt x="110" y="110"/>
                </a:cubicBezTo>
                <a:cubicBezTo>
                  <a:pt x="110" y="110"/>
                  <a:pt x="110" y="110"/>
                  <a:pt x="110" y="110"/>
                </a:cubicBezTo>
                <a:cubicBezTo>
                  <a:pt x="111" y="110"/>
                  <a:pt x="111" y="111"/>
                  <a:pt x="111" y="112"/>
                </a:cubicBezTo>
                <a:cubicBezTo>
                  <a:pt x="111" y="113"/>
                  <a:pt x="111" y="114"/>
                  <a:pt x="110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6"/>
                  <a:pt x="109" y="116"/>
                  <a:pt x="108" y="116"/>
                </a:cubicBezTo>
                <a:cubicBezTo>
                  <a:pt x="107" y="116"/>
                  <a:pt x="106" y="116"/>
                  <a:pt x="105" y="115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105" y="114"/>
                  <a:pt x="104" y="113"/>
                  <a:pt x="104" y="112"/>
                </a:cubicBezTo>
                <a:cubicBezTo>
                  <a:pt x="104" y="111"/>
                  <a:pt x="105" y="110"/>
                  <a:pt x="105" y="110"/>
                </a:cubicBezTo>
                <a:close/>
                <a:moveTo>
                  <a:pt x="99" y="153"/>
                </a:moveTo>
                <a:cubicBezTo>
                  <a:pt x="99" y="153"/>
                  <a:pt x="99" y="153"/>
                  <a:pt x="99" y="153"/>
                </a:cubicBezTo>
                <a:cubicBezTo>
                  <a:pt x="102" y="155"/>
                  <a:pt x="105" y="156"/>
                  <a:pt x="108" y="156"/>
                </a:cubicBezTo>
                <a:cubicBezTo>
                  <a:pt x="111" y="156"/>
                  <a:pt x="114" y="155"/>
                  <a:pt x="116" y="153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9" y="151"/>
                  <a:pt x="120" y="148"/>
                  <a:pt x="120" y="144"/>
                </a:cubicBezTo>
                <a:cubicBezTo>
                  <a:pt x="120" y="141"/>
                  <a:pt x="119" y="138"/>
                  <a:pt x="116" y="136"/>
                </a:cubicBezTo>
                <a:cubicBezTo>
                  <a:pt x="116" y="136"/>
                  <a:pt x="116" y="136"/>
                  <a:pt x="116" y="136"/>
                </a:cubicBezTo>
                <a:cubicBezTo>
                  <a:pt x="114" y="134"/>
                  <a:pt x="111" y="132"/>
                  <a:pt x="108" y="132"/>
                </a:cubicBezTo>
                <a:cubicBezTo>
                  <a:pt x="105" y="132"/>
                  <a:pt x="102" y="134"/>
                  <a:pt x="99" y="136"/>
                </a:cubicBezTo>
                <a:cubicBezTo>
                  <a:pt x="97" y="138"/>
                  <a:pt x="96" y="141"/>
                  <a:pt x="96" y="144"/>
                </a:cubicBezTo>
                <a:cubicBezTo>
                  <a:pt x="96" y="148"/>
                  <a:pt x="97" y="151"/>
                  <a:pt x="99" y="153"/>
                </a:cubicBezTo>
                <a:close/>
                <a:moveTo>
                  <a:pt x="105" y="142"/>
                </a:moveTo>
                <a:cubicBezTo>
                  <a:pt x="105" y="142"/>
                  <a:pt x="105" y="142"/>
                  <a:pt x="105" y="142"/>
                </a:cubicBezTo>
                <a:cubicBezTo>
                  <a:pt x="105" y="142"/>
                  <a:pt x="105" y="142"/>
                  <a:pt x="105" y="142"/>
                </a:cubicBezTo>
                <a:cubicBezTo>
                  <a:pt x="106" y="141"/>
                  <a:pt x="107" y="141"/>
                  <a:pt x="108" y="141"/>
                </a:cubicBezTo>
                <a:cubicBezTo>
                  <a:pt x="109" y="141"/>
                  <a:pt x="110" y="141"/>
                  <a:pt x="110" y="142"/>
                </a:cubicBezTo>
                <a:cubicBezTo>
                  <a:pt x="110" y="142"/>
                  <a:pt x="110" y="142"/>
                  <a:pt x="110" y="142"/>
                </a:cubicBezTo>
                <a:cubicBezTo>
                  <a:pt x="111" y="142"/>
                  <a:pt x="111" y="143"/>
                  <a:pt x="111" y="144"/>
                </a:cubicBezTo>
                <a:cubicBezTo>
                  <a:pt x="111" y="145"/>
                  <a:pt x="111" y="146"/>
                  <a:pt x="110" y="147"/>
                </a:cubicBezTo>
                <a:cubicBezTo>
                  <a:pt x="110" y="147"/>
                  <a:pt x="110" y="147"/>
                  <a:pt x="110" y="147"/>
                </a:cubicBezTo>
                <a:cubicBezTo>
                  <a:pt x="110" y="148"/>
                  <a:pt x="109" y="148"/>
                  <a:pt x="108" y="148"/>
                </a:cubicBezTo>
                <a:cubicBezTo>
                  <a:pt x="107" y="148"/>
                  <a:pt x="106" y="148"/>
                  <a:pt x="105" y="147"/>
                </a:cubicBezTo>
                <a:cubicBezTo>
                  <a:pt x="105" y="147"/>
                  <a:pt x="105" y="147"/>
                  <a:pt x="105" y="147"/>
                </a:cubicBezTo>
                <a:cubicBezTo>
                  <a:pt x="105" y="146"/>
                  <a:pt x="104" y="145"/>
                  <a:pt x="104" y="144"/>
                </a:cubicBezTo>
                <a:cubicBezTo>
                  <a:pt x="104" y="143"/>
                  <a:pt x="105" y="142"/>
                  <a:pt x="105" y="142"/>
                </a:cubicBezTo>
                <a:close/>
                <a:moveTo>
                  <a:pt x="34" y="121"/>
                </a:moveTo>
                <a:cubicBezTo>
                  <a:pt x="34" y="121"/>
                  <a:pt x="34" y="121"/>
                  <a:pt x="34" y="121"/>
                </a:cubicBezTo>
                <a:cubicBezTo>
                  <a:pt x="36" y="123"/>
                  <a:pt x="39" y="124"/>
                  <a:pt x="43" y="124"/>
                </a:cubicBezTo>
                <a:cubicBezTo>
                  <a:pt x="46" y="124"/>
                  <a:pt x="49" y="123"/>
                  <a:pt x="51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4" y="119"/>
                  <a:pt x="55" y="116"/>
                  <a:pt x="55" y="112"/>
                </a:cubicBezTo>
                <a:cubicBezTo>
                  <a:pt x="55" y="109"/>
                  <a:pt x="54" y="106"/>
                  <a:pt x="51" y="104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9" y="102"/>
                  <a:pt x="46" y="100"/>
                  <a:pt x="43" y="100"/>
                </a:cubicBezTo>
                <a:cubicBezTo>
                  <a:pt x="39" y="100"/>
                  <a:pt x="36" y="102"/>
                  <a:pt x="34" y="104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2" y="106"/>
                  <a:pt x="31" y="109"/>
                  <a:pt x="31" y="112"/>
                </a:cubicBezTo>
                <a:cubicBezTo>
                  <a:pt x="31" y="116"/>
                  <a:pt x="32" y="119"/>
                  <a:pt x="34" y="121"/>
                </a:cubicBezTo>
                <a:cubicBezTo>
                  <a:pt x="34" y="121"/>
                  <a:pt x="34" y="121"/>
                  <a:pt x="34" y="121"/>
                </a:cubicBezTo>
                <a:close/>
                <a:moveTo>
                  <a:pt x="40" y="110"/>
                </a:moveTo>
                <a:cubicBezTo>
                  <a:pt x="40" y="110"/>
                  <a:pt x="40" y="110"/>
                  <a:pt x="40" y="110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41" y="109"/>
                  <a:pt x="42" y="109"/>
                  <a:pt x="43" y="109"/>
                </a:cubicBezTo>
                <a:cubicBezTo>
                  <a:pt x="44" y="109"/>
                  <a:pt x="45" y="109"/>
                  <a:pt x="45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6" y="110"/>
                  <a:pt x="46" y="111"/>
                  <a:pt x="46" y="112"/>
                </a:cubicBezTo>
                <a:cubicBezTo>
                  <a:pt x="46" y="113"/>
                  <a:pt x="46" y="114"/>
                  <a:pt x="45" y="115"/>
                </a:cubicBezTo>
                <a:cubicBezTo>
                  <a:pt x="45" y="115"/>
                  <a:pt x="45" y="115"/>
                  <a:pt x="45" y="115"/>
                </a:cubicBezTo>
                <a:cubicBezTo>
                  <a:pt x="45" y="116"/>
                  <a:pt x="44" y="116"/>
                  <a:pt x="43" y="116"/>
                </a:cubicBezTo>
                <a:cubicBezTo>
                  <a:pt x="42" y="116"/>
                  <a:pt x="41" y="116"/>
                  <a:pt x="40" y="115"/>
                </a:cubicBezTo>
                <a:cubicBezTo>
                  <a:pt x="40" y="115"/>
                  <a:pt x="40" y="115"/>
                  <a:pt x="40" y="115"/>
                </a:cubicBezTo>
                <a:cubicBezTo>
                  <a:pt x="40" y="114"/>
                  <a:pt x="39" y="113"/>
                  <a:pt x="39" y="112"/>
                </a:cubicBezTo>
                <a:cubicBezTo>
                  <a:pt x="39" y="111"/>
                  <a:pt x="40" y="110"/>
                  <a:pt x="40" y="110"/>
                </a:cubicBezTo>
                <a:close/>
                <a:moveTo>
                  <a:pt x="34" y="153"/>
                </a:moveTo>
                <a:cubicBezTo>
                  <a:pt x="34" y="153"/>
                  <a:pt x="34" y="153"/>
                  <a:pt x="34" y="153"/>
                </a:cubicBezTo>
                <a:cubicBezTo>
                  <a:pt x="36" y="155"/>
                  <a:pt x="39" y="156"/>
                  <a:pt x="43" y="156"/>
                </a:cubicBezTo>
                <a:cubicBezTo>
                  <a:pt x="46" y="156"/>
                  <a:pt x="49" y="155"/>
                  <a:pt x="51" y="153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54" y="151"/>
                  <a:pt x="55" y="148"/>
                  <a:pt x="55" y="144"/>
                </a:cubicBezTo>
                <a:cubicBezTo>
                  <a:pt x="55" y="141"/>
                  <a:pt x="54" y="138"/>
                  <a:pt x="51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49" y="134"/>
                  <a:pt x="46" y="132"/>
                  <a:pt x="43" y="132"/>
                </a:cubicBezTo>
                <a:cubicBezTo>
                  <a:pt x="39" y="132"/>
                  <a:pt x="36" y="134"/>
                  <a:pt x="34" y="136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2" y="138"/>
                  <a:pt x="31" y="141"/>
                  <a:pt x="31" y="144"/>
                </a:cubicBezTo>
                <a:cubicBezTo>
                  <a:pt x="31" y="148"/>
                  <a:pt x="32" y="151"/>
                  <a:pt x="34" y="153"/>
                </a:cubicBezTo>
                <a:cubicBezTo>
                  <a:pt x="34" y="153"/>
                  <a:pt x="34" y="153"/>
                  <a:pt x="34" y="153"/>
                </a:cubicBezTo>
                <a:close/>
                <a:moveTo>
                  <a:pt x="40" y="142"/>
                </a:moveTo>
                <a:cubicBezTo>
                  <a:pt x="40" y="142"/>
                  <a:pt x="40" y="142"/>
                  <a:pt x="40" y="142"/>
                </a:cubicBezTo>
                <a:cubicBezTo>
                  <a:pt x="40" y="142"/>
                  <a:pt x="40" y="142"/>
                  <a:pt x="40" y="142"/>
                </a:cubicBezTo>
                <a:cubicBezTo>
                  <a:pt x="41" y="141"/>
                  <a:pt x="42" y="141"/>
                  <a:pt x="43" y="141"/>
                </a:cubicBezTo>
                <a:cubicBezTo>
                  <a:pt x="44" y="141"/>
                  <a:pt x="45" y="141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6" y="142"/>
                  <a:pt x="46" y="143"/>
                  <a:pt x="46" y="144"/>
                </a:cubicBezTo>
                <a:cubicBezTo>
                  <a:pt x="46" y="145"/>
                  <a:pt x="46" y="146"/>
                  <a:pt x="45" y="147"/>
                </a:cubicBezTo>
                <a:cubicBezTo>
                  <a:pt x="45" y="147"/>
                  <a:pt x="45" y="147"/>
                  <a:pt x="45" y="147"/>
                </a:cubicBezTo>
                <a:cubicBezTo>
                  <a:pt x="45" y="148"/>
                  <a:pt x="44" y="148"/>
                  <a:pt x="43" y="148"/>
                </a:cubicBezTo>
                <a:cubicBezTo>
                  <a:pt x="42" y="148"/>
                  <a:pt x="41" y="148"/>
                  <a:pt x="40" y="147"/>
                </a:cubicBezTo>
                <a:cubicBezTo>
                  <a:pt x="40" y="147"/>
                  <a:pt x="40" y="147"/>
                  <a:pt x="40" y="147"/>
                </a:cubicBezTo>
                <a:cubicBezTo>
                  <a:pt x="40" y="146"/>
                  <a:pt x="39" y="145"/>
                  <a:pt x="39" y="144"/>
                </a:cubicBezTo>
                <a:cubicBezTo>
                  <a:pt x="39" y="143"/>
                  <a:pt x="40" y="142"/>
                  <a:pt x="40" y="142"/>
                </a:cubicBezTo>
                <a:close/>
                <a:moveTo>
                  <a:pt x="67" y="89"/>
                </a:moveTo>
                <a:cubicBezTo>
                  <a:pt x="67" y="89"/>
                  <a:pt x="67" y="89"/>
                  <a:pt x="67" y="89"/>
                </a:cubicBezTo>
                <a:cubicBezTo>
                  <a:pt x="69" y="91"/>
                  <a:pt x="72" y="92"/>
                  <a:pt x="75" y="92"/>
                </a:cubicBezTo>
                <a:cubicBezTo>
                  <a:pt x="79" y="92"/>
                  <a:pt x="82" y="91"/>
                  <a:pt x="84" y="89"/>
                </a:cubicBezTo>
                <a:cubicBezTo>
                  <a:pt x="86" y="87"/>
                  <a:pt x="87" y="84"/>
                  <a:pt x="87" y="80"/>
                </a:cubicBezTo>
                <a:cubicBezTo>
                  <a:pt x="87" y="77"/>
                  <a:pt x="86" y="74"/>
                  <a:pt x="84" y="72"/>
                </a:cubicBezTo>
                <a:cubicBezTo>
                  <a:pt x="82" y="70"/>
                  <a:pt x="79" y="68"/>
                  <a:pt x="75" y="68"/>
                </a:cubicBezTo>
                <a:cubicBezTo>
                  <a:pt x="72" y="68"/>
                  <a:pt x="69" y="70"/>
                  <a:pt x="67" y="72"/>
                </a:cubicBezTo>
                <a:cubicBezTo>
                  <a:pt x="67" y="72"/>
                  <a:pt x="67" y="72"/>
                  <a:pt x="67" y="72"/>
                </a:cubicBezTo>
                <a:cubicBezTo>
                  <a:pt x="65" y="74"/>
                  <a:pt x="63" y="77"/>
                  <a:pt x="63" y="80"/>
                </a:cubicBezTo>
                <a:cubicBezTo>
                  <a:pt x="63" y="84"/>
                  <a:pt x="65" y="87"/>
                  <a:pt x="67" y="89"/>
                </a:cubicBezTo>
                <a:cubicBezTo>
                  <a:pt x="67" y="89"/>
                  <a:pt x="67" y="89"/>
                  <a:pt x="67" y="89"/>
                </a:cubicBezTo>
                <a:close/>
                <a:moveTo>
                  <a:pt x="73" y="78"/>
                </a:moveTo>
                <a:cubicBezTo>
                  <a:pt x="73" y="78"/>
                  <a:pt x="73" y="78"/>
                  <a:pt x="73" y="78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77"/>
                  <a:pt x="74" y="77"/>
                  <a:pt x="75" y="77"/>
                </a:cubicBezTo>
                <a:cubicBezTo>
                  <a:pt x="76" y="77"/>
                  <a:pt x="77" y="77"/>
                  <a:pt x="78" y="78"/>
                </a:cubicBezTo>
                <a:cubicBezTo>
                  <a:pt x="78" y="78"/>
                  <a:pt x="78" y="78"/>
                  <a:pt x="78" y="78"/>
                </a:cubicBezTo>
                <a:cubicBezTo>
                  <a:pt x="79" y="79"/>
                  <a:pt x="79" y="79"/>
                  <a:pt x="79" y="80"/>
                </a:cubicBezTo>
                <a:cubicBezTo>
                  <a:pt x="79" y="81"/>
                  <a:pt x="79" y="82"/>
                  <a:pt x="78" y="83"/>
                </a:cubicBezTo>
                <a:cubicBezTo>
                  <a:pt x="77" y="84"/>
                  <a:pt x="76" y="84"/>
                  <a:pt x="75" y="84"/>
                </a:cubicBezTo>
                <a:cubicBezTo>
                  <a:pt x="74" y="84"/>
                  <a:pt x="73" y="84"/>
                  <a:pt x="73" y="83"/>
                </a:cubicBezTo>
                <a:cubicBezTo>
                  <a:pt x="72" y="82"/>
                  <a:pt x="72" y="81"/>
                  <a:pt x="72" y="80"/>
                </a:cubicBezTo>
                <a:cubicBezTo>
                  <a:pt x="72" y="79"/>
                  <a:pt x="72" y="79"/>
                  <a:pt x="73" y="78"/>
                </a:cubicBezTo>
                <a:close/>
                <a:moveTo>
                  <a:pt x="176" y="0"/>
                </a:moveTo>
                <a:cubicBezTo>
                  <a:pt x="176" y="0"/>
                  <a:pt x="176" y="0"/>
                  <a:pt x="176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0"/>
                  <a:pt x="3" y="183"/>
                  <a:pt x="7" y="183"/>
                </a:cubicBezTo>
                <a:cubicBezTo>
                  <a:pt x="176" y="183"/>
                  <a:pt x="176" y="183"/>
                  <a:pt x="176" y="183"/>
                </a:cubicBezTo>
                <a:cubicBezTo>
                  <a:pt x="180" y="183"/>
                  <a:pt x="183" y="180"/>
                  <a:pt x="183" y="176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3"/>
                  <a:pt x="180" y="0"/>
                  <a:pt x="176" y="0"/>
                </a:cubicBezTo>
                <a:close/>
                <a:moveTo>
                  <a:pt x="169" y="169"/>
                </a:moveTo>
                <a:cubicBezTo>
                  <a:pt x="169" y="169"/>
                  <a:pt x="169" y="169"/>
                  <a:pt x="169" y="169"/>
                </a:cubicBezTo>
                <a:cubicBezTo>
                  <a:pt x="14" y="169"/>
                  <a:pt x="14" y="169"/>
                  <a:pt x="14" y="169"/>
                </a:cubicBezTo>
                <a:cubicBezTo>
                  <a:pt x="14" y="55"/>
                  <a:pt x="14" y="55"/>
                  <a:pt x="14" y="55"/>
                </a:cubicBezTo>
                <a:cubicBezTo>
                  <a:pt x="169" y="55"/>
                  <a:pt x="169" y="55"/>
                  <a:pt x="169" y="55"/>
                </a:cubicBezTo>
                <a:cubicBezTo>
                  <a:pt x="169" y="169"/>
                  <a:pt x="169" y="169"/>
                  <a:pt x="169" y="169"/>
                </a:cubicBezTo>
                <a:close/>
                <a:moveTo>
                  <a:pt x="169" y="47"/>
                </a:moveTo>
                <a:cubicBezTo>
                  <a:pt x="169" y="47"/>
                  <a:pt x="169" y="47"/>
                  <a:pt x="169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4" y="14"/>
                  <a:pt x="14" y="14"/>
                  <a:pt x="14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8"/>
                  <a:pt x="31" y="32"/>
                  <a:pt x="35" y="32"/>
                </a:cubicBezTo>
                <a:cubicBezTo>
                  <a:pt x="39" y="32"/>
                  <a:pt x="42" y="28"/>
                  <a:pt x="42" y="24"/>
                </a:cubicBezTo>
                <a:cubicBezTo>
                  <a:pt x="42" y="14"/>
                  <a:pt x="42" y="14"/>
                  <a:pt x="42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24"/>
                  <a:pt x="66" y="24"/>
                  <a:pt x="66" y="24"/>
                </a:cubicBezTo>
                <a:cubicBezTo>
                  <a:pt x="66" y="28"/>
                  <a:pt x="69" y="32"/>
                  <a:pt x="73" y="32"/>
                </a:cubicBezTo>
                <a:cubicBezTo>
                  <a:pt x="77" y="32"/>
                  <a:pt x="80" y="28"/>
                  <a:pt x="80" y="24"/>
                </a:cubicBezTo>
                <a:cubicBezTo>
                  <a:pt x="80" y="14"/>
                  <a:pt x="80" y="14"/>
                  <a:pt x="80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8"/>
                  <a:pt x="107" y="32"/>
                  <a:pt x="110" y="32"/>
                </a:cubicBezTo>
                <a:cubicBezTo>
                  <a:pt x="114" y="32"/>
                  <a:pt x="118" y="28"/>
                  <a:pt x="118" y="24"/>
                </a:cubicBezTo>
                <a:cubicBezTo>
                  <a:pt x="118" y="14"/>
                  <a:pt x="118" y="14"/>
                  <a:pt x="118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41" y="28"/>
                  <a:pt x="144" y="32"/>
                  <a:pt x="148" y="32"/>
                </a:cubicBezTo>
                <a:cubicBezTo>
                  <a:pt x="152" y="32"/>
                  <a:pt x="155" y="28"/>
                  <a:pt x="155" y="24"/>
                </a:cubicBezTo>
                <a:cubicBezTo>
                  <a:pt x="155" y="14"/>
                  <a:pt x="155" y="14"/>
                  <a:pt x="155" y="14"/>
                </a:cubicBezTo>
                <a:cubicBezTo>
                  <a:pt x="169" y="14"/>
                  <a:pt x="169" y="14"/>
                  <a:pt x="169" y="14"/>
                </a:cubicBezTo>
                <a:cubicBezTo>
                  <a:pt x="169" y="47"/>
                  <a:pt x="169" y="47"/>
                  <a:pt x="169" y="47"/>
                </a:cubicBezTo>
                <a:close/>
                <a:moveTo>
                  <a:pt x="67" y="153"/>
                </a:moveTo>
                <a:cubicBezTo>
                  <a:pt x="67" y="153"/>
                  <a:pt x="67" y="153"/>
                  <a:pt x="67" y="153"/>
                </a:cubicBezTo>
                <a:cubicBezTo>
                  <a:pt x="69" y="155"/>
                  <a:pt x="72" y="156"/>
                  <a:pt x="75" y="156"/>
                </a:cubicBezTo>
                <a:cubicBezTo>
                  <a:pt x="79" y="156"/>
                  <a:pt x="82" y="155"/>
                  <a:pt x="84" y="153"/>
                </a:cubicBezTo>
                <a:cubicBezTo>
                  <a:pt x="86" y="151"/>
                  <a:pt x="87" y="148"/>
                  <a:pt x="87" y="144"/>
                </a:cubicBezTo>
                <a:cubicBezTo>
                  <a:pt x="87" y="141"/>
                  <a:pt x="86" y="138"/>
                  <a:pt x="84" y="136"/>
                </a:cubicBezTo>
                <a:cubicBezTo>
                  <a:pt x="82" y="134"/>
                  <a:pt x="79" y="132"/>
                  <a:pt x="75" y="132"/>
                </a:cubicBezTo>
                <a:cubicBezTo>
                  <a:pt x="72" y="132"/>
                  <a:pt x="69" y="134"/>
                  <a:pt x="67" y="136"/>
                </a:cubicBezTo>
                <a:cubicBezTo>
                  <a:pt x="67" y="136"/>
                  <a:pt x="67" y="136"/>
                  <a:pt x="67" y="136"/>
                </a:cubicBezTo>
                <a:cubicBezTo>
                  <a:pt x="65" y="138"/>
                  <a:pt x="63" y="141"/>
                  <a:pt x="63" y="144"/>
                </a:cubicBezTo>
                <a:cubicBezTo>
                  <a:pt x="63" y="148"/>
                  <a:pt x="65" y="151"/>
                  <a:pt x="67" y="153"/>
                </a:cubicBezTo>
                <a:cubicBezTo>
                  <a:pt x="67" y="153"/>
                  <a:pt x="67" y="153"/>
                  <a:pt x="67" y="153"/>
                </a:cubicBezTo>
                <a:close/>
                <a:moveTo>
                  <a:pt x="73" y="142"/>
                </a:moveTo>
                <a:cubicBezTo>
                  <a:pt x="73" y="142"/>
                  <a:pt x="73" y="142"/>
                  <a:pt x="73" y="142"/>
                </a:cubicBezTo>
                <a:cubicBezTo>
                  <a:pt x="73" y="142"/>
                  <a:pt x="73" y="142"/>
                  <a:pt x="73" y="142"/>
                </a:cubicBezTo>
                <a:cubicBezTo>
                  <a:pt x="73" y="141"/>
                  <a:pt x="74" y="141"/>
                  <a:pt x="75" y="141"/>
                </a:cubicBezTo>
                <a:cubicBezTo>
                  <a:pt x="76" y="141"/>
                  <a:pt x="77" y="141"/>
                  <a:pt x="78" y="142"/>
                </a:cubicBezTo>
                <a:cubicBezTo>
                  <a:pt x="78" y="142"/>
                  <a:pt x="78" y="142"/>
                  <a:pt x="78" y="142"/>
                </a:cubicBezTo>
                <a:cubicBezTo>
                  <a:pt x="79" y="142"/>
                  <a:pt x="79" y="143"/>
                  <a:pt x="79" y="144"/>
                </a:cubicBezTo>
                <a:cubicBezTo>
                  <a:pt x="79" y="145"/>
                  <a:pt x="79" y="146"/>
                  <a:pt x="78" y="147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77" y="148"/>
                  <a:pt x="76" y="148"/>
                  <a:pt x="75" y="148"/>
                </a:cubicBezTo>
                <a:cubicBezTo>
                  <a:pt x="74" y="148"/>
                  <a:pt x="73" y="148"/>
                  <a:pt x="73" y="147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72" y="146"/>
                  <a:pt x="72" y="145"/>
                  <a:pt x="72" y="144"/>
                </a:cubicBezTo>
                <a:cubicBezTo>
                  <a:pt x="72" y="143"/>
                  <a:pt x="72" y="142"/>
                  <a:pt x="73" y="142"/>
                </a:cubicBezTo>
                <a:close/>
                <a:moveTo>
                  <a:pt x="67" y="121"/>
                </a:moveTo>
                <a:cubicBezTo>
                  <a:pt x="67" y="121"/>
                  <a:pt x="67" y="121"/>
                  <a:pt x="67" y="121"/>
                </a:cubicBezTo>
                <a:cubicBezTo>
                  <a:pt x="69" y="123"/>
                  <a:pt x="72" y="124"/>
                  <a:pt x="75" y="124"/>
                </a:cubicBezTo>
                <a:cubicBezTo>
                  <a:pt x="79" y="124"/>
                  <a:pt x="82" y="123"/>
                  <a:pt x="84" y="121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6" y="119"/>
                  <a:pt x="87" y="116"/>
                  <a:pt x="87" y="112"/>
                </a:cubicBezTo>
                <a:cubicBezTo>
                  <a:pt x="87" y="109"/>
                  <a:pt x="86" y="106"/>
                  <a:pt x="84" y="104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82" y="102"/>
                  <a:pt x="79" y="100"/>
                  <a:pt x="75" y="100"/>
                </a:cubicBezTo>
                <a:cubicBezTo>
                  <a:pt x="72" y="100"/>
                  <a:pt x="69" y="102"/>
                  <a:pt x="67" y="104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5" y="106"/>
                  <a:pt x="63" y="109"/>
                  <a:pt x="63" y="112"/>
                </a:cubicBezTo>
                <a:cubicBezTo>
                  <a:pt x="63" y="116"/>
                  <a:pt x="65" y="119"/>
                  <a:pt x="67" y="121"/>
                </a:cubicBezTo>
                <a:cubicBezTo>
                  <a:pt x="67" y="121"/>
                  <a:pt x="67" y="121"/>
                  <a:pt x="67" y="121"/>
                </a:cubicBezTo>
                <a:close/>
                <a:moveTo>
                  <a:pt x="73" y="110"/>
                </a:moveTo>
                <a:cubicBezTo>
                  <a:pt x="73" y="110"/>
                  <a:pt x="73" y="110"/>
                  <a:pt x="73" y="110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73" y="109"/>
                  <a:pt x="74" y="109"/>
                  <a:pt x="75" y="109"/>
                </a:cubicBezTo>
                <a:cubicBezTo>
                  <a:pt x="76" y="109"/>
                  <a:pt x="77" y="109"/>
                  <a:pt x="78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9" y="110"/>
                  <a:pt x="79" y="111"/>
                  <a:pt x="79" y="112"/>
                </a:cubicBezTo>
                <a:cubicBezTo>
                  <a:pt x="79" y="113"/>
                  <a:pt x="79" y="114"/>
                  <a:pt x="78" y="115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7" y="116"/>
                  <a:pt x="76" y="116"/>
                  <a:pt x="75" y="116"/>
                </a:cubicBezTo>
                <a:cubicBezTo>
                  <a:pt x="74" y="116"/>
                  <a:pt x="73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2" y="114"/>
                  <a:pt x="72" y="113"/>
                  <a:pt x="72" y="112"/>
                </a:cubicBezTo>
                <a:cubicBezTo>
                  <a:pt x="72" y="111"/>
                  <a:pt x="72" y="110"/>
                  <a:pt x="73" y="110"/>
                </a:cubicBezTo>
                <a:close/>
                <a:moveTo>
                  <a:pt x="132" y="121"/>
                </a:moveTo>
                <a:cubicBezTo>
                  <a:pt x="132" y="121"/>
                  <a:pt x="132" y="121"/>
                  <a:pt x="132" y="121"/>
                </a:cubicBezTo>
                <a:cubicBezTo>
                  <a:pt x="134" y="123"/>
                  <a:pt x="137" y="124"/>
                  <a:pt x="140" y="124"/>
                </a:cubicBezTo>
                <a:cubicBezTo>
                  <a:pt x="144" y="124"/>
                  <a:pt x="147" y="123"/>
                  <a:pt x="149" y="121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51" y="119"/>
                  <a:pt x="152" y="116"/>
                  <a:pt x="152" y="112"/>
                </a:cubicBezTo>
                <a:cubicBezTo>
                  <a:pt x="152" y="109"/>
                  <a:pt x="151" y="106"/>
                  <a:pt x="149" y="104"/>
                </a:cubicBezTo>
                <a:cubicBezTo>
                  <a:pt x="149" y="104"/>
                  <a:pt x="149" y="104"/>
                  <a:pt x="149" y="104"/>
                </a:cubicBezTo>
                <a:cubicBezTo>
                  <a:pt x="147" y="102"/>
                  <a:pt x="144" y="100"/>
                  <a:pt x="140" y="100"/>
                </a:cubicBezTo>
                <a:cubicBezTo>
                  <a:pt x="137" y="100"/>
                  <a:pt x="134" y="102"/>
                  <a:pt x="132" y="104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30" y="106"/>
                  <a:pt x="128" y="109"/>
                  <a:pt x="128" y="112"/>
                </a:cubicBezTo>
                <a:cubicBezTo>
                  <a:pt x="128" y="116"/>
                  <a:pt x="130" y="119"/>
                  <a:pt x="132" y="121"/>
                </a:cubicBezTo>
                <a:cubicBezTo>
                  <a:pt x="132" y="121"/>
                  <a:pt x="132" y="121"/>
                  <a:pt x="132" y="121"/>
                </a:cubicBezTo>
                <a:close/>
                <a:moveTo>
                  <a:pt x="138" y="110"/>
                </a:moveTo>
                <a:cubicBezTo>
                  <a:pt x="138" y="110"/>
                  <a:pt x="138" y="110"/>
                  <a:pt x="138" y="110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9"/>
                  <a:pt x="139" y="109"/>
                  <a:pt x="140" y="109"/>
                </a:cubicBezTo>
                <a:cubicBezTo>
                  <a:pt x="141" y="109"/>
                  <a:pt x="142" y="109"/>
                  <a:pt x="143" y="110"/>
                </a:cubicBezTo>
                <a:cubicBezTo>
                  <a:pt x="143" y="110"/>
                  <a:pt x="143" y="110"/>
                  <a:pt x="143" y="110"/>
                </a:cubicBezTo>
                <a:cubicBezTo>
                  <a:pt x="144" y="110"/>
                  <a:pt x="144" y="111"/>
                  <a:pt x="144" y="112"/>
                </a:cubicBezTo>
                <a:cubicBezTo>
                  <a:pt x="144" y="113"/>
                  <a:pt x="144" y="114"/>
                  <a:pt x="143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2" y="116"/>
                  <a:pt x="141" y="116"/>
                  <a:pt x="140" y="116"/>
                </a:cubicBezTo>
                <a:cubicBezTo>
                  <a:pt x="139" y="116"/>
                  <a:pt x="138" y="116"/>
                  <a:pt x="138" y="115"/>
                </a:cubicBezTo>
                <a:cubicBezTo>
                  <a:pt x="138" y="115"/>
                  <a:pt x="138" y="115"/>
                  <a:pt x="138" y="115"/>
                </a:cubicBezTo>
                <a:cubicBezTo>
                  <a:pt x="137" y="114"/>
                  <a:pt x="137" y="113"/>
                  <a:pt x="137" y="112"/>
                </a:cubicBezTo>
                <a:cubicBezTo>
                  <a:pt x="137" y="111"/>
                  <a:pt x="137" y="110"/>
                  <a:pt x="138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9"/>
          <p:cNvSpPr>
            <a:spLocks noEditPoints="1"/>
          </p:cNvSpPr>
          <p:nvPr/>
        </p:nvSpPr>
        <p:spPr bwMode="auto">
          <a:xfrm>
            <a:off x="7357399" y="3590962"/>
            <a:ext cx="502473" cy="497776"/>
          </a:xfrm>
          <a:custGeom>
            <a:avLst/>
            <a:gdLst>
              <a:gd name="T0" fmla="*/ 157 w 184"/>
              <a:gd name="T1" fmla="*/ 27 h 183"/>
              <a:gd name="T2" fmla="*/ 157 w 184"/>
              <a:gd name="T3" fmla="*/ 156 h 183"/>
              <a:gd name="T4" fmla="*/ 27 w 184"/>
              <a:gd name="T5" fmla="*/ 156 h 183"/>
              <a:gd name="T6" fmla="*/ 27 w 184"/>
              <a:gd name="T7" fmla="*/ 27 h 183"/>
              <a:gd name="T8" fmla="*/ 88 w 184"/>
              <a:gd name="T9" fmla="*/ 169 h 183"/>
              <a:gd name="T10" fmla="*/ 88 w 184"/>
              <a:gd name="T11" fmla="*/ 139 h 183"/>
              <a:gd name="T12" fmla="*/ 61 w 184"/>
              <a:gd name="T13" fmla="*/ 145 h 183"/>
              <a:gd name="T14" fmla="*/ 79 w 184"/>
              <a:gd name="T15" fmla="*/ 168 h 183"/>
              <a:gd name="T16" fmla="*/ 147 w 184"/>
              <a:gd name="T17" fmla="*/ 37 h 183"/>
              <a:gd name="T18" fmla="*/ 145 w 184"/>
              <a:gd name="T19" fmla="*/ 35 h 183"/>
              <a:gd name="T20" fmla="*/ 143 w 184"/>
              <a:gd name="T21" fmla="*/ 87 h 183"/>
              <a:gd name="T22" fmla="*/ 147 w 184"/>
              <a:gd name="T23" fmla="*/ 37 h 183"/>
              <a:gd name="T24" fmla="*/ 138 w 184"/>
              <a:gd name="T25" fmla="*/ 29 h 183"/>
              <a:gd name="T26" fmla="*/ 129 w 184"/>
              <a:gd name="T27" fmla="*/ 30 h 183"/>
              <a:gd name="T28" fmla="*/ 138 w 184"/>
              <a:gd name="T29" fmla="*/ 29 h 183"/>
              <a:gd name="T30" fmla="*/ 105 w 184"/>
              <a:gd name="T31" fmla="*/ 15 h 183"/>
              <a:gd name="T32" fmla="*/ 96 w 184"/>
              <a:gd name="T33" fmla="*/ 44 h 183"/>
              <a:gd name="T34" fmla="*/ 123 w 184"/>
              <a:gd name="T35" fmla="*/ 38 h 183"/>
              <a:gd name="T36" fmla="*/ 105 w 184"/>
              <a:gd name="T37" fmla="*/ 15 h 183"/>
              <a:gd name="T38" fmla="*/ 88 w 184"/>
              <a:gd name="T39" fmla="*/ 14 h 183"/>
              <a:gd name="T40" fmla="*/ 63 w 184"/>
              <a:gd name="T41" fmla="*/ 34 h 183"/>
              <a:gd name="T42" fmla="*/ 64 w 184"/>
              <a:gd name="T43" fmla="*/ 39 h 183"/>
              <a:gd name="T44" fmla="*/ 88 w 184"/>
              <a:gd name="T45" fmla="*/ 14 h 183"/>
              <a:gd name="T46" fmla="*/ 62 w 184"/>
              <a:gd name="T47" fmla="*/ 20 h 183"/>
              <a:gd name="T48" fmla="*/ 53 w 184"/>
              <a:gd name="T49" fmla="*/ 34 h 183"/>
              <a:gd name="T50" fmla="*/ 62 w 184"/>
              <a:gd name="T51" fmla="*/ 20 h 183"/>
              <a:gd name="T52" fmla="*/ 39 w 184"/>
              <a:gd name="T53" fmla="*/ 35 h 183"/>
              <a:gd name="T54" fmla="*/ 15 w 184"/>
              <a:gd name="T55" fmla="*/ 87 h 183"/>
              <a:gd name="T56" fmla="*/ 50 w 184"/>
              <a:gd name="T57" fmla="*/ 42 h 183"/>
              <a:gd name="T58" fmla="*/ 15 w 184"/>
              <a:gd name="T59" fmla="*/ 96 h 183"/>
              <a:gd name="T60" fmla="*/ 37 w 184"/>
              <a:gd name="T61" fmla="*/ 146 h 183"/>
              <a:gd name="T62" fmla="*/ 50 w 184"/>
              <a:gd name="T63" fmla="*/ 141 h 183"/>
              <a:gd name="T64" fmla="*/ 15 w 184"/>
              <a:gd name="T65" fmla="*/ 96 h 183"/>
              <a:gd name="T66" fmla="*/ 46 w 184"/>
              <a:gd name="T67" fmla="*/ 154 h 183"/>
              <a:gd name="T68" fmla="*/ 56 w 184"/>
              <a:gd name="T69" fmla="*/ 153 h 183"/>
              <a:gd name="T70" fmla="*/ 46 w 184"/>
              <a:gd name="T71" fmla="*/ 154 h 183"/>
              <a:gd name="T72" fmla="*/ 96 w 184"/>
              <a:gd name="T73" fmla="*/ 169 h 183"/>
              <a:gd name="T74" fmla="*/ 121 w 184"/>
              <a:gd name="T75" fmla="*/ 149 h 183"/>
              <a:gd name="T76" fmla="*/ 120 w 184"/>
              <a:gd name="T77" fmla="*/ 144 h 183"/>
              <a:gd name="T78" fmla="*/ 96 w 184"/>
              <a:gd name="T79" fmla="*/ 169 h 183"/>
              <a:gd name="T80" fmla="*/ 123 w 184"/>
              <a:gd name="T81" fmla="*/ 163 h 183"/>
              <a:gd name="T82" fmla="*/ 131 w 184"/>
              <a:gd name="T83" fmla="*/ 149 h 183"/>
              <a:gd name="T84" fmla="*/ 123 w 184"/>
              <a:gd name="T85" fmla="*/ 163 h 183"/>
              <a:gd name="T86" fmla="*/ 145 w 184"/>
              <a:gd name="T87" fmla="*/ 148 h 183"/>
              <a:gd name="T88" fmla="*/ 170 w 184"/>
              <a:gd name="T89" fmla="*/ 96 h 183"/>
              <a:gd name="T90" fmla="*/ 134 w 184"/>
              <a:gd name="T91" fmla="*/ 141 h 183"/>
              <a:gd name="T92" fmla="*/ 127 w 184"/>
              <a:gd name="T93" fmla="*/ 45 h 183"/>
              <a:gd name="T94" fmla="*/ 123 w 184"/>
              <a:gd name="T95" fmla="*/ 47 h 183"/>
              <a:gd name="T96" fmla="*/ 96 w 184"/>
              <a:gd name="T97" fmla="*/ 87 h 183"/>
              <a:gd name="T98" fmla="*/ 127 w 184"/>
              <a:gd name="T99" fmla="*/ 45 h 183"/>
              <a:gd name="T100" fmla="*/ 88 w 184"/>
              <a:gd name="T101" fmla="*/ 52 h 183"/>
              <a:gd name="T102" fmla="*/ 58 w 184"/>
              <a:gd name="T103" fmla="*/ 45 h 183"/>
              <a:gd name="T104" fmla="*/ 88 w 184"/>
              <a:gd name="T105" fmla="*/ 87 h 183"/>
              <a:gd name="T106" fmla="*/ 88 w 184"/>
              <a:gd name="T107" fmla="*/ 131 h 183"/>
              <a:gd name="T108" fmla="*/ 88 w 184"/>
              <a:gd name="T109" fmla="*/ 96 h 183"/>
              <a:gd name="T110" fmla="*/ 58 w 184"/>
              <a:gd name="T111" fmla="*/ 138 h 183"/>
              <a:gd name="T112" fmla="*/ 88 w 184"/>
              <a:gd name="T113" fmla="*/ 131 h 183"/>
              <a:gd name="T114" fmla="*/ 96 w 184"/>
              <a:gd name="T115" fmla="*/ 131 h 183"/>
              <a:gd name="T116" fmla="*/ 127 w 184"/>
              <a:gd name="T117" fmla="*/ 138 h 183"/>
              <a:gd name="T118" fmla="*/ 96 w 184"/>
              <a:gd name="T119" fmla="*/ 96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4" h="183">
                <a:moveTo>
                  <a:pt x="92" y="0"/>
                </a:moveTo>
                <a:cubicBezTo>
                  <a:pt x="118" y="0"/>
                  <a:pt x="140" y="10"/>
                  <a:pt x="157" y="27"/>
                </a:cubicBezTo>
                <a:cubicBezTo>
                  <a:pt x="174" y="43"/>
                  <a:pt x="184" y="66"/>
                  <a:pt x="184" y="92"/>
                </a:cubicBezTo>
                <a:cubicBezTo>
                  <a:pt x="184" y="117"/>
                  <a:pt x="174" y="140"/>
                  <a:pt x="157" y="156"/>
                </a:cubicBezTo>
                <a:cubicBezTo>
                  <a:pt x="140" y="173"/>
                  <a:pt x="118" y="183"/>
                  <a:pt x="92" y="183"/>
                </a:cubicBezTo>
                <a:cubicBezTo>
                  <a:pt x="67" y="183"/>
                  <a:pt x="44" y="173"/>
                  <a:pt x="27" y="156"/>
                </a:cubicBezTo>
                <a:cubicBezTo>
                  <a:pt x="11" y="140"/>
                  <a:pt x="0" y="117"/>
                  <a:pt x="0" y="92"/>
                </a:cubicBezTo>
                <a:cubicBezTo>
                  <a:pt x="0" y="66"/>
                  <a:pt x="11" y="43"/>
                  <a:pt x="27" y="27"/>
                </a:cubicBezTo>
                <a:cubicBezTo>
                  <a:pt x="44" y="10"/>
                  <a:pt x="67" y="0"/>
                  <a:pt x="92" y="0"/>
                </a:cubicBezTo>
                <a:close/>
                <a:moveTo>
                  <a:pt x="88" y="169"/>
                </a:moveTo>
                <a:cubicBezTo>
                  <a:pt x="88" y="169"/>
                  <a:pt x="88" y="169"/>
                  <a:pt x="88" y="169"/>
                </a:cubicBezTo>
                <a:cubicBezTo>
                  <a:pt x="88" y="139"/>
                  <a:pt x="88" y="139"/>
                  <a:pt x="88" y="139"/>
                </a:cubicBezTo>
                <a:cubicBezTo>
                  <a:pt x="80" y="140"/>
                  <a:pt x="72" y="141"/>
                  <a:pt x="64" y="144"/>
                </a:cubicBezTo>
                <a:cubicBezTo>
                  <a:pt x="63" y="145"/>
                  <a:pt x="62" y="145"/>
                  <a:pt x="61" y="145"/>
                </a:cubicBezTo>
                <a:cubicBezTo>
                  <a:pt x="62" y="147"/>
                  <a:pt x="62" y="148"/>
                  <a:pt x="63" y="149"/>
                </a:cubicBezTo>
                <a:cubicBezTo>
                  <a:pt x="68" y="158"/>
                  <a:pt x="73" y="164"/>
                  <a:pt x="79" y="168"/>
                </a:cubicBezTo>
                <a:cubicBezTo>
                  <a:pt x="82" y="168"/>
                  <a:pt x="85" y="169"/>
                  <a:pt x="88" y="169"/>
                </a:cubicBezTo>
                <a:close/>
                <a:moveTo>
                  <a:pt x="147" y="37"/>
                </a:moveTo>
                <a:cubicBezTo>
                  <a:pt x="147" y="37"/>
                  <a:pt x="147" y="37"/>
                  <a:pt x="147" y="37"/>
                </a:cubicBezTo>
                <a:cubicBezTo>
                  <a:pt x="146" y="36"/>
                  <a:pt x="146" y="35"/>
                  <a:pt x="145" y="35"/>
                </a:cubicBezTo>
                <a:cubicBezTo>
                  <a:pt x="142" y="37"/>
                  <a:pt x="138" y="40"/>
                  <a:pt x="134" y="42"/>
                </a:cubicBezTo>
                <a:cubicBezTo>
                  <a:pt x="139" y="55"/>
                  <a:pt x="142" y="70"/>
                  <a:pt x="143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69" y="68"/>
                  <a:pt x="160" y="50"/>
                  <a:pt x="147" y="37"/>
                </a:cubicBezTo>
                <a:close/>
                <a:moveTo>
                  <a:pt x="138" y="29"/>
                </a:moveTo>
                <a:cubicBezTo>
                  <a:pt x="138" y="29"/>
                  <a:pt x="138" y="29"/>
                  <a:pt x="138" y="29"/>
                </a:cubicBezTo>
                <a:cubicBezTo>
                  <a:pt x="134" y="26"/>
                  <a:pt x="128" y="23"/>
                  <a:pt x="123" y="20"/>
                </a:cubicBezTo>
                <a:cubicBezTo>
                  <a:pt x="125" y="23"/>
                  <a:pt x="127" y="26"/>
                  <a:pt x="129" y="30"/>
                </a:cubicBezTo>
                <a:cubicBezTo>
                  <a:pt x="130" y="31"/>
                  <a:pt x="130" y="32"/>
                  <a:pt x="131" y="34"/>
                </a:cubicBezTo>
                <a:cubicBezTo>
                  <a:pt x="134" y="32"/>
                  <a:pt x="136" y="31"/>
                  <a:pt x="138" y="29"/>
                </a:cubicBezTo>
                <a:close/>
                <a:moveTo>
                  <a:pt x="105" y="15"/>
                </a:moveTo>
                <a:cubicBezTo>
                  <a:pt x="105" y="15"/>
                  <a:pt x="105" y="15"/>
                  <a:pt x="105" y="15"/>
                </a:cubicBezTo>
                <a:cubicBezTo>
                  <a:pt x="102" y="15"/>
                  <a:pt x="99" y="14"/>
                  <a:pt x="96" y="14"/>
                </a:cubicBezTo>
                <a:cubicBezTo>
                  <a:pt x="96" y="44"/>
                  <a:pt x="96" y="44"/>
                  <a:pt x="96" y="44"/>
                </a:cubicBezTo>
                <a:cubicBezTo>
                  <a:pt x="105" y="43"/>
                  <a:pt x="113" y="42"/>
                  <a:pt x="120" y="39"/>
                </a:cubicBezTo>
                <a:cubicBezTo>
                  <a:pt x="121" y="38"/>
                  <a:pt x="122" y="38"/>
                  <a:pt x="123" y="38"/>
                </a:cubicBezTo>
                <a:cubicBezTo>
                  <a:pt x="123" y="36"/>
                  <a:pt x="122" y="35"/>
                  <a:pt x="121" y="34"/>
                </a:cubicBezTo>
                <a:cubicBezTo>
                  <a:pt x="117" y="25"/>
                  <a:pt x="111" y="19"/>
                  <a:pt x="105" y="15"/>
                </a:cubicBezTo>
                <a:close/>
                <a:moveTo>
                  <a:pt x="88" y="14"/>
                </a:moveTo>
                <a:cubicBezTo>
                  <a:pt x="88" y="14"/>
                  <a:pt x="88" y="14"/>
                  <a:pt x="88" y="14"/>
                </a:cubicBezTo>
                <a:cubicBezTo>
                  <a:pt x="85" y="14"/>
                  <a:pt x="82" y="15"/>
                  <a:pt x="79" y="15"/>
                </a:cubicBezTo>
                <a:cubicBezTo>
                  <a:pt x="73" y="19"/>
                  <a:pt x="68" y="25"/>
                  <a:pt x="63" y="34"/>
                </a:cubicBezTo>
                <a:cubicBezTo>
                  <a:pt x="62" y="35"/>
                  <a:pt x="62" y="36"/>
                  <a:pt x="61" y="38"/>
                </a:cubicBezTo>
                <a:cubicBezTo>
                  <a:pt x="62" y="38"/>
                  <a:pt x="63" y="38"/>
                  <a:pt x="64" y="39"/>
                </a:cubicBezTo>
                <a:cubicBezTo>
                  <a:pt x="72" y="42"/>
                  <a:pt x="80" y="43"/>
                  <a:pt x="88" y="44"/>
                </a:cubicBezTo>
                <a:cubicBezTo>
                  <a:pt x="88" y="14"/>
                  <a:pt x="88" y="14"/>
                  <a:pt x="88" y="14"/>
                </a:cubicBezTo>
                <a:close/>
                <a:moveTo>
                  <a:pt x="62" y="20"/>
                </a:moveTo>
                <a:cubicBezTo>
                  <a:pt x="62" y="20"/>
                  <a:pt x="62" y="20"/>
                  <a:pt x="62" y="20"/>
                </a:cubicBezTo>
                <a:cubicBezTo>
                  <a:pt x="56" y="23"/>
                  <a:pt x="51" y="26"/>
                  <a:pt x="46" y="29"/>
                </a:cubicBezTo>
                <a:cubicBezTo>
                  <a:pt x="48" y="31"/>
                  <a:pt x="51" y="32"/>
                  <a:pt x="53" y="34"/>
                </a:cubicBezTo>
                <a:cubicBezTo>
                  <a:pt x="54" y="32"/>
                  <a:pt x="55" y="31"/>
                  <a:pt x="56" y="30"/>
                </a:cubicBezTo>
                <a:cubicBezTo>
                  <a:pt x="57" y="26"/>
                  <a:pt x="59" y="23"/>
                  <a:pt x="62" y="20"/>
                </a:cubicBezTo>
                <a:close/>
                <a:moveTo>
                  <a:pt x="39" y="35"/>
                </a:move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8" y="36"/>
                  <a:pt x="37" y="37"/>
                </a:cubicBezTo>
                <a:cubicBezTo>
                  <a:pt x="24" y="50"/>
                  <a:pt x="16" y="68"/>
                  <a:pt x="15" y="87"/>
                </a:cubicBezTo>
                <a:cubicBezTo>
                  <a:pt x="41" y="87"/>
                  <a:pt x="41" y="87"/>
                  <a:pt x="41" y="87"/>
                </a:cubicBezTo>
                <a:cubicBezTo>
                  <a:pt x="42" y="70"/>
                  <a:pt x="45" y="55"/>
                  <a:pt x="50" y="42"/>
                </a:cubicBezTo>
                <a:cubicBezTo>
                  <a:pt x="46" y="40"/>
                  <a:pt x="43" y="37"/>
                  <a:pt x="39" y="35"/>
                </a:cubicBezTo>
                <a:close/>
                <a:moveTo>
                  <a:pt x="15" y="96"/>
                </a:moveTo>
                <a:cubicBezTo>
                  <a:pt x="15" y="96"/>
                  <a:pt x="15" y="96"/>
                  <a:pt x="15" y="96"/>
                </a:cubicBezTo>
                <a:cubicBezTo>
                  <a:pt x="16" y="115"/>
                  <a:pt x="24" y="133"/>
                  <a:pt x="37" y="146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43" y="146"/>
                  <a:pt x="46" y="143"/>
                  <a:pt x="50" y="141"/>
                </a:cubicBezTo>
                <a:cubicBezTo>
                  <a:pt x="45" y="128"/>
                  <a:pt x="42" y="113"/>
                  <a:pt x="41" y="96"/>
                </a:cubicBezTo>
                <a:cubicBezTo>
                  <a:pt x="15" y="96"/>
                  <a:pt x="15" y="96"/>
                  <a:pt x="15" y="96"/>
                </a:cubicBezTo>
                <a:close/>
                <a:moveTo>
                  <a:pt x="46" y="154"/>
                </a:moveTo>
                <a:cubicBezTo>
                  <a:pt x="46" y="154"/>
                  <a:pt x="46" y="154"/>
                  <a:pt x="46" y="154"/>
                </a:cubicBezTo>
                <a:cubicBezTo>
                  <a:pt x="51" y="157"/>
                  <a:pt x="56" y="160"/>
                  <a:pt x="62" y="163"/>
                </a:cubicBezTo>
                <a:cubicBezTo>
                  <a:pt x="59" y="160"/>
                  <a:pt x="57" y="157"/>
                  <a:pt x="56" y="153"/>
                </a:cubicBezTo>
                <a:cubicBezTo>
                  <a:pt x="55" y="152"/>
                  <a:pt x="54" y="151"/>
                  <a:pt x="53" y="149"/>
                </a:cubicBezTo>
                <a:cubicBezTo>
                  <a:pt x="51" y="151"/>
                  <a:pt x="48" y="152"/>
                  <a:pt x="46" y="154"/>
                </a:cubicBezTo>
                <a:close/>
                <a:moveTo>
                  <a:pt x="96" y="169"/>
                </a:moveTo>
                <a:cubicBezTo>
                  <a:pt x="96" y="169"/>
                  <a:pt x="96" y="169"/>
                  <a:pt x="96" y="169"/>
                </a:cubicBezTo>
                <a:cubicBezTo>
                  <a:pt x="99" y="169"/>
                  <a:pt x="102" y="168"/>
                  <a:pt x="105" y="168"/>
                </a:cubicBezTo>
                <a:cubicBezTo>
                  <a:pt x="111" y="164"/>
                  <a:pt x="117" y="158"/>
                  <a:pt x="121" y="149"/>
                </a:cubicBezTo>
                <a:cubicBezTo>
                  <a:pt x="122" y="148"/>
                  <a:pt x="123" y="147"/>
                  <a:pt x="123" y="145"/>
                </a:cubicBezTo>
                <a:cubicBezTo>
                  <a:pt x="122" y="145"/>
                  <a:pt x="121" y="145"/>
                  <a:pt x="120" y="144"/>
                </a:cubicBezTo>
                <a:cubicBezTo>
                  <a:pt x="113" y="141"/>
                  <a:pt x="105" y="140"/>
                  <a:pt x="96" y="139"/>
                </a:cubicBezTo>
                <a:cubicBezTo>
                  <a:pt x="96" y="169"/>
                  <a:pt x="96" y="169"/>
                  <a:pt x="96" y="169"/>
                </a:cubicBezTo>
                <a:close/>
                <a:moveTo>
                  <a:pt x="123" y="163"/>
                </a:moveTo>
                <a:cubicBezTo>
                  <a:pt x="123" y="163"/>
                  <a:pt x="123" y="163"/>
                  <a:pt x="123" y="163"/>
                </a:cubicBezTo>
                <a:cubicBezTo>
                  <a:pt x="128" y="160"/>
                  <a:pt x="134" y="157"/>
                  <a:pt x="138" y="154"/>
                </a:cubicBezTo>
                <a:cubicBezTo>
                  <a:pt x="136" y="152"/>
                  <a:pt x="134" y="151"/>
                  <a:pt x="131" y="149"/>
                </a:cubicBezTo>
                <a:cubicBezTo>
                  <a:pt x="130" y="151"/>
                  <a:pt x="130" y="152"/>
                  <a:pt x="129" y="153"/>
                </a:cubicBezTo>
                <a:cubicBezTo>
                  <a:pt x="127" y="157"/>
                  <a:pt x="125" y="160"/>
                  <a:pt x="123" y="163"/>
                </a:cubicBezTo>
                <a:close/>
                <a:moveTo>
                  <a:pt x="145" y="148"/>
                </a:moveTo>
                <a:cubicBezTo>
                  <a:pt x="145" y="148"/>
                  <a:pt x="145" y="148"/>
                  <a:pt x="145" y="148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60" y="133"/>
                  <a:pt x="169" y="115"/>
                  <a:pt x="170" y="96"/>
                </a:cubicBezTo>
                <a:cubicBezTo>
                  <a:pt x="143" y="96"/>
                  <a:pt x="143" y="96"/>
                  <a:pt x="143" y="96"/>
                </a:cubicBezTo>
                <a:cubicBezTo>
                  <a:pt x="142" y="113"/>
                  <a:pt x="139" y="128"/>
                  <a:pt x="134" y="141"/>
                </a:cubicBezTo>
                <a:cubicBezTo>
                  <a:pt x="138" y="143"/>
                  <a:pt x="142" y="146"/>
                  <a:pt x="145" y="148"/>
                </a:cubicBezTo>
                <a:close/>
                <a:moveTo>
                  <a:pt x="127" y="45"/>
                </a:moveTo>
                <a:cubicBezTo>
                  <a:pt x="127" y="45"/>
                  <a:pt x="127" y="45"/>
                  <a:pt x="127" y="45"/>
                </a:cubicBezTo>
                <a:cubicBezTo>
                  <a:pt x="125" y="46"/>
                  <a:pt x="124" y="46"/>
                  <a:pt x="123" y="47"/>
                </a:cubicBezTo>
                <a:cubicBezTo>
                  <a:pt x="115" y="50"/>
                  <a:pt x="106" y="52"/>
                  <a:pt x="96" y="52"/>
                </a:cubicBezTo>
                <a:cubicBezTo>
                  <a:pt x="96" y="87"/>
                  <a:pt x="96" y="87"/>
                  <a:pt x="96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72"/>
                  <a:pt x="131" y="57"/>
                  <a:pt x="127" y="45"/>
                </a:cubicBezTo>
                <a:close/>
                <a:moveTo>
                  <a:pt x="88" y="52"/>
                </a:moveTo>
                <a:cubicBezTo>
                  <a:pt x="88" y="52"/>
                  <a:pt x="88" y="52"/>
                  <a:pt x="88" y="52"/>
                </a:cubicBezTo>
                <a:cubicBezTo>
                  <a:pt x="79" y="52"/>
                  <a:pt x="70" y="50"/>
                  <a:pt x="61" y="47"/>
                </a:cubicBezTo>
                <a:cubicBezTo>
                  <a:pt x="60" y="46"/>
                  <a:pt x="59" y="46"/>
                  <a:pt x="58" y="45"/>
                </a:cubicBezTo>
                <a:cubicBezTo>
                  <a:pt x="53" y="57"/>
                  <a:pt x="50" y="72"/>
                  <a:pt x="50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52"/>
                  <a:pt x="88" y="52"/>
                  <a:pt x="88" y="52"/>
                </a:cubicBezTo>
                <a:close/>
                <a:moveTo>
                  <a:pt x="88" y="131"/>
                </a:moveTo>
                <a:cubicBezTo>
                  <a:pt x="88" y="131"/>
                  <a:pt x="88" y="131"/>
                  <a:pt x="88" y="131"/>
                </a:cubicBezTo>
                <a:cubicBezTo>
                  <a:pt x="88" y="96"/>
                  <a:pt x="88" y="96"/>
                  <a:pt x="88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111"/>
                  <a:pt x="53" y="126"/>
                  <a:pt x="58" y="138"/>
                </a:cubicBezTo>
                <a:cubicBezTo>
                  <a:pt x="59" y="137"/>
                  <a:pt x="60" y="137"/>
                  <a:pt x="61" y="136"/>
                </a:cubicBezTo>
                <a:cubicBezTo>
                  <a:pt x="70" y="133"/>
                  <a:pt x="79" y="131"/>
                  <a:pt x="88" y="131"/>
                </a:cubicBezTo>
                <a:close/>
                <a:moveTo>
                  <a:pt x="96" y="131"/>
                </a:moveTo>
                <a:cubicBezTo>
                  <a:pt x="96" y="131"/>
                  <a:pt x="96" y="131"/>
                  <a:pt x="96" y="131"/>
                </a:cubicBezTo>
                <a:cubicBezTo>
                  <a:pt x="106" y="131"/>
                  <a:pt x="115" y="133"/>
                  <a:pt x="123" y="136"/>
                </a:cubicBezTo>
                <a:cubicBezTo>
                  <a:pt x="124" y="137"/>
                  <a:pt x="125" y="137"/>
                  <a:pt x="127" y="138"/>
                </a:cubicBezTo>
                <a:cubicBezTo>
                  <a:pt x="131" y="126"/>
                  <a:pt x="134" y="111"/>
                  <a:pt x="134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131"/>
                  <a:pt x="96" y="131"/>
                  <a:pt x="96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74"/>
          <p:cNvSpPr>
            <a:spLocks noEditPoints="1"/>
          </p:cNvSpPr>
          <p:nvPr/>
        </p:nvSpPr>
        <p:spPr bwMode="auto">
          <a:xfrm>
            <a:off x="4494149" y="3641546"/>
            <a:ext cx="447195" cy="447192"/>
          </a:xfrm>
          <a:custGeom>
            <a:avLst/>
            <a:gdLst>
              <a:gd name="T0" fmla="*/ 7 w 184"/>
              <a:gd name="T1" fmla="*/ 0 h 184"/>
              <a:gd name="T2" fmla="*/ 88 w 184"/>
              <a:gd name="T3" fmla="*/ 7 h 184"/>
              <a:gd name="T4" fmla="*/ 88 w 184"/>
              <a:gd name="T5" fmla="*/ 81 h 184"/>
              <a:gd name="T6" fmla="*/ 80 w 184"/>
              <a:gd name="T7" fmla="*/ 88 h 184"/>
              <a:gd name="T8" fmla="*/ 0 w 184"/>
              <a:gd name="T9" fmla="*/ 81 h 184"/>
              <a:gd name="T10" fmla="*/ 0 w 184"/>
              <a:gd name="T11" fmla="*/ 7 h 184"/>
              <a:gd name="T12" fmla="*/ 73 w 184"/>
              <a:gd name="T13" fmla="*/ 15 h 184"/>
              <a:gd name="T14" fmla="*/ 14 w 184"/>
              <a:gd name="T15" fmla="*/ 15 h 184"/>
              <a:gd name="T16" fmla="*/ 73 w 184"/>
              <a:gd name="T17" fmla="*/ 74 h 184"/>
              <a:gd name="T18" fmla="*/ 169 w 184"/>
              <a:gd name="T19" fmla="*/ 15 h 184"/>
              <a:gd name="T20" fmla="*/ 110 w 184"/>
              <a:gd name="T21" fmla="*/ 15 h 184"/>
              <a:gd name="T22" fmla="*/ 169 w 184"/>
              <a:gd name="T23" fmla="*/ 74 h 184"/>
              <a:gd name="T24" fmla="*/ 103 w 184"/>
              <a:gd name="T25" fmla="*/ 0 h 184"/>
              <a:gd name="T26" fmla="*/ 176 w 184"/>
              <a:gd name="T27" fmla="*/ 0 h 184"/>
              <a:gd name="T28" fmla="*/ 184 w 184"/>
              <a:gd name="T29" fmla="*/ 7 h 184"/>
              <a:gd name="T30" fmla="*/ 184 w 184"/>
              <a:gd name="T31" fmla="*/ 81 h 184"/>
              <a:gd name="T32" fmla="*/ 103 w 184"/>
              <a:gd name="T33" fmla="*/ 88 h 184"/>
              <a:gd name="T34" fmla="*/ 96 w 184"/>
              <a:gd name="T35" fmla="*/ 81 h 184"/>
              <a:gd name="T36" fmla="*/ 96 w 184"/>
              <a:gd name="T37" fmla="*/ 7 h 184"/>
              <a:gd name="T38" fmla="*/ 14 w 184"/>
              <a:gd name="T39" fmla="*/ 170 h 184"/>
              <a:gd name="T40" fmla="*/ 73 w 184"/>
              <a:gd name="T41" fmla="*/ 170 h 184"/>
              <a:gd name="T42" fmla="*/ 14 w 184"/>
              <a:gd name="T43" fmla="*/ 111 h 184"/>
              <a:gd name="T44" fmla="*/ 80 w 184"/>
              <a:gd name="T45" fmla="*/ 184 h 184"/>
              <a:gd name="T46" fmla="*/ 7 w 184"/>
              <a:gd name="T47" fmla="*/ 184 h 184"/>
              <a:gd name="T48" fmla="*/ 0 w 184"/>
              <a:gd name="T49" fmla="*/ 177 h 184"/>
              <a:gd name="T50" fmla="*/ 0 w 184"/>
              <a:gd name="T51" fmla="*/ 103 h 184"/>
              <a:gd name="T52" fmla="*/ 80 w 184"/>
              <a:gd name="T53" fmla="*/ 96 h 184"/>
              <a:gd name="T54" fmla="*/ 88 w 184"/>
              <a:gd name="T55" fmla="*/ 103 h 184"/>
              <a:gd name="T56" fmla="*/ 88 w 184"/>
              <a:gd name="T57" fmla="*/ 177 h 184"/>
              <a:gd name="T58" fmla="*/ 176 w 184"/>
              <a:gd name="T59" fmla="*/ 184 h 184"/>
              <a:gd name="T60" fmla="*/ 176 w 184"/>
              <a:gd name="T61" fmla="*/ 184 h 184"/>
              <a:gd name="T62" fmla="*/ 96 w 184"/>
              <a:gd name="T63" fmla="*/ 177 h 184"/>
              <a:gd name="T64" fmla="*/ 96 w 184"/>
              <a:gd name="T65" fmla="*/ 103 h 184"/>
              <a:gd name="T66" fmla="*/ 103 w 184"/>
              <a:gd name="T67" fmla="*/ 96 h 184"/>
              <a:gd name="T68" fmla="*/ 184 w 184"/>
              <a:gd name="T69" fmla="*/ 103 h 184"/>
              <a:gd name="T70" fmla="*/ 184 w 184"/>
              <a:gd name="T71" fmla="*/ 177 h 184"/>
              <a:gd name="T72" fmla="*/ 110 w 184"/>
              <a:gd name="T73" fmla="*/ 170 h 184"/>
              <a:gd name="T74" fmla="*/ 169 w 184"/>
              <a:gd name="T75" fmla="*/ 170 h 184"/>
              <a:gd name="T76" fmla="*/ 110 w 184"/>
              <a:gd name="T77" fmla="*/ 11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4" h="184"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4" y="0"/>
                  <a:pt x="88" y="4"/>
                  <a:pt x="88" y="7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81"/>
                  <a:pt x="88" y="81"/>
                  <a:pt x="88" y="81"/>
                </a:cubicBezTo>
                <a:cubicBezTo>
                  <a:pt x="88" y="85"/>
                  <a:pt x="84" y="88"/>
                  <a:pt x="80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3" y="88"/>
                  <a:pt x="0" y="85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7"/>
                  <a:pt x="0" y="7"/>
                  <a:pt x="0" y="7"/>
                </a:cubicBezTo>
                <a:cubicBezTo>
                  <a:pt x="0" y="4"/>
                  <a:pt x="3" y="0"/>
                  <a:pt x="7" y="0"/>
                </a:cubicBezTo>
                <a:close/>
                <a:moveTo>
                  <a:pt x="73" y="15"/>
                </a:moveTo>
                <a:cubicBezTo>
                  <a:pt x="73" y="15"/>
                  <a:pt x="73" y="15"/>
                  <a:pt x="73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74"/>
                  <a:pt x="14" y="74"/>
                  <a:pt x="14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15"/>
                  <a:pt x="73" y="15"/>
                  <a:pt x="73" y="15"/>
                </a:cubicBezTo>
                <a:close/>
                <a:moveTo>
                  <a:pt x="169" y="15"/>
                </a:moveTo>
                <a:cubicBezTo>
                  <a:pt x="169" y="15"/>
                  <a:pt x="169" y="15"/>
                  <a:pt x="169" y="15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10" y="74"/>
                  <a:pt x="110" y="74"/>
                  <a:pt x="110" y="74"/>
                </a:cubicBezTo>
                <a:cubicBezTo>
                  <a:pt x="169" y="74"/>
                  <a:pt x="169" y="74"/>
                  <a:pt x="169" y="74"/>
                </a:cubicBezTo>
                <a:cubicBezTo>
                  <a:pt x="169" y="15"/>
                  <a:pt x="169" y="15"/>
                  <a:pt x="169" y="15"/>
                </a:cubicBezTo>
                <a:close/>
                <a:moveTo>
                  <a:pt x="10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0" y="0"/>
                  <a:pt x="184" y="4"/>
                  <a:pt x="184" y="7"/>
                </a:cubicBezTo>
                <a:cubicBezTo>
                  <a:pt x="184" y="81"/>
                  <a:pt x="184" y="81"/>
                  <a:pt x="184" y="81"/>
                </a:cubicBezTo>
                <a:cubicBezTo>
                  <a:pt x="184" y="81"/>
                  <a:pt x="184" y="81"/>
                  <a:pt x="184" y="81"/>
                </a:cubicBezTo>
                <a:cubicBezTo>
                  <a:pt x="184" y="85"/>
                  <a:pt x="180" y="88"/>
                  <a:pt x="176" y="88"/>
                </a:cubicBezTo>
                <a:cubicBezTo>
                  <a:pt x="103" y="88"/>
                  <a:pt x="103" y="88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ubicBezTo>
                  <a:pt x="99" y="88"/>
                  <a:pt x="96" y="85"/>
                  <a:pt x="96" y="81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7"/>
                  <a:pt x="96" y="7"/>
                  <a:pt x="96" y="7"/>
                </a:cubicBezTo>
                <a:cubicBezTo>
                  <a:pt x="96" y="4"/>
                  <a:pt x="99" y="0"/>
                  <a:pt x="103" y="0"/>
                </a:cubicBezTo>
                <a:close/>
                <a:moveTo>
                  <a:pt x="14" y="170"/>
                </a:moveTo>
                <a:cubicBezTo>
                  <a:pt x="14" y="170"/>
                  <a:pt x="14" y="170"/>
                  <a:pt x="14" y="170"/>
                </a:cubicBezTo>
                <a:cubicBezTo>
                  <a:pt x="73" y="170"/>
                  <a:pt x="73" y="170"/>
                  <a:pt x="73" y="17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14" y="111"/>
                  <a:pt x="14" y="111"/>
                  <a:pt x="14" y="111"/>
                </a:cubicBezTo>
                <a:cubicBezTo>
                  <a:pt x="14" y="170"/>
                  <a:pt x="14" y="170"/>
                  <a:pt x="14" y="170"/>
                </a:cubicBezTo>
                <a:close/>
                <a:moveTo>
                  <a:pt x="80" y="184"/>
                </a:moveTo>
                <a:cubicBezTo>
                  <a:pt x="80" y="184"/>
                  <a:pt x="80" y="184"/>
                  <a:pt x="80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3" y="184"/>
                  <a:pt x="0" y="181"/>
                  <a:pt x="0" y="177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0"/>
                  <a:pt x="3" y="96"/>
                  <a:pt x="7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4" y="96"/>
                  <a:pt x="88" y="100"/>
                  <a:pt x="88" y="103"/>
                </a:cubicBezTo>
                <a:cubicBezTo>
                  <a:pt x="88" y="177"/>
                  <a:pt x="88" y="177"/>
                  <a:pt x="88" y="177"/>
                </a:cubicBezTo>
                <a:cubicBezTo>
                  <a:pt x="88" y="177"/>
                  <a:pt x="88" y="177"/>
                  <a:pt x="88" y="177"/>
                </a:cubicBezTo>
                <a:cubicBezTo>
                  <a:pt x="88" y="181"/>
                  <a:pt x="84" y="184"/>
                  <a:pt x="80" y="184"/>
                </a:cubicBezTo>
                <a:close/>
                <a:moveTo>
                  <a:pt x="17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76" y="184"/>
                  <a:pt x="176" y="184"/>
                  <a:pt x="176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4"/>
                  <a:pt x="96" y="181"/>
                  <a:pt x="96" y="177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6" y="100"/>
                  <a:pt x="99" y="96"/>
                  <a:pt x="103" y="96"/>
                </a:cubicBezTo>
                <a:cubicBezTo>
                  <a:pt x="103" y="96"/>
                  <a:pt x="103" y="96"/>
                  <a:pt x="103" y="96"/>
                </a:cubicBezTo>
                <a:cubicBezTo>
                  <a:pt x="176" y="96"/>
                  <a:pt x="176" y="96"/>
                  <a:pt x="176" y="96"/>
                </a:cubicBezTo>
                <a:cubicBezTo>
                  <a:pt x="180" y="96"/>
                  <a:pt x="184" y="100"/>
                  <a:pt x="184" y="103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4" y="177"/>
                  <a:pt x="184" y="177"/>
                  <a:pt x="184" y="177"/>
                </a:cubicBezTo>
                <a:cubicBezTo>
                  <a:pt x="184" y="181"/>
                  <a:pt x="180" y="184"/>
                  <a:pt x="176" y="184"/>
                </a:cubicBezTo>
                <a:close/>
                <a:moveTo>
                  <a:pt x="110" y="170"/>
                </a:moveTo>
                <a:cubicBezTo>
                  <a:pt x="110" y="170"/>
                  <a:pt x="110" y="170"/>
                  <a:pt x="110" y="170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11"/>
                  <a:pt x="169" y="111"/>
                  <a:pt x="169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10" y="170"/>
                  <a:pt x="110" y="170"/>
                  <a:pt x="110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43"/>
          <p:cNvSpPr>
            <a:spLocks noEditPoints="1"/>
          </p:cNvSpPr>
          <p:nvPr/>
        </p:nvSpPr>
        <p:spPr bwMode="auto">
          <a:xfrm>
            <a:off x="10336255" y="3601739"/>
            <a:ext cx="392607" cy="447193"/>
          </a:xfrm>
          <a:custGeom>
            <a:avLst/>
            <a:gdLst>
              <a:gd name="T0" fmla="*/ 40 w 161"/>
              <a:gd name="T1" fmla="*/ 132 h 184"/>
              <a:gd name="T2" fmla="*/ 40 w 161"/>
              <a:gd name="T3" fmla="*/ 141 h 184"/>
              <a:gd name="T4" fmla="*/ 126 w 161"/>
              <a:gd name="T5" fmla="*/ 136 h 184"/>
              <a:gd name="T6" fmla="*/ 159 w 161"/>
              <a:gd name="T7" fmla="*/ 53 h 184"/>
              <a:gd name="T8" fmla="*/ 108 w 161"/>
              <a:gd name="T9" fmla="*/ 2 h 184"/>
              <a:gd name="T10" fmla="*/ 19 w 161"/>
              <a:gd name="T11" fmla="*/ 0 h 184"/>
              <a:gd name="T12" fmla="*/ 0 w 161"/>
              <a:gd name="T13" fmla="*/ 19 h 184"/>
              <a:gd name="T14" fmla="*/ 6 w 161"/>
              <a:gd name="T15" fmla="*/ 178 h 184"/>
              <a:gd name="T16" fmla="*/ 19 w 161"/>
              <a:gd name="T17" fmla="*/ 184 h 184"/>
              <a:gd name="T18" fmla="*/ 155 w 161"/>
              <a:gd name="T19" fmla="*/ 178 h 184"/>
              <a:gd name="T20" fmla="*/ 155 w 161"/>
              <a:gd name="T21" fmla="*/ 178 h 184"/>
              <a:gd name="T22" fmla="*/ 161 w 161"/>
              <a:gd name="T23" fmla="*/ 58 h 184"/>
              <a:gd name="T24" fmla="*/ 107 w 161"/>
              <a:gd name="T25" fmla="*/ 22 h 184"/>
              <a:gd name="T26" fmla="*/ 140 w 161"/>
              <a:gd name="T27" fmla="*/ 54 h 184"/>
              <a:gd name="T28" fmla="*/ 109 w 161"/>
              <a:gd name="T29" fmla="*/ 52 h 184"/>
              <a:gd name="T30" fmla="*/ 107 w 161"/>
              <a:gd name="T31" fmla="*/ 46 h 184"/>
              <a:gd name="T32" fmla="*/ 147 w 161"/>
              <a:gd name="T33" fmla="*/ 165 h 184"/>
              <a:gd name="T34" fmla="*/ 145 w 161"/>
              <a:gd name="T35" fmla="*/ 168 h 184"/>
              <a:gd name="T36" fmla="*/ 142 w 161"/>
              <a:gd name="T37" fmla="*/ 170 h 184"/>
              <a:gd name="T38" fmla="*/ 16 w 161"/>
              <a:gd name="T39" fmla="*/ 168 h 184"/>
              <a:gd name="T40" fmla="*/ 15 w 161"/>
              <a:gd name="T41" fmla="*/ 19 h 184"/>
              <a:gd name="T42" fmla="*/ 19 w 161"/>
              <a:gd name="T43" fmla="*/ 14 h 184"/>
              <a:gd name="T44" fmla="*/ 99 w 161"/>
              <a:gd name="T45" fmla="*/ 46 h 184"/>
              <a:gd name="T46" fmla="*/ 103 w 161"/>
              <a:gd name="T47" fmla="*/ 58 h 184"/>
              <a:gd name="T48" fmla="*/ 147 w 161"/>
              <a:gd name="T49" fmla="*/ 63 h 184"/>
              <a:gd name="T50" fmla="*/ 35 w 161"/>
              <a:gd name="T51" fmla="*/ 77 h 184"/>
              <a:gd name="T52" fmla="*/ 40 w 161"/>
              <a:gd name="T53" fmla="*/ 81 h 184"/>
              <a:gd name="T54" fmla="*/ 126 w 161"/>
              <a:gd name="T55" fmla="*/ 77 h 184"/>
              <a:gd name="T56" fmla="*/ 40 w 161"/>
              <a:gd name="T57" fmla="*/ 73 h 184"/>
              <a:gd name="T58" fmla="*/ 122 w 161"/>
              <a:gd name="T59" fmla="*/ 102 h 184"/>
              <a:gd name="T60" fmla="*/ 40 w 161"/>
              <a:gd name="T61" fmla="*/ 102 h 184"/>
              <a:gd name="T62" fmla="*/ 40 w 161"/>
              <a:gd name="T63" fmla="*/ 111 h 184"/>
              <a:gd name="T64" fmla="*/ 126 w 161"/>
              <a:gd name="T65" fmla="*/ 10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1" h="184">
                <a:moveTo>
                  <a:pt x="122" y="132"/>
                </a:moveTo>
                <a:cubicBezTo>
                  <a:pt x="40" y="132"/>
                  <a:pt x="40" y="132"/>
                  <a:pt x="40" y="132"/>
                </a:cubicBezTo>
                <a:cubicBezTo>
                  <a:pt x="37" y="132"/>
                  <a:pt x="35" y="134"/>
                  <a:pt x="35" y="136"/>
                </a:cubicBezTo>
                <a:cubicBezTo>
                  <a:pt x="35" y="139"/>
                  <a:pt x="37" y="141"/>
                  <a:pt x="40" y="141"/>
                </a:cubicBezTo>
                <a:cubicBezTo>
                  <a:pt x="122" y="141"/>
                  <a:pt x="122" y="141"/>
                  <a:pt x="122" y="141"/>
                </a:cubicBezTo>
                <a:cubicBezTo>
                  <a:pt x="124" y="141"/>
                  <a:pt x="126" y="139"/>
                  <a:pt x="126" y="136"/>
                </a:cubicBezTo>
                <a:cubicBezTo>
                  <a:pt x="126" y="134"/>
                  <a:pt x="124" y="132"/>
                  <a:pt x="122" y="132"/>
                </a:cubicBezTo>
                <a:close/>
                <a:moveTo>
                  <a:pt x="159" y="53"/>
                </a:moveTo>
                <a:cubicBezTo>
                  <a:pt x="159" y="53"/>
                  <a:pt x="159" y="53"/>
                  <a:pt x="159" y="53"/>
                </a:cubicBezTo>
                <a:cubicBezTo>
                  <a:pt x="108" y="2"/>
                  <a:pt x="108" y="2"/>
                  <a:pt x="108" y="2"/>
                </a:cubicBezTo>
                <a:cubicBezTo>
                  <a:pt x="107" y="1"/>
                  <a:pt x="105" y="0"/>
                  <a:pt x="10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4" y="0"/>
                  <a:pt x="9" y="2"/>
                  <a:pt x="6" y="6"/>
                </a:cubicBezTo>
                <a:cubicBezTo>
                  <a:pt x="3" y="9"/>
                  <a:pt x="0" y="14"/>
                  <a:pt x="0" y="19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0"/>
                  <a:pt x="3" y="175"/>
                  <a:pt x="6" y="178"/>
                </a:cubicBezTo>
                <a:cubicBezTo>
                  <a:pt x="6" y="178"/>
                  <a:pt x="6" y="178"/>
                  <a:pt x="6" y="178"/>
                </a:cubicBezTo>
                <a:cubicBezTo>
                  <a:pt x="9" y="181"/>
                  <a:pt x="14" y="184"/>
                  <a:pt x="19" y="184"/>
                </a:cubicBezTo>
                <a:cubicBezTo>
                  <a:pt x="142" y="184"/>
                  <a:pt x="142" y="184"/>
                  <a:pt x="142" y="184"/>
                </a:cubicBezTo>
                <a:cubicBezTo>
                  <a:pt x="147" y="184"/>
                  <a:pt x="152" y="182"/>
                  <a:pt x="155" y="178"/>
                </a:cubicBezTo>
                <a:cubicBezTo>
                  <a:pt x="155" y="178"/>
                  <a:pt x="155" y="178"/>
                  <a:pt x="155" y="178"/>
                </a:cubicBezTo>
                <a:cubicBezTo>
                  <a:pt x="155" y="178"/>
                  <a:pt x="155" y="178"/>
                  <a:pt x="155" y="178"/>
                </a:cubicBezTo>
                <a:cubicBezTo>
                  <a:pt x="159" y="175"/>
                  <a:pt x="161" y="170"/>
                  <a:pt x="161" y="165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1" y="57"/>
                  <a:pt x="160" y="55"/>
                  <a:pt x="159" y="53"/>
                </a:cubicBezTo>
                <a:close/>
                <a:moveTo>
                  <a:pt x="107" y="22"/>
                </a:moveTo>
                <a:cubicBezTo>
                  <a:pt x="107" y="22"/>
                  <a:pt x="107" y="22"/>
                  <a:pt x="107" y="22"/>
                </a:cubicBezTo>
                <a:cubicBezTo>
                  <a:pt x="140" y="54"/>
                  <a:pt x="140" y="54"/>
                  <a:pt x="140" y="54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3" y="54"/>
                  <a:pt x="111" y="53"/>
                  <a:pt x="109" y="52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8" y="50"/>
                  <a:pt x="107" y="48"/>
                  <a:pt x="107" y="46"/>
                </a:cubicBezTo>
                <a:cubicBezTo>
                  <a:pt x="107" y="22"/>
                  <a:pt x="107" y="22"/>
                  <a:pt x="107" y="22"/>
                </a:cubicBezTo>
                <a:close/>
                <a:moveTo>
                  <a:pt x="147" y="165"/>
                </a:moveTo>
                <a:cubicBezTo>
                  <a:pt x="147" y="165"/>
                  <a:pt x="147" y="165"/>
                  <a:pt x="147" y="165"/>
                </a:cubicBezTo>
                <a:cubicBezTo>
                  <a:pt x="147" y="166"/>
                  <a:pt x="146" y="167"/>
                  <a:pt x="145" y="168"/>
                </a:cubicBezTo>
                <a:cubicBezTo>
                  <a:pt x="145" y="168"/>
                  <a:pt x="145" y="168"/>
                  <a:pt x="145" y="168"/>
                </a:cubicBezTo>
                <a:cubicBezTo>
                  <a:pt x="145" y="169"/>
                  <a:pt x="143" y="170"/>
                  <a:pt x="142" y="170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8" y="170"/>
                  <a:pt x="17" y="169"/>
                  <a:pt x="16" y="168"/>
                </a:cubicBezTo>
                <a:cubicBezTo>
                  <a:pt x="15" y="167"/>
                  <a:pt x="15" y="166"/>
                  <a:pt x="15" y="165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8"/>
                  <a:pt x="15" y="17"/>
                  <a:pt x="16" y="16"/>
                </a:cubicBezTo>
                <a:cubicBezTo>
                  <a:pt x="17" y="15"/>
                  <a:pt x="18" y="14"/>
                  <a:pt x="19" y="14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46"/>
                  <a:pt x="99" y="46"/>
                  <a:pt x="99" y="46"/>
                </a:cubicBezTo>
                <a:cubicBezTo>
                  <a:pt x="99" y="51"/>
                  <a:pt x="100" y="55"/>
                  <a:pt x="103" y="58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6" y="61"/>
                  <a:pt x="110" y="63"/>
                  <a:pt x="115" y="63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7" y="165"/>
                  <a:pt x="147" y="165"/>
                  <a:pt x="147" y="165"/>
                </a:cubicBezTo>
                <a:close/>
                <a:moveTo>
                  <a:pt x="35" y="77"/>
                </a:moveTo>
                <a:cubicBezTo>
                  <a:pt x="35" y="77"/>
                  <a:pt x="35" y="77"/>
                  <a:pt x="35" y="77"/>
                </a:cubicBezTo>
                <a:cubicBezTo>
                  <a:pt x="35" y="79"/>
                  <a:pt x="37" y="81"/>
                  <a:pt x="40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4" y="81"/>
                  <a:pt x="126" y="79"/>
                  <a:pt x="126" y="77"/>
                </a:cubicBezTo>
                <a:cubicBezTo>
                  <a:pt x="126" y="74"/>
                  <a:pt x="124" y="73"/>
                  <a:pt x="122" y="73"/>
                </a:cubicBezTo>
                <a:cubicBezTo>
                  <a:pt x="40" y="73"/>
                  <a:pt x="40" y="73"/>
                  <a:pt x="40" y="73"/>
                </a:cubicBezTo>
                <a:cubicBezTo>
                  <a:pt x="37" y="73"/>
                  <a:pt x="35" y="74"/>
                  <a:pt x="35" y="77"/>
                </a:cubicBezTo>
                <a:close/>
                <a:moveTo>
                  <a:pt x="122" y="102"/>
                </a:moveTo>
                <a:cubicBezTo>
                  <a:pt x="122" y="102"/>
                  <a:pt x="122" y="102"/>
                  <a:pt x="122" y="102"/>
                </a:cubicBezTo>
                <a:cubicBezTo>
                  <a:pt x="40" y="102"/>
                  <a:pt x="40" y="102"/>
                  <a:pt x="40" y="102"/>
                </a:cubicBezTo>
                <a:cubicBezTo>
                  <a:pt x="37" y="102"/>
                  <a:pt x="35" y="104"/>
                  <a:pt x="35" y="106"/>
                </a:cubicBezTo>
                <a:cubicBezTo>
                  <a:pt x="35" y="109"/>
                  <a:pt x="37" y="111"/>
                  <a:pt x="40" y="111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24" y="111"/>
                  <a:pt x="126" y="109"/>
                  <a:pt x="126" y="106"/>
                </a:cubicBezTo>
                <a:cubicBezTo>
                  <a:pt x="126" y="104"/>
                  <a:pt x="124" y="102"/>
                  <a:pt x="122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69646" y="4763658"/>
            <a:ext cx="2549696" cy="1359027"/>
            <a:chOff x="981116" y="4735777"/>
            <a:chExt cx="2549696" cy="1359027"/>
          </a:xfrm>
        </p:grpSpPr>
        <p:sp>
          <p:nvSpPr>
            <p:cNvPr id="24" name="文本框 23"/>
            <p:cNvSpPr txBox="1"/>
            <p:nvPr/>
          </p:nvSpPr>
          <p:spPr>
            <a:xfrm>
              <a:off x="1227991" y="4735777"/>
              <a:ext cx="1971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Add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000" i="1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our </a:t>
              </a:r>
              <a:r>
                <a:rPr lang="en-US" altLang="zh-CN" sz="2000" i="1" kern="0" noProof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itle</a:t>
              </a:r>
              <a:endPara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81116" y="5135887"/>
              <a:ext cx="25496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China put into space a retrievable scientific research satellite in the early hours of Wednesday in a fresh bid to aid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75597" y="4763658"/>
            <a:ext cx="2549696" cy="1359027"/>
            <a:chOff x="981116" y="4735777"/>
            <a:chExt cx="2549696" cy="1359027"/>
          </a:xfrm>
        </p:grpSpPr>
        <p:sp>
          <p:nvSpPr>
            <p:cNvPr id="27" name="文本框 26"/>
            <p:cNvSpPr txBox="1"/>
            <p:nvPr/>
          </p:nvSpPr>
          <p:spPr>
            <a:xfrm>
              <a:off x="1227991" y="4735777"/>
              <a:ext cx="1971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Add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000" i="1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our </a:t>
              </a:r>
              <a:r>
                <a:rPr lang="en-US" altLang="zh-CN" sz="2000" i="1" kern="0" noProof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itle</a:t>
              </a:r>
              <a:endPara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81116" y="5135887"/>
              <a:ext cx="25496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China put into space a retrievable scientific research satellite in the early hours of Wednesday in a fresh bid to aid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81548" y="4763658"/>
            <a:ext cx="2549696" cy="1359027"/>
            <a:chOff x="981116" y="4735777"/>
            <a:chExt cx="2549696" cy="1359027"/>
          </a:xfrm>
        </p:grpSpPr>
        <p:sp>
          <p:nvSpPr>
            <p:cNvPr id="30" name="文本框 29"/>
            <p:cNvSpPr txBox="1"/>
            <p:nvPr/>
          </p:nvSpPr>
          <p:spPr>
            <a:xfrm>
              <a:off x="1227991" y="4735777"/>
              <a:ext cx="1971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Add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000" i="1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our </a:t>
              </a:r>
              <a:r>
                <a:rPr lang="en-US" altLang="zh-CN" sz="2000" i="1" kern="0" noProof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itle</a:t>
              </a:r>
              <a:endPara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81116" y="5135887"/>
              <a:ext cx="25496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China put into space a retrievable scientific research satellite in the early hours of Wednesday in a fresh bid to aid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187498" y="4763658"/>
            <a:ext cx="2549696" cy="1359027"/>
            <a:chOff x="981116" y="4735777"/>
            <a:chExt cx="2549696" cy="1359027"/>
          </a:xfrm>
        </p:grpSpPr>
        <p:sp>
          <p:nvSpPr>
            <p:cNvPr id="33" name="文本框 32"/>
            <p:cNvSpPr txBox="1"/>
            <p:nvPr/>
          </p:nvSpPr>
          <p:spPr>
            <a:xfrm>
              <a:off x="1227991" y="4735777"/>
              <a:ext cx="1971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Add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000" i="1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our </a:t>
              </a:r>
              <a:r>
                <a:rPr lang="en-US" altLang="zh-CN" sz="2000" i="1" kern="0" noProof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itle</a:t>
              </a:r>
              <a:endPara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81116" y="5135887"/>
              <a:ext cx="25496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China put into space a retrievable scientific research satellite in the early hours of Wednesday in a fresh bid to aid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045960" y="278822"/>
            <a:ext cx="3911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8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45960" y="972613"/>
            <a:ext cx="3911823" cy="101601"/>
            <a:chOff x="4069903" y="1293615"/>
            <a:chExt cx="3911823" cy="1016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69903" y="1293615"/>
              <a:ext cx="39118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403459" y="1395216"/>
              <a:ext cx="12447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1805214" y="685444"/>
            <a:ext cx="83933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63376" y="2145817"/>
            <a:ext cx="3748211" cy="3748207"/>
            <a:chOff x="4045960" y="1971646"/>
            <a:chExt cx="3481322" cy="3481318"/>
          </a:xfrm>
        </p:grpSpPr>
        <p:grpSp>
          <p:nvGrpSpPr>
            <p:cNvPr id="7" name="组合 6"/>
            <p:cNvGrpSpPr/>
            <p:nvPr/>
          </p:nvGrpSpPr>
          <p:grpSpPr>
            <a:xfrm>
              <a:off x="4045960" y="1971646"/>
              <a:ext cx="3481322" cy="3481318"/>
              <a:chOff x="5296728" y="2893004"/>
              <a:chExt cx="1610964" cy="1610963"/>
            </a:xfrm>
            <a:effectLst>
              <a:outerShdw blurRad="177800" dist="647700" dir="19920000" sx="90000" sy="-19000" rotWithShape="0">
                <a:prstClr val="black">
                  <a:alpha val="18000"/>
                </a:prstClr>
              </a:outerShdw>
            </a:effectLst>
          </p:grpSpPr>
          <p:grpSp>
            <p:nvGrpSpPr>
              <p:cNvPr id="8" name="组合 7"/>
              <p:cNvGrpSpPr/>
              <p:nvPr/>
            </p:nvGrpSpPr>
            <p:grpSpPr>
              <a:xfrm>
                <a:off x="5296728" y="2893004"/>
                <a:ext cx="1610963" cy="1610963"/>
                <a:chOff x="6365875" y="2668588"/>
                <a:chExt cx="2103438" cy="2103437"/>
              </a:xfrm>
            </p:grpSpPr>
            <p:sp>
              <p:nvSpPr>
                <p:cNvPr id="25" name="Freeform 7"/>
                <p:cNvSpPr/>
                <p:nvPr/>
              </p:nvSpPr>
              <p:spPr bwMode="auto">
                <a:xfrm>
                  <a:off x="7419975" y="3717925"/>
                  <a:ext cx="1049338" cy="1054100"/>
                </a:xfrm>
                <a:custGeom>
                  <a:avLst/>
                  <a:gdLst>
                    <a:gd name="T0" fmla="*/ 0 w 661"/>
                    <a:gd name="T1" fmla="*/ 0 h 664"/>
                    <a:gd name="T2" fmla="*/ 661 w 661"/>
                    <a:gd name="T3" fmla="*/ 664 h 664"/>
                    <a:gd name="T4" fmla="*/ 538 w 661"/>
                    <a:gd name="T5" fmla="*/ 0 h 664"/>
                    <a:gd name="T6" fmla="*/ 0 w 661"/>
                    <a:gd name="T7" fmla="*/ 0 h 6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1" h="664">
                      <a:moveTo>
                        <a:pt x="0" y="0"/>
                      </a:moveTo>
                      <a:lnTo>
                        <a:pt x="661" y="664"/>
                      </a:lnTo>
                      <a:lnTo>
                        <a:pt x="53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8"/>
                <p:cNvSpPr/>
                <p:nvPr/>
              </p:nvSpPr>
              <p:spPr bwMode="auto">
                <a:xfrm>
                  <a:off x="7419975" y="2668588"/>
                  <a:ext cx="1049338" cy="1049338"/>
                </a:xfrm>
                <a:custGeom>
                  <a:avLst/>
                  <a:gdLst>
                    <a:gd name="T0" fmla="*/ 661 w 661"/>
                    <a:gd name="T1" fmla="*/ 0 h 661"/>
                    <a:gd name="T2" fmla="*/ 0 w 661"/>
                    <a:gd name="T3" fmla="*/ 123 h 661"/>
                    <a:gd name="T4" fmla="*/ 0 w 661"/>
                    <a:gd name="T5" fmla="*/ 661 h 661"/>
                    <a:gd name="T6" fmla="*/ 661 w 661"/>
                    <a:gd name="T7" fmla="*/ 0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1" h="661">
                      <a:moveTo>
                        <a:pt x="661" y="0"/>
                      </a:moveTo>
                      <a:lnTo>
                        <a:pt x="0" y="123"/>
                      </a:lnTo>
                      <a:lnTo>
                        <a:pt x="0" y="661"/>
                      </a:lnTo>
                      <a:lnTo>
                        <a:pt x="66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9"/>
                <p:cNvSpPr/>
                <p:nvPr/>
              </p:nvSpPr>
              <p:spPr bwMode="auto">
                <a:xfrm>
                  <a:off x="7419975" y="2668588"/>
                  <a:ext cx="1049338" cy="1049338"/>
                </a:xfrm>
                <a:custGeom>
                  <a:avLst/>
                  <a:gdLst>
                    <a:gd name="T0" fmla="*/ 538 w 661"/>
                    <a:gd name="T1" fmla="*/ 661 h 661"/>
                    <a:gd name="T2" fmla="*/ 661 w 661"/>
                    <a:gd name="T3" fmla="*/ 0 h 661"/>
                    <a:gd name="T4" fmla="*/ 0 w 661"/>
                    <a:gd name="T5" fmla="*/ 661 h 661"/>
                    <a:gd name="T6" fmla="*/ 538 w 661"/>
                    <a:gd name="T7" fmla="*/ 661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1" h="661">
                      <a:moveTo>
                        <a:pt x="538" y="661"/>
                      </a:moveTo>
                      <a:lnTo>
                        <a:pt x="661" y="0"/>
                      </a:lnTo>
                      <a:lnTo>
                        <a:pt x="0" y="661"/>
                      </a:lnTo>
                      <a:lnTo>
                        <a:pt x="538" y="66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10"/>
                <p:cNvSpPr/>
                <p:nvPr/>
              </p:nvSpPr>
              <p:spPr bwMode="auto">
                <a:xfrm>
                  <a:off x="6365875" y="3717925"/>
                  <a:ext cx="1054100" cy="1054100"/>
                </a:xfrm>
                <a:custGeom>
                  <a:avLst/>
                  <a:gdLst>
                    <a:gd name="T0" fmla="*/ 664 w 664"/>
                    <a:gd name="T1" fmla="*/ 0 h 664"/>
                    <a:gd name="T2" fmla="*/ 0 w 664"/>
                    <a:gd name="T3" fmla="*/ 664 h 664"/>
                    <a:gd name="T4" fmla="*/ 664 w 664"/>
                    <a:gd name="T5" fmla="*/ 541 h 664"/>
                    <a:gd name="T6" fmla="*/ 664 w 664"/>
                    <a:gd name="T7" fmla="*/ 0 h 6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4" h="664">
                      <a:moveTo>
                        <a:pt x="664" y="0"/>
                      </a:moveTo>
                      <a:lnTo>
                        <a:pt x="0" y="664"/>
                      </a:lnTo>
                      <a:lnTo>
                        <a:pt x="664" y="541"/>
                      </a:lnTo>
                      <a:lnTo>
                        <a:pt x="66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11"/>
                <p:cNvSpPr/>
                <p:nvPr/>
              </p:nvSpPr>
              <p:spPr bwMode="auto">
                <a:xfrm>
                  <a:off x="7419975" y="3717925"/>
                  <a:ext cx="1049338" cy="1054100"/>
                </a:xfrm>
                <a:custGeom>
                  <a:avLst/>
                  <a:gdLst>
                    <a:gd name="T0" fmla="*/ 0 w 661"/>
                    <a:gd name="T1" fmla="*/ 0 h 664"/>
                    <a:gd name="T2" fmla="*/ 0 w 661"/>
                    <a:gd name="T3" fmla="*/ 541 h 664"/>
                    <a:gd name="T4" fmla="*/ 661 w 661"/>
                    <a:gd name="T5" fmla="*/ 664 h 664"/>
                    <a:gd name="T6" fmla="*/ 0 w 661"/>
                    <a:gd name="T7" fmla="*/ 0 h 6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1" h="664">
                      <a:moveTo>
                        <a:pt x="0" y="0"/>
                      </a:moveTo>
                      <a:lnTo>
                        <a:pt x="0" y="541"/>
                      </a:lnTo>
                      <a:lnTo>
                        <a:pt x="661" y="6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12"/>
                <p:cNvSpPr/>
                <p:nvPr/>
              </p:nvSpPr>
              <p:spPr bwMode="auto">
                <a:xfrm>
                  <a:off x="6365875" y="2668588"/>
                  <a:ext cx="1054100" cy="1049338"/>
                </a:xfrm>
                <a:custGeom>
                  <a:avLst/>
                  <a:gdLst>
                    <a:gd name="T0" fmla="*/ 0 w 664"/>
                    <a:gd name="T1" fmla="*/ 0 h 661"/>
                    <a:gd name="T2" fmla="*/ 123 w 664"/>
                    <a:gd name="T3" fmla="*/ 661 h 661"/>
                    <a:gd name="T4" fmla="*/ 664 w 664"/>
                    <a:gd name="T5" fmla="*/ 661 h 661"/>
                    <a:gd name="T6" fmla="*/ 0 w 664"/>
                    <a:gd name="T7" fmla="*/ 0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4" h="661">
                      <a:moveTo>
                        <a:pt x="0" y="0"/>
                      </a:moveTo>
                      <a:lnTo>
                        <a:pt x="123" y="661"/>
                      </a:lnTo>
                      <a:lnTo>
                        <a:pt x="664" y="66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13"/>
                <p:cNvSpPr/>
                <p:nvPr/>
              </p:nvSpPr>
              <p:spPr bwMode="auto">
                <a:xfrm>
                  <a:off x="6365875" y="3717925"/>
                  <a:ext cx="1054100" cy="1054100"/>
                </a:xfrm>
                <a:custGeom>
                  <a:avLst/>
                  <a:gdLst>
                    <a:gd name="T0" fmla="*/ 664 w 664"/>
                    <a:gd name="T1" fmla="*/ 0 h 664"/>
                    <a:gd name="T2" fmla="*/ 123 w 664"/>
                    <a:gd name="T3" fmla="*/ 0 h 664"/>
                    <a:gd name="T4" fmla="*/ 0 w 664"/>
                    <a:gd name="T5" fmla="*/ 664 h 664"/>
                    <a:gd name="T6" fmla="*/ 664 w 664"/>
                    <a:gd name="T7" fmla="*/ 0 h 664"/>
                    <a:gd name="T8" fmla="*/ 664 w 664"/>
                    <a:gd name="T9" fmla="*/ 0 h 6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4" h="664">
                      <a:moveTo>
                        <a:pt x="664" y="0"/>
                      </a:moveTo>
                      <a:lnTo>
                        <a:pt x="123" y="0"/>
                      </a:lnTo>
                      <a:lnTo>
                        <a:pt x="0" y="664"/>
                      </a:lnTo>
                      <a:lnTo>
                        <a:pt x="664" y="0"/>
                      </a:lnTo>
                      <a:lnTo>
                        <a:pt x="66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14"/>
                <p:cNvSpPr/>
                <p:nvPr/>
              </p:nvSpPr>
              <p:spPr bwMode="auto">
                <a:xfrm>
                  <a:off x="6365875" y="2668588"/>
                  <a:ext cx="1054100" cy="1049338"/>
                </a:xfrm>
                <a:custGeom>
                  <a:avLst/>
                  <a:gdLst>
                    <a:gd name="T0" fmla="*/ 664 w 664"/>
                    <a:gd name="T1" fmla="*/ 661 h 661"/>
                    <a:gd name="T2" fmla="*/ 664 w 664"/>
                    <a:gd name="T3" fmla="*/ 123 h 661"/>
                    <a:gd name="T4" fmla="*/ 0 w 664"/>
                    <a:gd name="T5" fmla="*/ 0 h 661"/>
                    <a:gd name="T6" fmla="*/ 664 w 664"/>
                    <a:gd name="T7" fmla="*/ 661 h 661"/>
                    <a:gd name="T8" fmla="*/ 664 w 664"/>
                    <a:gd name="T9" fmla="*/ 661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4" h="661">
                      <a:moveTo>
                        <a:pt x="664" y="661"/>
                      </a:moveTo>
                      <a:lnTo>
                        <a:pt x="664" y="123"/>
                      </a:lnTo>
                      <a:lnTo>
                        <a:pt x="0" y="0"/>
                      </a:lnTo>
                      <a:lnTo>
                        <a:pt x="664" y="661"/>
                      </a:lnTo>
                      <a:lnTo>
                        <a:pt x="664" y="66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9" name="直接连接符 8"/>
              <p:cNvCxnSpPr>
                <a:stCxn id="32" idx="2"/>
                <a:endCxn id="27" idx="2"/>
              </p:cNvCxnSpPr>
              <p:nvPr/>
            </p:nvCxnSpPr>
            <p:spPr>
              <a:xfrm>
                <a:off x="5296728" y="2893004"/>
                <a:ext cx="807305" cy="803658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>
                <a:stCxn id="27" idx="2"/>
                <a:endCxn id="28" idx="1"/>
              </p:cNvCxnSpPr>
              <p:nvPr/>
            </p:nvCxnSpPr>
            <p:spPr>
              <a:xfrm flipH="1">
                <a:off x="5296728" y="3696662"/>
                <a:ext cx="807305" cy="807305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27" idx="2"/>
                <a:endCxn id="25" idx="1"/>
              </p:cNvCxnSpPr>
              <p:nvPr/>
            </p:nvCxnSpPr>
            <p:spPr>
              <a:xfrm>
                <a:off x="6104034" y="3696662"/>
                <a:ext cx="803658" cy="807305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31" idx="0"/>
                <a:endCxn id="26" idx="0"/>
              </p:cNvCxnSpPr>
              <p:nvPr/>
            </p:nvCxnSpPr>
            <p:spPr>
              <a:xfrm flipV="1">
                <a:off x="6104034" y="2893004"/>
                <a:ext cx="803658" cy="803657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椭圆 1"/>
            <p:cNvSpPr/>
            <p:nvPr/>
          </p:nvSpPr>
          <p:spPr>
            <a:xfrm>
              <a:off x="5652675" y="3570477"/>
              <a:ext cx="275771" cy="275771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: 圆角 3"/>
          <p:cNvSpPr/>
          <p:nvPr/>
        </p:nvSpPr>
        <p:spPr>
          <a:xfrm>
            <a:off x="6630038" y="2766379"/>
            <a:ext cx="713497" cy="713497"/>
          </a:xfrm>
          <a:prstGeom prst="roundRect">
            <a:avLst>
              <a:gd name="adj" fmla="val 34975"/>
            </a:avLst>
          </a:prstGeom>
          <a:solidFill>
            <a:schemeClr val="bg1">
              <a:alpha val="72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</a:t>
            </a:r>
            <a:endParaRPr lang="zh-CN" altLang="en-US" sz="3200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4845801" y="2806369"/>
            <a:ext cx="713497" cy="713497"/>
          </a:xfrm>
          <a:prstGeom prst="roundRect">
            <a:avLst>
              <a:gd name="adj" fmla="val 34975"/>
            </a:avLst>
          </a:prstGeom>
          <a:solidFill>
            <a:schemeClr val="bg1">
              <a:alpha val="72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3200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4847885" y="4544403"/>
            <a:ext cx="713497" cy="713497"/>
          </a:xfrm>
          <a:prstGeom prst="roundRect">
            <a:avLst>
              <a:gd name="adj" fmla="val 34975"/>
            </a:avLst>
          </a:prstGeom>
          <a:solidFill>
            <a:schemeClr val="bg1">
              <a:alpha val="72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3200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矩形: 圆角 38"/>
          <p:cNvSpPr/>
          <p:nvPr/>
        </p:nvSpPr>
        <p:spPr>
          <a:xfrm>
            <a:off x="6711311" y="4544402"/>
            <a:ext cx="713497" cy="713497"/>
          </a:xfrm>
          <a:prstGeom prst="roundRect">
            <a:avLst>
              <a:gd name="adj" fmla="val 34975"/>
            </a:avLst>
          </a:prstGeom>
          <a:solidFill>
            <a:schemeClr val="bg1">
              <a:alpha val="72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</a:t>
            </a:r>
            <a:endParaRPr lang="zh-CN" altLang="en-US" sz="3200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60041" y="2014129"/>
            <a:ext cx="2549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  <a:endParaRPr lang="en-US" altLang="zh-CN" sz="2400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160041" y="2499934"/>
            <a:ext cx="3632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 scientists back on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073818" y="4584392"/>
            <a:ext cx="2549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  <a:endParaRPr lang="en-US" altLang="zh-CN" sz="2400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073818" y="5070197"/>
            <a:ext cx="3632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 scientists back on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82936" y="2098482"/>
            <a:ext cx="2549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  <a:endParaRPr lang="en-US" altLang="zh-CN" sz="2400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44983" y="2525769"/>
            <a:ext cx="3632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 scientists back on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37685" y="4512630"/>
            <a:ext cx="2549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  <a:endParaRPr lang="en-US" altLang="zh-CN" sz="2400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99732" y="4939917"/>
            <a:ext cx="3632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 scientists back on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/>
          <a:srcRect l="17109" r="18349" b="10951"/>
          <a:stretch>
            <a:fillRect/>
          </a:stretch>
        </p:blipFill>
        <p:spPr>
          <a:xfrm>
            <a:off x="958098" y="-19746"/>
            <a:ext cx="10251420" cy="46924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0" y="5432613"/>
            <a:ext cx="1534989" cy="14253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10711811" y="5377811"/>
            <a:ext cx="1534989" cy="142538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507982" y="599467"/>
            <a:ext cx="1176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13035" y="4969401"/>
            <a:ext cx="4565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6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695199" y="5562891"/>
            <a:ext cx="28016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the title</a:t>
            </a:r>
            <a:endParaRPr lang="en-US" altLang="zh-CN" sz="2400" i="1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307" name="组合 306"/>
          <p:cNvGrpSpPr/>
          <p:nvPr/>
        </p:nvGrpSpPr>
        <p:grpSpPr>
          <a:xfrm>
            <a:off x="4779586" y="-24184"/>
            <a:ext cx="2632828" cy="1947028"/>
            <a:chOff x="3987495" y="2036918"/>
            <a:chExt cx="3900488" cy="2884488"/>
          </a:xfrm>
        </p:grpSpPr>
        <p:sp>
          <p:nvSpPr>
            <p:cNvPr id="308" name="Freeform 5"/>
            <p:cNvSpPr/>
            <p:nvPr/>
          </p:nvSpPr>
          <p:spPr bwMode="auto">
            <a:xfrm>
              <a:off x="4271658" y="3127531"/>
              <a:ext cx="25400" cy="269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6"/>
            <p:cNvSpPr/>
            <p:nvPr/>
          </p:nvSpPr>
          <p:spPr bwMode="auto">
            <a:xfrm>
              <a:off x="4322458" y="3102131"/>
              <a:ext cx="0" cy="2540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7"/>
            <p:cNvSpPr/>
            <p:nvPr/>
          </p:nvSpPr>
          <p:spPr bwMode="auto">
            <a:xfrm>
              <a:off x="4374845" y="3049743"/>
              <a:ext cx="0" cy="5238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"/>
            <p:cNvSpPr/>
            <p:nvPr/>
          </p:nvSpPr>
          <p:spPr bwMode="auto">
            <a:xfrm>
              <a:off x="4400245" y="3024343"/>
              <a:ext cx="25400" cy="523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9"/>
            <p:cNvSpPr/>
            <p:nvPr/>
          </p:nvSpPr>
          <p:spPr bwMode="auto">
            <a:xfrm>
              <a:off x="4452633" y="2997356"/>
              <a:ext cx="25400" cy="523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0"/>
            <p:cNvSpPr/>
            <p:nvPr/>
          </p:nvSpPr>
          <p:spPr bwMode="auto">
            <a:xfrm>
              <a:off x="4503433" y="2971956"/>
              <a:ext cx="0" cy="777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1"/>
            <p:cNvSpPr/>
            <p:nvPr/>
          </p:nvSpPr>
          <p:spPr bwMode="auto">
            <a:xfrm>
              <a:off x="4555820" y="2946556"/>
              <a:ext cx="0" cy="777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2"/>
            <p:cNvSpPr/>
            <p:nvPr/>
          </p:nvSpPr>
          <p:spPr bwMode="auto">
            <a:xfrm>
              <a:off x="4606620" y="2919568"/>
              <a:ext cx="0" cy="104775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3"/>
            <p:cNvSpPr/>
            <p:nvPr/>
          </p:nvSpPr>
          <p:spPr bwMode="auto">
            <a:xfrm>
              <a:off x="4632020" y="2894168"/>
              <a:ext cx="26988" cy="103188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4"/>
            <p:cNvSpPr/>
            <p:nvPr/>
          </p:nvSpPr>
          <p:spPr bwMode="auto">
            <a:xfrm>
              <a:off x="4684408" y="2868768"/>
              <a:ext cx="25400" cy="128588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5"/>
            <p:cNvSpPr/>
            <p:nvPr/>
          </p:nvSpPr>
          <p:spPr bwMode="auto">
            <a:xfrm>
              <a:off x="4736795" y="2841781"/>
              <a:ext cx="0" cy="130175"/>
            </a:xfrm>
            <a:custGeom>
              <a:avLst/>
              <a:gdLst>
                <a:gd name="T0" fmla="*/ 1 h 5"/>
                <a:gd name="T1" fmla="*/ 5 h 5"/>
                <a:gd name="T2" fmla="*/ 5 h 5"/>
                <a:gd name="T3" fmla="*/ 0 h 5"/>
                <a:gd name="T4" fmla="*/ 1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16"/>
            <p:cNvSpPr/>
            <p:nvPr/>
          </p:nvSpPr>
          <p:spPr bwMode="auto">
            <a:xfrm>
              <a:off x="4787595" y="28417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7"/>
            <p:cNvSpPr/>
            <p:nvPr/>
          </p:nvSpPr>
          <p:spPr bwMode="auto">
            <a:xfrm>
              <a:off x="4839983" y="28163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8"/>
            <p:cNvSpPr/>
            <p:nvPr/>
          </p:nvSpPr>
          <p:spPr bwMode="auto">
            <a:xfrm>
              <a:off x="4865383" y="2816381"/>
              <a:ext cx="25400" cy="130175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9"/>
            <p:cNvSpPr/>
            <p:nvPr/>
          </p:nvSpPr>
          <p:spPr bwMode="auto">
            <a:xfrm>
              <a:off x="4916183" y="2789393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20"/>
            <p:cNvSpPr/>
            <p:nvPr/>
          </p:nvSpPr>
          <p:spPr bwMode="auto">
            <a:xfrm>
              <a:off x="4968570" y="2763993"/>
              <a:ext cx="0" cy="155575"/>
            </a:xfrm>
            <a:custGeom>
              <a:avLst/>
              <a:gdLst>
                <a:gd name="T0" fmla="*/ 1 h 6"/>
                <a:gd name="T1" fmla="*/ 6 h 6"/>
                <a:gd name="T2" fmla="*/ 6 h 6"/>
                <a:gd name="T3" fmla="*/ 0 h 6"/>
                <a:gd name="T4" fmla="*/ 1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21"/>
            <p:cNvSpPr/>
            <p:nvPr/>
          </p:nvSpPr>
          <p:spPr bwMode="auto">
            <a:xfrm>
              <a:off x="5020958" y="27639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22"/>
            <p:cNvSpPr/>
            <p:nvPr/>
          </p:nvSpPr>
          <p:spPr bwMode="auto">
            <a:xfrm>
              <a:off x="5046358" y="2738593"/>
              <a:ext cx="25400" cy="155575"/>
            </a:xfrm>
            <a:custGeom>
              <a:avLst/>
              <a:gdLst>
                <a:gd name="T0" fmla="*/ 0 w 1"/>
                <a:gd name="T1" fmla="*/ 1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23"/>
            <p:cNvSpPr/>
            <p:nvPr/>
          </p:nvSpPr>
          <p:spPr bwMode="auto">
            <a:xfrm>
              <a:off x="5097158" y="2738593"/>
              <a:ext cx="26988" cy="15557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24"/>
            <p:cNvSpPr/>
            <p:nvPr/>
          </p:nvSpPr>
          <p:spPr bwMode="auto">
            <a:xfrm>
              <a:off x="5149545" y="27385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25"/>
            <p:cNvSpPr/>
            <p:nvPr/>
          </p:nvSpPr>
          <p:spPr bwMode="auto">
            <a:xfrm>
              <a:off x="5200345" y="2711606"/>
              <a:ext cx="0" cy="182563"/>
            </a:xfrm>
            <a:custGeom>
              <a:avLst/>
              <a:gdLst>
                <a:gd name="T0" fmla="*/ 0 h 7"/>
                <a:gd name="T1" fmla="*/ 7 h 7"/>
                <a:gd name="T2" fmla="*/ 7 h 7"/>
                <a:gd name="T3" fmla="*/ 0 h 7"/>
                <a:gd name="T4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26"/>
            <p:cNvSpPr/>
            <p:nvPr/>
          </p:nvSpPr>
          <p:spPr bwMode="auto">
            <a:xfrm>
              <a:off x="5252733" y="2711606"/>
              <a:ext cx="0" cy="157163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27"/>
            <p:cNvSpPr/>
            <p:nvPr/>
          </p:nvSpPr>
          <p:spPr bwMode="auto">
            <a:xfrm>
              <a:off x="5278133" y="2711606"/>
              <a:ext cx="26988" cy="157163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28"/>
            <p:cNvSpPr/>
            <p:nvPr/>
          </p:nvSpPr>
          <p:spPr bwMode="auto">
            <a:xfrm>
              <a:off x="6570358" y="2711606"/>
              <a:ext cx="25400" cy="157163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29"/>
            <p:cNvSpPr/>
            <p:nvPr/>
          </p:nvSpPr>
          <p:spPr bwMode="auto">
            <a:xfrm>
              <a:off x="6621158" y="2711606"/>
              <a:ext cx="0" cy="157163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0"/>
            <p:cNvSpPr/>
            <p:nvPr/>
          </p:nvSpPr>
          <p:spPr bwMode="auto">
            <a:xfrm>
              <a:off x="6673545" y="2711606"/>
              <a:ext cx="0" cy="182563"/>
            </a:xfrm>
            <a:custGeom>
              <a:avLst/>
              <a:gdLst>
                <a:gd name="T0" fmla="*/ 0 h 7"/>
                <a:gd name="T1" fmla="*/ 7 h 7"/>
                <a:gd name="T2" fmla="*/ 7 h 7"/>
                <a:gd name="T3" fmla="*/ 0 h 7"/>
                <a:gd name="T4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1"/>
            <p:cNvSpPr/>
            <p:nvPr/>
          </p:nvSpPr>
          <p:spPr bwMode="auto">
            <a:xfrm>
              <a:off x="6724345" y="27385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2"/>
            <p:cNvSpPr/>
            <p:nvPr/>
          </p:nvSpPr>
          <p:spPr bwMode="auto">
            <a:xfrm>
              <a:off x="6751333" y="2738593"/>
              <a:ext cx="25400" cy="15557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3"/>
            <p:cNvSpPr/>
            <p:nvPr/>
          </p:nvSpPr>
          <p:spPr bwMode="auto">
            <a:xfrm>
              <a:off x="6802133" y="27385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1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"/>
            <p:cNvSpPr/>
            <p:nvPr/>
          </p:nvSpPr>
          <p:spPr bwMode="auto">
            <a:xfrm>
              <a:off x="6854520" y="27639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5"/>
            <p:cNvSpPr/>
            <p:nvPr/>
          </p:nvSpPr>
          <p:spPr bwMode="auto">
            <a:xfrm>
              <a:off x="6905320" y="27639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6"/>
            <p:cNvSpPr/>
            <p:nvPr/>
          </p:nvSpPr>
          <p:spPr bwMode="auto">
            <a:xfrm>
              <a:off x="6932308" y="2789393"/>
              <a:ext cx="25400" cy="130175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7"/>
            <p:cNvSpPr/>
            <p:nvPr/>
          </p:nvSpPr>
          <p:spPr bwMode="auto">
            <a:xfrm>
              <a:off x="6983108" y="2789393"/>
              <a:ext cx="25400" cy="157163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1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8"/>
            <p:cNvSpPr/>
            <p:nvPr/>
          </p:nvSpPr>
          <p:spPr bwMode="auto">
            <a:xfrm>
              <a:off x="7035495" y="28163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9"/>
            <p:cNvSpPr/>
            <p:nvPr/>
          </p:nvSpPr>
          <p:spPr bwMode="auto">
            <a:xfrm>
              <a:off x="7086295" y="2841781"/>
              <a:ext cx="0" cy="130175"/>
            </a:xfrm>
            <a:custGeom>
              <a:avLst/>
              <a:gdLst>
                <a:gd name="T0" fmla="*/ 0 h 5"/>
                <a:gd name="T1" fmla="*/ 4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40"/>
            <p:cNvSpPr/>
            <p:nvPr/>
          </p:nvSpPr>
          <p:spPr bwMode="auto">
            <a:xfrm>
              <a:off x="7138683" y="28417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41"/>
            <p:cNvSpPr/>
            <p:nvPr/>
          </p:nvSpPr>
          <p:spPr bwMode="auto">
            <a:xfrm>
              <a:off x="7164083" y="2868768"/>
              <a:ext cx="25400" cy="128588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4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42"/>
            <p:cNvSpPr/>
            <p:nvPr/>
          </p:nvSpPr>
          <p:spPr bwMode="auto">
            <a:xfrm>
              <a:off x="7216470" y="2894168"/>
              <a:ext cx="0" cy="103188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43"/>
            <p:cNvSpPr/>
            <p:nvPr/>
          </p:nvSpPr>
          <p:spPr bwMode="auto">
            <a:xfrm>
              <a:off x="7267270" y="2919568"/>
              <a:ext cx="0" cy="104775"/>
            </a:xfrm>
            <a:custGeom>
              <a:avLst/>
              <a:gdLst>
                <a:gd name="T0" fmla="*/ 0 h 4"/>
                <a:gd name="T1" fmla="*/ 3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44"/>
            <p:cNvSpPr/>
            <p:nvPr/>
          </p:nvSpPr>
          <p:spPr bwMode="auto">
            <a:xfrm>
              <a:off x="7319658" y="2946556"/>
              <a:ext cx="0" cy="777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45"/>
            <p:cNvSpPr/>
            <p:nvPr/>
          </p:nvSpPr>
          <p:spPr bwMode="auto">
            <a:xfrm>
              <a:off x="7345058" y="2971956"/>
              <a:ext cx="25400" cy="777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46"/>
            <p:cNvSpPr/>
            <p:nvPr/>
          </p:nvSpPr>
          <p:spPr bwMode="auto">
            <a:xfrm>
              <a:off x="7397445" y="2997356"/>
              <a:ext cx="25400" cy="523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47"/>
            <p:cNvSpPr/>
            <p:nvPr/>
          </p:nvSpPr>
          <p:spPr bwMode="auto">
            <a:xfrm>
              <a:off x="7448245" y="3024343"/>
              <a:ext cx="0" cy="5238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48"/>
            <p:cNvSpPr/>
            <p:nvPr/>
          </p:nvSpPr>
          <p:spPr bwMode="auto">
            <a:xfrm>
              <a:off x="7500633" y="3049743"/>
              <a:ext cx="0" cy="5238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49"/>
            <p:cNvSpPr/>
            <p:nvPr/>
          </p:nvSpPr>
          <p:spPr bwMode="auto">
            <a:xfrm>
              <a:off x="7551433" y="3076731"/>
              <a:ext cx="0" cy="50800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1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50"/>
            <p:cNvSpPr/>
            <p:nvPr/>
          </p:nvSpPr>
          <p:spPr bwMode="auto">
            <a:xfrm>
              <a:off x="7576833" y="3127531"/>
              <a:ext cx="26988" cy="269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51"/>
            <p:cNvSpPr>
              <a:spLocks noEditPoints="1"/>
            </p:cNvSpPr>
            <p:nvPr/>
          </p:nvSpPr>
          <p:spPr bwMode="auto">
            <a:xfrm>
              <a:off x="5743270" y="4480081"/>
              <a:ext cx="387350" cy="441325"/>
            </a:xfrm>
            <a:custGeom>
              <a:avLst/>
              <a:gdLst>
                <a:gd name="T0" fmla="*/ 14 w 15"/>
                <a:gd name="T1" fmla="*/ 8 h 17"/>
                <a:gd name="T2" fmla="*/ 11 w 15"/>
                <a:gd name="T3" fmla="*/ 7 h 17"/>
                <a:gd name="T4" fmla="*/ 14 w 15"/>
                <a:gd name="T5" fmla="*/ 1 h 17"/>
                <a:gd name="T6" fmla="*/ 14 w 15"/>
                <a:gd name="T7" fmla="*/ 0 h 17"/>
                <a:gd name="T8" fmla="*/ 13 w 15"/>
                <a:gd name="T9" fmla="*/ 1 h 17"/>
                <a:gd name="T10" fmla="*/ 7 w 15"/>
                <a:gd name="T11" fmla="*/ 2 h 17"/>
                <a:gd name="T12" fmla="*/ 2 w 15"/>
                <a:gd name="T13" fmla="*/ 0 h 17"/>
                <a:gd name="T14" fmla="*/ 1 w 15"/>
                <a:gd name="T15" fmla="*/ 0 h 17"/>
                <a:gd name="T16" fmla="*/ 1 w 15"/>
                <a:gd name="T17" fmla="*/ 1 h 17"/>
                <a:gd name="T18" fmla="*/ 4 w 15"/>
                <a:gd name="T19" fmla="*/ 7 h 17"/>
                <a:gd name="T20" fmla="*/ 2 w 15"/>
                <a:gd name="T21" fmla="*/ 8 h 17"/>
                <a:gd name="T22" fmla="*/ 0 w 15"/>
                <a:gd name="T23" fmla="*/ 10 h 17"/>
                <a:gd name="T24" fmla="*/ 1 w 15"/>
                <a:gd name="T25" fmla="*/ 10 h 17"/>
                <a:gd name="T26" fmla="*/ 2 w 15"/>
                <a:gd name="T27" fmla="*/ 8 h 17"/>
                <a:gd name="T28" fmla="*/ 3 w 15"/>
                <a:gd name="T29" fmla="*/ 8 h 17"/>
                <a:gd name="T30" fmla="*/ 3 w 15"/>
                <a:gd name="T31" fmla="*/ 9 h 17"/>
                <a:gd name="T32" fmla="*/ 3 w 15"/>
                <a:gd name="T33" fmla="*/ 8 h 17"/>
                <a:gd name="T34" fmla="*/ 7 w 15"/>
                <a:gd name="T35" fmla="*/ 9 h 17"/>
                <a:gd name="T36" fmla="*/ 6 w 15"/>
                <a:gd name="T37" fmla="*/ 16 h 17"/>
                <a:gd name="T38" fmla="*/ 9 w 15"/>
                <a:gd name="T39" fmla="*/ 16 h 17"/>
                <a:gd name="T40" fmla="*/ 9 w 15"/>
                <a:gd name="T41" fmla="*/ 9 h 17"/>
                <a:gd name="T42" fmla="*/ 12 w 15"/>
                <a:gd name="T43" fmla="*/ 8 h 17"/>
                <a:gd name="T44" fmla="*/ 12 w 15"/>
                <a:gd name="T45" fmla="*/ 9 h 17"/>
                <a:gd name="T46" fmla="*/ 12 w 15"/>
                <a:gd name="T47" fmla="*/ 8 h 17"/>
                <a:gd name="T48" fmla="*/ 13 w 15"/>
                <a:gd name="T49" fmla="*/ 8 h 17"/>
                <a:gd name="T50" fmla="*/ 14 w 15"/>
                <a:gd name="T51" fmla="*/ 10 h 17"/>
                <a:gd name="T52" fmla="*/ 15 w 15"/>
                <a:gd name="T53" fmla="*/ 10 h 17"/>
                <a:gd name="T54" fmla="*/ 8 w 15"/>
                <a:gd name="T55" fmla="*/ 2 h 17"/>
                <a:gd name="T56" fmla="*/ 13 w 15"/>
                <a:gd name="T57" fmla="*/ 1 h 17"/>
                <a:gd name="T58" fmla="*/ 7 w 15"/>
                <a:gd name="T59" fmla="*/ 5 h 17"/>
                <a:gd name="T60" fmla="*/ 7 w 15"/>
                <a:gd name="T61" fmla="*/ 2 h 17"/>
                <a:gd name="T62" fmla="*/ 3 w 15"/>
                <a:gd name="T63" fmla="*/ 4 h 17"/>
                <a:gd name="T64" fmla="*/ 8 w 15"/>
                <a:gd name="T65" fmla="*/ 5 h 17"/>
                <a:gd name="T66" fmla="*/ 10 w 15"/>
                <a:gd name="T67" fmla="*/ 6 h 17"/>
                <a:gd name="T68" fmla="*/ 8 w 15"/>
                <a:gd name="T69" fmla="*/ 6 h 17"/>
                <a:gd name="T70" fmla="*/ 8 w 15"/>
                <a:gd name="T71" fmla="*/ 6 h 17"/>
                <a:gd name="T72" fmla="*/ 3 w 15"/>
                <a:gd name="T73" fmla="*/ 4 h 17"/>
                <a:gd name="T74" fmla="*/ 5 w 15"/>
                <a:gd name="T75" fmla="*/ 7 h 17"/>
                <a:gd name="T76" fmla="*/ 8 w 15"/>
                <a:gd name="T77" fmla="*/ 6 h 17"/>
                <a:gd name="T78" fmla="*/ 8 w 15"/>
                <a:gd name="T79" fmla="*/ 8 h 17"/>
                <a:gd name="T80" fmla="*/ 8 w 15"/>
                <a:gd name="T81" fmla="*/ 17 h 17"/>
                <a:gd name="T82" fmla="*/ 8 w 15"/>
                <a:gd name="T83" fmla="*/ 10 h 17"/>
                <a:gd name="T84" fmla="*/ 8 w 15"/>
                <a:gd name="T85" fmla="*/ 9 h 17"/>
                <a:gd name="T86" fmla="*/ 7 w 15"/>
                <a:gd name="T87" fmla="*/ 9 h 17"/>
                <a:gd name="T88" fmla="*/ 5 w 15"/>
                <a:gd name="T89" fmla="*/ 7 h 17"/>
                <a:gd name="T90" fmla="*/ 8 w 15"/>
                <a:gd name="T91" fmla="*/ 8 h 17"/>
                <a:gd name="T92" fmla="*/ 8 w 15"/>
                <a:gd name="T93" fmla="*/ 8 h 17"/>
                <a:gd name="T94" fmla="*/ 10 w 15"/>
                <a:gd name="T95" fmla="*/ 7 h 17"/>
                <a:gd name="T96" fmla="*/ 8 w 15"/>
                <a:gd name="T9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" h="17">
                  <a:moveTo>
                    <a:pt x="15" y="10"/>
                  </a:moveTo>
                  <a:cubicBezTo>
                    <a:pt x="15" y="9"/>
                    <a:pt x="14" y="8"/>
                    <a:pt x="14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2" y="5"/>
                    <a:pt x="13" y="3"/>
                    <a:pt x="13" y="3"/>
                  </a:cubicBezTo>
                  <a:cubicBezTo>
                    <a:pt x="13" y="2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2" y="1"/>
                    <a:pt x="10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3" y="5"/>
                    <a:pt x="4" y="7"/>
                  </a:cubicBezTo>
                  <a:cubicBezTo>
                    <a:pt x="4" y="7"/>
                    <a:pt x="4" y="7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6" y="9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6" y="11"/>
                    <a:pt x="5" y="14"/>
                    <a:pt x="6" y="16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9" y="17"/>
                    <a:pt x="9" y="17"/>
                    <a:pt x="9" y="16"/>
                  </a:cubicBezTo>
                  <a:cubicBezTo>
                    <a:pt x="10" y="14"/>
                    <a:pt x="9" y="11"/>
                    <a:pt x="8" y="10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4" y="9"/>
                    <a:pt x="14" y="9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4" y="10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  <a:moveTo>
                    <a:pt x="8" y="2"/>
                  </a:moveTo>
                  <a:cubicBezTo>
                    <a:pt x="11" y="2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3" y="5"/>
                    <a:pt x="2" y="2"/>
                    <a:pt x="2" y="1"/>
                  </a:cubicBezTo>
                  <a:cubicBezTo>
                    <a:pt x="3" y="1"/>
                    <a:pt x="5" y="2"/>
                    <a:pt x="7" y="2"/>
                  </a:cubicBezTo>
                  <a:lnTo>
                    <a:pt x="8" y="2"/>
                  </a:lnTo>
                  <a:close/>
                  <a:moveTo>
                    <a:pt x="3" y="4"/>
                  </a:moveTo>
                  <a:cubicBezTo>
                    <a:pt x="4" y="5"/>
                    <a:pt x="5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3" y="4"/>
                    <a:pt x="3" y="4"/>
                  </a:cubicBezTo>
                  <a:close/>
                  <a:moveTo>
                    <a:pt x="8" y="8"/>
                  </a:moveTo>
                  <a:cubicBezTo>
                    <a:pt x="7" y="8"/>
                    <a:pt x="6" y="7"/>
                    <a:pt x="5" y="7"/>
                  </a:cubicBezTo>
                  <a:cubicBezTo>
                    <a:pt x="6" y="6"/>
                    <a:pt x="6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9" y="7"/>
                    <a:pt x="9" y="8"/>
                    <a:pt x="8" y="8"/>
                  </a:cubicBezTo>
                  <a:close/>
                  <a:moveTo>
                    <a:pt x="9" y="16"/>
                  </a:moveTo>
                  <a:cubicBezTo>
                    <a:pt x="9" y="16"/>
                    <a:pt x="8" y="17"/>
                    <a:pt x="8" y="17"/>
                  </a:cubicBezTo>
                  <a:cubicBezTo>
                    <a:pt x="7" y="17"/>
                    <a:pt x="6" y="16"/>
                    <a:pt x="6" y="16"/>
                  </a:cubicBezTo>
                  <a:cubicBezTo>
                    <a:pt x="6" y="14"/>
                    <a:pt x="6" y="11"/>
                    <a:pt x="8" y="10"/>
                  </a:cubicBezTo>
                  <a:cubicBezTo>
                    <a:pt x="9" y="11"/>
                    <a:pt x="10" y="14"/>
                    <a:pt x="9" y="16"/>
                  </a:cubicBezTo>
                  <a:close/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0" y="8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52"/>
            <p:cNvSpPr>
              <a:spLocks noEditPoints="1"/>
            </p:cNvSpPr>
            <p:nvPr/>
          </p:nvSpPr>
          <p:spPr bwMode="auto">
            <a:xfrm>
              <a:off x="4943170" y="4322918"/>
              <a:ext cx="800100" cy="338138"/>
            </a:xfrm>
            <a:custGeom>
              <a:avLst/>
              <a:gdLst>
                <a:gd name="T0" fmla="*/ 28 w 31"/>
                <a:gd name="T1" fmla="*/ 6 h 13"/>
                <a:gd name="T2" fmla="*/ 28 w 31"/>
                <a:gd name="T3" fmla="*/ 6 h 13"/>
                <a:gd name="T4" fmla="*/ 30 w 31"/>
                <a:gd name="T5" fmla="*/ 8 h 13"/>
                <a:gd name="T6" fmla="*/ 25 w 31"/>
                <a:gd name="T7" fmla="*/ 6 h 13"/>
                <a:gd name="T8" fmla="*/ 24 w 31"/>
                <a:gd name="T9" fmla="*/ 3 h 13"/>
                <a:gd name="T10" fmla="*/ 24 w 31"/>
                <a:gd name="T11" fmla="*/ 4 h 13"/>
                <a:gd name="T12" fmla="*/ 21 w 31"/>
                <a:gd name="T13" fmla="*/ 6 h 13"/>
                <a:gd name="T14" fmla="*/ 23 w 31"/>
                <a:gd name="T15" fmla="*/ 3 h 13"/>
                <a:gd name="T16" fmla="*/ 20 w 31"/>
                <a:gd name="T17" fmla="*/ 5 h 13"/>
                <a:gd name="T18" fmla="*/ 12 w 31"/>
                <a:gd name="T19" fmla="*/ 3 h 13"/>
                <a:gd name="T20" fmla="*/ 14 w 31"/>
                <a:gd name="T21" fmla="*/ 4 h 13"/>
                <a:gd name="T22" fmla="*/ 14 w 31"/>
                <a:gd name="T23" fmla="*/ 4 h 13"/>
                <a:gd name="T24" fmla="*/ 13 w 31"/>
                <a:gd name="T25" fmla="*/ 4 h 13"/>
                <a:gd name="T26" fmla="*/ 14 w 31"/>
                <a:gd name="T27" fmla="*/ 4 h 13"/>
                <a:gd name="T28" fmla="*/ 12 w 31"/>
                <a:gd name="T29" fmla="*/ 2 h 13"/>
                <a:gd name="T30" fmla="*/ 11 w 31"/>
                <a:gd name="T31" fmla="*/ 3 h 13"/>
                <a:gd name="T32" fmla="*/ 5 w 31"/>
                <a:gd name="T33" fmla="*/ 3 h 13"/>
                <a:gd name="T34" fmla="*/ 1 w 31"/>
                <a:gd name="T35" fmla="*/ 1 h 13"/>
                <a:gd name="T36" fmla="*/ 3 w 31"/>
                <a:gd name="T37" fmla="*/ 2 h 13"/>
                <a:gd name="T38" fmla="*/ 3 w 31"/>
                <a:gd name="T39" fmla="*/ 2 h 13"/>
                <a:gd name="T40" fmla="*/ 2 w 31"/>
                <a:gd name="T41" fmla="*/ 2 h 13"/>
                <a:gd name="T42" fmla="*/ 2 w 31"/>
                <a:gd name="T43" fmla="*/ 3 h 13"/>
                <a:gd name="T44" fmla="*/ 3 w 31"/>
                <a:gd name="T45" fmla="*/ 0 h 13"/>
                <a:gd name="T46" fmla="*/ 4 w 31"/>
                <a:gd name="T47" fmla="*/ 4 h 13"/>
                <a:gd name="T48" fmla="*/ 6 w 31"/>
                <a:gd name="T49" fmla="*/ 4 h 13"/>
                <a:gd name="T50" fmla="*/ 7 w 31"/>
                <a:gd name="T51" fmla="*/ 2 h 13"/>
                <a:gd name="T52" fmla="*/ 7 w 31"/>
                <a:gd name="T53" fmla="*/ 2 h 13"/>
                <a:gd name="T54" fmla="*/ 7 w 31"/>
                <a:gd name="T55" fmla="*/ 3 h 13"/>
                <a:gd name="T56" fmla="*/ 6 w 31"/>
                <a:gd name="T57" fmla="*/ 3 h 13"/>
                <a:gd name="T58" fmla="*/ 8 w 31"/>
                <a:gd name="T59" fmla="*/ 1 h 13"/>
                <a:gd name="T60" fmla="*/ 13 w 31"/>
                <a:gd name="T61" fmla="*/ 5 h 13"/>
                <a:gd name="T62" fmla="*/ 17 w 31"/>
                <a:gd name="T63" fmla="*/ 7 h 13"/>
                <a:gd name="T64" fmla="*/ 21 w 31"/>
                <a:gd name="T65" fmla="*/ 7 h 13"/>
                <a:gd name="T66" fmla="*/ 19 w 31"/>
                <a:gd name="T67" fmla="*/ 7 h 13"/>
                <a:gd name="T68" fmla="*/ 19 w 31"/>
                <a:gd name="T69" fmla="*/ 8 h 13"/>
                <a:gd name="T70" fmla="*/ 19 w 31"/>
                <a:gd name="T71" fmla="*/ 7 h 13"/>
                <a:gd name="T72" fmla="*/ 20 w 31"/>
                <a:gd name="T73" fmla="*/ 9 h 13"/>
                <a:gd name="T74" fmla="*/ 22 w 31"/>
                <a:gd name="T75" fmla="*/ 8 h 13"/>
                <a:gd name="T76" fmla="*/ 23 w 31"/>
                <a:gd name="T77" fmla="*/ 8 h 13"/>
                <a:gd name="T78" fmla="*/ 23 w 31"/>
                <a:gd name="T79" fmla="*/ 8 h 13"/>
                <a:gd name="T80" fmla="*/ 22 w 31"/>
                <a:gd name="T81" fmla="*/ 8 h 13"/>
                <a:gd name="T82" fmla="*/ 23 w 31"/>
                <a:gd name="T83" fmla="*/ 5 h 13"/>
                <a:gd name="T84" fmla="*/ 27 w 31"/>
                <a:gd name="T85" fmla="*/ 9 h 13"/>
                <a:gd name="T86" fmla="*/ 27 w 31"/>
                <a:gd name="T87" fmla="*/ 13 h 13"/>
                <a:gd name="T88" fmla="*/ 30 w 31"/>
                <a:gd name="T89" fmla="*/ 11 h 13"/>
                <a:gd name="T90" fmla="*/ 29 w 31"/>
                <a:gd name="T91" fmla="*/ 11 h 13"/>
                <a:gd name="T92" fmla="*/ 29 w 31"/>
                <a:gd name="T93" fmla="*/ 13 h 13"/>
                <a:gd name="T94" fmla="*/ 26 w 31"/>
                <a:gd name="T95" fmla="*/ 10 h 13"/>
                <a:gd name="T96" fmla="*/ 28 w 31"/>
                <a:gd name="T97" fmla="*/ 9 h 13"/>
                <a:gd name="T98" fmla="*/ 29 w 31"/>
                <a:gd name="T99" fmla="*/ 6 h 13"/>
                <a:gd name="T100" fmla="*/ 20 w 31"/>
                <a:gd name="T10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3">
                  <a:moveTo>
                    <a:pt x="29" y="6"/>
                  </a:moveTo>
                  <a:cubicBezTo>
                    <a:pt x="29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28" y="7"/>
                    <a:pt x="28" y="7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0" y="7"/>
                    <a:pt x="30" y="8"/>
                  </a:cubicBezTo>
                  <a:cubicBezTo>
                    <a:pt x="30" y="8"/>
                    <a:pt x="30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7" y="9"/>
                    <a:pt x="25" y="7"/>
                    <a:pt x="25" y="6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4"/>
                    <a:pt x="24" y="4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5"/>
                  </a:cubicBezTo>
                  <a:cubicBezTo>
                    <a:pt x="24" y="4"/>
                    <a:pt x="23" y="4"/>
                    <a:pt x="22" y="5"/>
                  </a:cubicBezTo>
                  <a:cubicBezTo>
                    <a:pt x="22" y="5"/>
                    <a:pt x="21" y="5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1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5"/>
                    <a:pt x="15" y="5"/>
                    <a:pt x="14" y="6"/>
                  </a:cubicBezTo>
                  <a:cubicBezTo>
                    <a:pt x="14" y="6"/>
                    <a:pt x="13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3"/>
                    <a:pt x="15" y="3"/>
                    <a:pt x="14" y="2"/>
                  </a:cubicBezTo>
                  <a:cubicBezTo>
                    <a:pt x="14" y="2"/>
                    <a:pt x="12" y="2"/>
                    <a:pt x="12" y="2"/>
                  </a:cubicBezTo>
                  <a:cubicBezTo>
                    <a:pt x="12" y="2"/>
                    <a:pt x="11" y="3"/>
                    <a:pt x="11" y="3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5" y="4"/>
                    <a:pt x="3" y="4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5" y="7"/>
                    <a:pt x="17" y="7"/>
                  </a:cubicBezTo>
                  <a:cubicBezTo>
                    <a:pt x="17" y="7"/>
                    <a:pt x="18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8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8"/>
                    <a:pt x="18" y="8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5" y="7"/>
                    <a:pt x="26" y="8"/>
                    <a:pt x="27" y="9"/>
                  </a:cubicBezTo>
                  <a:cubicBezTo>
                    <a:pt x="26" y="9"/>
                    <a:pt x="26" y="10"/>
                    <a:pt x="26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8" y="13"/>
                    <a:pt x="28" y="13"/>
                    <a:pt x="27" y="13"/>
                  </a:cubicBezTo>
                  <a:cubicBezTo>
                    <a:pt x="27" y="13"/>
                    <a:pt x="26" y="12"/>
                    <a:pt x="26" y="12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6" y="10"/>
                    <a:pt x="26" y="9"/>
                    <a:pt x="27" y="9"/>
                  </a:cubicBezTo>
                  <a:cubicBezTo>
                    <a:pt x="27" y="9"/>
                    <a:pt x="27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9"/>
                    <a:pt x="29" y="9"/>
                    <a:pt x="30" y="9"/>
                  </a:cubicBezTo>
                  <a:cubicBezTo>
                    <a:pt x="30" y="9"/>
                    <a:pt x="30" y="8"/>
                    <a:pt x="31" y="8"/>
                  </a:cubicBezTo>
                  <a:cubicBezTo>
                    <a:pt x="31" y="7"/>
                    <a:pt x="30" y="6"/>
                    <a:pt x="29" y="6"/>
                  </a:cubicBezTo>
                  <a:close/>
                  <a:moveTo>
                    <a:pt x="19" y="6"/>
                  </a:moveTo>
                  <a:cubicBezTo>
                    <a:pt x="17" y="6"/>
                    <a:pt x="16" y="6"/>
                    <a:pt x="14" y="6"/>
                  </a:cubicBezTo>
                  <a:cubicBezTo>
                    <a:pt x="16" y="5"/>
                    <a:pt x="18" y="5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53"/>
            <p:cNvSpPr>
              <a:spLocks noEditPoints="1"/>
            </p:cNvSpPr>
            <p:nvPr/>
          </p:nvSpPr>
          <p:spPr bwMode="auto">
            <a:xfrm>
              <a:off x="6130620" y="4322918"/>
              <a:ext cx="801688" cy="338138"/>
            </a:xfrm>
            <a:custGeom>
              <a:avLst/>
              <a:gdLst>
                <a:gd name="T0" fmla="*/ 27 w 31"/>
                <a:gd name="T1" fmla="*/ 2 h 13"/>
                <a:gd name="T2" fmla="*/ 29 w 31"/>
                <a:gd name="T3" fmla="*/ 2 h 13"/>
                <a:gd name="T4" fmla="*/ 29 w 31"/>
                <a:gd name="T5" fmla="*/ 1 h 13"/>
                <a:gd name="T6" fmla="*/ 29 w 31"/>
                <a:gd name="T7" fmla="*/ 2 h 13"/>
                <a:gd name="T8" fmla="*/ 28 w 31"/>
                <a:gd name="T9" fmla="*/ 2 h 13"/>
                <a:gd name="T10" fmla="*/ 30 w 31"/>
                <a:gd name="T11" fmla="*/ 3 h 13"/>
                <a:gd name="T12" fmla="*/ 25 w 31"/>
                <a:gd name="T13" fmla="*/ 1 h 13"/>
                <a:gd name="T14" fmla="*/ 19 w 31"/>
                <a:gd name="T15" fmla="*/ 4 h 13"/>
                <a:gd name="T16" fmla="*/ 17 w 31"/>
                <a:gd name="T17" fmla="*/ 2 h 13"/>
                <a:gd name="T18" fmla="*/ 17 w 31"/>
                <a:gd name="T19" fmla="*/ 4 h 13"/>
                <a:gd name="T20" fmla="*/ 18 w 31"/>
                <a:gd name="T21" fmla="*/ 3 h 13"/>
                <a:gd name="T22" fmla="*/ 17 w 31"/>
                <a:gd name="T23" fmla="*/ 4 h 13"/>
                <a:gd name="T24" fmla="*/ 17 w 31"/>
                <a:gd name="T25" fmla="*/ 3 h 13"/>
                <a:gd name="T26" fmla="*/ 18 w 31"/>
                <a:gd name="T27" fmla="*/ 5 h 13"/>
                <a:gd name="T28" fmla="*/ 11 w 31"/>
                <a:gd name="T29" fmla="*/ 5 h 13"/>
                <a:gd name="T30" fmla="*/ 9 w 31"/>
                <a:gd name="T31" fmla="*/ 5 h 13"/>
                <a:gd name="T32" fmla="*/ 7 w 31"/>
                <a:gd name="T33" fmla="*/ 4 h 13"/>
                <a:gd name="T34" fmla="*/ 7 w 31"/>
                <a:gd name="T35" fmla="*/ 3 h 13"/>
                <a:gd name="T36" fmla="*/ 6 w 31"/>
                <a:gd name="T37" fmla="*/ 6 h 13"/>
                <a:gd name="T38" fmla="*/ 1 w 31"/>
                <a:gd name="T39" fmla="*/ 8 h 13"/>
                <a:gd name="T40" fmla="*/ 2 w 31"/>
                <a:gd name="T41" fmla="*/ 6 h 13"/>
                <a:gd name="T42" fmla="*/ 3 w 31"/>
                <a:gd name="T43" fmla="*/ 6 h 13"/>
                <a:gd name="T44" fmla="*/ 2 w 31"/>
                <a:gd name="T45" fmla="*/ 9 h 13"/>
                <a:gd name="T46" fmla="*/ 4 w 31"/>
                <a:gd name="T47" fmla="*/ 9 h 13"/>
                <a:gd name="T48" fmla="*/ 4 w 31"/>
                <a:gd name="T49" fmla="*/ 13 h 13"/>
                <a:gd name="T50" fmla="*/ 2 w 31"/>
                <a:gd name="T51" fmla="*/ 11 h 13"/>
                <a:gd name="T52" fmla="*/ 2 w 31"/>
                <a:gd name="T53" fmla="*/ 12 h 13"/>
                <a:gd name="T54" fmla="*/ 4 w 31"/>
                <a:gd name="T55" fmla="*/ 13 h 13"/>
                <a:gd name="T56" fmla="*/ 5 w 31"/>
                <a:gd name="T57" fmla="*/ 9 h 13"/>
                <a:gd name="T58" fmla="*/ 9 w 31"/>
                <a:gd name="T59" fmla="*/ 5 h 13"/>
                <a:gd name="T60" fmla="*/ 9 w 31"/>
                <a:gd name="T61" fmla="*/ 8 h 13"/>
                <a:gd name="T62" fmla="*/ 8 w 31"/>
                <a:gd name="T63" fmla="*/ 7 h 13"/>
                <a:gd name="T64" fmla="*/ 8 w 31"/>
                <a:gd name="T65" fmla="*/ 8 h 13"/>
                <a:gd name="T66" fmla="*/ 9 w 31"/>
                <a:gd name="T67" fmla="*/ 8 h 13"/>
                <a:gd name="T68" fmla="*/ 11 w 31"/>
                <a:gd name="T69" fmla="*/ 9 h 13"/>
                <a:gd name="T70" fmla="*/ 12 w 31"/>
                <a:gd name="T71" fmla="*/ 7 h 13"/>
                <a:gd name="T72" fmla="*/ 12 w 31"/>
                <a:gd name="T73" fmla="*/ 8 h 13"/>
                <a:gd name="T74" fmla="*/ 12 w 31"/>
                <a:gd name="T75" fmla="*/ 7 h 13"/>
                <a:gd name="T76" fmla="*/ 10 w 31"/>
                <a:gd name="T77" fmla="*/ 7 h 13"/>
                <a:gd name="T78" fmla="*/ 14 w 31"/>
                <a:gd name="T79" fmla="*/ 7 h 13"/>
                <a:gd name="T80" fmla="*/ 18 w 31"/>
                <a:gd name="T81" fmla="*/ 5 h 13"/>
                <a:gd name="T82" fmla="*/ 23 w 31"/>
                <a:gd name="T83" fmla="*/ 1 h 13"/>
                <a:gd name="T84" fmla="*/ 25 w 31"/>
                <a:gd name="T85" fmla="*/ 3 h 13"/>
                <a:gd name="T86" fmla="*/ 24 w 31"/>
                <a:gd name="T87" fmla="*/ 3 h 13"/>
                <a:gd name="T88" fmla="*/ 24 w 31"/>
                <a:gd name="T89" fmla="*/ 2 h 13"/>
                <a:gd name="T90" fmla="*/ 24 w 31"/>
                <a:gd name="T91" fmla="*/ 2 h 13"/>
                <a:gd name="T92" fmla="*/ 25 w 31"/>
                <a:gd name="T93" fmla="*/ 4 h 13"/>
                <a:gd name="T94" fmla="*/ 27 w 31"/>
                <a:gd name="T95" fmla="*/ 4 h 13"/>
                <a:gd name="T96" fmla="*/ 10 w 31"/>
                <a:gd name="T97" fmla="*/ 6 h 13"/>
                <a:gd name="T98" fmla="*/ 10 w 31"/>
                <a:gd name="T99" fmla="*/ 6 h 13"/>
                <a:gd name="T100" fmla="*/ 11 w 31"/>
                <a:gd name="T10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3">
                  <a:moveTo>
                    <a:pt x="31" y="1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28" y="0"/>
                    <a:pt x="27" y="1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1"/>
                    <a:pt x="28" y="1"/>
                    <a:pt x="28" y="2"/>
                  </a:cubicBezTo>
                  <a:cubicBezTo>
                    <a:pt x="28" y="2"/>
                    <a:pt x="28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1" y="2"/>
                    <a:pt x="30" y="3"/>
                    <a:pt x="30" y="3"/>
                  </a:cubicBezTo>
                  <a:cubicBezTo>
                    <a:pt x="28" y="4"/>
                    <a:pt x="26" y="4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6" y="2"/>
                    <a:pt x="25" y="1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2"/>
                    <a:pt x="21" y="2"/>
                    <a:pt x="20" y="3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20" y="3"/>
                    <a:pt x="19" y="2"/>
                    <a:pt x="19" y="2"/>
                  </a:cubicBezTo>
                  <a:cubicBezTo>
                    <a:pt x="19" y="2"/>
                    <a:pt x="17" y="2"/>
                    <a:pt x="17" y="2"/>
                  </a:cubicBezTo>
                  <a:cubicBezTo>
                    <a:pt x="16" y="3"/>
                    <a:pt x="16" y="3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9" y="5"/>
                    <a:pt x="18" y="5"/>
                  </a:cubicBezTo>
                  <a:cubicBezTo>
                    <a:pt x="18" y="5"/>
                    <a:pt x="18" y="6"/>
                    <a:pt x="17" y="6"/>
                  </a:cubicBezTo>
                  <a:cubicBezTo>
                    <a:pt x="16" y="5"/>
                    <a:pt x="13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6" y="6"/>
                  </a:cubicBezTo>
                  <a:cubicBezTo>
                    <a:pt x="6" y="7"/>
                    <a:pt x="5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0" y="7"/>
                    <a:pt x="1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2"/>
                    <a:pt x="2" y="12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3"/>
                    <a:pt x="5" y="13"/>
                    <a:pt x="5" y="12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8"/>
                    <a:pt x="13" y="8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2" y="8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0" y="9"/>
                    <a:pt x="10" y="8"/>
                    <a:pt x="10" y="7"/>
                  </a:cubicBezTo>
                  <a:cubicBezTo>
                    <a:pt x="10" y="7"/>
                    <a:pt x="10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7"/>
                    <a:pt x="14" y="7"/>
                  </a:cubicBezTo>
                  <a:cubicBezTo>
                    <a:pt x="16" y="7"/>
                    <a:pt x="17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4"/>
                    <a:pt x="21" y="4"/>
                  </a:cubicBezTo>
                  <a:cubicBezTo>
                    <a:pt x="21" y="3"/>
                    <a:pt x="22" y="2"/>
                    <a:pt x="23" y="1"/>
                  </a:cubicBezTo>
                  <a:cubicBezTo>
                    <a:pt x="24" y="1"/>
                    <a:pt x="25" y="1"/>
                    <a:pt x="25" y="2"/>
                  </a:cubicBezTo>
                  <a:cubicBezTo>
                    <a:pt x="25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3"/>
                    <a:pt x="23" y="3"/>
                  </a:cubicBezTo>
                  <a:cubicBezTo>
                    <a:pt x="24" y="3"/>
                    <a:pt x="24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7" y="4"/>
                    <a:pt x="27" y="4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30" y="3"/>
                    <a:pt x="31" y="3"/>
                    <a:pt x="31" y="1"/>
                  </a:cubicBezTo>
                  <a:close/>
                  <a:moveTo>
                    <a:pt x="10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5"/>
                    <a:pt x="9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5" y="6"/>
                    <a:pt x="14" y="6"/>
                    <a:pt x="1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54"/>
            <p:cNvSpPr/>
            <p:nvPr/>
          </p:nvSpPr>
          <p:spPr bwMode="auto">
            <a:xfrm>
              <a:off x="4193870" y="3959381"/>
              <a:ext cx="3487738" cy="468313"/>
            </a:xfrm>
            <a:custGeom>
              <a:avLst/>
              <a:gdLst>
                <a:gd name="T0" fmla="*/ 134 w 135"/>
                <a:gd name="T1" fmla="*/ 0 h 18"/>
                <a:gd name="T2" fmla="*/ 132 w 135"/>
                <a:gd name="T3" fmla="*/ 1 h 18"/>
                <a:gd name="T4" fmla="*/ 131 w 135"/>
                <a:gd name="T5" fmla="*/ 2 h 18"/>
                <a:gd name="T6" fmla="*/ 126 w 135"/>
                <a:gd name="T7" fmla="*/ 5 h 18"/>
                <a:gd name="T8" fmla="*/ 75 w 135"/>
                <a:gd name="T9" fmla="*/ 17 h 18"/>
                <a:gd name="T10" fmla="*/ 68 w 135"/>
                <a:gd name="T11" fmla="*/ 17 h 18"/>
                <a:gd name="T12" fmla="*/ 68 w 135"/>
                <a:gd name="T13" fmla="*/ 17 h 18"/>
                <a:gd name="T14" fmla="*/ 67 w 135"/>
                <a:gd name="T15" fmla="*/ 17 h 18"/>
                <a:gd name="T16" fmla="*/ 60 w 135"/>
                <a:gd name="T17" fmla="*/ 17 h 18"/>
                <a:gd name="T18" fmla="*/ 9 w 135"/>
                <a:gd name="T19" fmla="*/ 5 h 18"/>
                <a:gd name="T20" fmla="*/ 4 w 135"/>
                <a:gd name="T21" fmla="*/ 2 h 18"/>
                <a:gd name="T22" fmla="*/ 3 w 135"/>
                <a:gd name="T23" fmla="*/ 1 h 18"/>
                <a:gd name="T24" fmla="*/ 1 w 135"/>
                <a:gd name="T25" fmla="*/ 0 h 18"/>
                <a:gd name="T26" fmla="*/ 0 w 135"/>
                <a:gd name="T27" fmla="*/ 1 h 18"/>
                <a:gd name="T28" fmla="*/ 1 w 135"/>
                <a:gd name="T29" fmla="*/ 1 h 18"/>
                <a:gd name="T30" fmla="*/ 1 w 135"/>
                <a:gd name="T31" fmla="*/ 1 h 18"/>
                <a:gd name="T32" fmla="*/ 0 w 135"/>
                <a:gd name="T33" fmla="*/ 1 h 18"/>
                <a:gd name="T34" fmla="*/ 1 w 135"/>
                <a:gd name="T35" fmla="*/ 0 h 18"/>
                <a:gd name="T36" fmla="*/ 3 w 135"/>
                <a:gd name="T37" fmla="*/ 1 h 18"/>
                <a:gd name="T38" fmla="*/ 4 w 135"/>
                <a:gd name="T39" fmla="*/ 2 h 18"/>
                <a:gd name="T40" fmla="*/ 9 w 135"/>
                <a:gd name="T41" fmla="*/ 5 h 18"/>
                <a:gd name="T42" fmla="*/ 63 w 135"/>
                <a:gd name="T43" fmla="*/ 18 h 18"/>
                <a:gd name="T44" fmla="*/ 68 w 135"/>
                <a:gd name="T45" fmla="*/ 18 h 18"/>
                <a:gd name="T46" fmla="*/ 72 w 135"/>
                <a:gd name="T47" fmla="*/ 18 h 18"/>
                <a:gd name="T48" fmla="*/ 126 w 135"/>
                <a:gd name="T49" fmla="*/ 5 h 18"/>
                <a:gd name="T50" fmla="*/ 131 w 135"/>
                <a:gd name="T51" fmla="*/ 2 h 18"/>
                <a:gd name="T52" fmla="*/ 132 w 135"/>
                <a:gd name="T53" fmla="*/ 1 h 18"/>
                <a:gd name="T54" fmla="*/ 134 w 135"/>
                <a:gd name="T55" fmla="*/ 0 h 18"/>
                <a:gd name="T56" fmla="*/ 135 w 135"/>
                <a:gd name="T57" fmla="*/ 1 h 18"/>
                <a:gd name="T58" fmla="*/ 134 w 135"/>
                <a:gd name="T59" fmla="*/ 1 h 18"/>
                <a:gd name="T60" fmla="*/ 134 w 135"/>
                <a:gd name="T61" fmla="*/ 1 h 18"/>
                <a:gd name="T62" fmla="*/ 135 w 135"/>
                <a:gd name="T63" fmla="*/ 1 h 18"/>
                <a:gd name="T64" fmla="*/ 134 w 135"/>
                <a:gd name="T6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18">
                  <a:moveTo>
                    <a:pt x="134" y="0"/>
                  </a:moveTo>
                  <a:cubicBezTo>
                    <a:pt x="133" y="0"/>
                    <a:pt x="132" y="0"/>
                    <a:pt x="132" y="1"/>
                  </a:cubicBezTo>
                  <a:cubicBezTo>
                    <a:pt x="131" y="1"/>
                    <a:pt x="131" y="1"/>
                    <a:pt x="131" y="2"/>
                  </a:cubicBezTo>
                  <a:cubicBezTo>
                    <a:pt x="129" y="3"/>
                    <a:pt x="128" y="4"/>
                    <a:pt x="126" y="5"/>
                  </a:cubicBezTo>
                  <a:cubicBezTo>
                    <a:pt x="113" y="13"/>
                    <a:pt x="96" y="17"/>
                    <a:pt x="75" y="17"/>
                  </a:cubicBezTo>
                  <a:cubicBezTo>
                    <a:pt x="75" y="17"/>
                    <a:pt x="70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5" y="17"/>
                    <a:pt x="60" y="17"/>
                    <a:pt x="60" y="17"/>
                  </a:cubicBezTo>
                  <a:cubicBezTo>
                    <a:pt x="39" y="17"/>
                    <a:pt x="22" y="13"/>
                    <a:pt x="9" y="5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3"/>
                    <a:pt x="7" y="4"/>
                    <a:pt x="9" y="5"/>
                  </a:cubicBezTo>
                  <a:cubicBezTo>
                    <a:pt x="22" y="14"/>
                    <a:pt x="41" y="18"/>
                    <a:pt x="63" y="18"/>
                  </a:cubicBezTo>
                  <a:cubicBezTo>
                    <a:pt x="65" y="18"/>
                    <a:pt x="66" y="18"/>
                    <a:pt x="68" y="18"/>
                  </a:cubicBezTo>
                  <a:cubicBezTo>
                    <a:pt x="69" y="18"/>
                    <a:pt x="70" y="18"/>
                    <a:pt x="72" y="18"/>
                  </a:cubicBezTo>
                  <a:cubicBezTo>
                    <a:pt x="94" y="18"/>
                    <a:pt x="113" y="14"/>
                    <a:pt x="126" y="5"/>
                  </a:cubicBezTo>
                  <a:cubicBezTo>
                    <a:pt x="128" y="4"/>
                    <a:pt x="130" y="3"/>
                    <a:pt x="131" y="2"/>
                  </a:cubicBezTo>
                  <a:cubicBezTo>
                    <a:pt x="132" y="2"/>
                    <a:pt x="132" y="2"/>
                    <a:pt x="132" y="1"/>
                  </a:cubicBezTo>
                  <a:cubicBezTo>
                    <a:pt x="132" y="1"/>
                    <a:pt x="133" y="0"/>
                    <a:pt x="134" y="0"/>
                  </a:cubicBezTo>
                  <a:cubicBezTo>
                    <a:pt x="134" y="0"/>
                    <a:pt x="135" y="0"/>
                    <a:pt x="135" y="1"/>
                  </a:cubicBezTo>
                  <a:cubicBezTo>
                    <a:pt x="135" y="1"/>
                    <a:pt x="134" y="1"/>
                    <a:pt x="134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135" y="0"/>
                    <a:pt x="135" y="0"/>
                    <a:pt x="134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55"/>
            <p:cNvSpPr/>
            <p:nvPr/>
          </p:nvSpPr>
          <p:spPr bwMode="auto">
            <a:xfrm>
              <a:off x="4322458" y="3906993"/>
              <a:ext cx="3228975" cy="468313"/>
            </a:xfrm>
            <a:custGeom>
              <a:avLst/>
              <a:gdLst>
                <a:gd name="T0" fmla="*/ 68 w 125"/>
                <a:gd name="T1" fmla="*/ 17 h 18"/>
                <a:gd name="T2" fmla="*/ 70 w 125"/>
                <a:gd name="T3" fmla="*/ 17 h 18"/>
                <a:gd name="T4" fmla="*/ 73 w 125"/>
                <a:gd name="T5" fmla="*/ 17 h 18"/>
                <a:gd name="T6" fmla="*/ 75 w 125"/>
                <a:gd name="T7" fmla="*/ 17 h 18"/>
                <a:gd name="T8" fmla="*/ 78 w 125"/>
                <a:gd name="T9" fmla="*/ 17 h 18"/>
                <a:gd name="T10" fmla="*/ 80 w 125"/>
                <a:gd name="T11" fmla="*/ 17 h 18"/>
                <a:gd name="T12" fmla="*/ 82 w 125"/>
                <a:gd name="T13" fmla="*/ 16 h 18"/>
                <a:gd name="T14" fmla="*/ 85 w 125"/>
                <a:gd name="T15" fmla="*/ 16 h 18"/>
                <a:gd name="T16" fmla="*/ 87 w 125"/>
                <a:gd name="T17" fmla="*/ 16 h 18"/>
                <a:gd name="T18" fmla="*/ 89 w 125"/>
                <a:gd name="T19" fmla="*/ 15 h 18"/>
                <a:gd name="T20" fmla="*/ 91 w 125"/>
                <a:gd name="T21" fmla="*/ 15 h 18"/>
                <a:gd name="T22" fmla="*/ 96 w 125"/>
                <a:gd name="T23" fmla="*/ 14 h 18"/>
                <a:gd name="T24" fmla="*/ 98 w 125"/>
                <a:gd name="T25" fmla="*/ 13 h 18"/>
                <a:gd name="T26" fmla="*/ 100 w 125"/>
                <a:gd name="T27" fmla="*/ 13 h 18"/>
                <a:gd name="T28" fmla="*/ 102 w 125"/>
                <a:gd name="T29" fmla="*/ 12 h 18"/>
                <a:gd name="T30" fmla="*/ 106 w 125"/>
                <a:gd name="T31" fmla="*/ 11 h 18"/>
                <a:gd name="T32" fmla="*/ 107 w 125"/>
                <a:gd name="T33" fmla="*/ 10 h 18"/>
                <a:gd name="T34" fmla="*/ 111 w 125"/>
                <a:gd name="T35" fmla="*/ 9 h 18"/>
                <a:gd name="T36" fmla="*/ 113 w 125"/>
                <a:gd name="T37" fmla="*/ 8 h 18"/>
                <a:gd name="T38" fmla="*/ 116 w 125"/>
                <a:gd name="T39" fmla="*/ 6 h 18"/>
                <a:gd name="T40" fmla="*/ 119 w 125"/>
                <a:gd name="T41" fmla="*/ 5 h 18"/>
                <a:gd name="T42" fmla="*/ 120 w 125"/>
                <a:gd name="T43" fmla="*/ 4 h 18"/>
                <a:gd name="T44" fmla="*/ 123 w 125"/>
                <a:gd name="T45" fmla="*/ 2 h 18"/>
                <a:gd name="T46" fmla="*/ 63 w 125"/>
                <a:gd name="T47" fmla="*/ 10 h 18"/>
                <a:gd name="T48" fmla="*/ 2 w 125"/>
                <a:gd name="T49" fmla="*/ 2 h 18"/>
                <a:gd name="T50" fmla="*/ 5 w 125"/>
                <a:gd name="T51" fmla="*/ 4 h 18"/>
                <a:gd name="T52" fmla="*/ 6 w 125"/>
                <a:gd name="T53" fmla="*/ 5 h 18"/>
                <a:gd name="T54" fmla="*/ 9 w 125"/>
                <a:gd name="T55" fmla="*/ 6 h 18"/>
                <a:gd name="T56" fmla="*/ 12 w 125"/>
                <a:gd name="T57" fmla="*/ 8 h 18"/>
                <a:gd name="T58" fmla="*/ 14 w 125"/>
                <a:gd name="T59" fmla="*/ 9 h 18"/>
                <a:gd name="T60" fmla="*/ 18 w 125"/>
                <a:gd name="T61" fmla="*/ 10 h 18"/>
                <a:gd name="T62" fmla="*/ 19 w 125"/>
                <a:gd name="T63" fmla="*/ 11 h 18"/>
                <a:gd name="T64" fmla="*/ 23 w 125"/>
                <a:gd name="T65" fmla="*/ 12 h 18"/>
                <a:gd name="T66" fmla="*/ 25 w 125"/>
                <a:gd name="T67" fmla="*/ 13 h 18"/>
                <a:gd name="T68" fmla="*/ 27 w 125"/>
                <a:gd name="T69" fmla="*/ 13 h 18"/>
                <a:gd name="T70" fmla="*/ 29 w 125"/>
                <a:gd name="T71" fmla="*/ 14 h 18"/>
                <a:gd name="T72" fmla="*/ 34 w 125"/>
                <a:gd name="T73" fmla="*/ 15 h 18"/>
                <a:gd name="T74" fmla="*/ 36 w 125"/>
                <a:gd name="T75" fmla="*/ 15 h 18"/>
                <a:gd name="T76" fmla="*/ 38 w 125"/>
                <a:gd name="T77" fmla="*/ 16 h 18"/>
                <a:gd name="T78" fmla="*/ 40 w 125"/>
                <a:gd name="T79" fmla="*/ 16 h 18"/>
                <a:gd name="T80" fmla="*/ 43 w 125"/>
                <a:gd name="T81" fmla="*/ 16 h 18"/>
                <a:gd name="T82" fmla="*/ 45 w 125"/>
                <a:gd name="T83" fmla="*/ 17 h 18"/>
                <a:gd name="T84" fmla="*/ 47 w 125"/>
                <a:gd name="T85" fmla="*/ 17 h 18"/>
                <a:gd name="T86" fmla="*/ 50 w 125"/>
                <a:gd name="T87" fmla="*/ 17 h 18"/>
                <a:gd name="T88" fmla="*/ 52 w 125"/>
                <a:gd name="T89" fmla="*/ 17 h 18"/>
                <a:gd name="T90" fmla="*/ 55 w 125"/>
                <a:gd name="T91" fmla="*/ 17 h 18"/>
                <a:gd name="T92" fmla="*/ 57 w 125"/>
                <a:gd name="T93" fmla="*/ 17 h 18"/>
                <a:gd name="T94" fmla="*/ 60 w 125"/>
                <a:gd name="T95" fmla="*/ 18 h 18"/>
                <a:gd name="T96" fmla="*/ 63 w 125"/>
                <a:gd name="T97" fmla="*/ 18 h 18"/>
                <a:gd name="T98" fmla="*/ 65 w 125"/>
                <a:gd name="T9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5" h="18">
                  <a:moveTo>
                    <a:pt x="67" y="17"/>
                  </a:moveTo>
                  <a:cubicBezTo>
                    <a:pt x="67" y="17"/>
                    <a:pt x="68" y="17"/>
                    <a:pt x="68" y="17"/>
                  </a:cubicBezTo>
                  <a:cubicBezTo>
                    <a:pt x="68" y="17"/>
                    <a:pt x="69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7"/>
                    <a:pt x="72" y="17"/>
                    <a:pt x="72" y="17"/>
                  </a:cubicBezTo>
                  <a:cubicBezTo>
                    <a:pt x="72" y="17"/>
                    <a:pt x="73" y="17"/>
                    <a:pt x="73" y="17"/>
                  </a:cubicBezTo>
                  <a:cubicBezTo>
                    <a:pt x="73" y="17"/>
                    <a:pt x="74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7" y="17"/>
                  </a:cubicBezTo>
                  <a:cubicBezTo>
                    <a:pt x="77" y="17"/>
                    <a:pt x="78" y="17"/>
                    <a:pt x="78" y="17"/>
                  </a:cubicBezTo>
                  <a:cubicBezTo>
                    <a:pt x="78" y="17"/>
                    <a:pt x="79" y="17"/>
                    <a:pt x="79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1" y="16"/>
                    <a:pt x="81" y="16"/>
                    <a:pt x="8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6"/>
                    <a:pt x="85" y="16"/>
                    <a:pt x="85" y="16"/>
                  </a:cubicBezTo>
                  <a:cubicBezTo>
                    <a:pt x="85" y="16"/>
                    <a:pt x="86" y="16"/>
                    <a:pt x="86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8" y="15"/>
                    <a:pt x="88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90" y="15"/>
                    <a:pt x="90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3" y="14"/>
                    <a:pt x="94" y="14"/>
                    <a:pt x="95" y="14"/>
                  </a:cubicBezTo>
                  <a:cubicBezTo>
                    <a:pt x="95" y="14"/>
                    <a:pt x="96" y="14"/>
                    <a:pt x="96" y="14"/>
                  </a:cubicBezTo>
                  <a:cubicBezTo>
                    <a:pt x="96" y="14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8" y="13"/>
                    <a:pt x="99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2"/>
                    <a:pt x="104" y="11"/>
                    <a:pt x="105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9" y="10"/>
                    <a:pt x="110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8"/>
                    <a:pt x="112" y="8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4" y="7"/>
                    <a:pt x="115" y="7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6"/>
                    <a:pt x="118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1" y="3"/>
                    <a:pt x="122" y="3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4" y="1"/>
                    <a:pt x="125" y="1"/>
                    <a:pt x="125" y="0"/>
                  </a:cubicBezTo>
                  <a:cubicBezTo>
                    <a:pt x="111" y="6"/>
                    <a:pt x="88" y="10"/>
                    <a:pt x="63" y="10"/>
                  </a:cubicBezTo>
                  <a:cubicBezTo>
                    <a:pt x="37" y="10"/>
                    <a:pt x="14" y="6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1"/>
                    <a:pt x="22" y="12"/>
                    <a:pt x="23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9" y="14"/>
                    <a:pt x="29" y="14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1" y="14"/>
                    <a:pt x="32" y="14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6"/>
                    <a:pt x="38" y="16"/>
                    <a:pt x="39" y="16"/>
                  </a:cubicBezTo>
                  <a:cubicBezTo>
                    <a:pt x="39" y="16"/>
                    <a:pt x="40" y="16"/>
                    <a:pt x="40" y="16"/>
                  </a:cubicBezTo>
                  <a:cubicBezTo>
                    <a:pt x="40" y="16"/>
                    <a:pt x="41" y="16"/>
                    <a:pt x="41" y="16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5" y="17"/>
                  </a:cubicBezTo>
                  <a:cubicBezTo>
                    <a:pt x="45" y="17"/>
                    <a:pt x="45" y="17"/>
                    <a:pt x="46" y="17"/>
                  </a:cubicBezTo>
                  <a:cubicBezTo>
                    <a:pt x="46" y="17"/>
                    <a:pt x="47" y="17"/>
                    <a:pt x="47" y="17"/>
                  </a:cubicBezTo>
                  <a:cubicBezTo>
                    <a:pt x="47" y="17"/>
                    <a:pt x="48" y="17"/>
                    <a:pt x="48" y="17"/>
                  </a:cubicBezTo>
                  <a:cubicBezTo>
                    <a:pt x="49" y="17"/>
                    <a:pt x="49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7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9" y="17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8"/>
                    <a:pt x="62" y="18"/>
                    <a:pt x="63" y="18"/>
                  </a:cubicBezTo>
                  <a:cubicBezTo>
                    <a:pt x="63" y="18"/>
                    <a:pt x="64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7"/>
                    <a:pt x="67" y="17"/>
                    <a:pt x="67" y="17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56"/>
            <p:cNvSpPr/>
            <p:nvPr/>
          </p:nvSpPr>
          <p:spPr bwMode="auto">
            <a:xfrm>
              <a:off x="4322458" y="3906993"/>
              <a:ext cx="3228975" cy="468313"/>
            </a:xfrm>
            <a:custGeom>
              <a:avLst/>
              <a:gdLst>
                <a:gd name="T0" fmla="*/ 68 w 125"/>
                <a:gd name="T1" fmla="*/ 17 h 18"/>
                <a:gd name="T2" fmla="*/ 70 w 125"/>
                <a:gd name="T3" fmla="*/ 17 h 18"/>
                <a:gd name="T4" fmla="*/ 73 w 125"/>
                <a:gd name="T5" fmla="*/ 17 h 18"/>
                <a:gd name="T6" fmla="*/ 75 w 125"/>
                <a:gd name="T7" fmla="*/ 17 h 18"/>
                <a:gd name="T8" fmla="*/ 78 w 125"/>
                <a:gd name="T9" fmla="*/ 17 h 18"/>
                <a:gd name="T10" fmla="*/ 80 w 125"/>
                <a:gd name="T11" fmla="*/ 17 h 18"/>
                <a:gd name="T12" fmla="*/ 82 w 125"/>
                <a:gd name="T13" fmla="*/ 16 h 18"/>
                <a:gd name="T14" fmla="*/ 85 w 125"/>
                <a:gd name="T15" fmla="*/ 16 h 18"/>
                <a:gd name="T16" fmla="*/ 87 w 125"/>
                <a:gd name="T17" fmla="*/ 16 h 18"/>
                <a:gd name="T18" fmla="*/ 89 w 125"/>
                <a:gd name="T19" fmla="*/ 15 h 18"/>
                <a:gd name="T20" fmla="*/ 91 w 125"/>
                <a:gd name="T21" fmla="*/ 15 h 18"/>
                <a:gd name="T22" fmla="*/ 96 w 125"/>
                <a:gd name="T23" fmla="*/ 14 h 18"/>
                <a:gd name="T24" fmla="*/ 98 w 125"/>
                <a:gd name="T25" fmla="*/ 13 h 18"/>
                <a:gd name="T26" fmla="*/ 100 w 125"/>
                <a:gd name="T27" fmla="*/ 13 h 18"/>
                <a:gd name="T28" fmla="*/ 102 w 125"/>
                <a:gd name="T29" fmla="*/ 12 h 18"/>
                <a:gd name="T30" fmla="*/ 106 w 125"/>
                <a:gd name="T31" fmla="*/ 11 h 18"/>
                <a:gd name="T32" fmla="*/ 107 w 125"/>
                <a:gd name="T33" fmla="*/ 10 h 18"/>
                <a:gd name="T34" fmla="*/ 111 w 125"/>
                <a:gd name="T35" fmla="*/ 9 h 18"/>
                <a:gd name="T36" fmla="*/ 113 w 125"/>
                <a:gd name="T37" fmla="*/ 8 h 18"/>
                <a:gd name="T38" fmla="*/ 116 w 125"/>
                <a:gd name="T39" fmla="*/ 6 h 18"/>
                <a:gd name="T40" fmla="*/ 119 w 125"/>
                <a:gd name="T41" fmla="*/ 5 h 18"/>
                <a:gd name="T42" fmla="*/ 120 w 125"/>
                <a:gd name="T43" fmla="*/ 4 h 18"/>
                <a:gd name="T44" fmla="*/ 123 w 125"/>
                <a:gd name="T45" fmla="*/ 2 h 18"/>
                <a:gd name="T46" fmla="*/ 63 w 125"/>
                <a:gd name="T47" fmla="*/ 10 h 18"/>
                <a:gd name="T48" fmla="*/ 2 w 125"/>
                <a:gd name="T49" fmla="*/ 2 h 18"/>
                <a:gd name="T50" fmla="*/ 5 w 125"/>
                <a:gd name="T51" fmla="*/ 4 h 18"/>
                <a:gd name="T52" fmla="*/ 6 w 125"/>
                <a:gd name="T53" fmla="*/ 5 h 18"/>
                <a:gd name="T54" fmla="*/ 9 w 125"/>
                <a:gd name="T55" fmla="*/ 6 h 18"/>
                <a:gd name="T56" fmla="*/ 12 w 125"/>
                <a:gd name="T57" fmla="*/ 8 h 18"/>
                <a:gd name="T58" fmla="*/ 14 w 125"/>
                <a:gd name="T59" fmla="*/ 9 h 18"/>
                <a:gd name="T60" fmla="*/ 18 w 125"/>
                <a:gd name="T61" fmla="*/ 10 h 18"/>
                <a:gd name="T62" fmla="*/ 19 w 125"/>
                <a:gd name="T63" fmla="*/ 11 h 18"/>
                <a:gd name="T64" fmla="*/ 23 w 125"/>
                <a:gd name="T65" fmla="*/ 12 h 18"/>
                <a:gd name="T66" fmla="*/ 25 w 125"/>
                <a:gd name="T67" fmla="*/ 13 h 18"/>
                <a:gd name="T68" fmla="*/ 27 w 125"/>
                <a:gd name="T69" fmla="*/ 13 h 18"/>
                <a:gd name="T70" fmla="*/ 29 w 125"/>
                <a:gd name="T71" fmla="*/ 14 h 18"/>
                <a:gd name="T72" fmla="*/ 34 w 125"/>
                <a:gd name="T73" fmla="*/ 15 h 18"/>
                <a:gd name="T74" fmla="*/ 36 w 125"/>
                <a:gd name="T75" fmla="*/ 15 h 18"/>
                <a:gd name="T76" fmla="*/ 38 w 125"/>
                <a:gd name="T77" fmla="*/ 16 h 18"/>
                <a:gd name="T78" fmla="*/ 40 w 125"/>
                <a:gd name="T79" fmla="*/ 16 h 18"/>
                <a:gd name="T80" fmla="*/ 43 w 125"/>
                <a:gd name="T81" fmla="*/ 16 h 18"/>
                <a:gd name="T82" fmla="*/ 45 w 125"/>
                <a:gd name="T83" fmla="*/ 17 h 18"/>
                <a:gd name="T84" fmla="*/ 47 w 125"/>
                <a:gd name="T85" fmla="*/ 17 h 18"/>
                <a:gd name="T86" fmla="*/ 50 w 125"/>
                <a:gd name="T87" fmla="*/ 17 h 18"/>
                <a:gd name="T88" fmla="*/ 52 w 125"/>
                <a:gd name="T89" fmla="*/ 17 h 18"/>
                <a:gd name="T90" fmla="*/ 55 w 125"/>
                <a:gd name="T91" fmla="*/ 17 h 18"/>
                <a:gd name="T92" fmla="*/ 57 w 125"/>
                <a:gd name="T93" fmla="*/ 17 h 18"/>
                <a:gd name="T94" fmla="*/ 60 w 125"/>
                <a:gd name="T95" fmla="*/ 18 h 18"/>
                <a:gd name="T96" fmla="*/ 63 w 125"/>
                <a:gd name="T97" fmla="*/ 18 h 18"/>
                <a:gd name="T98" fmla="*/ 65 w 125"/>
                <a:gd name="T9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5" h="18">
                  <a:moveTo>
                    <a:pt x="67" y="17"/>
                  </a:moveTo>
                  <a:cubicBezTo>
                    <a:pt x="67" y="17"/>
                    <a:pt x="68" y="17"/>
                    <a:pt x="68" y="17"/>
                  </a:cubicBezTo>
                  <a:cubicBezTo>
                    <a:pt x="68" y="17"/>
                    <a:pt x="69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7"/>
                    <a:pt x="72" y="17"/>
                    <a:pt x="72" y="17"/>
                  </a:cubicBezTo>
                  <a:cubicBezTo>
                    <a:pt x="72" y="17"/>
                    <a:pt x="73" y="17"/>
                    <a:pt x="73" y="17"/>
                  </a:cubicBezTo>
                  <a:cubicBezTo>
                    <a:pt x="73" y="17"/>
                    <a:pt x="74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7" y="17"/>
                  </a:cubicBezTo>
                  <a:cubicBezTo>
                    <a:pt x="77" y="17"/>
                    <a:pt x="78" y="17"/>
                    <a:pt x="78" y="17"/>
                  </a:cubicBezTo>
                  <a:cubicBezTo>
                    <a:pt x="78" y="17"/>
                    <a:pt x="79" y="17"/>
                    <a:pt x="79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1" y="16"/>
                    <a:pt x="81" y="16"/>
                    <a:pt x="8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6"/>
                    <a:pt x="85" y="16"/>
                    <a:pt x="85" y="16"/>
                  </a:cubicBezTo>
                  <a:cubicBezTo>
                    <a:pt x="85" y="16"/>
                    <a:pt x="86" y="16"/>
                    <a:pt x="86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8" y="15"/>
                    <a:pt x="88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90" y="15"/>
                    <a:pt x="90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3" y="14"/>
                    <a:pt x="94" y="14"/>
                    <a:pt x="95" y="14"/>
                  </a:cubicBezTo>
                  <a:cubicBezTo>
                    <a:pt x="95" y="14"/>
                    <a:pt x="96" y="14"/>
                    <a:pt x="96" y="14"/>
                  </a:cubicBezTo>
                  <a:cubicBezTo>
                    <a:pt x="96" y="14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8" y="13"/>
                    <a:pt x="99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2"/>
                    <a:pt x="104" y="11"/>
                    <a:pt x="105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9" y="10"/>
                    <a:pt x="110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8"/>
                    <a:pt x="112" y="8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4" y="7"/>
                    <a:pt x="115" y="7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6"/>
                    <a:pt x="118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1" y="3"/>
                    <a:pt x="122" y="3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4" y="1"/>
                    <a:pt x="125" y="1"/>
                    <a:pt x="125" y="0"/>
                  </a:cubicBezTo>
                  <a:cubicBezTo>
                    <a:pt x="111" y="6"/>
                    <a:pt x="88" y="10"/>
                    <a:pt x="63" y="10"/>
                  </a:cubicBezTo>
                  <a:cubicBezTo>
                    <a:pt x="37" y="10"/>
                    <a:pt x="14" y="6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1"/>
                    <a:pt x="22" y="12"/>
                    <a:pt x="23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9" y="14"/>
                    <a:pt x="29" y="14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1" y="14"/>
                    <a:pt x="32" y="14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6"/>
                    <a:pt x="38" y="16"/>
                    <a:pt x="39" y="16"/>
                  </a:cubicBezTo>
                  <a:cubicBezTo>
                    <a:pt x="39" y="16"/>
                    <a:pt x="40" y="16"/>
                    <a:pt x="40" y="16"/>
                  </a:cubicBezTo>
                  <a:cubicBezTo>
                    <a:pt x="40" y="16"/>
                    <a:pt x="41" y="16"/>
                    <a:pt x="41" y="16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5" y="17"/>
                  </a:cubicBezTo>
                  <a:cubicBezTo>
                    <a:pt x="45" y="17"/>
                    <a:pt x="45" y="17"/>
                    <a:pt x="46" y="17"/>
                  </a:cubicBezTo>
                  <a:cubicBezTo>
                    <a:pt x="46" y="17"/>
                    <a:pt x="47" y="17"/>
                    <a:pt x="47" y="17"/>
                  </a:cubicBezTo>
                  <a:cubicBezTo>
                    <a:pt x="47" y="17"/>
                    <a:pt x="48" y="17"/>
                    <a:pt x="48" y="17"/>
                  </a:cubicBezTo>
                  <a:cubicBezTo>
                    <a:pt x="49" y="17"/>
                    <a:pt x="49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7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9" y="17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8"/>
                    <a:pt x="62" y="18"/>
                    <a:pt x="63" y="18"/>
                  </a:cubicBezTo>
                  <a:cubicBezTo>
                    <a:pt x="63" y="18"/>
                    <a:pt x="64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7"/>
                    <a:pt x="67" y="17"/>
                    <a:pt x="67" y="17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57"/>
            <p:cNvSpPr>
              <a:spLocks noEditPoints="1"/>
            </p:cNvSpPr>
            <p:nvPr/>
          </p:nvSpPr>
          <p:spPr bwMode="auto">
            <a:xfrm>
              <a:off x="4297058" y="3881593"/>
              <a:ext cx="3279775" cy="493713"/>
            </a:xfrm>
            <a:custGeom>
              <a:avLst/>
              <a:gdLst>
                <a:gd name="T0" fmla="*/ 64 w 127"/>
                <a:gd name="T1" fmla="*/ 19 h 19"/>
                <a:gd name="T2" fmla="*/ 1 w 127"/>
                <a:gd name="T3" fmla="*/ 1 h 19"/>
                <a:gd name="T4" fmla="*/ 0 w 127"/>
                <a:gd name="T5" fmla="*/ 0 h 19"/>
                <a:gd name="T6" fmla="*/ 1 w 127"/>
                <a:gd name="T7" fmla="*/ 1 h 19"/>
                <a:gd name="T8" fmla="*/ 64 w 127"/>
                <a:gd name="T9" fmla="*/ 11 h 19"/>
                <a:gd name="T10" fmla="*/ 126 w 127"/>
                <a:gd name="T11" fmla="*/ 1 h 19"/>
                <a:gd name="T12" fmla="*/ 127 w 127"/>
                <a:gd name="T13" fmla="*/ 0 h 19"/>
                <a:gd name="T14" fmla="*/ 126 w 127"/>
                <a:gd name="T15" fmla="*/ 1 h 19"/>
                <a:gd name="T16" fmla="*/ 64 w 127"/>
                <a:gd name="T17" fmla="*/ 19 h 19"/>
                <a:gd name="T18" fmla="*/ 2 w 127"/>
                <a:gd name="T19" fmla="*/ 2 h 19"/>
                <a:gd name="T20" fmla="*/ 64 w 127"/>
                <a:gd name="T21" fmla="*/ 18 h 19"/>
                <a:gd name="T22" fmla="*/ 125 w 127"/>
                <a:gd name="T23" fmla="*/ 2 h 19"/>
                <a:gd name="T24" fmla="*/ 64 w 127"/>
                <a:gd name="T25" fmla="*/ 11 h 19"/>
                <a:gd name="T26" fmla="*/ 2 w 127"/>
                <a:gd name="T2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19">
                  <a:moveTo>
                    <a:pt x="64" y="19"/>
                  </a:moveTo>
                  <a:cubicBezTo>
                    <a:pt x="37" y="19"/>
                    <a:pt x="13" y="1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5" y="7"/>
                    <a:pt x="38" y="11"/>
                    <a:pt x="64" y="11"/>
                  </a:cubicBezTo>
                  <a:cubicBezTo>
                    <a:pt x="89" y="11"/>
                    <a:pt x="112" y="7"/>
                    <a:pt x="126" y="1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14" y="12"/>
                    <a:pt x="90" y="19"/>
                    <a:pt x="64" y="19"/>
                  </a:cubicBezTo>
                  <a:close/>
                  <a:moveTo>
                    <a:pt x="2" y="2"/>
                  </a:moveTo>
                  <a:cubicBezTo>
                    <a:pt x="14" y="12"/>
                    <a:pt x="38" y="18"/>
                    <a:pt x="64" y="18"/>
                  </a:cubicBezTo>
                  <a:cubicBezTo>
                    <a:pt x="89" y="18"/>
                    <a:pt x="113" y="12"/>
                    <a:pt x="125" y="2"/>
                  </a:cubicBezTo>
                  <a:cubicBezTo>
                    <a:pt x="111" y="8"/>
                    <a:pt x="89" y="11"/>
                    <a:pt x="64" y="11"/>
                  </a:cubicBezTo>
                  <a:cubicBezTo>
                    <a:pt x="38" y="11"/>
                    <a:pt x="16" y="8"/>
                    <a:pt x="2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58"/>
            <p:cNvSpPr/>
            <p:nvPr/>
          </p:nvSpPr>
          <p:spPr bwMode="auto">
            <a:xfrm>
              <a:off x="4322458" y="3906993"/>
              <a:ext cx="3228975" cy="468313"/>
            </a:xfrm>
            <a:custGeom>
              <a:avLst/>
              <a:gdLst>
                <a:gd name="T0" fmla="*/ 63 w 125"/>
                <a:gd name="T1" fmla="*/ 10 h 18"/>
                <a:gd name="T2" fmla="*/ 0 w 125"/>
                <a:gd name="T3" fmla="*/ 0 h 18"/>
                <a:gd name="T4" fmla="*/ 63 w 125"/>
                <a:gd name="T5" fmla="*/ 18 h 18"/>
                <a:gd name="T6" fmla="*/ 125 w 125"/>
                <a:gd name="T7" fmla="*/ 0 h 18"/>
                <a:gd name="T8" fmla="*/ 63 w 125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8">
                  <a:moveTo>
                    <a:pt x="63" y="10"/>
                  </a:moveTo>
                  <a:cubicBezTo>
                    <a:pt x="37" y="10"/>
                    <a:pt x="14" y="6"/>
                    <a:pt x="0" y="0"/>
                  </a:cubicBezTo>
                  <a:cubicBezTo>
                    <a:pt x="12" y="10"/>
                    <a:pt x="35" y="18"/>
                    <a:pt x="63" y="18"/>
                  </a:cubicBezTo>
                  <a:cubicBezTo>
                    <a:pt x="90" y="18"/>
                    <a:pt x="113" y="10"/>
                    <a:pt x="125" y="0"/>
                  </a:cubicBezTo>
                  <a:cubicBezTo>
                    <a:pt x="111" y="6"/>
                    <a:pt x="88" y="10"/>
                    <a:pt x="63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136"/>
            <p:cNvSpPr>
              <a:spLocks noEditPoints="1"/>
            </p:cNvSpPr>
            <p:nvPr/>
          </p:nvSpPr>
          <p:spPr bwMode="auto">
            <a:xfrm>
              <a:off x="5614683" y="4037168"/>
              <a:ext cx="77788" cy="523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2 w 3"/>
                <a:gd name="T9" fmla="*/ 2 h 2"/>
                <a:gd name="T10" fmla="*/ 1 w 3"/>
                <a:gd name="T11" fmla="*/ 2 h 2"/>
                <a:gd name="T12" fmla="*/ 1 w 3"/>
                <a:gd name="T13" fmla="*/ 2 h 2"/>
                <a:gd name="T14" fmla="*/ 0 w 3"/>
                <a:gd name="T15" fmla="*/ 2 h 2"/>
                <a:gd name="T16" fmla="*/ 0 w 3"/>
                <a:gd name="T17" fmla="*/ 1 h 2"/>
                <a:gd name="T18" fmla="*/ 0 w 3"/>
                <a:gd name="T19" fmla="*/ 1 h 2"/>
                <a:gd name="T20" fmla="*/ 1 w 3"/>
                <a:gd name="T21" fmla="*/ 0 h 2"/>
                <a:gd name="T22" fmla="*/ 2 w 3"/>
                <a:gd name="T23" fmla="*/ 0 h 2"/>
                <a:gd name="T24" fmla="*/ 2 w 3"/>
                <a:gd name="T25" fmla="*/ 0 h 2"/>
                <a:gd name="T26" fmla="*/ 3 w 3"/>
                <a:gd name="T27" fmla="*/ 1 h 2"/>
                <a:gd name="T28" fmla="*/ 2 w 3"/>
                <a:gd name="T29" fmla="*/ 1 h 2"/>
                <a:gd name="T30" fmla="*/ 2 w 3"/>
                <a:gd name="T31" fmla="*/ 1 h 2"/>
                <a:gd name="T32" fmla="*/ 1 w 3"/>
                <a:gd name="T33" fmla="*/ 1 h 2"/>
                <a:gd name="T34" fmla="*/ 1 w 3"/>
                <a:gd name="T35" fmla="*/ 1 h 2"/>
                <a:gd name="T36" fmla="*/ 1 w 3"/>
                <a:gd name="T37" fmla="*/ 1 h 2"/>
                <a:gd name="T38" fmla="*/ 2 w 3"/>
                <a:gd name="T39" fmla="*/ 1 h 2"/>
                <a:gd name="T40" fmla="*/ 2 w 3"/>
                <a:gd name="T41" fmla="*/ 1 h 2"/>
                <a:gd name="T42" fmla="*/ 2 w 3"/>
                <a:gd name="T43" fmla="*/ 1 h 2"/>
                <a:gd name="T44" fmla="*/ 2 w 3"/>
                <a:gd name="T45" fmla="*/ 0 h 2"/>
                <a:gd name="T46" fmla="*/ 2 w 3"/>
                <a:gd name="T47" fmla="*/ 0 h 2"/>
                <a:gd name="T48" fmla="*/ 1 w 3"/>
                <a:gd name="T49" fmla="*/ 0 h 2"/>
                <a:gd name="T50" fmla="*/ 1 w 3"/>
                <a:gd name="T51" fmla="*/ 1 h 2"/>
                <a:gd name="T52" fmla="*/ 1 w 3"/>
                <a:gd name="T5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137"/>
            <p:cNvSpPr/>
            <p:nvPr/>
          </p:nvSpPr>
          <p:spPr bwMode="auto">
            <a:xfrm>
              <a:off x="5692470" y="4037168"/>
              <a:ext cx="76200" cy="523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2 h 2"/>
                <a:gd name="T6" fmla="*/ 3 w 3"/>
                <a:gd name="T7" fmla="*/ 2 h 2"/>
                <a:gd name="T8" fmla="*/ 3 w 3"/>
                <a:gd name="T9" fmla="*/ 1 h 2"/>
                <a:gd name="T10" fmla="*/ 3 w 3"/>
                <a:gd name="T11" fmla="*/ 1 h 2"/>
                <a:gd name="T12" fmla="*/ 3 w 3"/>
                <a:gd name="T13" fmla="*/ 1 h 2"/>
                <a:gd name="T14" fmla="*/ 3 w 3"/>
                <a:gd name="T15" fmla="*/ 1 h 2"/>
                <a:gd name="T16" fmla="*/ 3 w 3"/>
                <a:gd name="T17" fmla="*/ 0 h 2"/>
                <a:gd name="T18" fmla="*/ 3 w 3"/>
                <a:gd name="T19" fmla="*/ 0 h 2"/>
                <a:gd name="T20" fmla="*/ 3 w 3"/>
                <a:gd name="T21" fmla="*/ 0 h 2"/>
                <a:gd name="T22" fmla="*/ 3 w 3"/>
                <a:gd name="T23" fmla="*/ 0 h 2"/>
                <a:gd name="T24" fmla="*/ 3 w 3"/>
                <a:gd name="T25" fmla="*/ 1 h 2"/>
                <a:gd name="T26" fmla="*/ 3 w 3"/>
                <a:gd name="T27" fmla="*/ 1 h 2"/>
                <a:gd name="T28" fmla="*/ 3 w 3"/>
                <a:gd name="T29" fmla="*/ 2 h 2"/>
                <a:gd name="T30" fmla="*/ 3 w 3"/>
                <a:gd name="T31" fmla="*/ 2 h 2"/>
                <a:gd name="T32" fmla="*/ 2 w 3"/>
                <a:gd name="T33" fmla="*/ 2 h 2"/>
                <a:gd name="T34" fmla="*/ 2 w 3"/>
                <a:gd name="T35" fmla="*/ 2 h 2"/>
                <a:gd name="T36" fmla="*/ 2 w 3"/>
                <a:gd name="T37" fmla="*/ 2 h 2"/>
                <a:gd name="T38" fmla="*/ 2 w 3"/>
                <a:gd name="T39" fmla="*/ 1 h 2"/>
                <a:gd name="T40" fmla="*/ 1 w 3"/>
                <a:gd name="T41" fmla="*/ 2 h 2"/>
                <a:gd name="T42" fmla="*/ 0 w 3"/>
                <a:gd name="T43" fmla="*/ 2 h 2"/>
                <a:gd name="T44" fmla="*/ 0 w 3"/>
                <a:gd name="T45" fmla="*/ 2 h 2"/>
                <a:gd name="T46" fmla="*/ 0 w 3"/>
                <a:gd name="T47" fmla="*/ 1 h 2"/>
                <a:gd name="T48" fmla="*/ 0 w 3"/>
                <a:gd name="T49" fmla="*/ 1 h 2"/>
                <a:gd name="T50" fmla="*/ 0 w 3"/>
                <a:gd name="T51" fmla="*/ 1 h 2"/>
                <a:gd name="T52" fmla="*/ 0 w 3"/>
                <a:gd name="T53" fmla="*/ 1 h 2"/>
                <a:gd name="T54" fmla="*/ 0 w 3"/>
                <a:gd name="T55" fmla="*/ 1 h 2"/>
                <a:gd name="T56" fmla="*/ 1 w 3"/>
                <a:gd name="T57" fmla="*/ 0 h 2"/>
                <a:gd name="T58" fmla="*/ 1 w 3"/>
                <a:gd name="T59" fmla="*/ 0 h 2"/>
                <a:gd name="T60" fmla="*/ 1 w 3"/>
                <a:gd name="T61" fmla="*/ 0 h 2"/>
                <a:gd name="T62" fmla="*/ 1 w 3"/>
                <a:gd name="T63" fmla="*/ 1 h 2"/>
                <a:gd name="T64" fmla="*/ 1 w 3"/>
                <a:gd name="T65" fmla="*/ 2 h 2"/>
                <a:gd name="T66" fmla="*/ 1 w 3"/>
                <a:gd name="T67" fmla="*/ 2 h 2"/>
                <a:gd name="T68" fmla="*/ 1 w 3"/>
                <a:gd name="T69" fmla="*/ 2 h 2"/>
                <a:gd name="T70" fmla="*/ 1 w 3"/>
                <a:gd name="T71" fmla="*/ 1 h 2"/>
                <a:gd name="T72" fmla="*/ 2 w 3"/>
                <a:gd name="T73" fmla="*/ 0 h 2"/>
                <a:gd name="T74" fmla="*/ 2 w 3"/>
                <a:gd name="T7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138"/>
            <p:cNvSpPr/>
            <p:nvPr/>
          </p:nvSpPr>
          <p:spPr bwMode="auto">
            <a:xfrm>
              <a:off x="5821058" y="4037168"/>
              <a:ext cx="52388" cy="5238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1 h 2"/>
                <a:gd name="T14" fmla="*/ 1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1 h 2"/>
                <a:gd name="T22" fmla="*/ 2 w 2"/>
                <a:gd name="T23" fmla="*/ 1 h 2"/>
                <a:gd name="T24" fmla="*/ 2 w 2"/>
                <a:gd name="T25" fmla="*/ 1 h 2"/>
                <a:gd name="T26" fmla="*/ 2 w 2"/>
                <a:gd name="T27" fmla="*/ 1 h 2"/>
                <a:gd name="T28" fmla="*/ 2 w 2"/>
                <a:gd name="T29" fmla="*/ 1 h 2"/>
                <a:gd name="T30" fmla="*/ 2 w 2"/>
                <a:gd name="T31" fmla="*/ 0 h 2"/>
                <a:gd name="T32" fmla="*/ 1 w 2"/>
                <a:gd name="T33" fmla="*/ 0 h 2"/>
                <a:gd name="T34" fmla="*/ 1 w 2"/>
                <a:gd name="T35" fmla="*/ 1 h 2"/>
                <a:gd name="T36" fmla="*/ 1 w 2"/>
                <a:gd name="T37" fmla="*/ 1 h 2"/>
                <a:gd name="T38" fmla="*/ 1 w 2"/>
                <a:gd name="T39" fmla="*/ 1 h 2"/>
                <a:gd name="T40" fmla="*/ 1 w 2"/>
                <a:gd name="T41" fmla="*/ 2 h 2"/>
                <a:gd name="T42" fmla="*/ 1 w 2"/>
                <a:gd name="T43" fmla="*/ 2 h 2"/>
                <a:gd name="T44" fmla="*/ 1 w 2"/>
                <a:gd name="T45" fmla="*/ 2 h 2"/>
                <a:gd name="T46" fmla="*/ 2 w 2"/>
                <a:gd name="T4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139"/>
            <p:cNvSpPr>
              <a:spLocks noEditPoints="1"/>
            </p:cNvSpPr>
            <p:nvPr/>
          </p:nvSpPr>
          <p:spPr bwMode="auto">
            <a:xfrm>
              <a:off x="5873445" y="4037168"/>
              <a:ext cx="76200" cy="5238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1 h 2"/>
                <a:gd name="T4" fmla="*/ 1 w 3"/>
                <a:gd name="T5" fmla="*/ 1 h 2"/>
                <a:gd name="T6" fmla="*/ 2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3 w 3"/>
                <a:gd name="T13" fmla="*/ 2 h 2"/>
                <a:gd name="T14" fmla="*/ 2 w 3"/>
                <a:gd name="T15" fmla="*/ 2 h 2"/>
                <a:gd name="T16" fmla="*/ 1 w 3"/>
                <a:gd name="T17" fmla="*/ 2 h 2"/>
                <a:gd name="T18" fmla="*/ 1 w 3"/>
                <a:gd name="T19" fmla="*/ 2 h 2"/>
                <a:gd name="T20" fmla="*/ 0 w 3"/>
                <a:gd name="T21" fmla="*/ 1 h 2"/>
                <a:gd name="T22" fmla="*/ 2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2 w 3"/>
                <a:gd name="T29" fmla="*/ 1 h 2"/>
                <a:gd name="T30" fmla="*/ 2 w 3"/>
                <a:gd name="T31" fmla="*/ 1 h 2"/>
                <a:gd name="T32" fmla="*/ 2 w 3"/>
                <a:gd name="T33" fmla="*/ 0 h 2"/>
                <a:gd name="T34" fmla="*/ 1 w 3"/>
                <a:gd name="T35" fmla="*/ 1 h 2"/>
                <a:gd name="T36" fmla="*/ 1 w 3"/>
                <a:gd name="T37" fmla="*/ 1 h 2"/>
                <a:gd name="T38" fmla="*/ 2 w 3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140"/>
            <p:cNvSpPr/>
            <p:nvPr/>
          </p:nvSpPr>
          <p:spPr bwMode="auto">
            <a:xfrm>
              <a:off x="5949645" y="3986368"/>
              <a:ext cx="52388" cy="103188"/>
            </a:xfrm>
            <a:custGeom>
              <a:avLst/>
              <a:gdLst>
                <a:gd name="T0" fmla="*/ 1 w 2"/>
                <a:gd name="T1" fmla="*/ 0 h 4"/>
                <a:gd name="T2" fmla="*/ 2 w 2"/>
                <a:gd name="T3" fmla="*/ 0 h 4"/>
                <a:gd name="T4" fmla="*/ 2 w 2"/>
                <a:gd name="T5" fmla="*/ 1 h 4"/>
                <a:gd name="T6" fmla="*/ 1 w 2"/>
                <a:gd name="T7" fmla="*/ 3 h 4"/>
                <a:gd name="T8" fmla="*/ 1 w 2"/>
                <a:gd name="T9" fmla="*/ 4 h 4"/>
                <a:gd name="T10" fmla="*/ 1 w 2"/>
                <a:gd name="T11" fmla="*/ 4 h 4"/>
                <a:gd name="T12" fmla="*/ 1 w 2"/>
                <a:gd name="T13" fmla="*/ 3 h 4"/>
                <a:gd name="T14" fmla="*/ 1 w 2"/>
                <a:gd name="T15" fmla="*/ 4 h 4"/>
                <a:gd name="T16" fmla="*/ 1 w 2"/>
                <a:gd name="T17" fmla="*/ 4 h 4"/>
                <a:gd name="T18" fmla="*/ 1 w 2"/>
                <a:gd name="T19" fmla="*/ 4 h 4"/>
                <a:gd name="T20" fmla="*/ 0 w 2"/>
                <a:gd name="T21" fmla="*/ 4 h 4"/>
                <a:gd name="T22" fmla="*/ 1 w 2"/>
                <a:gd name="T23" fmla="*/ 2 h 4"/>
                <a:gd name="T24" fmla="*/ 1 w 2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141"/>
            <p:cNvSpPr/>
            <p:nvPr/>
          </p:nvSpPr>
          <p:spPr bwMode="auto">
            <a:xfrm>
              <a:off x="6002033" y="3986368"/>
              <a:ext cx="50800" cy="103188"/>
            </a:xfrm>
            <a:custGeom>
              <a:avLst/>
              <a:gdLst>
                <a:gd name="T0" fmla="*/ 1 w 2"/>
                <a:gd name="T1" fmla="*/ 0 h 4"/>
                <a:gd name="T2" fmla="*/ 2 w 2"/>
                <a:gd name="T3" fmla="*/ 0 h 4"/>
                <a:gd name="T4" fmla="*/ 1 w 2"/>
                <a:gd name="T5" fmla="*/ 1 h 4"/>
                <a:gd name="T6" fmla="*/ 1 w 2"/>
                <a:gd name="T7" fmla="*/ 3 h 4"/>
                <a:gd name="T8" fmla="*/ 0 w 2"/>
                <a:gd name="T9" fmla="*/ 4 h 4"/>
                <a:gd name="T10" fmla="*/ 0 w 2"/>
                <a:gd name="T11" fmla="*/ 4 h 4"/>
                <a:gd name="T12" fmla="*/ 1 w 2"/>
                <a:gd name="T13" fmla="*/ 3 h 4"/>
                <a:gd name="T14" fmla="*/ 1 w 2"/>
                <a:gd name="T15" fmla="*/ 4 h 4"/>
                <a:gd name="T16" fmla="*/ 1 w 2"/>
                <a:gd name="T17" fmla="*/ 4 h 4"/>
                <a:gd name="T18" fmla="*/ 0 w 2"/>
                <a:gd name="T19" fmla="*/ 4 h 4"/>
                <a:gd name="T20" fmla="*/ 0 w 2"/>
                <a:gd name="T21" fmla="*/ 4 h 4"/>
                <a:gd name="T22" fmla="*/ 0 w 2"/>
                <a:gd name="T23" fmla="*/ 2 h 4"/>
                <a:gd name="T24" fmla="*/ 1 w 2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42"/>
            <p:cNvSpPr>
              <a:spLocks noEditPoints="1"/>
            </p:cNvSpPr>
            <p:nvPr/>
          </p:nvSpPr>
          <p:spPr bwMode="auto">
            <a:xfrm>
              <a:off x="6027433" y="4037168"/>
              <a:ext cx="52388" cy="52388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1 w 2"/>
                <a:gd name="T11" fmla="*/ 2 h 2"/>
                <a:gd name="T12" fmla="*/ 1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1 h 2"/>
                <a:gd name="T20" fmla="*/ 1 w 2"/>
                <a:gd name="T21" fmla="*/ 0 h 2"/>
                <a:gd name="T22" fmla="*/ 2 w 2"/>
                <a:gd name="T23" fmla="*/ 0 h 2"/>
                <a:gd name="T24" fmla="*/ 2 w 2"/>
                <a:gd name="T25" fmla="*/ 0 h 2"/>
                <a:gd name="T26" fmla="*/ 2 w 2"/>
                <a:gd name="T27" fmla="*/ 1 h 2"/>
                <a:gd name="T28" fmla="*/ 2 w 2"/>
                <a:gd name="T29" fmla="*/ 1 h 2"/>
                <a:gd name="T30" fmla="*/ 2 w 2"/>
                <a:gd name="T31" fmla="*/ 1 h 2"/>
                <a:gd name="T32" fmla="*/ 1 w 2"/>
                <a:gd name="T33" fmla="*/ 2 h 2"/>
                <a:gd name="T34" fmla="*/ 1 w 2"/>
                <a:gd name="T35" fmla="*/ 2 h 2"/>
                <a:gd name="T36" fmla="*/ 1 w 2"/>
                <a:gd name="T37" fmla="*/ 1 h 2"/>
                <a:gd name="T38" fmla="*/ 1 w 2"/>
                <a:gd name="T39" fmla="*/ 1 h 2"/>
                <a:gd name="T40" fmla="*/ 2 w 2"/>
                <a:gd name="T41" fmla="*/ 1 h 2"/>
                <a:gd name="T42" fmla="*/ 2 w 2"/>
                <a:gd name="T43" fmla="*/ 1 h 2"/>
                <a:gd name="T44" fmla="*/ 2 w 2"/>
                <a:gd name="T45" fmla="*/ 0 h 2"/>
                <a:gd name="T46" fmla="*/ 2 w 2"/>
                <a:gd name="T47" fmla="*/ 0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43"/>
            <p:cNvSpPr/>
            <p:nvPr/>
          </p:nvSpPr>
          <p:spPr bwMode="auto">
            <a:xfrm>
              <a:off x="6105220" y="4037168"/>
              <a:ext cx="52388" cy="5238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1 h 2"/>
                <a:gd name="T14" fmla="*/ 1 w 2"/>
                <a:gd name="T15" fmla="*/ 0 h 2"/>
                <a:gd name="T16" fmla="*/ 1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1 h 2"/>
                <a:gd name="T24" fmla="*/ 2 w 2"/>
                <a:gd name="T25" fmla="*/ 1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0 h 2"/>
                <a:gd name="T32" fmla="*/ 1 w 2"/>
                <a:gd name="T33" fmla="*/ 0 h 2"/>
                <a:gd name="T34" fmla="*/ 1 w 2"/>
                <a:gd name="T35" fmla="*/ 0 h 2"/>
                <a:gd name="T36" fmla="*/ 0 w 2"/>
                <a:gd name="T37" fmla="*/ 1 h 2"/>
                <a:gd name="T38" fmla="*/ 0 w 2"/>
                <a:gd name="T39" fmla="*/ 1 h 2"/>
                <a:gd name="T40" fmla="*/ 0 w 2"/>
                <a:gd name="T41" fmla="*/ 2 h 2"/>
                <a:gd name="T42" fmla="*/ 1 w 2"/>
                <a:gd name="T43" fmla="*/ 2 h 2"/>
                <a:gd name="T44" fmla="*/ 1 w 2"/>
                <a:gd name="T45" fmla="*/ 2 h 2"/>
                <a:gd name="T46" fmla="*/ 2 w 2"/>
                <a:gd name="T4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144"/>
            <p:cNvSpPr/>
            <p:nvPr/>
          </p:nvSpPr>
          <p:spPr bwMode="auto">
            <a:xfrm>
              <a:off x="6157608" y="3986368"/>
              <a:ext cx="50800" cy="103188"/>
            </a:xfrm>
            <a:custGeom>
              <a:avLst/>
              <a:gdLst>
                <a:gd name="T0" fmla="*/ 1 w 2"/>
                <a:gd name="T1" fmla="*/ 2 h 4"/>
                <a:gd name="T2" fmla="*/ 1 w 2"/>
                <a:gd name="T3" fmla="*/ 0 h 4"/>
                <a:gd name="T4" fmla="*/ 2 w 2"/>
                <a:gd name="T5" fmla="*/ 0 h 4"/>
                <a:gd name="T6" fmla="*/ 2 w 2"/>
                <a:gd name="T7" fmla="*/ 1 h 4"/>
                <a:gd name="T8" fmla="*/ 1 w 2"/>
                <a:gd name="T9" fmla="*/ 2 h 4"/>
                <a:gd name="T10" fmla="*/ 2 w 2"/>
                <a:gd name="T11" fmla="*/ 2 h 4"/>
                <a:gd name="T12" fmla="*/ 2 w 2"/>
                <a:gd name="T13" fmla="*/ 2 h 4"/>
                <a:gd name="T14" fmla="*/ 1 w 2"/>
                <a:gd name="T15" fmla="*/ 2 h 4"/>
                <a:gd name="T16" fmla="*/ 1 w 2"/>
                <a:gd name="T17" fmla="*/ 4 h 4"/>
                <a:gd name="T18" fmla="*/ 1 w 2"/>
                <a:gd name="T19" fmla="*/ 4 h 4"/>
                <a:gd name="T20" fmla="*/ 1 w 2"/>
                <a:gd name="T21" fmla="*/ 4 h 4"/>
                <a:gd name="T22" fmla="*/ 1 w 2"/>
                <a:gd name="T23" fmla="*/ 3 h 4"/>
                <a:gd name="T24" fmla="*/ 2 w 2"/>
                <a:gd name="T25" fmla="*/ 3 h 4"/>
                <a:gd name="T26" fmla="*/ 1 w 2"/>
                <a:gd name="T27" fmla="*/ 4 h 4"/>
                <a:gd name="T28" fmla="*/ 1 w 2"/>
                <a:gd name="T29" fmla="*/ 4 h 4"/>
                <a:gd name="T30" fmla="*/ 0 w 2"/>
                <a:gd name="T31" fmla="*/ 4 h 4"/>
                <a:gd name="T32" fmla="*/ 0 w 2"/>
                <a:gd name="T33" fmla="*/ 4 h 4"/>
                <a:gd name="T34" fmla="*/ 1 w 2"/>
                <a:gd name="T35" fmla="*/ 2 h 4"/>
                <a:gd name="T36" fmla="*/ 0 w 2"/>
                <a:gd name="T37" fmla="*/ 2 h 4"/>
                <a:gd name="T38" fmla="*/ 0 w 2"/>
                <a:gd name="T39" fmla="*/ 2 h 4"/>
                <a:gd name="T40" fmla="*/ 1 w 2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45"/>
            <p:cNvSpPr>
              <a:spLocks noEditPoints="1"/>
            </p:cNvSpPr>
            <p:nvPr/>
          </p:nvSpPr>
          <p:spPr bwMode="auto">
            <a:xfrm>
              <a:off x="6208408" y="4011768"/>
              <a:ext cx="25400" cy="7778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2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2 h 3"/>
                <a:gd name="T16" fmla="*/ 0 w 1"/>
                <a:gd name="T17" fmla="*/ 2 h 3"/>
                <a:gd name="T18" fmla="*/ 1 w 1"/>
                <a:gd name="T19" fmla="*/ 1 h 3"/>
                <a:gd name="T20" fmla="*/ 1 w 1"/>
                <a:gd name="T21" fmla="*/ 1 h 3"/>
                <a:gd name="T22" fmla="*/ 1 w 1"/>
                <a:gd name="T23" fmla="*/ 2 h 3"/>
                <a:gd name="T24" fmla="*/ 1 w 1"/>
                <a:gd name="T25" fmla="*/ 2 h 3"/>
                <a:gd name="T26" fmla="*/ 1 w 1"/>
                <a:gd name="T27" fmla="*/ 3 h 3"/>
                <a:gd name="T28" fmla="*/ 1 w 1"/>
                <a:gd name="T29" fmla="*/ 3 h 3"/>
                <a:gd name="T30" fmla="*/ 1 w 1"/>
                <a:gd name="T31" fmla="*/ 2 h 3"/>
                <a:gd name="T32" fmla="*/ 1 w 1"/>
                <a:gd name="T33" fmla="*/ 2 h 3"/>
                <a:gd name="T34" fmla="*/ 1 w 1"/>
                <a:gd name="T35" fmla="*/ 3 h 3"/>
                <a:gd name="T36" fmla="*/ 0 w 1"/>
                <a:gd name="T37" fmla="*/ 3 h 3"/>
                <a:gd name="T38" fmla="*/ 1 w 1"/>
                <a:gd name="T39" fmla="*/ 0 h 3"/>
                <a:gd name="T40" fmla="*/ 1 w 1"/>
                <a:gd name="T41" fmla="*/ 0 h 3"/>
                <a:gd name="T42" fmla="*/ 1 w 1"/>
                <a:gd name="T43" fmla="*/ 0 h 3"/>
                <a:gd name="T44" fmla="*/ 1 w 1"/>
                <a:gd name="T45" fmla="*/ 0 h 3"/>
                <a:gd name="T46" fmla="*/ 1 w 1"/>
                <a:gd name="T47" fmla="*/ 0 h 3"/>
                <a:gd name="T48" fmla="*/ 1 w 1"/>
                <a:gd name="T49" fmla="*/ 0 h 3"/>
                <a:gd name="T50" fmla="*/ 1 w 1"/>
                <a:gd name="T51" fmla="*/ 0 h 3"/>
                <a:gd name="T52" fmla="*/ 1 w 1"/>
                <a:gd name="T53" fmla="*/ 0 h 3"/>
                <a:gd name="T54" fmla="*/ 1 w 1"/>
                <a:gd name="T5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146"/>
            <p:cNvSpPr>
              <a:spLocks noEditPoints="1"/>
            </p:cNvSpPr>
            <p:nvPr/>
          </p:nvSpPr>
          <p:spPr bwMode="auto">
            <a:xfrm>
              <a:off x="6260795" y="4037168"/>
              <a:ext cx="50800" cy="523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0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2 w 2"/>
                <a:gd name="T13" fmla="*/ 1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  <a:gd name="T20" fmla="*/ 0 w 2"/>
                <a:gd name="T21" fmla="*/ 1 h 2"/>
                <a:gd name="T22" fmla="*/ 1 w 2"/>
                <a:gd name="T23" fmla="*/ 2 h 2"/>
                <a:gd name="T24" fmla="*/ 1 w 2"/>
                <a:gd name="T25" fmla="*/ 2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0 h 2"/>
                <a:gd name="T32" fmla="*/ 1 w 2"/>
                <a:gd name="T33" fmla="*/ 0 h 2"/>
                <a:gd name="T34" fmla="*/ 0 w 2"/>
                <a:gd name="T35" fmla="*/ 0 h 2"/>
                <a:gd name="T36" fmla="*/ 0 w 2"/>
                <a:gd name="T37" fmla="*/ 1 h 2"/>
                <a:gd name="T38" fmla="*/ 1 w 2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147"/>
            <p:cNvSpPr/>
            <p:nvPr/>
          </p:nvSpPr>
          <p:spPr bwMode="auto">
            <a:xfrm>
              <a:off x="6311595" y="4037168"/>
              <a:ext cx="77788" cy="52388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0 h 2"/>
                <a:gd name="T4" fmla="*/ 3 w 3"/>
                <a:gd name="T5" fmla="*/ 0 h 2"/>
                <a:gd name="T6" fmla="*/ 3 w 3"/>
                <a:gd name="T7" fmla="*/ 0 h 2"/>
                <a:gd name="T8" fmla="*/ 3 w 3"/>
                <a:gd name="T9" fmla="*/ 1 h 2"/>
                <a:gd name="T10" fmla="*/ 3 w 3"/>
                <a:gd name="T11" fmla="*/ 1 h 2"/>
                <a:gd name="T12" fmla="*/ 3 w 3"/>
                <a:gd name="T13" fmla="*/ 1 h 2"/>
                <a:gd name="T14" fmla="*/ 3 w 3"/>
                <a:gd name="T15" fmla="*/ 1 h 2"/>
                <a:gd name="T16" fmla="*/ 3 w 3"/>
                <a:gd name="T17" fmla="*/ 1 h 2"/>
                <a:gd name="T18" fmla="*/ 3 w 3"/>
                <a:gd name="T19" fmla="*/ 1 h 2"/>
                <a:gd name="T20" fmla="*/ 3 w 3"/>
                <a:gd name="T21" fmla="*/ 2 h 2"/>
                <a:gd name="T22" fmla="*/ 3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2 w 3"/>
                <a:gd name="T29" fmla="*/ 1 h 2"/>
                <a:gd name="T30" fmla="*/ 2 w 3"/>
                <a:gd name="T31" fmla="*/ 0 h 2"/>
                <a:gd name="T32" fmla="*/ 2 w 3"/>
                <a:gd name="T33" fmla="*/ 0 h 2"/>
                <a:gd name="T34" fmla="*/ 2 w 3"/>
                <a:gd name="T35" fmla="*/ 0 h 2"/>
                <a:gd name="T36" fmla="*/ 2 w 3"/>
                <a:gd name="T37" fmla="*/ 1 h 2"/>
                <a:gd name="T38" fmla="*/ 1 w 3"/>
                <a:gd name="T39" fmla="*/ 2 h 2"/>
                <a:gd name="T40" fmla="*/ 1 w 3"/>
                <a:gd name="T41" fmla="*/ 2 h 2"/>
                <a:gd name="T42" fmla="*/ 1 w 3"/>
                <a:gd name="T43" fmla="*/ 2 h 2"/>
                <a:gd name="T44" fmla="*/ 1 w 3"/>
                <a:gd name="T45" fmla="*/ 2 h 2"/>
                <a:gd name="T46" fmla="*/ 1 w 3"/>
                <a:gd name="T47" fmla="*/ 0 h 2"/>
                <a:gd name="T48" fmla="*/ 1 w 3"/>
                <a:gd name="T49" fmla="*/ 0 h 2"/>
                <a:gd name="T50" fmla="*/ 1 w 3"/>
                <a:gd name="T51" fmla="*/ 1 h 2"/>
                <a:gd name="T52" fmla="*/ 1 w 3"/>
                <a:gd name="T53" fmla="*/ 1 h 2"/>
                <a:gd name="T54" fmla="*/ 0 w 3"/>
                <a:gd name="T55" fmla="*/ 1 h 2"/>
                <a:gd name="T56" fmla="*/ 0 w 3"/>
                <a:gd name="T57" fmla="*/ 1 h 2"/>
                <a:gd name="T58" fmla="*/ 0 w 3"/>
                <a:gd name="T59" fmla="*/ 1 h 2"/>
                <a:gd name="T60" fmla="*/ 1 w 3"/>
                <a:gd name="T61" fmla="*/ 0 h 2"/>
                <a:gd name="T62" fmla="*/ 1 w 3"/>
                <a:gd name="T63" fmla="*/ 0 h 2"/>
                <a:gd name="T64" fmla="*/ 1 w 3"/>
                <a:gd name="T65" fmla="*/ 0 h 2"/>
                <a:gd name="T66" fmla="*/ 1 w 3"/>
                <a:gd name="T67" fmla="*/ 0 h 2"/>
                <a:gd name="T68" fmla="*/ 1 w 3"/>
                <a:gd name="T69" fmla="*/ 0 h 2"/>
                <a:gd name="T70" fmla="*/ 1 w 3"/>
                <a:gd name="T71" fmla="*/ 1 h 2"/>
                <a:gd name="T72" fmla="*/ 1 w 3"/>
                <a:gd name="T73" fmla="*/ 1 h 2"/>
                <a:gd name="T74" fmla="*/ 1 w 3"/>
                <a:gd name="T7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148"/>
            <p:cNvSpPr/>
            <p:nvPr/>
          </p:nvSpPr>
          <p:spPr bwMode="auto">
            <a:xfrm>
              <a:off x="5124145" y="2478243"/>
              <a:ext cx="438150" cy="155575"/>
            </a:xfrm>
            <a:custGeom>
              <a:avLst/>
              <a:gdLst>
                <a:gd name="T0" fmla="*/ 2 w 17"/>
                <a:gd name="T1" fmla="*/ 6 h 6"/>
                <a:gd name="T2" fmla="*/ 0 w 17"/>
                <a:gd name="T3" fmla="*/ 5 h 6"/>
                <a:gd name="T4" fmla="*/ 0 w 17"/>
                <a:gd name="T5" fmla="*/ 4 h 6"/>
                <a:gd name="T6" fmla="*/ 1 w 17"/>
                <a:gd name="T7" fmla="*/ 3 h 6"/>
                <a:gd name="T8" fmla="*/ 1 w 17"/>
                <a:gd name="T9" fmla="*/ 3 h 6"/>
                <a:gd name="T10" fmla="*/ 2 w 17"/>
                <a:gd name="T11" fmla="*/ 4 h 6"/>
                <a:gd name="T12" fmla="*/ 2 w 17"/>
                <a:gd name="T13" fmla="*/ 5 h 6"/>
                <a:gd name="T14" fmla="*/ 2 w 17"/>
                <a:gd name="T15" fmla="*/ 5 h 6"/>
                <a:gd name="T16" fmla="*/ 2 w 17"/>
                <a:gd name="T17" fmla="*/ 4 h 6"/>
                <a:gd name="T18" fmla="*/ 1 w 17"/>
                <a:gd name="T19" fmla="*/ 3 h 6"/>
                <a:gd name="T20" fmla="*/ 1 w 17"/>
                <a:gd name="T21" fmla="*/ 3 h 6"/>
                <a:gd name="T22" fmla="*/ 0 w 17"/>
                <a:gd name="T23" fmla="*/ 4 h 6"/>
                <a:gd name="T24" fmla="*/ 1 w 17"/>
                <a:gd name="T25" fmla="*/ 5 h 6"/>
                <a:gd name="T26" fmla="*/ 2 w 17"/>
                <a:gd name="T27" fmla="*/ 5 h 6"/>
                <a:gd name="T28" fmla="*/ 5 w 17"/>
                <a:gd name="T29" fmla="*/ 3 h 6"/>
                <a:gd name="T30" fmla="*/ 7 w 17"/>
                <a:gd name="T31" fmla="*/ 2 h 6"/>
                <a:gd name="T32" fmla="*/ 14 w 17"/>
                <a:gd name="T33" fmla="*/ 1 h 6"/>
                <a:gd name="T34" fmla="*/ 17 w 17"/>
                <a:gd name="T35" fmla="*/ 3 h 6"/>
                <a:gd name="T36" fmla="*/ 17 w 17"/>
                <a:gd name="T37" fmla="*/ 3 h 6"/>
                <a:gd name="T38" fmla="*/ 14 w 17"/>
                <a:gd name="T39" fmla="*/ 1 h 6"/>
                <a:gd name="T40" fmla="*/ 7 w 17"/>
                <a:gd name="T41" fmla="*/ 2 h 6"/>
                <a:gd name="T42" fmla="*/ 5 w 17"/>
                <a:gd name="T43" fmla="*/ 3 h 6"/>
                <a:gd name="T44" fmla="*/ 2 w 17"/>
                <a:gd name="T45" fmla="*/ 6 h 6"/>
                <a:gd name="T46" fmla="*/ 2 w 17"/>
                <a:gd name="T4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9" y="0"/>
                    <a:pt x="11" y="0"/>
                    <a:pt x="14" y="1"/>
                  </a:cubicBezTo>
                  <a:cubicBezTo>
                    <a:pt x="15" y="1"/>
                    <a:pt x="17" y="2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5" y="1"/>
                    <a:pt x="14" y="1"/>
                  </a:cubicBezTo>
                  <a:cubicBezTo>
                    <a:pt x="11" y="0"/>
                    <a:pt x="9" y="1"/>
                    <a:pt x="7" y="2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4" y="4"/>
                    <a:pt x="4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149"/>
            <p:cNvSpPr/>
            <p:nvPr/>
          </p:nvSpPr>
          <p:spPr bwMode="auto">
            <a:xfrm>
              <a:off x="5278133" y="2503643"/>
              <a:ext cx="77788" cy="104775"/>
            </a:xfrm>
            <a:custGeom>
              <a:avLst/>
              <a:gdLst>
                <a:gd name="T0" fmla="*/ 2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1 w 3"/>
                <a:gd name="T7" fmla="*/ 0 h 4"/>
                <a:gd name="T8" fmla="*/ 1 w 3"/>
                <a:gd name="T9" fmla="*/ 1 h 4"/>
                <a:gd name="T10" fmla="*/ 0 w 3"/>
                <a:gd name="T11" fmla="*/ 3 h 4"/>
                <a:gd name="T12" fmla="*/ 1 w 3"/>
                <a:gd name="T13" fmla="*/ 3 h 4"/>
                <a:gd name="T14" fmla="*/ 3 w 3"/>
                <a:gd name="T15" fmla="*/ 3 h 4"/>
                <a:gd name="T16" fmla="*/ 3 w 3"/>
                <a:gd name="T17" fmla="*/ 2 h 4"/>
                <a:gd name="T18" fmla="*/ 2 w 3"/>
                <a:gd name="T19" fmla="*/ 2 h 4"/>
                <a:gd name="T20" fmla="*/ 2 w 3"/>
                <a:gd name="T21" fmla="*/ 2 h 4"/>
                <a:gd name="T22" fmla="*/ 2 w 3"/>
                <a:gd name="T23" fmla="*/ 2 h 4"/>
                <a:gd name="T24" fmla="*/ 2 w 3"/>
                <a:gd name="T25" fmla="*/ 2 h 4"/>
                <a:gd name="T26" fmla="*/ 2 w 3"/>
                <a:gd name="T27" fmla="*/ 2 h 4"/>
                <a:gd name="T28" fmla="*/ 2 w 3"/>
                <a:gd name="T29" fmla="*/ 2 h 4"/>
                <a:gd name="T30" fmla="*/ 3 w 3"/>
                <a:gd name="T31" fmla="*/ 2 h 4"/>
                <a:gd name="T32" fmla="*/ 3 w 3"/>
                <a:gd name="T33" fmla="*/ 3 h 4"/>
                <a:gd name="T34" fmla="*/ 2 w 3"/>
                <a:gd name="T3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Oval 150"/>
            <p:cNvSpPr>
              <a:spLocks noChangeArrowheads="1"/>
            </p:cNvSpPr>
            <p:nvPr/>
          </p:nvSpPr>
          <p:spPr bwMode="auto">
            <a:xfrm>
              <a:off x="5330520" y="25560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Oval 151"/>
            <p:cNvSpPr>
              <a:spLocks noChangeArrowheads="1"/>
            </p:cNvSpPr>
            <p:nvPr/>
          </p:nvSpPr>
          <p:spPr bwMode="auto">
            <a:xfrm>
              <a:off x="5149545" y="2581431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152"/>
            <p:cNvSpPr/>
            <p:nvPr/>
          </p:nvSpPr>
          <p:spPr bwMode="auto">
            <a:xfrm>
              <a:off x="4993970" y="2530631"/>
              <a:ext cx="155575" cy="13017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4 h 5"/>
                <a:gd name="T4" fmla="*/ 1 w 6"/>
                <a:gd name="T5" fmla="*/ 1 h 5"/>
                <a:gd name="T6" fmla="*/ 6 w 6"/>
                <a:gd name="T7" fmla="*/ 1 h 5"/>
                <a:gd name="T8" fmla="*/ 6 w 6"/>
                <a:gd name="T9" fmla="*/ 1 h 5"/>
                <a:gd name="T10" fmla="*/ 1 w 6"/>
                <a:gd name="T11" fmla="*/ 1 h 5"/>
                <a:gd name="T12" fmla="*/ 0 w 6"/>
                <a:gd name="T13" fmla="*/ 3 h 5"/>
                <a:gd name="T14" fmla="*/ 2 w 6"/>
                <a:gd name="T15" fmla="*/ 4 h 5"/>
                <a:gd name="T16" fmla="*/ 3 w 6"/>
                <a:gd name="T17" fmla="*/ 3 h 5"/>
                <a:gd name="T18" fmla="*/ 3 w 6"/>
                <a:gd name="T19" fmla="*/ 3 h 5"/>
                <a:gd name="T20" fmla="*/ 2 w 6"/>
                <a:gd name="T21" fmla="*/ 3 h 5"/>
                <a:gd name="T22" fmla="*/ 2 w 6"/>
                <a:gd name="T23" fmla="*/ 3 h 5"/>
                <a:gd name="T24" fmla="*/ 2 w 6"/>
                <a:gd name="T25" fmla="*/ 3 h 5"/>
                <a:gd name="T26" fmla="*/ 2 w 6"/>
                <a:gd name="T27" fmla="*/ 3 h 5"/>
                <a:gd name="T28" fmla="*/ 2 w 6"/>
                <a:gd name="T29" fmla="*/ 3 h 5"/>
                <a:gd name="T30" fmla="*/ 2 w 6"/>
                <a:gd name="T31" fmla="*/ 2 h 5"/>
                <a:gd name="T32" fmla="*/ 3 w 6"/>
                <a:gd name="T33" fmla="*/ 2 h 5"/>
                <a:gd name="T34" fmla="*/ 3 w 6"/>
                <a:gd name="T35" fmla="*/ 3 h 5"/>
                <a:gd name="T36" fmla="*/ 2 w 6"/>
                <a:gd name="T37" fmla="*/ 5 h 5"/>
                <a:gd name="T38" fmla="*/ 2 w 6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2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2" y="5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Oval 153"/>
            <p:cNvSpPr>
              <a:spLocks noChangeArrowheads="1"/>
            </p:cNvSpPr>
            <p:nvPr/>
          </p:nvSpPr>
          <p:spPr bwMode="auto">
            <a:xfrm>
              <a:off x="5046358" y="260841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54"/>
            <p:cNvSpPr/>
            <p:nvPr/>
          </p:nvSpPr>
          <p:spPr bwMode="auto">
            <a:xfrm>
              <a:off x="6311595" y="2478243"/>
              <a:ext cx="439738" cy="155575"/>
            </a:xfrm>
            <a:custGeom>
              <a:avLst/>
              <a:gdLst>
                <a:gd name="T0" fmla="*/ 15 w 17"/>
                <a:gd name="T1" fmla="*/ 6 h 6"/>
                <a:gd name="T2" fmla="*/ 15 w 17"/>
                <a:gd name="T3" fmla="*/ 6 h 6"/>
                <a:gd name="T4" fmla="*/ 12 w 17"/>
                <a:gd name="T5" fmla="*/ 3 h 6"/>
                <a:gd name="T6" fmla="*/ 10 w 17"/>
                <a:gd name="T7" fmla="*/ 2 h 6"/>
                <a:gd name="T8" fmla="*/ 3 w 17"/>
                <a:gd name="T9" fmla="*/ 1 h 6"/>
                <a:gd name="T10" fmla="*/ 0 w 17"/>
                <a:gd name="T11" fmla="*/ 3 h 6"/>
                <a:gd name="T12" fmla="*/ 0 w 17"/>
                <a:gd name="T13" fmla="*/ 3 h 6"/>
                <a:gd name="T14" fmla="*/ 3 w 17"/>
                <a:gd name="T15" fmla="*/ 1 h 6"/>
                <a:gd name="T16" fmla="*/ 10 w 17"/>
                <a:gd name="T17" fmla="*/ 2 h 6"/>
                <a:gd name="T18" fmla="*/ 12 w 17"/>
                <a:gd name="T19" fmla="*/ 3 h 6"/>
                <a:gd name="T20" fmla="*/ 15 w 17"/>
                <a:gd name="T21" fmla="*/ 5 h 6"/>
                <a:gd name="T22" fmla="*/ 16 w 17"/>
                <a:gd name="T23" fmla="*/ 5 h 6"/>
                <a:gd name="T24" fmla="*/ 17 w 17"/>
                <a:gd name="T25" fmla="*/ 4 h 6"/>
                <a:gd name="T26" fmla="*/ 16 w 17"/>
                <a:gd name="T27" fmla="*/ 3 h 6"/>
                <a:gd name="T28" fmla="*/ 16 w 17"/>
                <a:gd name="T29" fmla="*/ 3 h 6"/>
                <a:gd name="T30" fmla="*/ 15 w 17"/>
                <a:gd name="T31" fmla="*/ 4 h 6"/>
                <a:gd name="T32" fmla="*/ 15 w 17"/>
                <a:gd name="T33" fmla="*/ 5 h 6"/>
                <a:gd name="T34" fmla="*/ 15 w 17"/>
                <a:gd name="T35" fmla="*/ 5 h 6"/>
                <a:gd name="T36" fmla="*/ 15 w 17"/>
                <a:gd name="T37" fmla="*/ 4 h 6"/>
                <a:gd name="T38" fmla="*/ 16 w 17"/>
                <a:gd name="T39" fmla="*/ 3 h 6"/>
                <a:gd name="T40" fmla="*/ 16 w 17"/>
                <a:gd name="T41" fmla="*/ 3 h 6"/>
                <a:gd name="T42" fmla="*/ 17 w 17"/>
                <a:gd name="T43" fmla="*/ 4 h 6"/>
                <a:gd name="T44" fmla="*/ 17 w 17"/>
                <a:gd name="T45" fmla="*/ 5 h 6"/>
                <a:gd name="T46" fmla="*/ 15 w 17"/>
                <a:gd name="T4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1"/>
                    <a:pt x="3" y="1"/>
                  </a:cubicBezTo>
                  <a:cubicBezTo>
                    <a:pt x="6" y="0"/>
                    <a:pt x="8" y="0"/>
                    <a:pt x="10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3" y="4"/>
                    <a:pt x="14" y="5"/>
                    <a:pt x="15" y="5"/>
                  </a:cubicBezTo>
                  <a:cubicBezTo>
                    <a:pt x="15" y="6"/>
                    <a:pt x="16" y="6"/>
                    <a:pt x="16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7" y="4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6"/>
                    <a:pt x="16" y="6"/>
                    <a:pt x="15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55"/>
            <p:cNvSpPr/>
            <p:nvPr/>
          </p:nvSpPr>
          <p:spPr bwMode="auto">
            <a:xfrm>
              <a:off x="6517970" y="2503643"/>
              <a:ext cx="77788" cy="10477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3 h 4"/>
                <a:gd name="T4" fmla="*/ 0 w 3"/>
                <a:gd name="T5" fmla="*/ 2 h 4"/>
                <a:gd name="T6" fmla="*/ 1 w 3"/>
                <a:gd name="T7" fmla="*/ 2 h 4"/>
                <a:gd name="T8" fmla="*/ 1 w 3"/>
                <a:gd name="T9" fmla="*/ 2 h 4"/>
                <a:gd name="T10" fmla="*/ 1 w 3"/>
                <a:gd name="T11" fmla="*/ 2 h 4"/>
                <a:gd name="T12" fmla="*/ 1 w 3"/>
                <a:gd name="T13" fmla="*/ 2 h 4"/>
                <a:gd name="T14" fmla="*/ 1 w 3"/>
                <a:gd name="T15" fmla="*/ 2 h 4"/>
                <a:gd name="T16" fmla="*/ 0 w 3"/>
                <a:gd name="T17" fmla="*/ 2 h 4"/>
                <a:gd name="T18" fmla="*/ 0 w 3"/>
                <a:gd name="T19" fmla="*/ 3 h 4"/>
                <a:gd name="T20" fmla="*/ 2 w 3"/>
                <a:gd name="T21" fmla="*/ 3 h 4"/>
                <a:gd name="T22" fmla="*/ 3 w 3"/>
                <a:gd name="T23" fmla="*/ 3 h 4"/>
                <a:gd name="T24" fmla="*/ 2 w 3"/>
                <a:gd name="T25" fmla="*/ 1 h 4"/>
                <a:gd name="T26" fmla="*/ 2 w 3"/>
                <a:gd name="T27" fmla="*/ 0 h 4"/>
                <a:gd name="T28" fmla="*/ 3 w 3"/>
                <a:gd name="T29" fmla="*/ 3 h 4"/>
                <a:gd name="T30" fmla="*/ 2 w 3"/>
                <a:gd name="T31" fmla="*/ 4 h 4"/>
                <a:gd name="T32" fmla="*/ 1 w 3"/>
                <a:gd name="T3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Oval 156"/>
            <p:cNvSpPr>
              <a:spLocks noChangeArrowheads="1"/>
            </p:cNvSpPr>
            <p:nvPr/>
          </p:nvSpPr>
          <p:spPr bwMode="auto">
            <a:xfrm>
              <a:off x="6517970" y="2556031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Oval 157"/>
            <p:cNvSpPr>
              <a:spLocks noChangeArrowheads="1"/>
            </p:cNvSpPr>
            <p:nvPr/>
          </p:nvSpPr>
          <p:spPr bwMode="auto">
            <a:xfrm>
              <a:off x="6698945" y="2581431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58"/>
            <p:cNvSpPr/>
            <p:nvPr/>
          </p:nvSpPr>
          <p:spPr bwMode="auto">
            <a:xfrm>
              <a:off x="6724345" y="2530631"/>
              <a:ext cx="155575" cy="130175"/>
            </a:xfrm>
            <a:custGeom>
              <a:avLst/>
              <a:gdLst>
                <a:gd name="T0" fmla="*/ 4 w 6"/>
                <a:gd name="T1" fmla="*/ 5 h 5"/>
                <a:gd name="T2" fmla="*/ 4 w 6"/>
                <a:gd name="T3" fmla="*/ 5 h 5"/>
                <a:gd name="T4" fmla="*/ 3 w 6"/>
                <a:gd name="T5" fmla="*/ 3 h 5"/>
                <a:gd name="T6" fmla="*/ 3 w 6"/>
                <a:gd name="T7" fmla="*/ 2 h 5"/>
                <a:gd name="T8" fmla="*/ 4 w 6"/>
                <a:gd name="T9" fmla="*/ 2 h 5"/>
                <a:gd name="T10" fmla="*/ 4 w 6"/>
                <a:gd name="T11" fmla="*/ 3 h 5"/>
                <a:gd name="T12" fmla="*/ 4 w 6"/>
                <a:gd name="T13" fmla="*/ 3 h 5"/>
                <a:gd name="T14" fmla="*/ 4 w 6"/>
                <a:gd name="T15" fmla="*/ 3 h 5"/>
                <a:gd name="T16" fmla="*/ 4 w 6"/>
                <a:gd name="T17" fmla="*/ 3 h 5"/>
                <a:gd name="T18" fmla="*/ 4 w 6"/>
                <a:gd name="T19" fmla="*/ 3 h 5"/>
                <a:gd name="T20" fmla="*/ 3 w 6"/>
                <a:gd name="T21" fmla="*/ 3 h 5"/>
                <a:gd name="T22" fmla="*/ 3 w 6"/>
                <a:gd name="T23" fmla="*/ 3 h 5"/>
                <a:gd name="T24" fmla="*/ 4 w 6"/>
                <a:gd name="T25" fmla="*/ 4 h 5"/>
                <a:gd name="T26" fmla="*/ 6 w 6"/>
                <a:gd name="T27" fmla="*/ 3 h 5"/>
                <a:gd name="T28" fmla="*/ 5 w 6"/>
                <a:gd name="T29" fmla="*/ 1 h 5"/>
                <a:gd name="T30" fmla="*/ 0 w 6"/>
                <a:gd name="T31" fmla="*/ 1 h 5"/>
                <a:gd name="T32" fmla="*/ 0 w 6"/>
                <a:gd name="T33" fmla="*/ 1 h 5"/>
                <a:gd name="T34" fmla="*/ 5 w 6"/>
                <a:gd name="T35" fmla="*/ 1 h 5"/>
                <a:gd name="T36" fmla="*/ 6 w 6"/>
                <a:gd name="T37" fmla="*/ 4 h 5"/>
                <a:gd name="T38" fmla="*/ 4 w 6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2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5"/>
                    <a:pt x="5" y="4"/>
                    <a:pt x="6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4" y="0"/>
                    <a:pt x="5" y="1"/>
                  </a:cubicBezTo>
                  <a:cubicBezTo>
                    <a:pt x="6" y="2"/>
                    <a:pt x="6" y="2"/>
                    <a:pt x="6" y="4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Oval 159"/>
            <p:cNvSpPr>
              <a:spLocks noChangeArrowheads="1"/>
            </p:cNvSpPr>
            <p:nvPr/>
          </p:nvSpPr>
          <p:spPr bwMode="auto">
            <a:xfrm>
              <a:off x="6802133" y="2608418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60"/>
            <p:cNvSpPr/>
            <p:nvPr/>
          </p:nvSpPr>
          <p:spPr bwMode="auto">
            <a:xfrm>
              <a:off x="4193870" y="2581431"/>
              <a:ext cx="1239838" cy="495300"/>
            </a:xfrm>
            <a:custGeom>
              <a:avLst/>
              <a:gdLst>
                <a:gd name="T0" fmla="*/ 48 w 48"/>
                <a:gd name="T1" fmla="*/ 0 h 19"/>
                <a:gd name="T2" fmla="*/ 9 w 48"/>
                <a:gd name="T3" fmla="*/ 13 h 19"/>
                <a:gd name="T4" fmla="*/ 4 w 48"/>
                <a:gd name="T5" fmla="*/ 17 h 19"/>
                <a:gd name="T6" fmla="*/ 3 w 48"/>
                <a:gd name="T7" fmla="*/ 17 h 19"/>
                <a:gd name="T8" fmla="*/ 1 w 48"/>
                <a:gd name="T9" fmla="*/ 18 h 19"/>
                <a:gd name="T10" fmla="*/ 1 w 48"/>
                <a:gd name="T11" fmla="*/ 18 h 19"/>
                <a:gd name="T12" fmla="*/ 1 w 48"/>
                <a:gd name="T13" fmla="*/ 17 h 19"/>
                <a:gd name="T14" fmla="*/ 1 w 48"/>
                <a:gd name="T15" fmla="*/ 17 h 19"/>
                <a:gd name="T16" fmla="*/ 0 w 48"/>
                <a:gd name="T17" fmla="*/ 18 h 19"/>
                <a:gd name="T18" fmla="*/ 1 w 48"/>
                <a:gd name="T19" fmla="*/ 19 h 19"/>
                <a:gd name="T20" fmla="*/ 1 w 48"/>
                <a:gd name="T21" fmla="*/ 19 h 19"/>
                <a:gd name="T22" fmla="*/ 4 w 48"/>
                <a:gd name="T23" fmla="*/ 17 h 19"/>
                <a:gd name="T24" fmla="*/ 4 w 48"/>
                <a:gd name="T25" fmla="*/ 17 h 19"/>
                <a:gd name="T26" fmla="*/ 9 w 48"/>
                <a:gd name="T27" fmla="*/ 13 h 19"/>
                <a:gd name="T28" fmla="*/ 48 w 48"/>
                <a:gd name="T29" fmla="*/ 1 h 19"/>
                <a:gd name="T30" fmla="*/ 48 w 48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9">
                  <a:moveTo>
                    <a:pt x="48" y="0"/>
                  </a:moveTo>
                  <a:cubicBezTo>
                    <a:pt x="32" y="2"/>
                    <a:pt x="19" y="6"/>
                    <a:pt x="9" y="13"/>
                  </a:cubicBezTo>
                  <a:cubicBezTo>
                    <a:pt x="7" y="14"/>
                    <a:pt x="5" y="15"/>
                    <a:pt x="4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5"/>
                    <a:pt x="7" y="14"/>
                    <a:pt x="9" y="13"/>
                  </a:cubicBezTo>
                  <a:cubicBezTo>
                    <a:pt x="19" y="7"/>
                    <a:pt x="32" y="2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61"/>
            <p:cNvSpPr/>
            <p:nvPr/>
          </p:nvSpPr>
          <p:spPr bwMode="auto">
            <a:xfrm>
              <a:off x="6440183" y="2581431"/>
              <a:ext cx="1241425" cy="495300"/>
            </a:xfrm>
            <a:custGeom>
              <a:avLst/>
              <a:gdLst>
                <a:gd name="T0" fmla="*/ 47 w 48"/>
                <a:gd name="T1" fmla="*/ 17 h 19"/>
                <a:gd name="T2" fmla="*/ 47 w 48"/>
                <a:gd name="T3" fmla="*/ 17 h 19"/>
                <a:gd name="T4" fmla="*/ 47 w 48"/>
                <a:gd name="T5" fmla="*/ 18 h 19"/>
                <a:gd name="T6" fmla="*/ 47 w 48"/>
                <a:gd name="T7" fmla="*/ 18 h 19"/>
                <a:gd name="T8" fmla="*/ 45 w 48"/>
                <a:gd name="T9" fmla="*/ 17 h 19"/>
                <a:gd name="T10" fmla="*/ 44 w 48"/>
                <a:gd name="T11" fmla="*/ 17 h 19"/>
                <a:gd name="T12" fmla="*/ 39 w 48"/>
                <a:gd name="T13" fmla="*/ 13 h 19"/>
                <a:gd name="T14" fmla="*/ 0 w 48"/>
                <a:gd name="T15" fmla="*/ 0 h 19"/>
                <a:gd name="T16" fmla="*/ 0 w 48"/>
                <a:gd name="T17" fmla="*/ 1 h 19"/>
                <a:gd name="T18" fmla="*/ 39 w 48"/>
                <a:gd name="T19" fmla="*/ 13 h 19"/>
                <a:gd name="T20" fmla="*/ 44 w 48"/>
                <a:gd name="T21" fmla="*/ 17 h 19"/>
                <a:gd name="T22" fmla="*/ 44 w 48"/>
                <a:gd name="T23" fmla="*/ 17 h 19"/>
                <a:gd name="T24" fmla="*/ 47 w 48"/>
                <a:gd name="T25" fmla="*/ 19 h 19"/>
                <a:gd name="T26" fmla="*/ 47 w 48"/>
                <a:gd name="T27" fmla="*/ 19 h 19"/>
                <a:gd name="T28" fmla="*/ 48 w 48"/>
                <a:gd name="T29" fmla="*/ 18 h 19"/>
                <a:gd name="T30" fmla="*/ 47 w 48"/>
                <a:gd name="T3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9"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8"/>
                    <a:pt x="45" y="18"/>
                    <a:pt x="45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5"/>
                    <a:pt x="41" y="14"/>
                    <a:pt x="39" y="13"/>
                  </a:cubicBezTo>
                  <a:cubicBezTo>
                    <a:pt x="29" y="6"/>
                    <a:pt x="16" y="2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6" y="2"/>
                    <a:pt x="29" y="7"/>
                    <a:pt x="39" y="13"/>
                  </a:cubicBezTo>
                  <a:cubicBezTo>
                    <a:pt x="41" y="14"/>
                    <a:pt x="42" y="15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8"/>
                    <a:pt x="46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8" y="18"/>
                    <a:pt x="48" y="18"/>
                  </a:cubicBezTo>
                  <a:cubicBezTo>
                    <a:pt x="48" y="18"/>
                    <a:pt x="48" y="17"/>
                    <a:pt x="47" y="17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62"/>
            <p:cNvSpPr/>
            <p:nvPr/>
          </p:nvSpPr>
          <p:spPr bwMode="auto">
            <a:xfrm>
              <a:off x="5743270" y="2036918"/>
              <a:ext cx="258763" cy="233363"/>
            </a:xfrm>
            <a:custGeom>
              <a:avLst/>
              <a:gdLst>
                <a:gd name="T0" fmla="*/ 3 w 10"/>
                <a:gd name="T1" fmla="*/ 9 h 9"/>
                <a:gd name="T2" fmla="*/ 2 w 10"/>
                <a:gd name="T3" fmla="*/ 9 h 9"/>
                <a:gd name="T4" fmla="*/ 0 w 10"/>
                <a:gd name="T5" fmla="*/ 7 h 9"/>
                <a:gd name="T6" fmla="*/ 0 w 10"/>
                <a:gd name="T7" fmla="*/ 6 h 9"/>
                <a:gd name="T8" fmla="*/ 2 w 10"/>
                <a:gd name="T9" fmla="*/ 8 h 9"/>
                <a:gd name="T10" fmla="*/ 7 w 10"/>
                <a:gd name="T11" fmla="*/ 8 h 9"/>
                <a:gd name="T12" fmla="*/ 9 w 10"/>
                <a:gd name="T13" fmla="*/ 1 h 9"/>
                <a:gd name="T14" fmla="*/ 7 w 10"/>
                <a:gd name="T15" fmla="*/ 0 h 9"/>
                <a:gd name="T16" fmla="*/ 7 w 10"/>
                <a:gd name="T17" fmla="*/ 0 h 9"/>
                <a:gd name="T18" fmla="*/ 9 w 10"/>
                <a:gd name="T19" fmla="*/ 1 h 9"/>
                <a:gd name="T20" fmla="*/ 7 w 10"/>
                <a:gd name="T21" fmla="*/ 8 h 9"/>
                <a:gd name="T22" fmla="*/ 3 w 10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3" y="9"/>
                    <a:pt x="5" y="8"/>
                    <a:pt x="7" y="8"/>
                  </a:cubicBezTo>
                  <a:cubicBezTo>
                    <a:pt x="8" y="6"/>
                    <a:pt x="10" y="3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9" y="7"/>
                    <a:pt x="7" y="8"/>
                  </a:cubicBezTo>
                  <a:cubicBezTo>
                    <a:pt x="6" y="8"/>
                    <a:pt x="4" y="9"/>
                    <a:pt x="3" y="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63"/>
            <p:cNvSpPr/>
            <p:nvPr/>
          </p:nvSpPr>
          <p:spPr bwMode="auto">
            <a:xfrm>
              <a:off x="5821058" y="2244881"/>
              <a:ext cx="103188" cy="77788"/>
            </a:xfrm>
            <a:custGeom>
              <a:avLst/>
              <a:gdLst>
                <a:gd name="T0" fmla="*/ 4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2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2" y="3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64"/>
            <p:cNvSpPr/>
            <p:nvPr/>
          </p:nvSpPr>
          <p:spPr bwMode="auto">
            <a:xfrm>
              <a:off x="5589283" y="2503643"/>
              <a:ext cx="360363" cy="207963"/>
            </a:xfrm>
            <a:custGeom>
              <a:avLst/>
              <a:gdLst>
                <a:gd name="T0" fmla="*/ 5 w 14"/>
                <a:gd name="T1" fmla="*/ 8 h 8"/>
                <a:gd name="T2" fmla="*/ 1 w 14"/>
                <a:gd name="T3" fmla="*/ 6 h 8"/>
                <a:gd name="T4" fmla="*/ 1 w 14"/>
                <a:gd name="T5" fmla="*/ 2 h 8"/>
                <a:gd name="T6" fmla="*/ 3 w 14"/>
                <a:gd name="T7" fmla="*/ 0 h 8"/>
                <a:gd name="T8" fmla="*/ 5 w 14"/>
                <a:gd name="T9" fmla="*/ 1 h 8"/>
                <a:gd name="T10" fmla="*/ 5 w 14"/>
                <a:gd name="T11" fmla="*/ 2 h 8"/>
                <a:gd name="T12" fmla="*/ 4 w 14"/>
                <a:gd name="T13" fmla="*/ 3 h 8"/>
                <a:gd name="T14" fmla="*/ 4 w 14"/>
                <a:gd name="T15" fmla="*/ 3 h 8"/>
                <a:gd name="T16" fmla="*/ 4 w 14"/>
                <a:gd name="T17" fmla="*/ 2 h 8"/>
                <a:gd name="T18" fmla="*/ 4 w 14"/>
                <a:gd name="T19" fmla="*/ 3 h 8"/>
                <a:gd name="T20" fmla="*/ 5 w 14"/>
                <a:gd name="T21" fmla="*/ 2 h 8"/>
                <a:gd name="T22" fmla="*/ 5 w 14"/>
                <a:gd name="T23" fmla="*/ 1 h 8"/>
                <a:gd name="T24" fmla="*/ 3 w 14"/>
                <a:gd name="T25" fmla="*/ 1 h 8"/>
                <a:gd name="T26" fmla="*/ 2 w 14"/>
                <a:gd name="T27" fmla="*/ 2 h 8"/>
                <a:gd name="T28" fmla="*/ 2 w 14"/>
                <a:gd name="T29" fmla="*/ 6 h 8"/>
                <a:gd name="T30" fmla="*/ 7 w 14"/>
                <a:gd name="T31" fmla="*/ 7 h 8"/>
                <a:gd name="T32" fmla="*/ 13 w 14"/>
                <a:gd name="T33" fmla="*/ 3 h 8"/>
                <a:gd name="T34" fmla="*/ 13 w 14"/>
                <a:gd name="T35" fmla="*/ 2 h 8"/>
                <a:gd name="T36" fmla="*/ 14 w 14"/>
                <a:gd name="T37" fmla="*/ 3 h 8"/>
                <a:gd name="T38" fmla="*/ 14 w 14"/>
                <a:gd name="T39" fmla="*/ 3 h 8"/>
                <a:gd name="T40" fmla="*/ 13 w 14"/>
                <a:gd name="T41" fmla="*/ 3 h 8"/>
                <a:gd name="T42" fmla="*/ 13 w 14"/>
                <a:gd name="T43" fmla="*/ 3 h 8"/>
                <a:gd name="T44" fmla="*/ 8 w 14"/>
                <a:gd name="T45" fmla="*/ 8 h 8"/>
                <a:gd name="T46" fmla="*/ 5 w 14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3" y="8"/>
                    <a:pt x="2" y="8"/>
                    <a:pt x="1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3"/>
                    <a:pt x="1" y="5"/>
                    <a:pt x="2" y="6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10" y="7"/>
                    <a:pt x="12" y="5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5"/>
                    <a:pt x="10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65"/>
            <p:cNvSpPr/>
            <p:nvPr/>
          </p:nvSpPr>
          <p:spPr bwMode="auto">
            <a:xfrm>
              <a:off x="5459108" y="2581431"/>
              <a:ext cx="180975" cy="104775"/>
            </a:xfrm>
            <a:custGeom>
              <a:avLst/>
              <a:gdLst>
                <a:gd name="T0" fmla="*/ 7 w 7"/>
                <a:gd name="T1" fmla="*/ 4 h 4"/>
                <a:gd name="T2" fmla="*/ 6 w 7"/>
                <a:gd name="T3" fmla="*/ 3 h 4"/>
                <a:gd name="T4" fmla="*/ 4 w 7"/>
                <a:gd name="T5" fmla="*/ 1 h 4"/>
                <a:gd name="T6" fmla="*/ 1 w 7"/>
                <a:gd name="T7" fmla="*/ 1 h 4"/>
                <a:gd name="T8" fmla="*/ 1 w 7"/>
                <a:gd name="T9" fmla="*/ 2 h 4"/>
                <a:gd name="T10" fmla="*/ 1 w 7"/>
                <a:gd name="T11" fmla="*/ 2 h 4"/>
                <a:gd name="T12" fmla="*/ 1 w 7"/>
                <a:gd name="T13" fmla="*/ 2 h 4"/>
                <a:gd name="T14" fmla="*/ 0 w 7"/>
                <a:gd name="T15" fmla="*/ 2 h 4"/>
                <a:gd name="T16" fmla="*/ 1 w 7"/>
                <a:gd name="T17" fmla="*/ 1 h 4"/>
                <a:gd name="T18" fmla="*/ 4 w 7"/>
                <a:gd name="T19" fmla="*/ 1 h 4"/>
                <a:gd name="T20" fmla="*/ 6 w 7"/>
                <a:gd name="T21" fmla="*/ 3 h 4"/>
                <a:gd name="T22" fmla="*/ 7 w 7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6" y="3"/>
                    <a:pt x="7" y="3"/>
                    <a:pt x="7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166"/>
            <p:cNvSpPr/>
            <p:nvPr/>
          </p:nvSpPr>
          <p:spPr bwMode="auto">
            <a:xfrm>
              <a:off x="5536895" y="2373468"/>
              <a:ext cx="206375" cy="312738"/>
            </a:xfrm>
            <a:custGeom>
              <a:avLst/>
              <a:gdLst>
                <a:gd name="T0" fmla="*/ 3 w 8"/>
                <a:gd name="T1" fmla="*/ 12 h 12"/>
                <a:gd name="T2" fmla="*/ 1 w 8"/>
                <a:gd name="T3" fmla="*/ 3 h 12"/>
                <a:gd name="T4" fmla="*/ 4 w 8"/>
                <a:gd name="T5" fmla="*/ 0 h 12"/>
                <a:gd name="T6" fmla="*/ 6 w 8"/>
                <a:gd name="T7" fmla="*/ 0 h 12"/>
                <a:gd name="T8" fmla="*/ 7 w 8"/>
                <a:gd name="T9" fmla="*/ 2 h 12"/>
                <a:gd name="T10" fmla="*/ 6 w 8"/>
                <a:gd name="T11" fmla="*/ 4 h 12"/>
                <a:gd name="T12" fmla="*/ 5 w 8"/>
                <a:gd name="T13" fmla="*/ 3 h 12"/>
                <a:gd name="T14" fmla="*/ 5 w 8"/>
                <a:gd name="T15" fmla="*/ 3 h 12"/>
                <a:gd name="T16" fmla="*/ 6 w 8"/>
                <a:gd name="T17" fmla="*/ 3 h 12"/>
                <a:gd name="T18" fmla="*/ 7 w 8"/>
                <a:gd name="T19" fmla="*/ 2 h 12"/>
                <a:gd name="T20" fmla="*/ 6 w 8"/>
                <a:gd name="T21" fmla="*/ 1 h 12"/>
                <a:gd name="T22" fmla="*/ 5 w 8"/>
                <a:gd name="T23" fmla="*/ 0 h 12"/>
                <a:gd name="T24" fmla="*/ 2 w 8"/>
                <a:gd name="T25" fmla="*/ 3 h 12"/>
                <a:gd name="T26" fmla="*/ 4 w 8"/>
                <a:gd name="T27" fmla="*/ 12 h 12"/>
                <a:gd name="T28" fmla="*/ 3 w 8"/>
                <a:gd name="T2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3" y="12"/>
                  </a:moveTo>
                  <a:cubicBezTo>
                    <a:pt x="1" y="9"/>
                    <a:pt x="0" y="6"/>
                    <a:pt x="1" y="3"/>
                  </a:cubicBezTo>
                  <a:cubicBezTo>
                    <a:pt x="2" y="2"/>
                    <a:pt x="3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6" y="3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6"/>
                    <a:pt x="1" y="9"/>
                    <a:pt x="4" y="12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167"/>
            <p:cNvSpPr/>
            <p:nvPr/>
          </p:nvSpPr>
          <p:spPr bwMode="auto">
            <a:xfrm>
              <a:off x="5589283" y="2270281"/>
              <a:ext cx="128588" cy="130175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3 h 5"/>
                <a:gd name="T4" fmla="*/ 1 w 5"/>
                <a:gd name="T5" fmla="*/ 1 h 5"/>
                <a:gd name="T6" fmla="*/ 2 w 5"/>
                <a:gd name="T7" fmla="*/ 0 h 5"/>
                <a:gd name="T8" fmla="*/ 4 w 5"/>
                <a:gd name="T9" fmla="*/ 1 h 5"/>
                <a:gd name="T10" fmla="*/ 4 w 5"/>
                <a:gd name="T11" fmla="*/ 2 h 5"/>
                <a:gd name="T12" fmla="*/ 4 w 5"/>
                <a:gd name="T13" fmla="*/ 2 h 5"/>
                <a:gd name="T14" fmla="*/ 4 w 5"/>
                <a:gd name="T15" fmla="*/ 1 h 5"/>
                <a:gd name="T16" fmla="*/ 2 w 5"/>
                <a:gd name="T17" fmla="*/ 1 h 5"/>
                <a:gd name="T18" fmla="*/ 1 w 5"/>
                <a:gd name="T19" fmla="*/ 2 h 5"/>
                <a:gd name="T20" fmla="*/ 1 w 5"/>
                <a:gd name="T21" fmla="*/ 3 h 5"/>
                <a:gd name="T22" fmla="*/ 2 w 5"/>
                <a:gd name="T23" fmla="*/ 4 h 5"/>
                <a:gd name="T24" fmla="*/ 2 w 5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4"/>
                    <a:pt x="2" y="4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168"/>
            <p:cNvSpPr/>
            <p:nvPr/>
          </p:nvSpPr>
          <p:spPr bwMode="auto">
            <a:xfrm>
              <a:off x="5484508" y="2400456"/>
              <a:ext cx="77788" cy="103188"/>
            </a:xfrm>
            <a:custGeom>
              <a:avLst/>
              <a:gdLst>
                <a:gd name="T0" fmla="*/ 2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0 w 3"/>
                <a:gd name="T7" fmla="*/ 1 h 4"/>
                <a:gd name="T8" fmla="*/ 1 w 3"/>
                <a:gd name="T9" fmla="*/ 0 h 4"/>
                <a:gd name="T10" fmla="*/ 2 w 3"/>
                <a:gd name="T11" fmla="*/ 0 h 4"/>
                <a:gd name="T12" fmla="*/ 2 w 3"/>
                <a:gd name="T13" fmla="*/ 1 h 4"/>
                <a:gd name="T14" fmla="*/ 2 w 3"/>
                <a:gd name="T15" fmla="*/ 1 h 4"/>
                <a:gd name="T16" fmla="*/ 2 w 3"/>
                <a:gd name="T17" fmla="*/ 0 h 4"/>
                <a:gd name="T18" fmla="*/ 1 w 3"/>
                <a:gd name="T19" fmla="*/ 0 h 4"/>
                <a:gd name="T20" fmla="*/ 1 w 3"/>
                <a:gd name="T21" fmla="*/ 1 h 4"/>
                <a:gd name="T22" fmla="*/ 0 w 3"/>
                <a:gd name="T23" fmla="*/ 3 h 4"/>
                <a:gd name="T24" fmla="*/ 2 w 3"/>
                <a:gd name="T25" fmla="*/ 4 h 4"/>
                <a:gd name="T26" fmla="*/ 3 w 3"/>
                <a:gd name="T27" fmla="*/ 3 h 4"/>
                <a:gd name="T28" fmla="*/ 3 w 3"/>
                <a:gd name="T29" fmla="*/ 4 h 4"/>
                <a:gd name="T30" fmla="*/ 2 w 3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169"/>
            <p:cNvSpPr/>
            <p:nvPr/>
          </p:nvSpPr>
          <p:spPr bwMode="auto">
            <a:xfrm>
              <a:off x="5330520" y="2738593"/>
              <a:ext cx="465138" cy="155575"/>
            </a:xfrm>
            <a:custGeom>
              <a:avLst/>
              <a:gdLst>
                <a:gd name="T0" fmla="*/ 2 w 18"/>
                <a:gd name="T1" fmla="*/ 6 h 6"/>
                <a:gd name="T2" fmla="*/ 1 w 18"/>
                <a:gd name="T3" fmla="*/ 6 h 6"/>
                <a:gd name="T4" fmla="*/ 1 w 18"/>
                <a:gd name="T5" fmla="*/ 3 h 6"/>
                <a:gd name="T6" fmla="*/ 5 w 18"/>
                <a:gd name="T7" fmla="*/ 3 h 6"/>
                <a:gd name="T8" fmla="*/ 5 w 18"/>
                <a:gd name="T9" fmla="*/ 3 h 6"/>
                <a:gd name="T10" fmla="*/ 17 w 18"/>
                <a:gd name="T11" fmla="*/ 0 h 6"/>
                <a:gd name="T12" fmla="*/ 18 w 18"/>
                <a:gd name="T13" fmla="*/ 1 h 6"/>
                <a:gd name="T14" fmla="*/ 5 w 18"/>
                <a:gd name="T15" fmla="*/ 3 h 6"/>
                <a:gd name="T16" fmla="*/ 5 w 18"/>
                <a:gd name="T17" fmla="*/ 3 h 6"/>
                <a:gd name="T18" fmla="*/ 1 w 18"/>
                <a:gd name="T19" fmla="*/ 3 h 6"/>
                <a:gd name="T20" fmla="*/ 1 w 18"/>
                <a:gd name="T21" fmla="*/ 5 h 6"/>
                <a:gd name="T22" fmla="*/ 3 w 18"/>
                <a:gd name="T23" fmla="*/ 6 h 6"/>
                <a:gd name="T24" fmla="*/ 3 w 18"/>
                <a:gd name="T25" fmla="*/ 6 h 6"/>
                <a:gd name="T26" fmla="*/ 2 w 1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5"/>
                    <a:pt x="14" y="3"/>
                    <a:pt x="17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3"/>
                    <a:pt x="9" y="6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2" y="2"/>
                    <a:pt x="1" y="3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170"/>
            <p:cNvSpPr/>
            <p:nvPr/>
          </p:nvSpPr>
          <p:spPr bwMode="auto">
            <a:xfrm>
              <a:off x="5459108" y="2711606"/>
              <a:ext cx="103188" cy="130175"/>
            </a:xfrm>
            <a:custGeom>
              <a:avLst/>
              <a:gdLst>
                <a:gd name="T0" fmla="*/ 2 w 4"/>
                <a:gd name="T1" fmla="*/ 5 h 5"/>
                <a:gd name="T2" fmla="*/ 1 w 4"/>
                <a:gd name="T3" fmla="*/ 2 h 5"/>
                <a:gd name="T4" fmla="*/ 3 w 4"/>
                <a:gd name="T5" fmla="*/ 0 h 5"/>
                <a:gd name="T6" fmla="*/ 4 w 4"/>
                <a:gd name="T7" fmla="*/ 1 h 5"/>
                <a:gd name="T8" fmla="*/ 3 w 4"/>
                <a:gd name="T9" fmla="*/ 1 h 5"/>
                <a:gd name="T10" fmla="*/ 3 w 4"/>
                <a:gd name="T11" fmla="*/ 1 h 5"/>
                <a:gd name="T12" fmla="*/ 3 w 4"/>
                <a:gd name="T13" fmla="*/ 1 h 5"/>
                <a:gd name="T14" fmla="*/ 3 w 4"/>
                <a:gd name="T15" fmla="*/ 0 h 5"/>
                <a:gd name="T16" fmla="*/ 1 w 4"/>
                <a:gd name="T17" fmla="*/ 2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171"/>
            <p:cNvSpPr/>
            <p:nvPr/>
          </p:nvSpPr>
          <p:spPr bwMode="auto">
            <a:xfrm>
              <a:off x="5589283" y="2738593"/>
              <a:ext cx="103188" cy="77788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1 w 4"/>
                <a:gd name="T7" fmla="*/ 0 h 3"/>
                <a:gd name="T8" fmla="*/ 1 w 4"/>
                <a:gd name="T9" fmla="*/ 1 h 3"/>
                <a:gd name="T10" fmla="*/ 0 w 4"/>
                <a:gd name="T11" fmla="*/ 1 h 3"/>
                <a:gd name="T12" fmla="*/ 1 w 4"/>
                <a:gd name="T13" fmla="*/ 2 h 3"/>
                <a:gd name="T14" fmla="*/ 4 w 4"/>
                <a:gd name="T15" fmla="*/ 2 h 3"/>
                <a:gd name="T16" fmla="*/ 4 w 4"/>
                <a:gd name="T17" fmla="*/ 3 h 3"/>
                <a:gd name="T18" fmla="*/ 2 w 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172"/>
            <p:cNvSpPr/>
            <p:nvPr/>
          </p:nvSpPr>
          <p:spPr bwMode="auto">
            <a:xfrm>
              <a:off x="5536895" y="2841781"/>
              <a:ext cx="77788" cy="13017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3 h 5"/>
                <a:gd name="T6" fmla="*/ 2 w 3"/>
                <a:gd name="T7" fmla="*/ 0 h 5"/>
                <a:gd name="T8" fmla="*/ 3 w 3"/>
                <a:gd name="T9" fmla="*/ 0 h 5"/>
                <a:gd name="T10" fmla="*/ 0 w 3"/>
                <a:gd name="T11" fmla="*/ 3 h 5"/>
                <a:gd name="T12" fmla="*/ 1 w 3"/>
                <a:gd name="T13" fmla="*/ 5 h 5"/>
                <a:gd name="T14" fmla="*/ 2 w 3"/>
                <a:gd name="T15" fmla="*/ 5 h 5"/>
                <a:gd name="T16" fmla="*/ 2 w 3"/>
                <a:gd name="T17" fmla="*/ 4 h 5"/>
                <a:gd name="T18" fmla="*/ 2 w 3"/>
                <a:gd name="T19" fmla="*/ 4 h 5"/>
                <a:gd name="T20" fmla="*/ 2 w 3"/>
                <a:gd name="T21" fmla="*/ 3 h 5"/>
                <a:gd name="T22" fmla="*/ 3 w 3"/>
                <a:gd name="T23" fmla="*/ 4 h 5"/>
                <a:gd name="T24" fmla="*/ 2 w 3"/>
                <a:gd name="T25" fmla="*/ 5 h 5"/>
                <a:gd name="T26" fmla="*/ 1 w 3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173"/>
            <p:cNvSpPr/>
            <p:nvPr/>
          </p:nvSpPr>
          <p:spPr bwMode="auto">
            <a:xfrm>
              <a:off x="5562295" y="2503643"/>
              <a:ext cx="336550" cy="157163"/>
            </a:xfrm>
            <a:custGeom>
              <a:avLst/>
              <a:gdLst>
                <a:gd name="T0" fmla="*/ 9 w 13"/>
                <a:gd name="T1" fmla="*/ 5 h 6"/>
                <a:gd name="T2" fmla="*/ 3 w 13"/>
                <a:gd name="T3" fmla="*/ 4 h 6"/>
                <a:gd name="T4" fmla="*/ 0 w 13"/>
                <a:gd name="T5" fmla="*/ 0 h 6"/>
                <a:gd name="T6" fmla="*/ 0 w 13"/>
                <a:gd name="T7" fmla="*/ 0 h 6"/>
                <a:gd name="T8" fmla="*/ 3 w 13"/>
                <a:gd name="T9" fmla="*/ 4 h 6"/>
                <a:gd name="T10" fmla="*/ 11 w 13"/>
                <a:gd name="T11" fmla="*/ 5 h 6"/>
                <a:gd name="T12" fmla="*/ 13 w 13"/>
                <a:gd name="T13" fmla="*/ 4 h 6"/>
                <a:gd name="T14" fmla="*/ 13 w 13"/>
                <a:gd name="T15" fmla="*/ 5 h 6"/>
                <a:gd name="T16" fmla="*/ 11 w 13"/>
                <a:gd name="T17" fmla="*/ 5 h 6"/>
                <a:gd name="T18" fmla="*/ 9 w 13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">
                  <a:moveTo>
                    <a:pt x="9" y="5"/>
                  </a:moveTo>
                  <a:cubicBezTo>
                    <a:pt x="7" y="5"/>
                    <a:pt x="5" y="5"/>
                    <a:pt x="3" y="4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3" y="4"/>
                  </a:cubicBezTo>
                  <a:cubicBezTo>
                    <a:pt x="7" y="6"/>
                    <a:pt x="11" y="5"/>
                    <a:pt x="11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5"/>
                    <a:pt x="11" y="5"/>
                  </a:cubicBezTo>
                  <a:cubicBezTo>
                    <a:pt x="11" y="5"/>
                    <a:pt x="10" y="5"/>
                    <a:pt x="9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174"/>
            <p:cNvSpPr/>
            <p:nvPr/>
          </p:nvSpPr>
          <p:spPr bwMode="auto">
            <a:xfrm>
              <a:off x="5768670" y="2556031"/>
              <a:ext cx="155575" cy="52388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"/>
                    <a:pt x="6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175"/>
            <p:cNvSpPr/>
            <p:nvPr/>
          </p:nvSpPr>
          <p:spPr bwMode="auto">
            <a:xfrm>
              <a:off x="5768670" y="2322668"/>
              <a:ext cx="155575" cy="130175"/>
            </a:xfrm>
            <a:custGeom>
              <a:avLst/>
              <a:gdLst>
                <a:gd name="T0" fmla="*/ 1 w 6"/>
                <a:gd name="T1" fmla="*/ 5 h 5"/>
                <a:gd name="T2" fmla="*/ 0 w 6"/>
                <a:gd name="T3" fmla="*/ 5 h 5"/>
                <a:gd name="T4" fmla="*/ 6 w 6"/>
                <a:gd name="T5" fmla="*/ 0 h 5"/>
                <a:gd name="T6" fmla="*/ 6 w 6"/>
                <a:gd name="T7" fmla="*/ 1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176"/>
            <p:cNvSpPr/>
            <p:nvPr/>
          </p:nvSpPr>
          <p:spPr bwMode="auto">
            <a:xfrm>
              <a:off x="5768670" y="2425856"/>
              <a:ext cx="180975" cy="26988"/>
            </a:xfrm>
            <a:custGeom>
              <a:avLst/>
              <a:gdLst>
                <a:gd name="T0" fmla="*/ 0 w 7"/>
                <a:gd name="T1" fmla="*/ 1 h 1"/>
                <a:gd name="T2" fmla="*/ 0 w 7"/>
                <a:gd name="T3" fmla="*/ 1 h 1"/>
                <a:gd name="T4" fmla="*/ 6 w 7"/>
                <a:gd name="T5" fmla="*/ 0 h 1"/>
                <a:gd name="T6" fmla="*/ 7 w 7"/>
                <a:gd name="T7" fmla="*/ 0 h 1"/>
                <a:gd name="T8" fmla="*/ 7 w 7"/>
                <a:gd name="T9" fmla="*/ 0 h 1"/>
                <a:gd name="T10" fmla="*/ 6 w 7"/>
                <a:gd name="T11" fmla="*/ 0 h 1"/>
                <a:gd name="T12" fmla="*/ 0 w 7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177"/>
            <p:cNvSpPr/>
            <p:nvPr/>
          </p:nvSpPr>
          <p:spPr bwMode="auto">
            <a:xfrm>
              <a:off x="5795658" y="2270281"/>
              <a:ext cx="128588" cy="130175"/>
            </a:xfrm>
            <a:custGeom>
              <a:avLst/>
              <a:gdLst>
                <a:gd name="T0" fmla="*/ 1 w 5"/>
                <a:gd name="T1" fmla="*/ 5 h 5"/>
                <a:gd name="T2" fmla="*/ 0 w 5"/>
                <a:gd name="T3" fmla="*/ 5 h 5"/>
                <a:gd name="T4" fmla="*/ 5 w 5"/>
                <a:gd name="T5" fmla="*/ 0 h 5"/>
                <a:gd name="T6" fmla="*/ 5 w 5"/>
                <a:gd name="T7" fmla="*/ 0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178"/>
            <p:cNvSpPr/>
            <p:nvPr/>
          </p:nvSpPr>
          <p:spPr bwMode="auto">
            <a:xfrm>
              <a:off x="5768670" y="2478243"/>
              <a:ext cx="155575" cy="77788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3 h 3"/>
                <a:gd name="T4" fmla="*/ 6 w 6"/>
                <a:gd name="T5" fmla="*/ 0 h 3"/>
                <a:gd name="T6" fmla="*/ 6 w 6"/>
                <a:gd name="T7" fmla="*/ 1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179"/>
            <p:cNvSpPr/>
            <p:nvPr/>
          </p:nvSpPr>
          <p:spPr bwMode="auto">
            <a:xfrm>
              <a:off x="5743270" y="2686206"/>
              <a:ext cx="180975" cy="155575"/>
            </a:xfrm>
            <a:custGeom>
              <a:avLst/>
              <a:gdLst>
                <a:gd name="T0" fmla="*/ 2 w 7"/>
                <a:gd name="T1" fmla="*/ 6 h 6"/>
                <a:gd name="T2" fmla="*/ 1 w 7"/>
                <a:gd name="T3" fmla="*/ 6 h 6"/>
                <a:gd name="T4" fmla="*/ 1 w 7"/>
                <a:gd name="T5" fmla="*/ 5 h 6"/>
                <a:gd name="T6" fmla="*/ 1 w 7"/>
                <a:gd name="T7" fmla="*/ 2 h 6"/>
                <a:gd name="T8" fmla="*/ 7 w 7"/>
                <a:gd name="T9" fmla="*/ 0 h 6"/>
                <a:gd name="T10" fmla="*/ 7 w 7"/>
                <a:gd name="T11" fmla="*/ 0 h 6"/>
                <a:gd name="T12" fmla="*/ 2 w 7"/>
                <a:gd name="T13" fmla="*/ 2 h 6"/>
                <a:gd name="T14" fmla="*/ 1 w 7"/>
                <a:gd name="T15" fmla="*/ 5 h 6"/>
                <a:gd name="T16" fmla="*/ 1 w 7"/>
                <a:gd name="T17" fmla="*/ 6 h 6"/>
                <a:gd name="T18" fmla="*/ 3 w 7"/>
                <a:gd name="T19" fmla="*/ 6 h 6"/>
                <a:gd name="T20" fmla="*/ 3 w 7"/>
                <a:gd name="T21" fmla="*/ 6 h 6"/>
                <a:gd name="T22" fmla="*/ 3 w 7"/>
                <a:gd name="T23" fmla="*/ 6 h 6"/>
                <a:gd name="T24" fmla="*/ 2 w 7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2"/>
                    <a:pt x="4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2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180"/>
            <p:cNvSpPr/>
            <p:nvPr/>
          </p:nvSpPr>
          <p:spPr bwMode="auto">
            <a:xfrm>
              <a:off x="5873445" y="2036918"/>
              <a:ext cx="257175" cy="233363"/>
            </a:xfrm>
            <a:custGeom>
              <a:avLst/>
              <a:gdLst>
                <a:gd name="T0" fmla="*/ 7 w 10"/>
                <a:gd name="T1" fmla="*/ 9 h 9"/>
                <a:gd name="T2" fmla="*/ 3 w 10"/>
                <a:gd name="T3" fmla="*/ 8 h 9"/>
                <a:gd name="T4" fmla="*/ 1 w 10"/>
                <a:gd name="T5" fmla="*/ 1 h 9"/>
                <a:gd name="T6" fmla="*/ 2 w 10"/>
                <a:gd name="T7" fmla="*/ 0 h 9"/>
                <a:gd name="T8" fmla="*/ 2 w 10"/>
                <a:gd name="T9" fmla="*/ 0 h 9"/>
                <a:gd name="T10" fmla="*/ 1 w 10"/>
                <a:gd name="T11" fmla="*/ 1 h 9"/>
                <a:gd name="T12" fmla="*/ 3 w 10"/>
                <a:gd name="T13" fmla="*/ 8 h 9"/>
                <a:gd name="T14" fmla="*/ 8 w 10"/>
                <a:gd name="T15" fmla="*/ 8 h 9"/>
                <a:gd name="T16" fmla="*/ 10 w 10"/>
                <a:gd name="T17" fmla="*/ 6 h 9"/>
                <a:gd name="T18" fmla="*/ 10 w 10"/>
                <a:gd name="T19" fmla="*/ 7 h 9"/>
                <a:gd name="T20" fmla="*/ 8 w 10"/>
                <a:gd name="T21" fmla="*/ 9 h 9"/>
                <a:gd name="T22" fmla="*/ 7 w 10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9">
                  <a:moveTo>
                    <a:pt x="7" y="9"/>
                  </a:moveTo>
                  <a:cubicBezTo>
                    <a:pt x="6" y="9"/>
                    <a:pt x="4" y="8"/>
                    <a:pt x="3" y="8"/>
                  </a:cubicBezTo>
                  <a:cubicBezTo>
                    <a:pt x="1" y="7"/>
                    <a:pt x="0" y="4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3"/>
                    <a:pt x="2" y="6"/>
                    <a:pt x="3" y="8"/>
                  </a:cubicBezTo>
                  <a:cubicBezTo>
                    <a:pt x="5" y="8"/>
                    <a:pt x="7" y="9"/>
                    <a:pt x="8" y="8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181"/>
            <p:cNvSpPr/>
            <p:nvPr/>
          </p:nvSpPr>
          <p:spPr bwMode="auto">
            <a:xfrm>
              <a:off x="5924245" y="2244881"/>
              <a:ext cx="128588" cy="77788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2 h 3"/>
                <a:gd name="T4" fmla="*/ 1 w 5"/>
                <a:gd name="T5" fmla="*/ 2 h 3"/>
                <a:gd name="T6" fmla="*/ 5 w 5"/>
                <a:gd name="T7" fmla="*/ 0 h 3"/>
                <a:gd name="T8" fmla="*/ 5 w 5"/>
                <a:gd name="T9" fmla="*/ 0 h 3"/>
                <a:gd name="T10" fmla="*/ 1 w 5"/>
                <a:gd name="T11" fmla="*/ 3 h 3"/>
                <a:gd name="T12" fmla="*/ 0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4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3" y="3"/>
                    <a:pt x="1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182"/>
            <p:cNvSpPr/>
            <p:nvPr/>
          </p:nvSpPr>
          <p:spPr bwMode="auto">
            <a:xfrm>
              <a:off x="5949645" y="2503643"/>
              <a:ext cx="336550" cy="207963"/>
            </a:xfrm>
            <a:custGeom>
              <a:avLst/>
              <a:gdLst>
                <a:gd name="T0" fmla="*/ 8 w 13"/>
                <a:gd name="T1" fmla="*/ 8 h 8"/>
                <a:gd name="T2" fmla="*/ 6 w 13"/>
                <a:gd name="T3" fmla="*/ 8 h 8"/>
                <a:gd name="T4" fmla="*/ 0 w 13"/>
                <a:gd name="T5" fmla="*/ 3 h 8"/>
                <a:gd name="T6" fmla="*/ 0 w 13"/>
                <a:gd name="T7" fmla="*/ 3 h 8"/>
                <a:gd name="T8" fmla="*/ 6 w 13"/>
                <a:gd name="T9" fmla="*/ 7 h 8"/>
                <a:gd name="T10" fmla="*/ 11 w 13"/>
                <a:gd name="T11" fmla="*/ 6 h 8"/>
                <a:gd name="T12" fmla="*/ 11 w 13"/>
                <a:gd name="T13" fmla="*/ 2 h 8"/>
                <a:gd name="T14" fmla="*/ 10 w 13"/>
                <a:gd name="T15" fmla="*/ 1 h 8"/>
                <a:gd name="T16" fmla="*/ 8 w 13"/>
                <a:gd name="T17" fmla="*/ 1 h 8"/>
                <a:gd name="T18" fmla="*/ 8 w 13"/>
                <a:gd name="T19" fmla="*/ 2 h 8"/>
                <a:gd name="T20" fmla="*/ 9 w 13"/>
                <a:gd name="T21" fmla="*/ 3 h 8"/>
                <a:gd name="T22" fmla="*/ 9 w 13"/>
                <a:gd name="T23" fmla="*/ 2 h 8"/>
                <a:gd name="T24" fmla="*/ 9 w 13"/>
                <a:gd name="T25" fmla="*/ 3 h 8"/>
                <a:gd name="T26" fmla="*/ 9 w 13"/>
                <a:gd name="T27" fmla="*/ 3 h 8"/>
                <a:gd name="T28" fmla="*/ 8 w 13"/>
                <a:gd name="T29" fmla="*/ 2 h 8"/>
                <a:gd name="T30" fmla="*/ 8 w 13"/>
                <a:gd name="T31" fmla="*/ 1 h 8"/>
                <a:gd name="T32" fmla="*/ 10 w 13"/>
                <a:gd name="T33" fmla="*/ 0 h 8"/>
                <a:gd name="T34" fmla="*/ 12 w 13"/>
                <a:gd name="T35" fmla="*/ 2 h 8"/>
                <a:gd name="T36" fmla="*/ 12 w 13"/>
                <a:gd name="T37" fmla="*/ 6 h 8"/>
                <a:gd name="T38" fmla="*/ 8 w 13"/>
                <a:gd name="T3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8">
                  <a:moveTo>
                    <a:pt x="8" y="8"/>
                  </a:moveTo>
                  <a:cubicBezTo>
                    <a:pt x="7" y="8"/>
                    <a:pt x="6" y="8"/>
                    <a:pt x="6" y="8"/>
                  </a:cubicBezTo>
                  <a:cubicBezTo>
                    <a:pt x="3" y="7"/>
                    <a:pt x="1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7"/>
                    <a:pt x="6" y="7"/>
                  </a:cubicBezTo>
                  <a:cubicBezTo>
                    <a:pt x="7" y="8"/>
                    <a:pt x="10" y="8"/>
                    <a:pt x="11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0"/>
                    <a:pt x="9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3"/>
                    <a:pt x="12" y="5"/>
                    <a:pt x="12" y="6"/>
                  </a:cubicBezTo>
                  <a:cubicBezTo>
                    <a:pt x="11" y="8"/>
                    <a:pt x="10" y="8"/>
                    <a:pt x="8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183"/>
            <p:cNvSpPr/>
            <p:nvPr/>
          </p:nvSpPr>
          <p:spPr bwMode="auto">
            <a:xfrm>
              <a:off x="6233808" y="2581431"/>
              <a:ext cx="180975" cy="104775"/>
            </a:xfrm>
            <a:custGeom>
              <a:avLst/>
              <a:gdLst>
                <a:gd name="T0" fmla="*/ 0 w 7"/>
                <a:gd name="T1" fmla="*/ 4 h 4"/>
                <a:gd name="T2" fmla="*/ 0 w 7"/>
                <a:gd name="T3" fmla="*/ 4 h 4"/>
                <a:gd name="T4" fmla="*/ 1 w 7"/>
                <a:gd name="T5" fmla="*/ 3 h 4"/>
                <a:gd name="T6" fmla="*/ 3 w 7"/>
                <a:gd name="T7" fmla="*/ 1 h 4"/>
                <a:gd name="T8" fmla="*/ 6 w 7"/>
                <a:gd name="T9" fmla="*/ 1 h 4"/>
                <a:gd name="T10" fmla="*/ 7 w 7"/>
                <a:gd name="T11" fmla="*/ 2 h 4"/>
                <a:gd name="T12" fmla="*/ 6 w 7"/>
                <a:gd name="T13" fmla="*/ 2 h 4"/>
                <a:gd name="T14" fmla="*/ 6 w 7"/>
                <a:gd name="T15" fmla="*/ 2 h 4"/>
                <a:gd name="T16" fmla="*/ 6 w 7"/>
                <a:gd name="T17" fmla="*/ 2 h 4"/>
                <a:gd name="T18" fmla="*/ 6 w 7"/>
                <a:gd name="T19" fmla="*/ 1 h 4"/>
                <a:gd name="T20" fmla="*/ 3 w 7"/>
                <a:gd name="T21" fmla="*/ 1 h 4"/>
                <a:gd name="T22" fmla="*/ 1 w 7"/>
                <a:gd name="T23" fmla="*/ 3 h 4"/>
                <a:gd name="T24" fmla="*/ 0 w 7"/>
                <a:gd name="T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184"/>
            <p:cNvSpPr/>
            <p:nvPr/>
          </p:nvSpPr>
          <p:spPr bwMode="auto">
            <a:xfrm>
              <a:off x="6130620" y="2373468"/>
              <a:ext cx="206375" cy="312738"/>
            </a:xfrm>
            <a:custGeom>
              <a:avLst/>
              <a:gdLst>
                <a:gd name="T0" fmla="*/ 5 w 8"/>
                <a:gd name="T1" fmla="*/ 12 h 12"/>
                <a:gd name="T2" fmla="*/ 4 w 8"/>
                <a:gd name="T3" fmla="*/ 12 h 12"/>
                <a:gd name="T4" fmla="*/ 6 w 8"/>
                <a:gd name="T5" fmla="*/ 3 h 12"/>
                <a:gd name="T6" fmla="*/ 3 w 8"/>
                <a:gd name="T7" fmla="*/ 0 h 12"/>
                <a:gd name="T8" fmla="*/ 2 w 8"/>
                <a:gd name="T9" fmla="*/ 1 h 12"/>
                <a:gd name="T10" fmla="*/ 1 w 8"/>
                <a:gd name="T11" fmla="*/ 2 h 12"/>
                <a:gd name="T12" fmla="*/ 2 w 8"/>
                <a:gd name="T13" fmla="*/ 3 h 12"/>
                <a:gd name="T14" fmla="*/ 3 w 8"/>
                <a:gd name="T15" fmla="*/ 3 h 12"/>
                <a:gd name="T16" fmla="*/ 3 w 8"/>
                <a:gd name="T17" fmla="*/ 3 h 12"/>
                <a:gd name="T18" fmla="*/ 2 w 8"/>
                <a:gd name="T19" fmla="*/ 4 h 12"/>
                <a:gd name="T20" fmla="*/ 1 w 8"/>
                <a:gd name="T21" fmla="*/ 2 h 12"/>
                <a:gd name="T22" fmla="*/ 2 w 8"/>
                <a:gd name="T23" fmla="*/ 0 h 12"/>
                <a:gd name="T24" fmla="*/ 4 w 8"/>
                <a:gd name="T25" fmla="*/ 0 h 12"/>
                <a:gd name="T26" fmla="*/ 7 w 8"/>
                <a:gd name="T27" fmla="*/ 3 h 12"/>
                <a:gd name="T28" fmla="*/ 5 w 8"/>
                <a:gd name="T2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5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7" y="9"/>
                    <a:pt x="7" y="6"/>
                    <a:pt x="6" y="3"/>
                  </a:cubicBezTo>
                  <a:cubicBezTo>
                    <a:pt x="6" y="2"/>
                    <a:pt x="5" y="1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2"/>
                    <a:pt x="7" y="3"/>
                  </a:cubicBezTo>
                  <a:cubicBezTo>
                    <a:pt x="8" y="6"/>
                    <a:pt x="7" y="9"/>
                    <a:pt x="5" y="1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185"/>
            <p:cNvSpPr/>
            <p:nvPr/>
          </p:nvSpPr>
          <p:spPr bwMode="auto">
            <a:xfrm>
              <a:off x="6157608" y="2270281"/>
              <a:ext cx="128588" cy="130175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4 h 5"/>
                <a:gd name="T4" fmla="*/ 4 w 5"/>
                <a:gd name="T5" fmla="*/ 3 h 5"/>
                <a:gd name="T6" fmla="*/ 4 w 5"/>
                <a:gd name="T7" fmla="*/ 2 h 5"/>
                <a:gd name="T8" fmla="*/ 3 w 5"/>
                <a:gd name="T9" fmla="*/ 1 h 5"/>
                <a:gd name="T10" fmla="*/ 1 w 5"/>
                <a:gd name="T11" fmla="*/ 1 h 5"/>
                <a:gd name="T12" fmla="*/ 1 w 5"/>
                <a:gd name="T13" fmla="*/ 2 h 5"/>
                <a:gd name="T14" fmla="*/ 1 w 5"/>
                <a:gd name="T15" fmla="*/ 2 h 5"/>
                <a:gd name="T16" fmla="*/ 1 w 5"/>
                <a:gd name="T17" fmla="*/ 1 h 5"/>
                <a:gd name="T18" fmla="*/ 3 w 5"/>
                <a:gd name="T19" fmla="*/ 0 h 5"/>
                <a:gd name="T20" fmla="*/ 4 w 5"/>
                <a:gd name="T21" fmla="*/ 1 h 5"/>
                <a:gd name="T22" fmla="*/ 5 w 5"/>
                <a:gd name="T23" fmla="*/ 3 h 5"/>
                <a:gd name="T24" fmla="*/ 3 w 5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186"/>
            <p:cNvSpPr/>
            <p:nvPr/>
          </p:nvSpPr>
          <p:spPr bwMode="auto">
            <a:xfrm>
              <a:off x="6311595" y="2400456"/>
              <a:ext cx="77788" cy="103188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3 h 4"/>
                <a:gd name="T10" fmla="*/ 2 w 3"/>
                <a:gd name="T11" fmla="*/ 1 h 4"/>
                <a:gd name="T12" fmla="*/ 2 w 3"/>
                <a:gd name="T13" fmla="*/ 0 h 4"/>
                <a:gd name="T14" fmla="*/ 1 w 3"/>
                <a:gd name="T15" fmla="*/ 0 h 4"/>
                <a:gd name="T16" fmla="*/ 1 w 3"/>
                <a:gd name="T17" fmla="*/ 1 h 4"/>
                <a:gd name="T18" fmla="*/ 1 w 3"/>
                <a:gd name="T19" fmla="*/ 1 h 4"/>
                <a:gd name="T20" fmla="*/ 1 w 3"/>
                <a:gd name="T21" fmla="*/ 0 h 4"/>
                <a:gd name="T22" fmla="*/ 2 w 3"/>
                <a:gd name="T23" fmla="*/ 0 h 4"/>
                <a:gd name="T24" fmla="*/ 3 w 3"/>
                <a:gd name="T25" fmla="*/ 1 h 4"/>
                <a:gd name="T26" fmla="*/ 3 w 3"/>
                <a:gd name="T27" fmla="*/ 3 h 4"/>
                <a:gd name="T28" fmla="*/ 2 w 3"/>
                <a:gd name="T29" fmla="*/ 4 h 4"/>
                <a:gd name="T30" fmla="*/ 1 w 3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187"/>
            <p:cNvSpPr/>
            <p:nvPr/>
          </p:nvSpPr>
          <p:spPr bwMode="auto">
            <a:xfrm>
              <a:off x="6079820" y="2738593"/>
              <a:ext cx="465138" cy="155575"/>
            </a:xfrm>
            <a:custGeom>
              <a:avLst/>
              <a:gdLst>
                <a:gd name="T0" fmla="*/ 16 w 18"/>
                <a:gd name="T1" fmla="*/ 6 h 6"/>
                <a:gd name="T2" fmla="*/ 15 w 18"/>
                <a:gd name="T3" fmla="*/ 6 h 6"/>
                <a:gd name="T4" fmla="*/ 15 w 18"/>
                <a:gd name="T5" fmla="*/ 6 h 6"/>
                <a:gd name="T6" fmla="*/ 17 w 18"/>
                <a:gd name="T7" fmla="*/ 5 h 6"/>
                <a:gd name="T8" fmla="*/ 17 w 18"/>
                <a:gd name="T9" fmla="*/ 3 h 6"/>
                <a:gd name="T10" fmla="*/ 13 w 18"/>
                <a:gd name="T11" fmla="*/ 3 h 6"/>
                <a:gd name="T12" fmla="*/ 13 w 18"/>
                <a:gd name="T13" fmla="*/ 3 h 6"/>
                <a:gd name="T14" fmla="*/ 0 w 18"/>
                <a:gd name="T15" fmla="*/ 0 h 6"/>
                <a:gd name="T16" fmla="*/ 1 w 18"/>
                <a:gd name="T17" fmla="*/ 0 h 6"/>
                <a:gd name="T18" fmla="*/ 13 w 18"/>
                <a:gd name="T19" fmla="*/ 3 h 6"/>
                <a:gd name="T20" fmla="*/ 13 w 18"/>
                <a:gd name="T21" fmla="*/ 3 h 6"/>
                <a:gd name="T22" fmla="*/ 17 w 18"/>
                <a:gd name="T23" fmla="*/ 3 h 6"/>
                <a:gd name="T24" fmla="*/ 17 w 18"/>
                <a:gd name="T25" fmla="*/ 6 h 6"/>
                <a:gd name="T26" fmla="*/ 16 w 1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6">
                  <a:moveTo>
                    <a:pt x="16" y="6"/>
                  </a:moveTo>
                  <a:cubicBezTo>
                    <a:pt x="16" y="6"/>
                    <a:pt x="16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7" y="5"/>
                    <a:pt x="17" y="4"/>
                    <a:pt x="17" y="3"/>
                  </a:cubicBezTo>
                  <a:cubicBezTo>
                    <a:pt x="16" y="2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3"/>
                    <a:pt x="9" y="5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6" y="2"/>
                    <a:pt x="17" y="3"/>
                  </a:cubicBezTo>
                  <a:cubicBezTo>
                    <a:pt x="18" y="4"/>
                    <a:pt x="18" y="5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188"/>
            <p:cNvSpPr/>
            <p:nvPr/>
          </p:nvSpPr>
          <p:spPr bwMode="auto">
            <a:xfrm>
              <a:off x="6311595" y="2711606"/>
              <a:ext cx="103188" cy="130175"/>
            </a:xfrm>
            <a:custGeom>
              <a:avLst/>
              <a:gdLst>
                <a:gd name="T0" fmla="*/ 2 w 4"/>
                <a:gd name="T1" fmla="*/ 5 h 5"/>
                <a:gd name="T2" fmla="*/ 2 w 4"/>
                <a:gd name="T3" fmla="*/ 5 h 5"/>
                <a:gd name="T4" fmla="*/ 3 w 4"/>
                <a:gd name="T5" fmla="*/ 2 h 5"/>
                <a:gd name="T6" fmla="*/ 1 w 4"/>
                <a:gd name="T7" fmla="*/ 0 h 5"/>
                <a:gd name="T8" fmla="*/ 1 w 4"/>
                <a:gd name="T9" fmla="*/ 1 h 5"/>
                <a:gd name="T10" fmla="*/ 1 w 4"/>
                <a:gd name="T11" fmla="*/ 1 h 5"/>
                <a:gd name="T12" fmla="*/ 1 w 4"/>
                <a:gd name="T13" fmla="*/ 1 h 5"/>
                <a:gd name="T14" fmla="*/ 0 w 4"/>
                <a:gd name="T15" fmla="*/ 1 h 5"/>
                <a:gd name="T16" fmla="*/ 1 w 4"/>
                <a:gd name="T17" fmla="*/ 0 h 5"/>
                <a:gd name="T18" fmla="*/ 3 w 4"/>
                <a:gd name="T19" fmla="*/ 2 h 5"/>
                <a:gd name="T20" fmla="*/ 2 w 4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4" y="3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189"/>
            <p:cNvSpPr/>
            <p:nvPr/>
          </p:nvSpPr>
          <p:spPr bwMode="auto">
            <a:xfrm>
              <a:off x="6183008" y="2738593"/>
              <a:ext cx="103188" cy="77788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3 w 4"/>
                <a:gd name="T7" fmla="*/ 2 h 3"/>
                <a:gd name="T8" fmla="*/ 4 w 4"/>
                <a:gd name="T9" fmla="*/ 1 h 3"/>
                <a:gd name="T10" fmla="*/ 3 w 4"/>
                <a:gd name="T11" fmla="*/ 1 h 3"/>
                <a:gd name="T12" fmla="*/ 3 w 4"/>
                <a:gd name="T13" fmla="*/ 0 h 3"/>
                <a:gd name="T14" fmla="*/ 4 w 4"/>
                <a:gd name="T15" fmla="*/ 1 h 3"/>
                <a:gd name="T16" fmla="*/ 4 w 4"/>
                <a:gd name="T17" fmla="*/ 3 h 3"/>
                <a:gd name="T18" fmla="*/ 2 w 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190"/>
            <p:cNvSpPr/>
            <p:nvPr/>
          </p:nvSpPr>
          <p:spPr bwMode="auto">
            <a:xfrm>
              <a:off x="6260795" y="2841781"/>
              <a:ext cx="76200" cy="130175"/>
            </a:xfrm>
            <a:custGeom>
              <a:avLst/>
              <a:gdLst>
                <a:gd name="T0" fmla="*/ 2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1 w 3"/>
                <a:gd name="T7" fmla="*/ 3 h 5"/>
                <a:gd name="T8" fmla="*/ 1 w 3"/>
                <a:gd name="T9" fmla="*/ 4 h 5"/>
                <a:gd name="T10" fmla="*/ 1 w 3"/>
                <a:gd name="T11" fmla="*/ 4 h 5"/>
                <a:gd name="T12" fmla="*/ 1 w 3"/>
                <a:gd name="T13" fmla="*/ 5 h 5"/>
                <a:gd name="T14" fmla="*/ 2 w 3"/>
                <a:gd name="T15" fmla="*/ 5 h 5"/>
                <a:gd name="T16" fmla="*/ 3 w 3"/>
                <a:gd name="T17" fmla="*/ 3 h 5"/>
                <a:gd name="T18" fmla="*/ 0 w 3"/>
                <a:gd name="T19" fmla="*/ 0 h 5"/>
                <a:gd name="T20" fmla="*/ 1 w 3"/>
                <a:gd name="T21" fmla="*/ 0 h 5"/>
                <a:gd name="T22" fmla="*/ 3 w 3"/>
                <a:gd name="T23" fmla="*/ 3 h 5"/>
                <a:gd name="T24" fmla="*/ 2 w 3"/>
                <a:gd name="T25" fmla="*/ 5 h 5"/>
                <a:gd name="T26" fmla="*/ 2 w 3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191"/>
            <p:cNvSpPr/>
            <p:nvPr/>
          </p:nvSpPr>
          <p:spPr bwMode="auto">
            <a:xfrm>
              <a:off x="5976633" y="2503643"/>
              <a:ext cx="334963" cy="157163"/>
            </a:xfrm>
            <a:custGeom>
              <a:avLst/>
              <a:gdLst>
                <a:gd name="T0" fmla="*/ 4 w 13"/>
                <a:gd name="T1" fmla="*/ 5 h 6"/>
                <a:gd name="T2" fmla="*/ 2 w 13"/>
                <a:gd name="T3" fmla="*/ 5 h 6"/>
                <a:gd name="T4" fmla="*/ 0 w 13"/>
                <a:gd name="T5" fmla="*/ 5 h 6"/>
                <a:gd name="T6" fmla="*/ 0 w 13"/>
                <a:gd name="T7" fmla="*/ 4 h 6"/>
                <a:gd name="T8" fmla="*/ 2 w 13"/>
                <a:gd name="T9" fmla="*/ 5 h 6"/>
                <a:gd name="T10" fmla="*/ 10 w 13"/>
                <a:gd name="T11" fmla="*/ 4 h 6"/>
                <a:gd name="T12" fmla="*/ 13 w 13"/>
                <a:gd name="T13" fmla="*/ 0 h 6"/>
                <a:gd name="T14" fmla="*/ 13 w 13"/>
                <a:gd name="T15" fmla="*/ 0 h 6"/>
                <a:gd name="T16" fmla="*/ 10 w 13"/>
                <a:gd name="T17" fmla="*/ 4 h 6"/>
                <a:gd name="T18" fmla="*/ 4 w 13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">
                  <a:moveTo>
                    <a:pt x="4" y="5"/>
                  </a:move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6" y="6"/>
                    <a:pt x="10" y="4"/>
                  </a:cubicBezTo>
                  <a:cubicBezTo>
                    <a:pt x="13" y="3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3"/>
                    <a:pt x="10" y="4"/>
                  </a:cubicBezTo>
                  <a:cubicBezTo>
                    <a:pt x="8" y="5"/>
                    <a:pt x="6" y="5"/>
                    <a:pt x="4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192"/>
            <p:cNvSpPr/>
            <p:nvPr/>
          </p:nvSpPr>
          <p:spPr bwMode="auto">
            <a:xfrm>
              <a:off x="5924245" y="2556031"/>
              <a:ext cx="180975" cy="52388"/>
            </a:xfrm>
            <a:custGeom>
              <a:avLst/>
              <a:gdLst>
                <a:gd name="T0" fmla="*/ 1 w 7"/>
                <a:gd name="T1" fmla="*/ 2 h 2"/>
                <a:gd name="T2" fmla="*/ 0 w 7"/>
                <a:gd name="T3" fmla="*/ 2 h 2"/>
                <a:gd name="T4" fmla="*/ 0 w 7"/>
                <a:gd name="T5" fmla="*/ 2 h 2"/>
                <a:gd name="T6" fmla="*/ 1 w 7"/>
                <a:gd name="T7" fmla="*/ 2 h 2"/>
                <a:gd name="T8" fmla="*/ 7 w 7"/>
                <a:gd name="T9" fmla="*/ 0 h 2"/>
                <a:gd name="T10" fmla="*/ 7 w 7"/>
                <a:gd name="T11" fmla="*/ 0 h 2"/>
                <a:gd name="T12" fmla="*/ 1 w 7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2"/>
                    <a:pt x="1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193"/>
            <p:cNvSpPr/>
            <p:nvPr/>
          </p:nvSpPr>
          <p:spPr bwMode="auto">
            <a:xfrm>
              <a:off x="5924245" y="2322668"/>
              <a:ext cx="180975" cy="130175"/>
            </a:xfrm>
            <a:custGeom>
              <a:avLst/>
              <a:gdLst>
                <a:gd name="T0" fmla="*/ 6 w 7"/>
                <a:gd name="T1" fmla="*/ 5 h 5"/>
                <a:gd name="T2" fmla="*/ 1 w 7"/>
                <a:gd name="T3" fmla="*/ 1 h 5"/>
                <a:gd name="T4" fmla="*/ 0 w 7"/>
                <a:gd name="T5" fmla="*/ 1 h 5"/>
                <a:gd name="T6" fmla="*/ 0 w 7"/>
                <a:gd name="T7" fmla="*/ 0 h 5"/>
                <a:gd name="T8" fmla="*/ 1 w 7"/>
                <a:gd name="T9" fmla="*/ 0 h 5"/>
                <a:gd name="T10" fmla="*/ 7 w 7"/>
                <a:gd name="T11" fmla="*/ 5 h 5"/>
                <a:gd name="T12" fmla="*/ 6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6" y="5"/>
                  </a:moveTo>
                  <a:cubicBezTo>
                    <a:pt x="6" y="5"/>
                    <a:pt x="5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0"/>
                    <a:pt x="7" y="5"/>
                    <a:pt x="7" y="5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194"/>
            <p:cNvSpPr/>
            <p:nvPr/>
          </p:nvSpPr>
          <p:spPr bwMode="auto">
            <a:xfrm>
              <a:off x="5949645" y="2425856"/>
              <a:ext cx="155575" cy="26988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0 h 1"/>
                <a:gd name="T4" fmla="*/ 0 w 6"/>
                <a:gd name="T5" fmla="*/ 0 h 1"/>
                <a:gd name="T6" fmla="*/ 6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6" y="1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195"/>
            <p:cNvSpPr/>
            <p:nvPr/>
          </p:nvSpPr>
          <p:spPr bwMode="auto">
            <a:xfrm>
              <a:off x="5924245" y="2270281"/>
              <a:ext cx="155575" cy="130175"/>
            </a:xfrm>
            <a:custGeom>
              <a:avLst/>
              <a:gdLst>
                <a:gd name="T0" fmla="*/ 5 w 6"/>
                <a:gd name="T1" fmla="*/ 5 h 5"/>
                <a:gd name="T2" fmla="*/ 0 w 6"/>
                <a:gd name="T3" fmla="*/ 0 h 5"/>
                <a:gd name="T4" fmla="*/ 0 w 6"/>
                <a:gd name="T5" fmla="*/ 0 h 5"/>
                <a:gd name="T6" fmla="*/ 6 w 6"/>
                <a:gd name="T7" fmla="*/ 5 h 5"/>
                <a:gd name="T8" fmla="*/ 5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5"/>
                  </a:moveTo>
                  <a:cubicBezTo>
                    <a:pt x="5" y="5"/>
                    <a:pt x="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5"/>
                    <a:pt x="6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196"/>
            <p:cNvSpPr/>
            <p:nvPr/>
          </p:nvSpPr>
          <p:spPr bwMode="auto">
            <a:xfrm>
              <a:off x="5924245" y="2478243"/>
              <a:ext cx="180975" cy="77788"/>
            </a:xfrm>
            <a:custGeom>
              <a:avLst/>
              <a:gdLst>
                <a:gd name="T0" fmla="*/ 7 w 7"/>
                <a:gd name="T1" fmla="*/ 3 h 3"/>
                <a:gd name="T2" fmla="*/ 1 w 7"/>
                <a:gd name="T3" fmla="*/ 1 h 3"/>
                <a:gd name="T4" fmla="*/ 0 w 7"/>
                <a:gd name="T5" fmla="*/ 1 h 3"/>
                <a:gd name="T6" fmla="*/ 0 w 7"/>
                <a:gd name="T7" fmla="*/ 0 h 3"/>
                <a:gd name="T8" fmla="*/ 1 w 7"/>
                <a:gd name="T9" fmla="*/ 0 h 3"/>
                <a:gd name="T10" fmla="*/ 7 w 7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cubicBezTo>
                    <a:pt x="7" y="3"/>
                    <a:pt x="4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197"/>
            <p:cNvSpPr/>
            <p:nvPr/>
          </p:nvSpPr>
          <p:spPr bwMode="auto">
            <a:xfrm>
              <a:off x="5924245" y="2686206"/>
              <a:ext cx="206375" cy="155575"/>
            </a:xfrm>
            <a:custGeom>
              <a:avLst/>
              <a:gdLst>
                <a:gd name="T0" fmla="*/ 6 w 8"/>
                <a:gd name="T1" fmla="*/ 6 h 6"/>
                <a:gd name="T2" fmla="*/ 5 w 8"/>
                <a:gd name="T3" fmla="*/ 6 h 6"/>
                <a:gd name="T4" fmla="*/ 5 w 8"/>
                <a:gd name="T5" fmla="*/ 6 h 6"/>
                <a:gd name="T6" fmla="*/ 5 w 8"/>
                <a:gd name="T7" fmla="*/ 6 h 6"/>
                <a:gd name="T8" fmla="*/ 7 w 8"/>
                <a:gd name="T9" fmla="*/ 6 h 6"/>
                <a:gd name="T10" fmla="*/ 7 w 8"/>
                <a:gd name="T11" fmla="*/ 5 h 6"/>
                <a:gd name="T12" fmla="*/ 6 w 8"/>
                <a:gd name="T13" fmla="*/ 2 h 6"/>
                <a:gd name="T14" fmla="*/ 1 w 8"/>
                <a:gd name="T15" fmla="*/ 0 h 6"/>
                <a:gd name="T16" fmla="*/ 0 w 8"/>
                <a:gd name="T17" fmla="*/ 0 h 6"/>
                <a:gd name="T18" fmla="*/ 0 w 8"/>
                <a:gd name="T19" fmla="*/ 0 h 6"/>
                <a:gd name="T20" fmla="*/ 1 w 8"/>
                <a:gd name="T21" fmla="*/ 0 h 6"/>
                <a:gd name="T22" fmla="*/ 7 w 8"/>
                <a:gd name="T23" fmla="*/ 2 h 6"/>
                <a:gd name="T24" fmla="*/ 7 w 8"/>
                <a:gd name="T25" fmla="*/ 5 h 6"/>
                <a:gd name="T26" fmla="*/ 7 w 8"/>
                <a:gd name="T27" fmla="*/ 6 h 6"/>
                <a:gd name="T28" fmla="*/ 6 w 8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6" y="2"/>
                    <a:pt x="7" y="2"/>
                  </a:cubicBezTo>
                  <a:cubicBezTo>
                    <a:pt x="7" y="3"/>
                    <a:pt x="8" y="4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198"/>
            <p:cNvSpPr/>
            <p:nvPr/>
          </p:nvSpPr>
          <p:spPr bwMode="auto">
            <a:xfrm>
              <a:off x="5795658" y="2556031"/>
              <a:ext cx="284163" cy="77788"/>
            </a:xfrm>
            <a:custGeom>
              <a:avLst/>
              <a:gdLst>
                <a:gd name="T0" fmla="*/ 0 w 11"/>
                <a:gd name="T1" fmla="*/ 3 h 3"/>
                <a:gd name="T2" fmla="*/ 0 w 11"/>
                <a:gd name="T3" fmla="*/ 3 h 3"/>
                <a:gd name="T4" fmla="*/ 5 w 11"/>
                <a:gd name="T5" fmla="*/ 0 h 3"/>
                <a:gd name="T6" fmla="*/ 11 w 11"/>
                <a:gd name="T7" fmla="*/ 3 h 3"/>
                <a:gd name="T8" fmla="*/ 11 w 11"/>
                <a:gd name="T9" fmla="*/ 3 h 3"/>
                <a:gd name="T10" fmla="*/ 5 w 11"/>
                <a:gd name="T11" fmla="*/ 0 h 3"/>
                <a:gd name="T12" fmla="*/ 0 w 1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9" y="0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Oval 199"/>
            <p:cNvSpPr>
              <a:spLocks noChangeArrowheads="1"/>
            </p:cNvSpPr>
            <p:nvPr/>
          </p:nvSpPr>
          <p:spPr bwMode="auto">
            <a:xfrm>
              <a:off x="5536895" y="240045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Oval 200"/>
            <p:cNvSpPr>
              <a:spLocks noChangeArrowheads="1"/>
            </p:cNvSpPr>
            <p:nvPr/>
          </p:nvSpPr>
          <p:spPr bwMode="auto">
            <a:xfrm>
              <a:off x="5692470" y="232266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Oval 201"/>
            <p:cNvSpPr>
              <a:spLocks noChangeArrowheads="1"/>
            </p:cNvSpPr>
            <p:nvPr/>
          </p:nvSpPr>
          <p:spPr bwMode="auto">
            <a:xfrm>
              <a:off x="5665483" y="2452843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Oval 202"/>
            <p:cNvSpPr>
              <a:spLocks noChangeArrowheads="1"/>
            </p:cNvSpPr>
            <p:nvPr/>
          </p:nvSpPr>
          <p:spPr bwMode="auto">
            <a:xfrm>
              <a:off x="5692470" y="25560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Oval 203"/>
            <p:cNvSpPr>
              <a:spLocks noChangeArrowheads="1"/>
            </p:cNvSpPr>
            <p:nvPr/>
          </p:nvSpPr>
          <p:spPr bwMode="auto">
            <a:xfrm>
              <a:off x="5484508" y="2633818"/>
              <a:ext cx="26988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Oval 204"/>
            <p:cNvSpPr>
              <a:spLocks noChangeArrowheads="1"/>
            </p:cNvSpPr>
            <p:nvPr/>
          </p:nvSpPr>
          <p:spPr bwMode="auto">
            <a:xfrm>
              <a:off x="5536895" y="27385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Oval 206"/>
            <p:cNvSpPr>
              <a:spLocks noChangeArrowheads="1"/>
            </p:cNvSpPr>
            <p:nvPr/>
          </p:nvSpPr>
          <p:spPr bwMode="auto">
            <a:xfrm>
              <a:off x="5614683" y="27385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Oval 207"/>
            <p:cNvSpPr>
              <a:spLocks noChangeArrowheads="1"/>
            </p:cNvSpPr>
            <p:nvPr/>
          </p:nvSpPr>
          <p:spPr bwMode="auto">
            <a:xfrm>
              <a:off x="5768670" y="2530631"/>
              <a:ext cx="15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Oval 208"/>
            <p:cNvSpPr>
              <a:spLocks noChangeArrowheads="1"/>
            </p:cNvSpPr>
            <p:nvPr/>
          </p:nvSpPr>
          <p:spPr bwMode="auto">
            <a:xfrm>
              <a:off x="5768670" y="2452843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Oval 209"/>
            <p:cNvSpPr>
              <a:spLocks noChangeArrowheads="1"/>
            </p:cNvSpPr>
            <p:nvPr/>
          </p:nvSpPr>
          <p:spPr bwMode="auto">
            <a:xfrm>
              <a:off x="5821058" y="2217893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Oval 210"/>
            <p:cNvSpPr>
              <a:spLocks noChangeArrowheads="1"/>
            </p:cNvSpPr>
            <p:nvPr/>
          </p:nvSpPr>
          <p:spPr bwMode="auto">
            <a:xfrm>
              <a:off x="5743270" y="21924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Oval 211"/>
            <p:cNvSpPr>
              <a:spLocks noChangeArrowheads="1"/>
            </p:cNvSpPr>
            <p:nvPr/>
          </p:nvSpPr>
          <p:spPr bwMode="auto">
            <a:xfrm>
              <a:off x="5381320" y="2868768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Oval 212"/>
            <p:cNvSpPr>
              <a:spLocks noChangeArrowheads="1"/>
            </p:cNvSpPr>
            <p:nvPr/>
          </p:nvSpPr>
          <p:spPr bwMode="auto">
            <a:xfrm>
              <a:off x="5589283" y="291956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Oval 213"/>
            <p:cNvSpPr>
              <a:spLocks noChangeArrowheads="1"/>
            </p:cNvSpPr>
            <p:nvPr/>
          </p:nvSpPr>
          <p:spPr bwMode="auto">
            <a:xfrm>
              <a:off x="5795658" y="281638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Oval 214"/>
            <p:cNvSpPr>
              <a:spLocks noChangeArrowheads="1"/>
            </p:cNvSpPr>
            <p:nvPr/>
          </p:nvSpPr>
          <p:spPr bwMode="auto">
            <a:xfrm>
              <a:off x="6311595" y="240045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Oval 215"/>
            <p:cNvSpPr>
              <a:spLocks noChangeArrowheads="1"/>
            </p:cNvSpPr>
            <p:nvPr/>
          </p:nvSpPr>
          <p:spPr bwMode="auto">
            <a:xfrm>
              <a:off x="6183008" y="232266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Oval 216"/>
            <p:cNvSpPr>
              <a:spLocks noChangeArrowheads="1"/>
            </p:cNvSpPr>
            <p:nvPr/>
          </p:nvSpPr>
          <p:spPr bwMode="auto">
            <a:xfrm>
              <a:off x="6208408" y="245284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Oval 217"/>
            <p:cNvSpPr>
              <a:spLocks noChangeArrowheads="1"/>
            </p:cNvSpPr>
            <p:nvPr/>
          </p:nvSpPr>
          <p:spPr bwMode="auto">
            <a:xfrm>
              <a:off x="6183008" y="25560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Oval 218"/>
            <p:cNvSpPr>
              <a:spLocks noChangeArrowheads="1"/>
            </p:cNvSpPr>
            <p:nvPr/>
          </p:nvSpPr>
          <p:spPr bwMode="auto">
            <a:xfrm>
              <a:off x="6363983" y="263381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Oval 219"/>
            <p:cNvSpPr>
              <a:spLocks noChangeArrowheads="1"/>
            </p:cNvSpPr>
            <p:nvPr/>
          </p:nvSpPr>
          <p:spPr bwMode="auto">
            <a:xfrm>
              <a:off x="6311595" y="27385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Oval 220"/>
            <p:cNvSpPr>
              <a:spLocks noChangeArrowheads="1"/>
            </p:cNvSpPr>
            <p:nvPr/>
          </p:nvSpPr>
          <p:spPr bwMode="auto">
            <a:xfrm>
              <a:off x="6233808" y="2738593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Oval 221"/>
            <p:cNvSpPr>
              <a:spLocks noChangeArrowheads="1"/>
            </p:cNvSpPr>
            <p:nvPr/>
          </p:nvSpPr>
          <p:spPr bwMode="auto">
            <a:xfrm>
              <a:off x="6105220" y="25306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Oval 222"/>
            <p:cNvSpPr>
              <a:spLocks noChangeArrowheads="1"/>
            </p:cNvSpPr>
            <p:nvPr/>
          </p:nvSpPr>
          <p:spPr bwMode="auto">
            <a:xfrm>
              <a:off x="6079820" y="245284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Oval 223"/>
            <p:cNvSpPr>
              <a:spLocks noChangeArrowheads="1"/>
            </p:cNvSpPr>
            <p:nvPr/>
          </p:nvSpPr>
          <p:spPr bwMode="auto">
            <a:xfrm>
              <a:off x="6027433" y="2217893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Oval 224"/>
            <p:cNvSpPr>
              <a:spLocks noChangeArrowheads="1"/>
            </p:cNvSpPr>
            <p:nvPr/>
          </p:nvSpPr>
          <p:spPr bwMode="auto">
            <a:xfrm>
              <a:off x="6105220" y="21924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Oval 225"/>
            <p:cNvSpPr>
              <a:spLocks noChangeArrowheads="1"/>
            </p:cNvSpPr>
            <p:nvPr/>
          </p:nvSpPr>
          <p:spPr bwMode="auto">
            <a:xfrm>
              <a:off x="6467170" y="286876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Oval 226"/>
            <p:cNvSpPr>
              <a:spLocks noChangeArrowheads="1"/>
            </p:cNvSpPr>
            <p:nvPr/>
          </p:nvSpPr>
          <p:spPr bwMode="auto">
            <a:xfrm>
              <a:off x="6260795" y="291956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Oval 227"/>
            <p:cNvSpPr>
              <a:spLocks noChangeArrowheads="1"/>
            </p:cNvSpPr>
            <p:nvPr/>
          </p:nvSpPr>
          <p:spPr bwMode="auto">
            <a:xfrm>
              <a:off x="6052833" y="2816381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228"/>
            <p:cNvSpPr>
              <a:spLocks noEditPoints="1"/>
            </p:cNvSpPr>
            <p:nvPr/>
          </p:nvSpPr>
          <p:spPr bwMode="auto">
            <a:xfrm>
              <a:off x="5898845" y="2686206"/>
              <a:ext cx="77788" cy="77788"/>
            </a:xfrm>
            <a:custGeom>
              <a:avLst/>
              <a:gdLst>
                <a:gd name="T0" fmla="*/ 2 w 3"/>
                <a:gd name="T1" fmla="*/ 3 h 3"/>
                <a:gd name="T2" fmla="*/ 1 w 3"/>
                <a:gd name="T3" fmla="*/ 3 h 3"/>
                <a:gd name="T4" fmla="*/ 0 w 3"/>
                <a:gd name="T5" fmla="*/ 1 h 3"/>
                <a:gd name="T6" fmla="*/ 2 w 3"/>
                <a:gd name="T7" fmla="*/ 0 h 3"/>
                <a:gd name="T8" fmla="*/ 3 w 3"/>
                <a:gd name="T9" fmla="*/ 1 h 3"/>
                <a:gd name="T10" fmla="*/ 2 w 3"/>
                <a:gd name="T11" fmla="*/ 3 h 3"/>
                <a:gd name="T12" fmla="*/ 2 w 3"/>
                <a:gd name="T13" fmla="*/ 0 h 3"/>
                <a:gd name="T14" fmla="*/ 1 w 3"/>
                <a:gd name="T15" fmla="*/ 1 h 3"/>
                <a:gd name="T16" fmla="*/ 2 w 3"/>
                <a:gd name="T17" fmla="*/ 3 h 3"/>
                <a:gd name="T18" fmla="*/ 2 w 3"/>
                <a:gd name="T19" fmla="*/ 1 h 3"/>
                <a:gd name="T20" fmla="*/ 2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lose/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229"/>
            <p:cNvSpPr>
              <a:spLocks noEditPoints="1"/>
            </p:cNvSpPr>
            <p:nvPr/>
          </p:nvSpPr>
          <p:spPr bwMode="auto">
            <a:xfrm>
              <a:off x="5873445" y="2763993"/>
              <a:ext cx="128588" cy="155575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3 h 6"/>
                <a:gd name="T4" fmla="*/ 2 w 5"/>
                <a:gd name="T5" fmla="*/ 0 h 6"/>
                <a:gd name="T6" fmla="*/ 3 w 5"/>
                <a:gd name="T7" fmla="*/ 0 h 6"/>
                <a:gd name="T8" fmla="*/ 3 w 5"/>
                <a:gd name="T9" fmla="*/ 0 h 6"/>
                <a:gd name="T10" fmla="*/ 5 w 5"/>
                <a:gd name="T11" fmla="*/ 3 h 6"/>
                <a:gd name="T12" fmla="*/ 3 w 5"/>
                <a:gd name="T13" fmla="*/ 6 h 6"/>
                <a:gd name="T14" fmla="*/ 3 w 5"/>
                <a:gd name="T15" fmla="*/ 0 h 6"/>
                <a:gd name="T16" fmla="*/ 0 w 5"/>
                <a:gd name="T17" fmla="*/ 3 h 6"/>
                <a:gd name="T18" fmla="*/ 3 w 5"/>
                <a:gd name="T19" fmla="*/ 6 h 6"/>
                <a:gd name="T20" fmla="*/ 5 w 5"/>
                <a:gd name="T21" fmla="*/ 3 h 6"/>
                <a:gd name="T22" fmla="*/ 3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5" y="2"/>
                    <a:pt x="5" y="3"/>
                  </a:cubicBezTo>
                  <a:cubicBezTo>
                    <a:pt x="5" y="5"/>
                    <a:pt x="4" y="6"/>
                    <a:pt x="3" y="6"/>
                  </a:cubicBezTo>
                  <a:close/>
                  <a:moveTo>
                    <a:pt x="3" y="0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" y="6"/>
                    <a:pt x="5" y="5"/>
                    <a:pt x="5" y="3"/>
                  </a:cubicBezTo>
                  <a:cubicBezTo>
                    <a:pt x="5" y="2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230"/>
            <p:cNvSpPr/>
            <p:nvPr/>
          </p:nvSpPr>
          <p:spPr bwMode="auto">
            <a:xfrm>
              <a:off x="5795658" y="2868768"/>
              <a:ext cx="153988" cy="103188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4 h 4"/>
                <a:gd name="T4" fmla="*/ 5 w 6"/>
                <a:gd name="T5" fmla="*/ 0 h 4"/>
                <a:gd name="T6" fmla="*/ 6 w 6"/>
                <a:gd name="T7" fmla="*/ 0 h 4"/>
                <a:gd name="T8" fmla="*/ 6 w 6"/>
                <a:gd name="T9" fmla="*/ 1 h 4"/>
                <a:gd name="T10" fmla="*/ 5 w 6"/>
                <a:gd name="T11" fmla="*/ 1 h 4"/>
                <a:gd name="T12" fmla="*/ 0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1" y="1"/>
                    <a:pt x="0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231"/>
            <p:cNvSpPr/>
            <p:nvPr/>
          </p:nvSpPr>
          <p:spPr bwMode="auto">
            <a:xfrm>
              <a:off x="5924245" y="2868768"/>
              <a:ext cx="155575" cy="103188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1 h 4"/>
                <a:gd name="T4" fmla="*/ 0 w 6"/>
                <a:gd name="T5" fmla="*/ 1 h 4"/>
                <a:gd name="T6" fmla="*/ 0 w 6"/>
                <a:gd name="T7" fmla="*/ 0 h 4"/>
                <a:gd name="T8" fmla="*/ 0 w 6"/>
                <a:gd name="T9" fmla="*/ 0 h 4"/>
                <a:gd name="T10" fmla="*/ 6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Oval 232"/>
            <p:cNvSpPr>
              <a:spLocks noChangeArrowheads="1"/>
            </p:cNvSpPr>
            <p:nvPr/>
          </p:nvSpPr>
          <p:spPr bwMode="auto">
            <a:xfrm>
              <a:off x="6052833" y="2946556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Oval 233"/>
            <p:cNvSpPr>
              <a:spLocks noChangeArrowheads="1"/>
            </p:cNvSpPr>
            <p:nvPr/>
          </p:nvSpPr>
          <p:spPr bwMode="auto">
            <a:xfrm>
              <a:off x="5795658" y="294655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234"/>
            <p:cNvSpPr/>
            <p:nvPr/>
          </p:nvSpPr>
          <p:spPr bwMode="auto">
            <a:xfrm>
              <a:off x="4271658" y="2946556"/>
              <a:ext cx="1239838" cy="571500"/>
            </a:xfrm>
            <a:custGeom>
              <a:avLst/>
              <a:gdLst>
                <a:gd name="T0" fmla="*/ 1 w 48"/>
                <a:gd name="T1" fmla="*/ 22 h 22"/>
                <a:gd name="T2" fmla="*/ 0 w 48"/>
                <a:gd name="T3" fmla="*/ 22 h 22"/>
                <a:gd name="T4" fmla="*/ 0 w 48"/>
                <a:gd name="T5" fmla="*/ 19 h 22"/>
                <a:gd name="T6" fmla="*/ 1 w 48"/>
                <a:gd name="T7" fmla="*/ 18 h 22"/>
                <a:gd name="T8" fmla="*/ 2 w 48"/>
                <a:gd name="T9" fmla="*/ 14 h 22"/>
                <a:gd name="T10" fmla="*/ 2 w 48"/>
                <a:gd name="T11" fmla="*/ 14 h 22"/>
                <a:gd name="T12" fmla="*/ 3 w 48"/>
                <a:gd name="T13" fmla="*/ 14 h 22"/>
                <a:gd name="T14" fmla="*/ 7 w 48"/>
                <a:gd name="T15" fmla="*/ 12 h 22"/>
                <a:gd name="T16" fmla="*/ 10 w 48"/>
                <a:gd name="T17" fmla="*/ 8 h 22"/>
                <a:gd name="T18" fmla="*/ 10 w 48"/>
                <a:gd name="T19" fmla="*/ 8 h 22"/>
                <a:gd name="T20" fmla="*/ 10 w 48"/>
                <a:gd name="T21" fmla="*/ 8 h 22"/>
                <a:gd name="T22" fmla="*/ 25 w 48"/>
                <a:gd name="T23" fmla="*/ 3 h 22"/>
                <a:gd name="T24" fmla="*/ 48 w 48"/>
                <a:gd name="T25" fmla="*/ 0 h 22"/>
                <a:gd name="T26" fmla="*/ 48 w 48"/>
                <a:gd name="T27" fmla="*/ 1 h 22"/>
                <a:gd name="T28" fmla="*/ 25 w 48"/>
                <a:gd name="T29" fmla="*/ 4 h 22"/>
                <a:gd name="T30" fmla="*/ 11 w 48"/>
                <a:gd name="T31" fmla="*/ 9 h 22"/>
                <a:gd name="T32" fmla="*/ 8 w 48"/>
                <a:gd name="T33" fmla="*/ 13 h 22"/>
                <a:gd name="T34" fmla="*/ 3 w 48"/>
                <a:gd name="T35" fmla="*/ 15 h 22"/>
                <a:gd name="T36" fmla="*/ 2 w 48"/>
                <a:gd name="T37" fmla="*/ 19 h 22"/>
                <a:gd name="T38" fmla="*/ 1 w 48"/>
                <a:gd name="T39" fmla="*/ 19 h 22"/>
                <a:gd name="T40" fmla="*/ 1 w 48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2">
                  <a:moveTo>
                    <a:pt x="1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5" y="13"/>
                    <a:pt x="7" y="12"/>
                  </a:cubicBezTo>
                  <a:cubicBezTo>
                    <a:pt x="9" y="11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6" y="5"/>
                    <a:pt x="25" y="3"/>
                  </a:cubicBezTo>
                  <a:cubicBezTo>
                    <a:pt x="33" y="1"/>
                    <a:pt x="48" y="0"/>
                    <a:pt x="48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34" y="2"/>
                    <a:pt x="25" y="4"/>
                  </a:cubicBezTo>
                  <a:cubicBezTo>
                    <a:pt x="17" y="6"/>
                    <a:pt x="12" y="8"/>
                    <a:pt x="11" y="9"/>
                  </a:cubicBezTo>
                  <a:cubicBezTo>
                    <a:pt x="10" y="9"/>
                    <a:pt x="10" y="12"/>
                    <a:pt x="8" y="13"/>
                  </a:cubicBezTo>
                  <a:cubicBezTo>
                    <a:pt x="6" y="14"/>
                    <a:pt x="4" y="14"/>
                    <a:pt x="3" y="15"/>
                  </a:cubicBezTo>
                  <a:cubicBezTo>
                    <a:pt x="3" y="15"/>
                    <a:pt x="3" y="18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lnTo>
                    <a:pt x="1" y="2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235"/>
            <p:cNvSpPr/>
            <p:nvPr/>
          </p:nvSpPr>
          <p:spPr bwMode="auto">
            <a:xfrm>
              <a:off x="6363983" y="2946556"/>
              <a:ext cx="1212850" cy="571500"/>
            </a:xfrm>
            <a:custGeom>
              <a:avLst/>
              <a:gdLst>
                <a:gd name="T0" fmla="*/ 47 w 47"/>
                <a:gd name="T1" fmla="*/ 22 h 22"/>
                <a:gd name="T2" fmla="*/ 46 w 47"/>
                <a:gd name="T3" fmla="*/ 22 h 22"/>
                <a:gd name="T4" fmla="*/ 46 w 47"/>
                <a:gd name="T5" fmla="*/ 19 h 22"/>
                <a:gd name="T6" fmla="*/ 46 w 47"/>
                <a:gd name="T7" fmla="*/ 19 h 22"/>
                <a:gd name="T8" fmla="*/ 44 w 47"/>
                <a:gd name="T9" fmla="*/ 15 h 22"/>
                <a:gd name="T10" fmla="*/ 40 w 47"/>
                <a:gd name="T11" fmla="*/ 13 h 22"/>
                <a:gd name="T12" fmla="*/ 37 w 47"/>
                <a:gd name="T13" fmla="*/ 9 h 22"/>
                <a:gd name="T14" fmla="*/ 23 w 47"/>
                <a:gd name="T15" fmla="*/ 4 h 22"/>
                <a:gd name="T16" fmla="*/ 0 w 47"/>
                <a:gd name="T17" fmla="*/ 1 h 22"/>
                <a:gd name="T18" fmla="*/ 0 w 47"/>
                <a:gd name="T19" fmla="*/ 0 h 22"/>
                <a:gd name="T20" fmla="*/ 23 w 47"/>
                <a:gd name="T21" fmla="*/ 3 h 22"/>
                <a:gd name="T22" fmla="*/ 38 w 47"/>
                <a:gd name="T23" fmla="*/ 8 h 22"/>
                <a:gd name="T24" fmla="*/ 38 w 47"/>
                <a:gd name="T25" fmla="*/ 8 h 22"/>
                <a:gd name="T26" fmla="*/ 38 w 47"/>
                <a:gd name="T27" fmla="*/ 8 h 22"/>
                <a:gd name="T28" fmla="*/ 40 w 47"/>
                <a:gd name="T29" fmla="*/ 12 h 22"/>
                <a:gd name="T30" fmla="*/ 45 w 47"/>
                <a:gd name="T31" fmla="*/ 14 h 22"/>
                <a:gd name="T32" fmla="*/ 45 w 47"/>
                <a:gd name="T33" fmla="*/ 14 h 22"/>
                <a:gd name="T34" fmla="*/ 45 w 47"/>
                <a:gd name="T35" fmla="*/ 14 h 22"/>
                <a:gd name="T36" fmla="*/ 46 w 47"/>
                <a:gd name="T37" fmla="*/ 18 h 22"/>
                <a:gd name="T38" fmla="*/ 47 w 47"/>
                <a:gd name="T39" fmla="*/ 19 h 22"/>
                <a:gd name="T40" fmla="*/ 47 w 47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22">
                  <a:moveTo>
                    <a:pt x="47" y="22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8"/>
                    <a:pt x="44" y="15"/>
                    <a:pt x="44" y="15"/>
                  </a:cubicBezTo>
                  <a:cubicBezTo>
                    <a:pt x="43" y="14"/>
                    <a:pt x="42" y="14"/>
                    <a:pt x="40" y="13"/>
                  </a:cubicBezTo>
                  <a:cubicBezTo>
                    <a:pt x="38" y="12"/>
                    <a:pt x="37" y="9"/>
                    <a:pt x="37" y="9"/>
                  </a:cubicBezTo>
                  <a:cubicBezTo>
                    <a:pt x="36" y="8"/>
                    <a:pt x="30" y="6"/>
                    <a:pt x="23" y="4"/>
                  </a:cubicBezTo>
                  <a:cubicBezTo>
                    <a:pt x="14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1"/>
                    <a:pt x="23" y="3"/>
                  </a:cubicBezTo>
                  <a:cubicBezTo>
                    <a:pt x="32" y="5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11"/>
                    <a:pt x="40" y="12"/>
                  </a:cubicBezTo>
                  <a:cubicBezTo>
                    <a:pt x="42" y="13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7"/>
                    <a:pt x="46" y="18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7" y="2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236"/>
            <p:cNvSpPr/>
            <p:nvPr/>
          </p:nvSpPr>
          <p:spPr bwMode="auto">
            <a:xfrm>
              <a:off x="4271658" y="3518056"/>
              <a:ext cx="1162050" cy="571500"/>
            </a:xfrm>
            <a:custGeom>
              <a:avLst/>
              <a:gdLst>
                <a:gd name="T0" fmla="*/ 45 w 45"/>
                <a:gd name="T1" fmla="*/ 22 h 22"/>
                <a:gd name="T2" fmla="*/ 25 w 45"/>
                <a:gd name="T3" fmla="*/ 19 h 22"/>
                <a:gd name="T4" fmla="*/ 10 w 45"/>
                <a:gd name="T5" fmla="*/ 14 h 22"/>
                <a:gd name="T6" fmla="*/ 10 w 45"/>
                <a:gd name="T7" fmla="*/ 14 h 22"/>
                <a:gd name="T8" fmla="*/ 10 w 45"/>
                <a:gd name="T9" fmla="*/ 13 h 22"/>
                <a:gd name="T10" fmla="*/ 7 w 45"/>
                <a:gd name="T11" fmla="*/ 9 h 22"/>
                <a:gd name="T12" fmla="*/ 3 w 45"/>
                <a:gd name="T13" fmla="*/ 8 h 22"/>
                <a:gd name="T14" fmla="*/ 2 w 45"/>
                <a:gd name="T15" fmla="*/ 8 h 22"/>
                <a:gd name="T16" fmla="*/ 2 w 45"/>
                <a:gd name="T17" fmla="*/ 7 h 22"/>
                <a:gd name="T18" fmla="*/ 1 w 45"/>
                <a:gd name="T19" fmla="*/ 4 h 22"/>
                <a:gd name="T20" fmla="*/ 0 w 45"/>
                <a:gd name="T21" fmla="*/ 3 h 22"/>
                <a:gd name="T22" fmla="*/ 0 w 45"/>
                <a:gd name="T23" fmla="*/ 0 h 22"/>
                <a:gd name="T24" fmla="*/ 1 w 45"/>
                <a:gd name="T25" fmla="*/ 0 h 22"/>
                <a:gd name="T26" fmla="*/ 1 w 45"/>
                <a:gd name="T27" fmla="*/ 2 h 22"/>
                <a:gd name="T28" fmla="*/ 2 w 45"/>
                <a:gd name="T29" fmla="*/ 3 h 22"/>
                <a:gd name="T30" fmla="*/ 3 w 45"/>
                <a:gd name="T31" fmla="*/ 7 h 22"/>
                <a:gd name="T32" fmla="*/ 8 w 45"/>
                <a:gd name="T33" fmla="*/ 8 h 22"/>
                <a:gd name="T34" fmla="*/ 11 w 45"/>
                <a:gd name="T35" fmla="*/ 13 h 22"/>
                <a:gd name="T36" fmla="*/ 25 w 45"/>
                <a:gd name="T37" fmla="*/ 18 h 22"/>
                <a:gd name="T38" fmla="*/ 45 w 45"/>
                <a:gd name="T39" fmla="*/ 21 h 22"/>
                <a:gd name="T40" fmla="*/ 45 w 45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22">
                  <a:moveTo>
                    <a:pt x="45" y="22"/>
                  </a:moveTo>
                  <a:cubicBezTo>
                    <a:pt x="40" y="21"/>
                    <a:pt x="31" y="20"/>
                    <a:pt x="25" y="19"/>
                  </a:cubicBezTo>
                  <a:cubicBezTo>
                    <a:pt x="16" y="17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0"/>
                    <a:pt x="7" y="9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6"/>
                    <a:pt x="3" y="7"/>
                  </a:cubicBezTo>
                  <a:cubicBezTo>
                    <a:pt x="4" y="7"/>
                    <a:pt x="6" y="8"/>
                    <a:pt x="8" y="8"/>
                  </a:cubicBezTo>
                  <a:cubicBezTo>
                    <a:pt x="10" y="9"/>
                    <a:pt x="10" y="12"/>
                    <a:pt x="11" y="13"/>
                  </a:cubicBezTo>
                  <a:cubicBezTo>
                    <a:pt x="12" y="13"/>
                    <a:pt x="17" y="16"/>
                    <a:pt x="25" y="18"/>
                  </a:cubicBezTo>
                  <a:cubicBezTo>
                    <a:pt x="31" y="19"/>
                    <a:pt x="40" y="20"/>
                    <a:pt x="45" y="21"/>
                  </a:cubicBezTo>
                  <a:lnTo>
                    <a:pt x="45" y="2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237"/>
            <p:cNvSpPr/>
            <p:nvPr/>
          </p:nvSpPr>
          <p:spPr bwMode="auto">
            <a:xfrm>
              <a:off x="6467170" y="3518056"/>
              <a:ext cx="1109663" cy="546100"/>
            </a:xfrm>
            <a:custGeom>
              <a:avLst/>
              <a:gdLst>
                <a:gd name="T0" fmla="*/ 0 w 43"/>
                <a:gd name="T1" fmla="*/ 21 h 21"/>
                <a:gd name="T2" fmla="*/ 0 w 43"/>
                <a:gd name="T3" fmla="*/ 20 h 21"/>
                <a:gd name="T4" fmla="*/ 19 w 43"/>
                <a:gd name="T5" fmla="*/ 18 h 21"/>
                <a:gd name="T6" fmla="*/ 33 w 43"/>
                <a:gd name="T7" fmla="*/ 13 h 21"/>
                <a:gd name="T8" fmla="*/ 36 w 43"/>
                <a:gd name="T9" fmla="*/ 8 h 21"/>
                <a:gd name="T10" fmla="*/ 40 w 43"/>
                <a:gd name="T11" fmla="*/ 7 h 21"/>
                <a:gd name="T12" fmla="*/ 42 w 43"/>
                <a:gd name="T13" fmla="*/ 3 h 21"/>
                <a:gd name="T14" fmla="*/ 42 w 43"/>
                <a:gd name="T15" fmla="*/ 2 h 21"/>
                <a:gd name="T16" fmla="*/ 42 w 43"/>
                <a:gd name="T17" fmla="*/ 0 h 21"/>
                <a:gd name="T18" fmla="*/ 43 w 43"/>
                <a:gd name="T19" fmla="*/ 0 h 21"/>
                <a:gd name="T20" fmla="*/ 43 w 43"/>
                <a:gd name="T21" fmla="*/ 3 h 21"/>
                <a:gd name="T22" fmla="*/ 42 w 43"/>
                <a:gd name="T23" fmla="*/ 4 h 21"/>
                <a:gd name="T24" fmla="*/ 41 w 43"/>
                <a:gd name="T25" fmla="*/ 7 h 21"/>
                <a:gd name="T26" fmla="*/ 41 w 43"/>
                <a:gd name="T27" fmla="*/ 8 h 21"/>
                <a:gd name="T28" fmla="*/ 41 w 43"/>
                <a:gd name="T29" fmla="*/ 8 h 21"/>
                <a:gd name="T30" fmla="*/ 36 w 43"/>
                <a:gd name="T31" fmla="*/ 9 h 21"/>
                <a:gd name="T32" fmla="*/ 34 w 43"/>
                <a:gd name="T33" fmla="*/ 13 h 21"/>
                <a:gd name="T34" fmla="*/ 34 w 43"/>
                <a:gd name="T35" fmla="*/ 14 h 21"/>
                <a:gd name="T36" fmla="*/ 34 w 43"/>
                <a:gd name="T37" fmla="*/ 14 h 21"/>
                <a:gd name="T38" fmla="*/ 19 w 43"/>
                <a:gd name="T39" fmla="*/ 19 h 21"/>
                <a:gd name="T40" fmla="*/ 0 w 43"/>
                <a:gd name="T4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21"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4" y="20"/>
                    <a:pt x="13" y="19"/>
                    <a:pt x="19" y="18"/>
                  </a:cubicBezTo>
                  <a:cubicBezTo>
                    <a:pt x="26" y="16"/>
                    <a:pt x="32" y="13"/>
                    <a:pt x="33" y="13"/>
                  </a:cubicBezTo>
                  <a:cubicBezTo>
                    <a:pt x="33" y="12"/>
                    <a:pt x="34" y="9"/>
                    <a:pt x="36" y="8"/>
                  </a:cubicBezTo>
                  <a:cubicBezTo>
                    <a:pt x="38" y="8"/>
                    <a:pt x="39" y="7"/>
                    <a:pt x="40" y="7"/>
                  </a:cubicBezTo>
                  <a:cubicBezTo>
                    <a:pt x="40" y="6"/>
                    <a:pt x="41" y="4"/>
                    <a:pt x="4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1" y="6"/>
                    <a:pt x="41" y="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38" y="8"/>
                    <a:pt x="36" y="9"/>
                  </a:cubicBezTo>
                  <a:cubicBezTo>
                    <a:pt x="34" y="10"/>
                    <a:pt x="34" y="13"/>
                    <a:pt x="34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28" y="17"/>
                    <a:pt x="19" y="19"/>
                  </a:cubicBezTo>
                  <a:cubicBezTo>
                    <a:pt x="13" y="20"/>
                    <a:pt x="4" y="21"/>
                    <a:pt x="0" y="2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238"/>
            <p:cNvSpPr/>
            <p:nvPr/>
          </p:nvSpPr>
          <p:spPr bwMode="auto">
            <a:xfrm>
              <a:off x="5330520" y="2686206"/>
              <a:ext cx="0" cy="155575"/>
            </a:xfrm>
            <a:custGeom>
              <a:avLst/>
              <a:gdLst>
                <a:gd name="T0" fmla="*/ 0 h 6"/>
                <a:gd name="T1" fmla="*/ 0 h 6"/>
                <a:gd name="T2" fmla="*/ 6 h 6"/>
                <a:gd name="T3" fmla="*/ 4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239"/>
            <p:cNvSpPr/>
            <p:nvPr/>
          </p:nvSpPr>
          <p:spPr bwMode="auto">
            <a:xfrm>
              <a:off x="5381320" y="2686206"/>
              <a:ext cx="0" cy="777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240"/>
            <p:cNvSpPr/>
            <p:nvPr/>
          </p:nvSpPr>
          <p:spPr bwMode="auto">
            <a:xfrm>
              <a:off x="5433708" y="2686206"/>
              <a:ext cx="0" cy="777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241"/>
            <p:cNvSpPr/>
            <p:nvPr/>
          </p:nvSpPr>
          <p:spPr bwMode="auto">
            <a:xfrm>
              <a:off x="6440183" y="2686206"/>
              <a:ext cx="0" cy="52388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  <a:gd name="T4" fmla="*/ 2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242"/>
            <p:cNvSpPr/>
            <p:nvPr/>
          </p:nvSpPr>
          <p:spPr bwMode="auto">
            <a:xfrm>
              <a:off x="6492570" y="2686206"/>
              <a:ext cx="0" cy="777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243"/>
            <p:cNvSpPr/>
            <p:nvPr/>
          </p:nvSpPr>
          <p:spPr bwMode="auto">
            <a:xfrm>
              <a:off x="6517970" y="2686206"/>
              <a:ext cx="26988" cy="13017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0 h 5"/>
                <a:gd name="T4" fmla="*/ 0 w 1"/>
                <a:gd name="T5" fmla="*/ 4 h 5"/>
                <a:gd name="T6" fmla="*/ 1 w 1"/>
                <a:gd name="T7" fmla="*/ 5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5"/>
                    <a:pt x="1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244"/>
            <p:cNvSpPr/>
            <p:nvPr/>
          </p:nvSpPr>
          <p:spPr bwMode="auto">
            <a:xfrm>
              <a:off x="4219270" y="2660806"/>
              <a:ext cx="1214438" cy="519113"/>
            </a:xfrm>
            <a:custGeom>
              <a:avLst/>
              <a:gdLst>
                <a:gd name="T0" fmla="*/ 40 w 47"/>
                <a:gd name="T1" fmla="*/ 8 h 20"/>
                <a:gd name="T2" fmla="*/ 36 w 47"/>
                <a:gd name="T3" fmla="*/ 9 h 20"/>
                <a:gd name="T4" fmla="*/ 33 w 47"/>
                <a:gd name="T5" fmla="*/ 9 h 20"/>
                <a:gd name="T6" fmla="*/ 29 w 47"/>
                <a:gd name="T7" fmla="*/ 10 h 20"/>
                <a:gd name="T8" fmla="*/ 26 w 47"/>
                <a:gd name="T9" fmla="*/ 11 h 20"/>
                <a:gd name="T10" fmla="*/ 22 w 47"/>
                <a:gd name="T11" fmla="*/ 12 h 20"/>
                <a:gd name="T12" fmla="*/ 19 w 47"/>
                <a:gd name="T13" fmla="*/ 12 h 20"/>
                <a:gd name="T14" fmla="*/ 15 w 47"/>
                <a:gd name="T15" fmla="*/ 14 h 20"/>
                <a:gd name="T16" fmla="*/ 11 w 47"/>
                <a:gd name="T17" fmla="*/ 15 h 20"/>
                <a:gd name="T18" fmla="*/ 8 w 47"/>
                <a:gd name="T19" fmla="*/ 16 h 20"/>
                <a:gd name="T20" fmla="*/ 4 w 47"/>
                <a:gd name="T21" fmla="*/ 18 h 20"/>
                <a:gd name="T22" fmla="*/ 2 w 47"/>
                <a:gd name="T23" fmla="*/ 19 h 20"/>
                <a:gd name="T24" fmla="*/ 4 w 47"/>
                <a:gd name="T25" fmla="*/ 17 h 20"/>
                <a:gd name="T26" fmla="*/ 8 w 47"/>
                <a:gd name="T27" fmla="*/ 14 h 20"/>
                <a:gd name="T28" fmla="*/ 11 w 47"/>
                <a:gd name="T29" fmla="*/ 12 h 20"/>
                <a:gd name="T30" fmla="*/ 15 w 47"/>
                <a:gd name="T31" fmla="*/ 10 h 20"/>
                <a:gd name="T32" fmla="*/ 19 w 47"/>
                <a:gd name="T33" fmla="*/ 8 h 20"/>
                <a:gd name="T34" fmla="*/ 22 w 47"/>
                <a:gd name="T35" fmla="*/ 7 h 20"/>
                <a:gd name="T36" fmla="*/ 26 w 47"/>
                <a:gd name="T37" fmla="*/ 6 h 20"/>
                <a:gd name="T38" fmla="*/ 29 w 47"/>
                <a:gd name="T39" fmla="*/ 4 h 20"/>
                <a:gd name="T40" fmla="*/ 33 w 47"/>
                <a:gd name="T41" fmla="*/ 3 h 20"/>
                <a:gd name="T42" fmla="*/ 36 w 47"/>
                <a:gd name="T43" fmla="*/ 3 h 20"/>
                <a:gd name="T44" fmla="*/ 40 w 47"/>
                <a:gd name="T45" fmla="*/ 2 h 20"/>
                <a:gd name="T46" fmla="*/ 43 w 47"/>
                <a:gd name="T47" fmla="*/ 1 h 20"/>
                <a:gd name="T48" fmla="*/ 47 w 47"/>
                <a:gd name="T49" fmla="*/ 1 h 20"/>
                <a:gd name="T50" fmla="*/ 47 w 47"/>
                <a:gd name="T51" fmla="*/ 0 h 20"/>
                <a:gd name="T52" fmla="*/ 43 w 47"/>
                <a:gd name="T53" fmla="*/ 1 h 20"/>
                <a:gd name="T54" fmla="*/ 40 w 47"/>
                <a:gd name="T55" fmla="*/ 2 h 20"/>
                <a:gd name="T56" fmla="*/ 36 w 47"/>
                <a:gd name="T57" fmla="*/ 2 h 20"/>
                <a:gd name="T58" fmla="*/ 32 w 47"/>
                <a:gd name="T59" fmla="*/ 3 h 20"/>
                <a:gd name="T60" fmla="*/ 29 w 47"/>
                <a:gd name="T61" fmla="*/ 4 h 20"/>
                <a:gd name="T62" fmla="*/ 25 w 47"/>
                <a:gd name="T63" fmla="*/ 5 h 20"/>
                <a:gd name="T64" fmla="*/ 22 w 47"/>
                <a:gd name="T65" fmla="*/ 7 h 20"/>
                <a:gd name="T66" fmla="*/ 18 w 47"/>
                <a:gd name="T67" fmla="*/ 8 h 20"/>
                <a:gd name="T68" fmla="*/ 15 w 47"/>
                <a:gd name="T69" fmla="*/ 10 h 20"/>
                <a:gd name="T70" fmla="*/ 11 w 47"/>
                <a:gd name="T71" fmla="*/ 11 h 20"/>
                <a:gd name="T72" fmla="*/ 7 w 47"/>
                <a:gd name="T73" fmla="*/ 14 h 20"/>
                <a:gd name="T74" fmla="*/ 4 w 47"/>
                <a:gd name="T75" fmla="*/ 16 h 20"/>
                <a:gd name="T76" fmla="*/ 0 w 47"/>
                <a:gd name="T77" fmla="*/ 20 h 20"/>
                <a:gd name="T78" fmla="*/ 4 w 47"/>
                <a:gd name="T79" fmla="*/ 18 h 20"/>
                <a:gd name="T80" fmla="*/ 7 w 47"/>
                <a:gd name="T81" fmla="*/ 17 h 20"/>
                <a:gd name="T82" fmla="*/ 11 w 47"/>
                <a:gd name="T83" fmla="*/ 15 h 20"/>
                <a:gd name="T84" fmla="*/ 15 w 47"/>
                <a:gd name="T85" fmla="*/ 14 h 20"/>
                <a:gd name="T86" fmla="*/ 18 w 47"/>
                <a:gd name="T87" fmla="*/ 13 h 20"/>
                <a:gd name="T88" fmla="*/ 22 w 47"/>
                <a:gd name="T89" fmla="*/ 12 h 20"/>
                <a:gd name="T90" fmla="*/ 25 w 47"/>
                <a:gd name="T91" fmla="*/ 11 h 20"/>
                <a:gd name="T92" fmla="*/ 29 w 47"/>
                <a:gd name="T93" fmla="*/ 10 h 20"/>
                <a:gd name="T94" fmla="*/ 32 w 47"/>
                <a:gd name="T95" fmla="*/ 10 h 20"/>
                <a:gd name="T96" fmla="*/ 36 w 47"/>
                <a:gd name="T97" fmla="*/ 9 h 20"/>
                <a:gd name="T98" fmla="*/ 40 w 47"/>
                <a:gd name="T99" fmla="*/ 9 h 20"/>
                <a:gd name="T100" fmla="*/ 43 w 47"/>
                <a:gd name="T101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" h="20">
                  <a:moveTo>
                    <a:pt x="43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8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3" y="9"/>
                    <a:pt x="33" y="9"/>
                  </a:cubicBezTo>
                  <a:cubicBezTo>
                    <a:pt x="33" y="9"/>
                    <a:pt x="33" y="9"/>
                    <a:pt x="32" y="9"/>
                  </a:cubicBezTo>
                  <a:cubicBezTo>
                    <a:pt x="32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30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0"/>
                    <a:pt x="28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11"/>
                    <a:pt x="25" y="11"/>
                    <a:pt x="25" y="11"/>
                  </a:cubicBezTo>
                  <a:cubicBezTo>
                    <a:pt x="25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3"/>
                    <a:pt x="18" y="13"/>
                  </a:cubicBezTo>
                  <a:cubicBezTo>
                    <a:pt x="18" y="13"/>
                    <a:pt x="17" y="13"/>
                    <a:pt x="17" y="13"/>
                  </a:cubicBezTo>
                  <a:cubicBezTo>
                    <a:pt x="17" y="13"/>
                    <a:pt x="17" y="13"/>
                    <a:pt x="16" y="13"/>
                  </a:cubicBezTo>
                  <a:cubicBezTo>
                    <a:pt x="16" y="13"/>
                    <a:pt x="15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0" y="15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8"/>
                    <a:pt x="3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9"/>
                    <a:pt x="18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1" y="7"/>
                    <a:pt x="21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6"/>
                    <a:pt x="25" y="6"/>
                  </a:cubicBezTo>
                  <a:cubicBezTo>
                    <a:pt x="25" y="6"/>
                    <a:pt x="26" y="6"/>
                    <a:pt x="26" y="6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9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4"/>
                  </a:cubicBezTo>
                  <a:cubicBezTo>
                    <a:pt x="33" y="4"/>
                    <a:pt x="33" y="4"/>
                    <a:pt x="33" y="3"/>
                  </a:cubicBezTo>
                  <a:cubicBezTo>
                    <a:pt x="33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39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cubicBezTo>
                    <a:pt x="41" y="2"/>
                    <a:pt x="42" y="2"/>
                    <a:pt x="42" y="2"/>
                  </a:cubicBezTo>
                  <a:cubicBezTo>
                    <a:pt x="42" y="2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4" y="1"/>
                    <a:pt x="44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6" y="1"/>
                    <a:pt x="46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0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7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5" y="3"/>
                    <a:pt x="35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2" y="3"/>
                    <a:pt x="31" y="3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6" y="5"/>
                    <a:pt x="25" y="5"/>
                    <a:pt x="25" y="5"/>
                  </a:cubicBezTo>
                  <a:cubicBezTo>
                    <a:pt x="25" y="5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6"/>
                    <a:pt x="22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7" y="9"/>
                    <a:pt x="17" y="9"/>
                    <a:pt x="16" y="9"/>
                  </a:cubicBezTo>
                  <a:cubicBezTo>
                    <a:pt x="16" y="9"/>
                    <a:pt x="15" y="9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4" y="10"/>
                    <a:pt x="14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2"/>
                    <a:pt x="9" y="12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1" y="19"/>
                    <a:pt x="1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0" y="16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3" y="15"/>
                    <a:pt x="13" y="14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6" y="14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3"/>
                    <a:pt x="18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3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6" y="11"/>
                    <a:pt x="26" y="11"/>
                  </a:cubicBezTo>
                  <a:cubicBezTo>
                    <a:pt x="26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0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0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4" y="10"/>
                    <a:pt x="34" y="9"/>
                  </a:cubicBezTo>
                  <a:cubicBezTo>
                    <a:pt x="34" y="9"/>
                    <a:pt x="34" y="9"/>
                    <a:pt x="35" y="9"/>
                  </a:cubicBezTo>
                  <a:cubicBezTo>
                    <a:pt x="35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1" y="9"/>
                    <a:pt x="41" y="9"/>
                  </a:cubicBezTo>
                  <a:cubicBezTo>
                    <a:pt x="41" y="8"/>
                    <a:pt x="42" y="8"/>
                    <a:pt x="42" y="8"/>
                  </a:cubicBezTo>
                  <a:cubicBezTo>
                    <a:pt x="42" y="8"/>
                    <a:pt x="42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245"/>
            <p:cNvSpPr/>
            <p:nvPr/>
          </p:nvSpPr>
          <p:spPr bwMode="auto">
            <a:xfrm>
              <a:off x="6440183" y="2660806"/>
              <a:ext cx="1214438" cy="519113"/>
            </a:xfrm>
            <a:custGeom>
              <a:avLst/>
              <a:gdLst>
                <a:gd name="T0" fmla="*/ 43 w 47"/>
                <a:gd name="T1" fmla="*/ 16 h 20"/>
                <a:gd name="T2" fmla="*/ 39 w 47"/>
                <a:gd name="T3" fmla="*/ 14 h 20"/>
                <a:gd name="T4" fmla="*/ 36 w 47"/>
                <a:gd name="T5" fmla="*/ 11 h 20"/>
                <a:gd name="T6" fmla="*/ 32 w 47"/>
                <a:gd name="T7" fmla="*/ 9 h 20"/>
                <a:gd name="T8" fmla="*/ 29 w 47"/>
                <a:gd name="T9" fmla="*/ 8 h 20"/>
                <a:gd name="T10" fmla="*/ 25 w 47"/>
                <a:gd name="T11" fmla="*/ 6 h 20"/>
                <a:gd name="T12" fmla="*/ 22 w 47"/>
                <a:gd name="T13" fmla="*/ 5 h 20"/>
                <a:gd name="T14" fmla="*/ 18 w 47"/>
                <a:gd name="T15" fmla="*/ 4 h 20"/>
                <a:gd name="T16" fmla="*/ 14 w 47"/>
                <a:gd name="T17" fmla="*/ 3 h 20"/>
                <a:gd name="T18" fmla="*/ 11 w 47"/>
                <a:gd name="T19" fmla="*/ 2 h 20"/>
                <a:gd name="T20" fmla="*/ 7 w 47"/>
                <a:gd name="T21" fmla="*/ 2 h 20"/>
                <a:gd name="T22" fmla="*/ 4 w 47"/>
                <a:gd name="T23" fmla="*/ 1 h 20"/>
                <a:gd name="T24" fmla="*/ 0 w 47"/>
                <a:gd name="T25" fmla="*/ 0 h 20"/>
                <a:gd name="T26" fmla="*/ 0 w 47"/>
                <a:gd name="T27" fmla="*/ 1 h 20"/>
                <a:gd name="T28" fmla="*/ 3 w 47"/>
                <a:gd name="T29" fmla="*/ 1 h 20"/>
                <a:gd name="T30" fmla="*/ 7 w 47"/>
                <a:gd name="T31" fmla="*/ 2 h 20"/>
                <a:gd name="T32" fmla="*/ 11 w 47"/>
                <a:gd name="T33" fmla="*/ 3 h 20"/>
                <a:gd name="T34" fmla="*/ 14 w 47"/>
                <a:gd name="T35" fmla="*/ 3 h 20"/>
                <a:gd name="T36" fmla="*/ 18 w 47"/>
                <a:gd name="T37" fmla="*/ 4 h 20"/>
                <a:gd name="T38" fmla="*/ 21 w 47"/>
                <a:gd name="T39" fmla="*/ 5 h 20"/>
                <a:gd name="T40" fmla="*/ 25 w 47"/>
                <a:gd name="T41" fmla="*/ 7 h 20"/>
                <a:gd name="T42" fmla="*/ 28 w 47"/>
                <a:gd name="T43" fmla="*/ 8 h 20"/>
                <a:gd name="T44" fmla="*/ 32 w 47"/>
                <a:gd name="T45" fmla="*/ 10 h 20"/>
                <a:gd name="T46" fmla="*/ 35 w 47"/>
                <a:gd name="T47" fmla="*/ 12 h 20"/>
                <a:gd name="T48" fmla="*/ 39 w 47"/>
                <a:gd name="T49" fmla="*/ 14 h 20"/>
                <a:gd name="T50" fmla="*/ 43 w 47"/>
                <a:gd name="T51" fmla="*/ 16 h 20"/>
                <a:gd name="T52" fmla="*/ 45 w 47"/>
                <a:gd name="T53" fmla="*/ 19 h 20"/>
                <a:gd name="T54" fmla="*/ 43 w 47"/>
                <a:gd name="T55" fmla="*/ 18 h 20"/>
                <a:gd name="T56" fmla="*/ 39 w 47"/>
                <a:gd name="T57" fmla="*/ 16 h 20"/>
                <a:gd name="T58" fmla="*/ 35 w 47"/>
                <a:gd name="T59" fmla="*/ 15 h 20"/>
                <a:gd name="T60" fmla="*/ 32 w 47"/>
                <a:gd name="T61" fmla="*/ 13 h 20"/>
                <a:gd name="T62" fmla="*/ 28 w 47"/>
                <a:gd name="T63" fmla="*/ 12 h 20"/>
                <a:gd name="T64" fmla="*/ 25 w 47"/>
                <a:gd name="T65" fmla="*/ 11 h 20"/>
                <a:gd name="T66" fmla="*/ 21 w 47"/>
                <a:gd name="T67" fmla="*/ 11 h 20"/>
                <a:gd name="T68" fmla="*/ 18 w 47"/>
                <a:gd name="T69" fmla="*/ 10 h 20"/>
                <a:gd name="T70" fmla="*/ 14 w 47"/>
                <a:gd name="T71" fmla="*/ 9 h 20"/>
                <a:gd name="T72" fmla="*/ 11 w 47"/>
                <a:gd name="T73" fmla="*/ 9 h 20"/>
                <a:gd name="T74" fmla="*/ 7 w 47"/>
                <a:gd name="T75" fmla="*/ 8 h 20"/>
                <a:gd name="T76" fmla="*/ 4 w 47"/>
                <a:gd name="T77" fmla="*/ 8 h 20"/>
                <a:gd name="T78" fmla="*/ 7 w 47"/>
                <a:gd name="T79" fmla="*/ 9 h 20"/>
                <a:gd name="T80" fmla="*/ 11 w 47"/>
                <a:gd name="T81" fmla="*/ 9 h 20"/>
                <a:gd name="T82" fmla="*/ 14 w 47"/>
                <a:gd name="T83" fmla="*/ 10 h 20"/>
                <a:gd name="T84" fmla="*/ 18 w 47"/>
                <a:gd name="T85" fmla="*/ 10 h 20"/>
                <a:gd name="T86" fmla="*/ 22 w 47"/>
                <a:gd name="T87" fmla="*/ 11 h 20"/>
                <a:gd name="T88" fmla="*/ 25 w 47"/>
                <a:gd name="T89" fmla="*/ 12 h 20"/>
                <a:gd name="T90" fmla="*/ 29 w 47"/>
                <a:gd name="T91" fmla="*/ 13 h 20"/>
                <a:gd name="T92" fmla="*/ 32 w 47"/>
                <a:gd name="T93" fmla="*/ 14 h 20"/>
                <a:gd name="T94" fmla="*/ 36 w 47"/>
                <a:gd name="T95" fmla="*/ 15 h 20"/>
                <a:gd name="T96" fmla="*/ 39 w 47"/>
                <a:gd name="T97" fmla="*/ 16 h 20"/>
                <a:gd name="T98" fmla="*/ 43 w 47"/>
                <a:gd name="T99" fmla="*/ 18 h 20"/>
                <a:gd name="T100" fmla="*/ 47 w 47"/>
                <a:gd name="T10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" h="20">
                  <a:moveTo>
                    <a:pt x="46" y="19"/>
                  </a:moveTo>
                  <a:cubicBezTo>
                    <a:pt x="46" y="19"/>
                    <a:pt x="45" y="18"/>
                    <a:pt x="45" y="18"/>
                  </a:cubicBezTo>
                  <a:cubicBezTo>
                    <a:pt x="45" y="18"/>
                    <a:pt x="44" y="18"/>
                    <a:pt x="44" y="18"/>
                  </a:cubicBezTo>
                  <a:cubicBezTo>
                    <a:pt x="44" y="17"/>
                    <a:pt x="43" y="17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2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0" y="14"/>
                    <a:pt x="40" y="14"/>
                    <a:pt x="39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8" y="13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6" y="12"/>
                    <a:pt x="36" y="11"/>
                  </a:cubicBezTo>
                  <a:cubicBezTo>
                    <a:pt x="36" y="11"/>
                    <a:pt x="36" y="11"/>
                    <a:pt x="35" y="11"/>
                  </a:cubicBezTo>
                  <a:cubicBezTo>
                    <a:pt x="35" y="11"/>
                    <a:pt x="35" y="11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1" y="9"/>
                    <a:pt x="31" y="9"/>
                    <a:pt x="30" y="9"/>
                  </a:cubicBezTo>
                  <a:cubicBezTo>
                    <a:pt x="30" y="9"/>
                    <a:pt x="30" y="9"/>
                    <a:pt x="30" y="8"/>
                  </a:cubicBezTo>
                  <a:cubicBezTo>
                    <a:pt x="30" y="8"/>
                    <a:pt x="29" y="8"/>
                    <a:pt x="29" y="8"/>
                  </a:cubicBezTo>
                  <a:cubicBezTo>
                    <a:pt x="29" y="8"/>
                    <a:pt x="28" y="8"/>
                    <a:pt x="28" y="8"/>
                  </a:cubicBezTo>
                  <a:cubicBezTo>
                    <a:pt x="28" y="8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3"/>
                    <a:pt x="12" y="3"/>
                  </a:cubicBezTo>
                  <a:cubicBezTo>
                    <a:pt x="12" y="3"/>
                    <a:pt x="13" y="3"/>
                    <a:pt x="13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1" y="5"/>
                    <a:pt x="21" y="5"/>
                  </a:cubicBezTo>
                  <a:cubicBezTo>
                    <a:pt x="21" y="5"/>
                    <a:pt x="21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8" y="8"/>
                    <a:pt x="28" y="8"/>
                  </a:cubicBezTo>
                  <a:cubicBezTo>
                    <a:pt x="28" y="8"/>
                    <a:pt x="29" y="8"/>
                    <a:pt x="29" y="8"/>
                  </a:cubicBezTo>
                  <a:cubicBezTo>
                    <a:pt x="29" y="8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9"/>
                    <a:pt x="31" y="9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10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1"/>
                    <a:pt x="35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7" y="12"/>
                    <a:pt x="37" y="13"/>
                  </a:cubicBezTo>
                  <a:cubicBezTo>
                    <a:pt x="37" y="13"/>
                    <a:pt x="37" y="13"/>
                    <a:pt x="38" y="13"/>
                  </a:cubicBezTo>
                  <a:cubicBezTo>
                    <a:pt x="38" y="13"/>
                    <a:pt x="39" y="13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40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4" y="18"/>
                    <a:pt x="44" y="18"/>
                  </a:cubicBezTo>
                  <a:cubicBezTo>
                    <a:pt x="44" y="18"/>
                    <a:pt x="45" y="18"/>
                    <a:pt x="45" y="18"/>
                  </a:cubicBezTo>
                  <a:cubicBezTo>
                    <a:pt x="45" y="18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8"/>
                    <a:pt x="44" y="18"/>
                    <a:pt x="44" y="18"/>
                  </a:cubicBezTo>
                  <a:cubicBezTo>
                    <a:pt x="44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7"/>
                    <a:pt x="42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8" y="16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4"/>
                    <a:pt x="35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4"/>
                    <a:pt x="33" y="14"/>
                    <a:pt x="32" y="14"/>
                  </a:cubicBezTo>
                  <a:cubicBezTo>
                    <a:pt x="32" y="14"/>
                    <a:pt x="32" y="13"/>
                    <a:pt x="32" y="13"/>
                  </a:cubicBezTo>
                  <a:cubicBezTo>
                    <a:pt x="31" y="13"/>
                    <a:pt x="31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29" y="13"/>
                    <a:pt x="29" y="13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8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4" y="11"/>
                    <a:pt x="24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0"/>
                    <a:pt x="20" y="10"/>
                  </a:cubicBezTo>
                  <a:cubicBezTo>
                    <a:pt x="20" y="10"/>
                    <a:pt x="20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29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5" y="15"/>
                    <a:pt x="35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7" y="15"/>
                    <a:pt x="37" y="16"/>
                  </a:cubicBezTo>
                  <a:cubicBezTo>
                    <a:pt x="37" y="16"/>
                    <a:pt x="37" y="16"/>
                    <a:pt x="38" y="16"/>
                  </a:cubicBezTo>
                  <a:cubicBezTo>
                    <a:pt x="38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4" y="19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6" y="19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lnTo>
                    <a:pt x="46" y="19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246"/>
            <p:cNvSpPr/>
            <p:nvPr/>
          </p:nvSpPr>
          <p:spPr bwMode="auto">
            <a:xfrm>
              <a:off x="4193870" y="2660806"/>
              <a:ext cx="1239838" cy="544513"/>
            </a:xfrm>
            <a:custGeom>
              <a:avLst/>
              <a:gdLst>
                <a:gd name="T0" fmla="*/ 1 w 48"/>
                <a:gd name="T1" fmla="*/ 21 h 21"/>
                <a:gd name="T2" fmla="*/ 48 w 48"/>
                <a:gd name="T3" fmla="*/ 1 h 21"/>
                <a:gd name="T4" fmla="*/ 48 w 48"/>
                <a:gd name="T5" fmla="*/ 0 h 21"/>
                <a:gd name="T6" fmla="*/ 0 w 48"/>
                <a:gd name="T7" fmla="*/ 21 h 21"/>
                <a:gd name="T8" fmla="*/ 1 w 48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1" y="21"/>
                  </a:moveTo>
                  <a:cubicBezTo>
                    <a:pt x="8" y="11"/>
                    <a:pt x="26" y="4"/>
                    <a:pt x="48" y="1"/>
                  </a:cubicBezTo>
                  <a:cubicBezTo>
                    <a:pt x="48" y="1"/>
                    <a:pt x="48" y="1"/>
                    <a:pt x="48" y="0"/>
                  </a:cubicBezTo>
                  <a:cubicBezTo>
                    <a:pt x="26" y="3"/>
                    <a:pt x="8" y="11"/>
                    <a:pt x="0" y="21"/>
                  </a:cubicBezTo>
                  <a:cubicBezTo>
                    <a:pt x="0" y="21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247"/>
            <p:cNvSpPr/>
            <p:nvPr/>
          </p:nvSpPr>
          <p:spPr bwMode="auto">
            <a:xfrm>
              <a:off x="4271658" y="3856193"/>
              <a:ext cx="1343025" cy="493713"/>
            </a:xfrm>
            <a:custGeom>
              <a:avLst/>
              <a:gdLst>
                <a:gd name="T0" fmla="*/ 52 w 52"/>
                <a:gd name="T1" fmla="*/ 19 h 19"/>
                <a:gd name="T2" fmla="*/ 0 w 52"/>
                <a:gd name="T3" fmla="*/ 0 h 19"/>
                <a:gd name="T4" fmla="*/ 0 w 52"/>
                <a:gd name="T5" fmla="*/ 0 h 19"/>
                <a:gd name="T6" fmla="*/ 52 w 52"/>
                <a:gd name="T7" fmla="*/ 19 h 19"/>
                <a:gd name="T8" fmla="*/ 52 w 5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9">
                  <a:moveTo>
                    <a:pt x="52" y="19"/>
                  </a:moveTo>
                  <a:cubicBezTo>
                    <a:pt x="29" y="17"/>
                    <a:pt x="10" y="1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0"/>
                    <a:pt x="29" y="17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248"/>
            <p:cNvSpPr/>
            <p:nvPr/>
          </p:nvSpPr>
          <p:spPr bwMode="auto">
            <a:xfrm>
              <a:off x="4012895" y="3205318"/>
              <a:ext cx="206375" cy="390525"/>
            </a:xfrm>
            <a:custGeom>
              <a:avLst/>
              <a:gdLst>
                <a:gd name="T0" fmla="*/ 1 w 8"/>
                <a:gd name="T1" fmla="*/ 15 h 15"/>
                <a:gd name="T2" fmla="*/ 1 w 8"/>
                <a:gd name="T3" fmla="*/ 14 h 15"/>
                <a:gd name="T4" fmla="*/ 0 w 8"/>
                <a:gd name="T5" fmla="*/ 11 h 15"/>
                <a:gd name="T6" fmla="*/ 4 w 8"/>
                <a:gd name="T7" fmla="*/ 8 h 15"/>
                <a:gd name="T8" fmla="*/ 6 w 8"/>
                <a:gd name="T9" fmla="*/ 7 h 15"/>
                <a:gd name="T10" fmla="*/ 7 w 8"/>
                <a:gd name="T11" fmla="*/ 3 h 15"/>
                <a:gd name="T12" fmla="*/ 7 w 8"/>
                <a:gd name="T13" fmla="*/ 0 h 15"/>
                <a:gd name="T14" fmla="*/ 8 w 8"/>
                <a:gd name="T15" fmla="*/ 0 h 15"/>
                <a:gd name="T16" fmla="*/ 8 w 8"/>
                <a:gd name="T17" fmla="*/ 0 h 15"/>
                <a:gd name="T18" fmla="*/ 7 w 8"/>
                <a:gd name="T19" fmla="*/ 3 h 15"/>
                <a:gd name="T20" fmla="*/ 6 w 8"/>
                <a:gd name="T21" fmla="*/ 7 h 15"/>
                <a:gd name="T22" fmla="*/ 4 w 8"/>
                <a:gd name="T23" fmla="*/ 8 h 15"/>
                <a:gd name="T24" fmla="*/ 1 w 8"/>
                <a:gd name="T25" fmla="*/ 11 h 15"/>
                <a:gd name="T26" fmla="*/ 2 w 8"/>
                <a:gd name="T27" fmla="*/ 14 h 15"/>
                <a:gd name="T28" fmla="*/ 2 w 8"/>
                <a:gd name="T29" fmla="*/ 14 h 15"/>
                <a:gd name="T30" fmla="*/ 1 w 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5">
                  <a:moveTo>
                    <a:pt x="1" y="15"/>
                  </a:moveTo>
                  <a:cubicBezTo>
                    <a:pt x="1" y="15"/>
                    <a:pt x="1" y="15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1" y="9"/>
                    <a:pt x="2" y="8"/>
                    <a:pt x="4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7" y="5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8" y="5"/>
                    <a:pt x="8" y="6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0" y="12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249"/>
            <p:cNvSpPr/>
            <p:nvPr/>
          </p:nvSpPr>
          <p:spPr bwMode="auto">
            <a:xfrm>
              <a:off x="4038295" y="3362481"/>
              <a:ext cx="155575" cy="285750"/>
            </a:xfrm>
            <a:custGeom>
              <a:avLst/>
              <a:gdLst>
                <a:gd name="T0" fmla="*/ 2 w 6"/>
                <a:gd name="T1" fmla="*/ 11 h 11"/>
                <a:gd name="T2" fmla="*/ 1 w 6"/>
                <a:gd name="T3" fmla="*/ 11 h 11"/>
                <a:gd name="T4" fmla="*/ 0 w 6"/>
                <a:gd name="T5" fmla="*/ 8 h 11"/>
                <a:gd name="T6" fmla="*/ 3 w 6"/>
                <a:gd name="T7" fmla="*/ 5 h 11"/>
                <a:gd name="T8" fmla="*/ 5 w 6"/>
                <a:gd name="T9" fmla="*/ 3 h 11"/>
                <a:gd name="T10" fmla="*/ 6 w 6"/>
                <a:gd name="T11" fmla="*/ 0 h 11"/>
                <a:gd name="T12" fmla="*/ 6 w 6"/>
                <a:gd name="T13" fmla="*/ 0 h 11"/>
                <a:gd name="T14" fmla="*/ 6 w 6"/>
                <a:gd name="T15" fmla="*/ 0 h 11"/>
                <a:gd name="T16" fmla="*/ 6 w 6"/>
                <a:gd name="T17" fmla="*/ 3 h 11"/>
                <a:gd name="T18" fmla="*/ 3 w 6"/>
                <a:gd name="T19" fmla="*/ 5 h 11"/>
                <a:gd name="T20" fmla="*/ 1 w 6"/>
                <a:gd name="T21" fmla="*/ 8 h 11"/>
                <a:gd name="T22" fmla="*/ 2 w 6"/>
                <a:gd name="T23" fmla="*/ 11 h 11"/>
                <a:gd name="T24" fmla="*/ 2 w 6"/>
                <a:gd name="T25" fmla="*/ 11 h 11"/>
                <a:gd name="T26" fmla="*/ 2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2" y="6"/>
                    <a:pt x="3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250"/>
            <p:cNvSpPr/>
            <p:nvPr/>
          </p:nvSpPr>
          <p:spPr bwMode="auto">
            <a:xfrm>
              <a:off x="4063695" y="3440268"/>
              <a:ext cx="130175" cy="285750"/>
            </a:xfrm>
            <a:custGeom>
              <a:avLst/>
              <a:gdLst>
                <a:gd name="T0" fmla="*/ 2 w 5"/>
                <a:gd name="T1" fmla="*/ 11 h 11"/>
                <a:gd name="T2" fmla="*/ 2 w 5"/>
                <a:gd name="T3" fmla="*/ 11 h 11"/>
                <a:gd name="T4" fmla="*/ 1 w 5"/>
                <a:gd name="T5" fmla="*/ 9 h 11"/>
                <a:gd name="T6" fmla="*/ 2 w 5"/>
                <a:gd name="T7" fmla="*/ 6 h 11"/>
                <a:gd name="T8" fmla="*/ 3 w 5"/>
                <a:gd name="T9" fmla="*/ 5 h 11"/>
                <a:gd name="T10" fmla="*/ 4 w 5"/>
                <a:gd name="T11" fmla="*/ 0 h 11"/>
                <a:gd name="T12" fmla="*/ 4 w 5"/>
                <a:gd name="T13" fmla="*/ 0 h 11"/>
                <a:gd name="T14" fmla="*/ 5 w 5"/>
                <a:gd name="T15" fmla="*/ 0 h 11"/>
                <a:gd name="T16" fmla="*/ 3 w 5"/>
                <a:gd name="T17" fmla="*/ 5 h 11"/>
                <a:gd name="T18" fmla="*/ 2 w 5"/>
                <a:gd name="T19" fmla="*/ 6 h 11"/>
                <a:gd name="T20" fmla="*/ 1 w 5"/>
                <a:gd name="T21" fmla="*/ 9 h 11"/>
                <a:gd name="T22" fmla="*/ 2 w 5"/>
                <a:gd name="T23" fmla="*/ 11 h 11"/>
                <a:gd name="T24" fmla="*/ 2 w 5"/>
                <a:gd name="T25" fmla="*/ 11 h 11"/>
                <a:gd name="T26" fmla="*/ 2 w 5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1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7"/>
                    <a:pt x="1" y="7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2"/>
                    <a:pt x="5" y="4"/>
                    <a:pt x="3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7"/>
                    <a:pt x="0" y="7"/>
                    <a:pt x="1" y="9"/>
                  </a:cubicBezTo>
                  <a:cubicBezTo>
                    <a:pt x="1" y="10"/>
                    <a:pt x="2" y="10"/>
                    <a:pt x="2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251"/>
            <p:cNvSpPr/>
            <p:nvPr/>
          </p:nvSpPr>
          <p:spPr bwMode="auto">
            <a:xfrm>
              <a:off x="4116083" y="3518056"/>
              <a:ext cx="77788" cy="285750"/>
            </a:xfrm>
            <a:custGeom>
              <a:avLst/>
              <a:gdLst>
                <a:gd name="T0" fmla="*/ 2 w 3"/>
                <a:gd name="T1" fmla="*/ 11 h 11"/>
                <a:gd name="T2" fmla="*/ 2 w 3"/>
                <a:gd name="T3" fmla="*/ 11 h 11"/>
                <a:gd name="T4" fmla="*/ 1 w 3"/>
                <a:gd name="T5" fmla="*/ 11 h 11"/>
                <a:gd name="T6" fmla="*/ 0 w 3"/>
                <a:gd name="T7" fmla="*/ 9 h 11"/>
                <a:gd name="T8" fmla="*/ 1 w 3"/>
                <a:gd name="T9" fmla="*/ 6 h 11"/>
                <a:gd name="T10" fmla="*/ 2 w 3"/>
                <a:gd name="T11" fmla="*/ 5 h 11"/>
                <a:gd name="T12" fmla="*/ 3 w 3"/>
                <a:gd name="T13" fmla="*/ 3 h 11"/>
                <a:gd name="T14" fmla="*/ 3 w 3"/>
                <a:gd name="T15" fmla="*/ 3 h 11"/>
                <a:gd name="T16" fmla="*/ 2 w 3"/>
                <a:gd name="T17" fmla="*/ 0 h 11"/>
                <a:gd name="T18" fmla="*/ 2 w 3"/>
                <a:gd name="T19" fmla="*/ 0 h 11"/>
                <a:gd name="T20" fmla="*/ 2 w 3"/>
                <a:gd name="T21" fmla="*/ 0 h 11"/>
                <a:gd name="T22" fmla="*/ 3 w 3"/>
                <a:gd name="T23" fmla="*/ 3 h 11"/>
                <a:gd name="T24" fmla="*/ 3 w 3"/>
                <a:gd name="T25" fmla="*/ 3 h 11"/>
                <a:gd name="T26" fmla="*/ 3 w 3"/>
                <a:gd name="T27" fmla="*/ 6 h 11"/>
                <a:gd name="T28" fmla="*/ 2 w 3"/>
                <a:gd name="T29" fmla="*/ 7 h 11"/>
                <a:gd name="T30" fmla="*/ 1 w 3"/>
                <a:gd name="T31" fmla="*/ 9 h 11"/>
                <a:gd name="T32" fmla="*/ 2 w 3"/>
                <a:gd name="T33" fmla="*/ 10 h 11"/>
                <a:gd name="T34" fmla="*/ 2 w 3"/>
                <a:gd name="T35" fmla="*/ 11 h 11"/>
                <a:gd name="T36" fmla="*/ 2 w 3"/>
                <a:gd name="T37" fmla="*/ 11 h 11"/>
                <a:gd name="T38" fmla="*/ 2 w 3"/>
                <a:gd name="T3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11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7"/>
                    <a:pt x="0" y="8"/>
                    <a:pt x="1" y="9"/>
                  </a:cubicBezTo>
                  <a:cubicBezTo>
                    <a:pt x="1" y="9"/>
                    <a:pt x="1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252"/>
            <p:cNvSpPr/>
            <p:nvPr/>
          </p:nvSpPr>
          <p:spPr bwMode="auto">
            <a:xfrm>
              <a:off x="4141483" y="3595843"/>
              <a:ext cx="77788" cy="207963"/>
            </a:xfrm>
            <a:custGeom>
              <a:avLst/>
              <a:gdLst>
                <a:gd name="T0" fmla="*/ 1 w 3"/>
                <a:gd name="T1" fmla="*/ 8 h 8"/>
                <a:gd name="T2" fmla="*/ 1 w 3"/>
                <a:gd name="T3" fmla="*/ 8 h 8"/>
                <a:gd name="T4" fmla="*/ 2 w 3"/>
                <a:gd name="T5" fmla="*/ 6 h 8"/>
                <a:gd name="T6" fmla="*/ 2 w 3"/>
                <a:gd name="T7" fmla="*/ 5 h 8"/>
                <a:gd name="T8" fmla="*/ 2 w 3"/>
                <a:gd name="T9" fmla="*/ 1 h 8"/>
                <a:gd name="T10" fmla="*/ 2 w 3"/>
                <a:gd name="T11" fmla="*/ 0 h 8"/>
                <a:gd name="T12" fmla="*/ 2 w 3"/>
                <a:gd name="T13" fmla="*/ 0 h 8"/>
                <a:gd name="T14" fmla="*/ 2 w 3"/>
                <a:gd name="T15" fmla="*/ 5 h 8"/>
                <a:gd name="T16" fmla="*/ 2 w 3"/>
                <a:gd name="T17" fmla="*/ 6 h 8"/>
                <a:gd name="T18" fmla="*/ 1 w 3"/>
                <a:gd name="T19" fmla="*/ 8 h 8"/>
                <a:gd name="T20" fmla="*/ 1 w 3"/>
                <a:gd name="T21" fmla="*/ 8 h 8"/>
                <a:gd name="T22" fmla="*/ 1 w 3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3" y="3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253"/>
            <p:cNvSpPr/>
            <p:nvPr/>
          </p:nvSpPr>
          <p:spPr bwMode="auto">
            <a:xfrm>
              <a:off x="3987495" y="3205318"/>
              <a:ext cx="153988" cy="207963"/>
            </a:xfrm>
            <a:custGeom>
              <a:avLst/>
              <a:gdLst>
                <a:gd name="T0" fmla="*/ 5 w 6"/>
                <a:gd name="T1" fmla="*/ 8 h 8"/>
                <a:gd name="T2" fmla="*/ 5 w 6"/>
                <a:gd name="T3" fmla="*/ 8 h 8"/>
                <a:gd name="T4" fmla="*/ 4 w 6"/>
                <a:gd name="T5" fmla="*/ 8 h 8"/>
                <a:gd name="T6" fmla="*/ 5 w 6"/>
                <a:gd name="T7" fmla="*/ 7 h 8"/>
                <a:gd name="T8" fmla="*/ 5 w 6"/>
                <a:gd name="T9" fmla="*/ 1 h 8"/>
                <a:gd name="T10" fmla="*/ 2 w 6"/>
                <a:gd name="T11" fmla="*/ 1 h 8"/>
                <a:gd name="T12" fmla="*/ 1 w 6"/>
                <a:gd name="T13" fmla="*/ 3 h 8"/>
                <a:gd name="T14" fmla="*/ 1 w 6"/>
                <a:gd name="T15" fmla="*/ 5 h 8"/>
                <a:gd name="T16" fmla="*/ 3 w 6"/>
                <a:gd name="T17" fmla="*/ 5 h 8"/>
                <a:gd name="T18" fmla="*/ 3 w 6"/>
                <a:gd name="T19" fmla="*/ 5 h 8"/>
                <a:gd name="T20" fmla="*/ 3 w 6"/>
                <a:gd name="T21" fmla="*/ 5 h 8"/>
                <a:gd name="T22" fmla="*/ 3 w 6"/>
                <a:gd name="T23" fmla="*/ 5 h 8"/>
                <a:gd name="T24" fmla="*/ 3 w 6"/>
                <a:gd name="T25" fmla="*/ 5 h 8"/>
                <a:gd name="T26" fmla="*/ 3 w 6"/>
                <a:gd name="T27" fmla="*/ 5 h 8"/>
                <a:gd name="T28" fmla="*/ 3 w 6"/>
                <a:gd name="T29" fmla="*/ 5 h 8"/>
                <a:gd name="T30" fmla="*/ 3 w 6"/>
                <a:gd name="T31" fmla="*/ 5 h 8"/>
                <a:gd name="T32" fmla="*/ 3 w 6"/>
                <a:gd name="T33" fmla="*/ 5 h 8"/>
                <a:gd name="T34" fmla="*/ 1 w 6"/>
                <a:gd name="T35" fmla="*/ 5 h 8"/>
                <a:gd name="T36" fmla="*/ 0 w 6"/>
                <a:gd name="T37" fmla="*/ 3 h 8"/>
                <a:gd name="T38" fmla="*/ 2 w 6"/>
                <a:gd name="T39" fmla="*/ 0 h 8"/>
                <a:gd name="T40" fmla="*/ 5 w 6"/>
                <a:gd name="T41" fmla="*/ 1 h 8"/>
                <a:gd name="T42" fmla="*/ 5 w 6"/>
                <a:gd name="T43" fmla="*/ 7 h 8"/>
                <a:gd name="T44" fmla="*/ 5 w 6"/>
                <a:gd name="T45" fmla="*/ 8 h 8"/>
                <a:gd name="T46" fmla="*/ 5 w 6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8"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5"/>
                    <a:pt x="6" y="3"/>
                    <a:pt x="5" y="1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3"/>
                    <a:pt x="5" y="5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254"/>
            <p:cNvSpPr/>
            <p:nvPr/>
          </p:nvSpPr>
          <p:spPr bwMode="auto">
            <a:xfrm>
              <a:off x="4168470" y="3751418"/>
              <a:ext cx="179388" cy="130175"/>
            </a:xfrm>
            <a:custGeom>
              <a:avLst/>
              <a:gdLst>
                <a:gd name="T0" fmla="*/ 4 w 7"/>
                <a:gd name="T1" fmla="*/ 5 h 5"/>
                <a:gd name="T2" fmla="*/ 0 w 7"/>
                <a:gd name="T3" fmla="*/ 2 h 5"/>
                <a:gd name="T4" fmla="*/ 0 w 7"/>
                <a:gd name="T5" fmla="*/ 2 h 5"/>
                <a:gd name="T6" fmla="*/ 0 w 7"/>
                <a:gd name="T7" fmla="*/ 2 h 5"/>
                <a:gd name="T8" fmla="*/ 5 w 7"/>
                <a:gd name="T9" fmla="*/ 4 h 5"/>
                <a:gd name="T10" fmla="*/ 6 w 7"/>
                <a:gd name="T11" fmla="*/ 3 h 5"/>
                <a:gd name="T12" fmla="*/ 5 w 7"/>
                <a:gd name="T13" fmla="*/ 0 h 5"/>
                <a:gd name="T14" fmla="*/ 4 w 7"/>
                <a:gd name="T15" fmla="*/ 0 h 5"/>
                <a:gd name="T16" fmla="*/ 4 w 7"/>
                <a:gd name="T17" fmla="*/ 1 h 5"/>
                <a:gd name="T18" fmla="*/ 4 w 7"/>
                <a:gd name="T19" fmla="*/ 2 h 5"/>
                <a:gd name="T20" fmla="*/ 5 w 7"/>
                <a:gd name="T21" fmla="*/ 2 h 5"/>
                <a:gd name="T22" fmla="*/ 4 w 7"/>
                <a:gd name="T23" fmla="*/ 2 h 5"/>
                <a:gd name="T24" fmla="*/ 4 w 7"/>
                <a:gd name="T25" fmla="*/ 2 h 5"/>
                <a:gd name="T26" fmla="*/ 4 w 7"/>
                <a:gd name="T27" fmla="*/ 2 h 5"/>
                <a:gd name="T28" fmla="*/ 3 w 7"/>
                <a:gd name="T29" fmla="*/ 1 h 5"/>
                <a:gd name="T30" fmla="*/ 4 w 7"/>
                <a:gd name="T31" fmla="*/ 0 h 5"/>
                <a:gd name="T32" fmla="*/ 6 w 7"/>
                <a:gd name="T33" fmla="*/ 0 h 5"/>
                <a:gd name="T34" fmla="*/ 6 w 7"/>
                <a:gd name="T35" fmla="*/ 3 h 5"/>
                <a:gd name="T36" fmla="*/ 5 w 7"/>
                <a:gd name="T37" fmla="*/ 4 h 5"/>
                <a:gd name="T38" fmla="*/ 4 w 7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cubicBezTo>
                    <a:pt x="2" y="5"/>
                    <a:pt x="1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5"/>
                    <a:pt x="5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2"/>
                    <a:pt x="6" y="3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5"/>
                    <a:pt x="4" y="5"/>
                    <a:pt x="4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Oval 255"/>
            <p:cNvSpPr>
              <a:spLocks noChangeArrowheads="1"/>
            </p:cNvSpPr>
            <p:nvPr/>
          </p:nvSpPr>
          <p:spPr bwMode="auto">
            <a:xfrm>
              <a:off x="4038295" y="33100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Oval 256"/>
            <p:cNvSpPr>
              <a:spLocks noChangeArrowheads="1"/>
            </p:cNvSpPr>
            <p:nvPr/>
          </p:nvSpPr>
          <p:spPr bwMode="auto">
            <a:xfrm>
              <a:off x="4193870" y="320531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Oval 257"/>
            <p:cNvSpPr>
              <a:spLocks noChangeArrowheads="1"/>
            </p:cNvSpPr>
            <p:nvPr/>
          </p:nvSpPr>
          <p:spPr bwMode="auto">
            <a:xfrm>
              <a:off x="4271658" y="377840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258"/>
            <p:cNvSpPr/>
            <p:nvPr/>
          </p:nvSpPr>
          <p:spPr bwMode="auto">
            <a:xfrm>
              <a:off x="6440183" y="2660806"/>
              <a:ext cx="1241425" cy="571500"/>
            </a:xfrm>
            <a:custGeom>
              <a:avLst/>
              <a:gdLst>
                <a:gd name="T0" fmla="*/ 48 w 48"/>
                <a:gd name="T1" fmla="*/ 22 h 22"/>
                <a:gd name="T2" fmla="*/ 48 w 48"/>
                <a:gd name="T3" fmla="*/ 21 h 22"/>
                <a:gd name="T4" fmla="*/ 0 w 48"/>
                <a:gd name="T5" fmla="*/ 0 h 22"/>
                <a:gd name="T6" fmla="*/ 0 w 48"/>
                <a:gd name="T7" fmla="*/ 1 h 22"/>
                <a:gd name="T8" fmla="*/ 48 w 4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2">
                  <a:moveTo>
                    <a:pt x="48" y="22"/>
                  </a:moveTo>
                  <a:cubicBezTo>
                    <a:pt x="48" y="22"/>
                    <a:pt x="48" y="22"/>
                    <a:pt x="48" y="21"/>
                  </a:cubicBezTo>
                  <a:cubicBezTo>
                    <a:pt x="40" y="11"/>
                    <a:pt x="22" y="3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4"/>
                    <a:pt x="40" y="12"/>
                    <a:pt x="48" y="2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259"/>
            <p:cNvSpPr/>
            <p:nvPr/>
          </p:nvSpPr>
          <p:spPr bwMode="auto">
            <a:xfrm>
              <a:off x="6260795" y="3856193"/>
              <a:ext cx="1343025" cy="493713"/>
            </a:xfrm>
            <a:custGeom>
              <a:avLst/>
              <a:gdLst>
                <a:gd name="T0" fmla="*/ 52 w 52"/>
                <a:gd name="T1" fmla="*/ 0 h 19"/>
                <a:gd name="T2" fmla="*/ 0 w 52"/>
                <a:gd name="T3" fmla="*/ 19 h 19"/>
                <a:gd name="T4" fmla="*/ 0 w 52"/>
                <a:gd name="T5" fmla="*/ 19 h 19"/>
                <a:gd name="T6" fmla="*/ 52 w 52"/>
                <a:gd name="T7" fmla="*/ 0 h 19"/>
                <a:gd name="T8" fmla="*/ 52 w 5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9">
                  <a:moveTo>
                    <a:pt x="52" y="0"/>
                  </a:moveTo>
                  <a:cubicBezTo>
                    <a:pt x="42" y="10"/>
                    <a:pt x="23" y="17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3" y="17"/>
                    <a:pt x="43" y="1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260"/>
            <p:cNvSpPr/>
            <p:nvPr/>
          </p:nvSpPr>
          <p:spPr bwMode="auto">
            <a:xfrm>
              <a:off x="7654620" y="3205318"/>
              <a:ext cx="206375" cy="390525"/>
            </a:xfrm>
            <a:custGeom>
              <a:avLst/>
              <a:gdLst>
                <a:gd name="T0" fmla="*/ 7 w 8"/>
                <a:gd name="T1" fmla="*/ 15 h 15"/>
                <a:gd name="T2" fmla="*/ 7 w 8"/>
                <a:gd name="T3" fmla="*/ 14 h 15"/>
                <a:gd name="T4" fmla="*/ 7 w 8"/>
                <a:gd name="T5" fmla="*/ 14 h 15"/>
                <a:gd name="T6" fmla="*/ 7 w 8"/>
                <a:gd name="T7" fmla="*/ 11 h 15"/>
                <a:gd name="T8" fmla="*/ 4 w 8"/>
                <a:gd name="T9" fmla="*/ 8 h 15"/>
                <a:gd name="T10" fmla="*/ 2 w 8"/>
                <a:gd name="T11" fmla="*/ 7 h 15"/>
                <a:gd name="T12" fmla="*/ 1 w 8"/>
                <a:gd name="T13" fmla="*/ 3 h 15"/>
                <a:gd name="T14" fmla="*/ 0 w 8"/>
                <a:gd name="T15" fmla="*/ 0 h 15"/>
                <a:gd name="T16" fmla="*/ 0 w 8"/>
                <a:gd name="T17" fmla="*/ 0 h 15"/>
                <a:gd name="T18" fmla="*/ 1 w 8"/>
                <a:gd name="T19" fmla="*/ 0 h 15"/>
                <a:gd name="T20" fmla="*/ 1 w 8"/>
                <a:gd name="T21" fmla="*/ 3 h 15"/>
                <a:gd name="T22" fmla="*/ 2 w 8"/>
                <a:gd name="T23" fmla="*/ 7 h 15"/>
                <a:gd name="T24" fmla="*/ 4 w 8"/>
                <a:gd name="T25" fmla="*/ 8 h 15"/>
                <a:gd name="T26" fmla="*/ 8 w 8"/>
                <a:gd name="T27" fmla="*/ 11 h 15"/>
                <a:gd name="T28" fmla="*/ 7 w 8"/>
                <a:gd name="T29" fmla="*/ 14 h 15"/>
                <a:gd name="T30" fmla="*/ 7 w 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5">
                  <a:moveTo>
                    <a:pt x="7" y="15"/>
                  </a:move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3"/>
                    <a:pt x="8" y="12"/>
                    <a:pt x="7" y="11"/>
                  </a:cubicBezTo>
                  <a:cubicBezTo>
                    <a:pt x="7" y="9"/>
                    <a:pt x="6" y="9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0" y="6"/>
                    <a:pt x="1" y="5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6" y="8"/>
                    <a:pt x="7" y="9"/>
                    <a:pt x="8" y="11"/>
                  </a:cubicBezTo>
                  <a:cubicBezTo>
                    <a:pt x="8" y="12"/>
                    <a:pt x="8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261"/>
            <p:cNvSpPr/>
            <p:nvPr/>
          </p:nvSpPr>
          <p:spPr bwMode="auto">
            <a:xfrm>
              <a:off x="7681608" y="3362481"/>
              <a:ext cx="153988" cy="285750"/>
            </a:xfrm>
            <a:custGeom>
              <a:avLst/>
              <a:gdLst>
                <a:gd name="T0" fmla="*/ 5 w 6"/>
                <a:gd name="T1" fmla="*/ 11 h 11"/>
                <a:gd name="T2" fmla="*/ 5 w 6"/>
                <a:gd name="T3" fmla="*/ 11 h 11"/>
                <a:gd name="T4" fmla="*/ 4 w 6"/>
                <a:gd name="T5" fmla="*/ 11 h 11"/>
                <a:gd name="T6" fmla="*/ 6 w 6"/>
                <a:gd name="T7" fmla="*/ 8 h 11"/>
                <a:gd name="T8" fmla="*/ 3 w 6"/>
                <a:gd name="T9" fmla="*/ 5 h 11"/>
                <a:gd name="T10" fmla="*/ 1 w 6"/>
                <a:gd name="T11" fmla="*/ 3 h 11"/>
                <a:gd name="T12" fmla="*/ 0 w 6"/>
                <a:gd name="T13" fmla="*/ 0 h 11"/>
                <a:gd name="T14" fmla="*/ 0 w 6"/>
                <a:gd name="T15" fmla="*/ 0 h 11"/>
                <a:gd name="T16" fmla="*/ 0 w 6"/>
                <a:gd name="T17" fmla="*/ 0 h 11"/>
                <a:gd name="T18" fmla="*/ 1 w 6"/>
                <a:gd name="T19" fmla="*/ 3 h 11"/>
                <a:gd name="T20" fmla="*/ 3 w 6"/>
                <a:gd name="T21" fmla="*/ 5 h 11"/>
                <a:gd name="T22" fmla="*/ 6 w 6"/>
                <a:gd name="T23" fmla="*/ 8 h 11"/>
                <a:gd name="T24" fmla="*/ 5 w 6"/>
                <a:gd name="T25" fmla="*/ 11 h 11"/>
                <a:gd name="T26" fmla="*/ 5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7"/>
                    <a:pt x="4" y="6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4" y="6"/>
                    <a:pt x="6" y="7"/>
                    <a:pt x="6" y="8"/>
                  </a:cubicBezTo>
                  <a:cubicBezTo>
                    <a:pt x="6" y="9"/>
                    <a:pt x="5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262"/>
            <p:cNvSpPr/>
            <p:nvPr/>
          </p:nvSpPr>
          <p:spPr bwMode="auto">
            <a:xfrm>
              <a:off x="7681608" y="3440268"/>
              <a:ext cx="128588" cy="285750"/>
            </a:xfrm>
            <a:custGeom>
              <a:avLst/>
              <a:gdLst>
                <a:gd name="T0" fmla="*/ 3 w 5"/>
                <a:gd name="T1" fmla="*/ 11 h 11"/>
                <a:gd name="T2" fmla="*/ 3 w 5"/>
                <a:gd name="T3" fmla="*/ 11 h 11"/>
                <a:gd name="T4" fmla="*/ 3 w 5"/>
                <a:gd name="T5" fmla="*/ 11 h 11"/>
                <a:gd name="T6" fmla="*/ 4 w 5"/>
                <a:gd name="T7" fmla="*/ 9 h 11"/>
                <a:gd name="T8" fmla="*/ 3 w 5"/>
                <a:gd name="T9" fmla="*/ 6 h 11"/>
                <a:gd name="T10" fmla="*/ 2 w 5"/>
                <a:gd name="T11" fmla="*/ 5 h 11"/>
                <a:gd name="T12" fmla="*/ 1 w 5"/>
                <a:gd name="T13" fmla="*/ 0 h 11"/>
                <a:gd name="T14" fmla="*/ 1 w 5"/>
                <a:gd name="T15" fmla="*/ 0 h 11"/>
                <a:gd name="T16" fmla="*/ 1 w 5"/>
                <a:gd name="T17" fmla="*/ 0 h 11"/>
                <a:gd name="T18" fmla="*/ 3 w 5"/>
                <a:gd name="T19" fmla="*/ 5 h 11"/>
                <a:gd name="T20" fmla="*/ 4 w 5"/>
                <a:gd name="T21" fmla="*/ 6 h 11"/>
                <a:gd name="T22" fmla="*/ 5 w 5"/>
                <a:gd name="T23" fmla="*/ 9 h 11"/>
                <a:gd name="T24" fmla="*/ 3 w 5"/>
                <a:gd name="T25" fmla="*/ 11 h 11"/>
                <a:gd name="T26" fmla="*/ 3 w 5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1"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4" y="9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4"/>
                    <a:pt x="3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7"/>
                    <a:pt x="5" y="7"/>
                    <a:pt x="5" y="9"/>
                  </a:cubicBezTo>
                  <a:cubicBezTo>
                    <a:pt x="4" y="10"/>
                    <a:pt x="4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263"/>
            <p:cNvSpPr/>
            <p:nvPr/>
          </p:nvSpPr>
          <p:spPr bwMode="auto">
            <a:xfrm>
              <a:off x="7681608" y="3518056"/>
              <a:ext cx="76200" cy="285750"/>
            </a:xfrm>
            <a:custGeom>
              <a:avLst/>
              <a:gdLst>
                <a:gd name="T0" fmla="*/ 1 w 3"/>
                <a:gd name="T1" fmla="*/ 11 h 11"/>
                <a:gd name="T2" fmla="*/ 1 w 3"/>
                <a:gd name="T3" fmla="*/ 11 h 11"/>
                <a:gd name="T4" fmla="*/ 1 w 3"/>
                <a:gd name="T5" fmla="*/ 11 h 11"/>
                <a:gd name="T6" fmla="*/ 2 w 3"/>
                <a:gd name="T7" fmla="*/ 10 h 11"/>
                <a:gd name="T8" fmla="*/ 3 w 3"/>
                <a:gd name="T9" fmla="*/ 9 h 11"/>
                <a:gd name="T10" fmla="*/ 2 w 3"/>
                <a:gd name="T11" fmla="*/ 7 h 11"/>
                <a:gd name="T12" fmla="*/ 1 w 3"/>
                <a:gd name="T13" fmla="*/ 6 h 11"/>
                <a:gd name="T14" fmla="*/ 0 w 3"/>
                <a:gd name="T15" fmla="*/ 3 h 11"/>
                <a:gd name="T16" fmla="*/ 0 w 3"/>
                <a:gd name="T17" fmla="*/ 3 h 11"/>
                <a:gd name="T18" fmla="*/ 1 w 3"/>
                <a:gd name="T19" fmla="*/ 0 h 11"/>
                <a:gd name="T20" fmla="*/ 1 w 3"/>
                <a:gd name="T21" fmla="*/ 0 h 11"/>
                <a:gd name="T22" fmla="*/ 1 w 3"/>
                <a:gd name="T23" fmla="*/ 0 h 11"/>
                <a:gd name="T24" fmla="*/ 0 w 3"/>
                <a:gd name="T25" fmla="*/ 3 h 11"/>
                <a:gd name="T26" fmla="*/ 0 w 3"/>
                <a:gd name="T27" fmla="*/ 3 h 11"/>
                <a:gd name="T28" fmla="*/ 1 w 3"/>
                <a:gd name="T29" fmla="*/ 5 h 11"/>
                <a:gd name="T30" fmla="*/ 2 w 3"/>
                <a:gd name="T31" fmla="*/ 6 h 11"/>
                <a:gd name="T32" fmla="*/ 3 w 3"/>
                <a:gd name="T33" fmla="*/ 9 h 11"/>
                <a:gd name="T34" fmla="*/ 2 w 3"/>
                <a:gd name="T35" fmla="*/ 11 h 11"/>
                <a:gd name="T36" fmla="*/ 1 w 3"/>
                <a:gd name="T37" fmla="*/ 11 h 11"/>
                <a:gd name="T38" fmla="*/ 1 w 3"/>
                <a:gd name="T3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11"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2" y="10"/>
                  </a:cubicBezTo>
                  <a:cubicBezTo>
                    <a:pt x="2" y="10"/>
                    <a:pt x="2" y="9"/>
                    <a:pt x="3" y="9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3" y="7"/>
                    <a:pt x="3" y="7"/>
                    <a:pt x="3" y="9"/>
                  </a:cubicBezTo>
                  <a:cubicBezTo>
                    <a:pt x="3" y="10"/>
                    <a:pt x="2" y="10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264"/>
            <p:cNvSpPr/>
            <p:nvPr/>
          </p:nvSpPr>
          <p:spPr bwMode="auto">
            <a:xfrm>
              <a:off x="7654620" y="3595843"/>
              <a:ext cx="77788" cy="207963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8 h 8"/>
                <a:gd name="T4" fmla="*/ 2 w 3"/>
                <a:gd name="T5" fmla="*/ 8 h 8"/>
                <a:gd name="T6" fmla="*/ 1 w 3"/>
                <a:gd name="T7" fmla="*/ 6 h 8"/>
                <a:gd name="T8" fmla="*/ 1 w 3"/>
                <a:gd name="T9" fmla="*/ 5 h 8"/>
                <a:gd name="T10" fmla="*/ 1 w 3"/>
                <a:gd name="T11" fmla="*/ 0 h 8"/>
                <a:gd name="T12" fmla="*/ 1 w 3"/>
                <a:gd name="T13" fmla="*/ 0 h 8"/>
                <a:gd name="T14" fmla="*/ 1 w 3"/>
                <a:gd name="T15" fmla="*/ 1 h 8"/>
                <a:gd name="T16" fmla="*/ 1 w 3"/>
                <a:gd name="T17" fmla="*/ 5 h 8"/>
                <a:gd name="T18" fmla="*/ 2 w 3"/>
                <a:gd name="T19" fmla="*/ 6 h 8"/>
                <a:gd name="T20" fmla="*/ 2 w 3"/>
                <a:gd name="T21" fmla="*/ 8 h 8"/>
                <a:gd name="T22" fmla="*/ 2 w 3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2" y="7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265"/>
            <p:cNvSpPr/>
            <p:nvPr/>
          </p:nvSpPr>
          <p:spPr bwMode="auto">
            <a:xfrm>
              <a:off x="7732408" y="3205318"/>
              <a:ext cx="155575" cy="207963"/>
            </a:xfrm>
            <a:custGeom>
              <a:avLst/>
              <a:gdLst>
                <a:gd name="T0" fmla="*/ 2 w 6"/>
                <a:gd name="T1" fmla="*/ 8 h 8"/>
                <a:gd name="T2" fmla="*/ 1 w 6"/>
                <a:gd name="T3" fmla="*/ 8 h 8"/>
                <a:gd name="T4" fmla="*/ 1 w 6"/>
                <a:gd name="T5" fmla="*/ 7 h 8"/>
                <a:gd name="T6" fmla="*/ 1 w 6"/>
                <a:gd name="T7" fmla="*/ 1 h 8"/>
                <a:gd name="T8" fmla="*/ 4 w 6"/>
                <a:gd name="T9" fmla="*/ 0 h 8"/>
                <a:gd name="T10" fmla="*/ 6 w 6"/>
                <a:gd name="T11" fmla="*/ 3 h 8"/>
                <a:gd name="T12" fmla="*/ 5 w 6"/>
                <a:gd name="T13" fmla="*/ 5 h 8"/>
                <a:gd name="T14" fmla="*/ 3 w 6"/>
                <a:gd name="T15" fmla="*/ 5 h 8"/>
                <a:gd name="T16" fmla="*/ 3 w 6"/>
                <a:gd name="T17" fmla="*/ 5 h 8"/>
                <a:gd name="T18" fmla="*/ 3 w 6"/>
                <a:gd name="T19" fmla="*/ 5 h 8"/>
                <a:gd name="T20" fmla="*/ 3 w 6"/>
                <a:gd name="T21" fmla="*/ 5 h 8"/>
                <a:gd name="T22" fmla="*/ 3 w 6"/>
                <a:gd name="T23" fmla="*/ 5 h 8"/>
                <a:gd name="T24" fmla="*/ 3 w 6"/>
                <a:gd name="T25" fmla="*/ 5 h 8"/>
                <a:gd name="T26" fmla="*/ 3 w 6"/>
                <a:gd name="T27" fmla="*/ 5 h 8"/>
                <a:gd name="T28" fmla="*/ 3 w 6"/>
                <a:gd name="T29" fmla="*/ 5 h 8"/>
                <a:gd name="T30" fmla="*/ 4 w 6"/>
                <a:gd name="T31" fmla="*/ 5 h 8"/>
                <a:gd name="T32" fmla="*/ 5 w 6"/>
                <a:gd name="T33" fmla="*/ 5 h 8"/>
                <a:gd name="T34" fmla="*/ 5 w 6"/>
                <a:gd name="T35" fmla="*/ 3 h 8"/>
                <a:gd name="T36" fmla="*/ 4 w 6"/>
                <a:gd name="T37" fmla="*/ 1 h 8"/>
                <a:gd name="T38" fmla="*/ 1 w 6"/>
                <a:gd name="T39" fmla="*/ 1 h 8"/>
                <a:gd name="T40" fmla="*/ 2 w 6"/>
                <a:gd name="T41" fmla="*/ 7 h 8"/>
                <a:gd name="T42" fmla="*/ 2 w 6"/>
                <a:gd name="T43" fmla="*/ 8 h 8"/>
                <a:gd name="T44" fmla="*/ 2 w 6"/>
                <a:gd name="T45" fmla="*/ 8 h 8"/>
                <a:gd name="T46" fmla="*/ 2 w 6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5"/>
                    <a:pt x="0" y="3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3"/>
                    <a:pt x="1" y="5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266"/>
            <p:cNvSpPr/>
            <p:nvPr/>
          </p:nvSpPr>
          <p:spPr bwMode="auto">
            <a:xfrm>
              <a:off x="7551433" y="3751418"/>
              <a:ext cx="155575" cy="130175"/>
            </a:xfrm>
            <a:custGeom>
              <a:avLst/>
              <a:gdLst>
                <a:gd name="T0" fmla="*/ 2 w 6"/>
                <a:gd name="T1" fmla="*/ 5 h 5"/>
                <a:gd name="T2" fmla="*/ 1 w 6"/>
                <a:gd name="T3" fmla="*/ 4 h 5"/>
                <a:gd name="T4" fmla="*/ 0 w 6"/>
                <a:gd name="T5" fmla="*/ 3 h 5"/>
                <a:gd name="T6" fmla="*/ 1 w 6"/>
                <a:gd name="T7" fmla="*/ 0 h 5"/>
                <a:gd name="T8" fmla="*/ 2 w 6"/>
                <a:gd name="T9" fmla="*/ 0 h 5"/>
                <a:gd name="T10" fmla="*/ 3 w 6"/>
                <a:gd name="T11" fmla="*/ 1 h 5"/>
                <a:gd name="T12" fmla="*/ 2 w 6"/>
                <a:gd name="T13" fmla="*/ 2 h 5"/>
                <a:gd name="T14" fmla="*/ 2 w 6"/>
                <a:gd name="T15" fmla="*/ 2 h 5"/>
                <a:gd name="T16" fmla="*/ 2 w 6"/>
                <a:gd name="T17" fmla="*/ 2 h 5"/>
                <a:gd name="T18" fmla="*/ 2 w 6"/>
                <a:gd name="T19" fmla="*/ 2 h 5"/>
                <a:gd name="T20" fmla="*/ 2 w 6"/>
                <a:gd name="T21" fmla="*/ 2 h 5"/>
                <a:gd name="T22" fmla="*/ 3 w 6"/>
                <a:gd name="T23" fmla="*/ 1 h 5"/>
                <a:gd name="T24" fmla="*/ 2 w 6"/>
                <a:gd name="T25" fmla="*/ 0 h 5"/>
                <a:gd name="T26" fmla="*/ 1 w 6"/>
                <a:gd name="T27" fmla="*/ 0 h 5"/>
                <a:gd name="T28" fmla="*/ 0 w 6"/>
                <a:gd name="T29" fmla="*/ 3 h 5"/>
                <a:gd name="T30" fmla="*/ 1 w 6"/>
                <a:gd name="T31" fmla="*/ 4 h 5"/>
                <a:gd name="T32" fmla="*/ 6 w 6"/>
                <a:gd name="T33" fmla="*/ 2 h 5"/>
                <a:gd name="T34" fmla="*/ 6 w 6"/>
                <a:gd name="T35" fmla="*/ 2 h 5"/>
                <a:gd name="T36" fmla="*/ 6 w 6"/>
                <a:gd name="T37" fmla="*/ 2 h 5"/>
                <a:gd name="T38" fmla="*/ 2 w 6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2" y="5"/>
                    <a:pt x="2" y="5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4" y="5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4" y="5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Oval 267"/>
            <p:cNvSpPr>
              <a:spLocks noChangeArrowheads="1"/>
            </p:cNvSpPr>
            <p:nvPr/>
          </p:nvSpPr>
          <p:spPr bwMode="auto">
            <a:xfrm>
              <a:off x="7810195" y="33100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Oval 268"/>
            <p:cNvSpPr>
              <a:spLocks noChangeArrowheads="1"/>
            </p:cNvSpPr>
            <p:nvPr/>
          </p:nvSpPr>
          <p:spPr bwMode="auto">
            <a:xfrm>
              <a:off x="7654620" y="3205318"/>
              <a:ext cx="26988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Oval 269"/>
            <p:cNvSpPr>
              <a:spLocks noChangeArrowheads="1"/>
            </p:cNvSpPr>
            <p:nvPr/>
          </p:nvSpPr>
          <p:spPr bwMode="auto">
            <a:xfrm>
              <a:off x="7576833" y="3778406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2000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045960" y="278822"/>
            <a:ext cx="3911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8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45960" y="972613"/>
            <a:ext cx="3911823" cy="101601"/>
            <a:chOff x="4069903" y="1293615"/>
            <a:chExt cx="3911823" cy="1016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69903" y="1293615"/>
              <a:ext cx="39118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403459" y="1395216"/>
              <a:ext cx="12447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1805214" y="685444"/>
            <a:ext cx="83933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1592826"/>
            <a:ext cx="12192000" cy="52651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7859" y="1592826"/>
            <a:ext cx="9365225" cy="3082413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54013" y="1588249"/>
            <a:ext cx="3156155" cy="3082413"/>
          </a:xfrm>
          <a:prstGeom prst="rect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303330" y="1826754"/>
            <a:ext cx="1332244" cy="1332244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525127" y="2169711"/>
            <a:ext cx="888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35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147175" y="1826754"/>
            <a:ext cx="1332244" cy="133224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368972" y="2169711"/>
            <a:ext cx="888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</a:t>
            </a:r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36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515886" y="3406877"/>
            <a:ext cx="5665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686187" y="3406877"/>
            <a:ext cx="56652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635896" y="3654757"/>
            <a:ext cx="276015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64392" y="3648525"/>
            <a:ext cx="276015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530480" y="1826754"/>
            <a:ext cx="1332244" cy="133224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752277" y="2169711"/>
            <a:ext cx="888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45</a:t>
            </a:r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36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899191" y="3406877"/>
            <a:ext cx="5665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7847697" y="3648525"/>
            <a:ext cx="276015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045960" y="278822"/>
            <a:ext cx="3911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8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45960" y="972613"/>
            <a:ext cx="3911823" cy="101601"/>
            <a:chOff x="4069903" y="1293615"/>
            <a:chExt cx="3911823" cy="1016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69903" y="1293615"/>
              <a:ext cx="39118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403459" y="1395216"/>
              <a:ext cx="12447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1805214" y="685444"/>
            <a:ext cx="83933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65903" y="2020529"/>
            <a:ext cx="4424517" cy="2959849"/>
            <a:chOff x="6287714" y="2610464"/>
            <a:chExt cx="4424517" cy="295984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椭圆 27"/>
            <p:cNvSpPr/>
            <p:nvPr/>
          </p:nvSpPr>
          <p:spPr>
            <a:xfrm>
              <a:off x="6287714" y="2610464"/>
              <a:ext cx="2949678" cy="294967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762553" y="2620635"/>
              <a:ext cx="2949678" cy="2949678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7752707" y="2819553"/>
              <a:ext cx="1474839" cy="2551842"/>
            </a:xfrm>
            <a:custGeom>
              <a:avLst/>
              <a:gdLst>
                <a:gd name="connsiteX0" fmla="*/ 745791 w 1474839"/>
                <a:gd name="connsiteY0" fmla="*/ 0 h 2551842"/>
                <a:gd name="connsiteX1" fmla="*/ 824597 w 1474839"/>
                <a:gd name="connsiteY1" fmla="*/ 47876 h 2551842"/>
                <a:gd name="connsiteX2" fmla="*/ 1474839 w 1474839"/>
                <a:gd name="connsiteY2" fmla="*/ 1270835 h 2551842"/>
                <a:gd name="connsiteX3" fmla="*/ 824597 w 1474839"/>
                <a:gd name="connsiteY3" fmla="*/ 2493795 h 2551842"/>
                <a:gd name="connsiteX4" fmla="*/ 729049 w 1474839"/>
                <a:gd name="connsiteY4" fmla="*/ 2551842 h 2551842"/>
                <a:gd name="connsiteX5" fmla="*/ 650243 w 1474839"/>
                <a:gd name="connsiteY5" fmla="*/ 2503966 h 2551842"/>
                <a:gd name="connsiteX6" fmla="*/ 0 w 1474839"/>
                <a:gd name="connsiteY6" fmla="*/ 1281006 h 2551842"/>
                <a:gd name="connsiteX7" fmla="*/ 650243 w 1474839"/>
                <a:gd name="connsiteY7" fmla="*/ 58047 h 255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4839" h="2551842">
                  <a:moveTo>
                    <a:pt x="745791" y="0"/>
                  </a:moveTo>
                  <a:lnTo>
                    <a:pt x="824597" y="47876"/>
                  </a:lnTo>
                  <a:cubicBezTo>
                    <a:pt x="1216906" y="312915"/>
                    <a:pt x="1474839" y="761753"/>
                    <a:pt x="1474839" y="1270835"/>
                  </a:cubicBezTo>
                  <a:cubicBezTo>
                    <a:pt x="1474839" y="1779917"/>
                    <a:pt x="1216906" y="2228756"/>
                    <a:pt x="824597" y="2493795"/>
                  </a:cubicBezTo>
                  <a:lnTo>
                    <a:pt x="729049" y="2551842"/>
                  </a:lnTo>
                  <a:lnTo>
                    <a:pt x="650243" y="2503966"/>
                  </a:lnTo>
                  <a:cubicBezTo>
                    <a:pt x="257933" y="2238927"/>
                    <a:pt x="0" y="1790088"/>
                    <a:pt x="0" y="1281006"/>
                  </a:cubicBezTo>
                  <a:cubicBezTo>
                    <a:pt x="0" y="771924"/>
                    <a:pt x="257933" y="323086"/>
                    <a:pt x="650243" y="58047"/>
                  </a:cubicBezTo>
                  <a:close/>
                </a:path>
              </a:pathLst>
            </a:custGeom>
            <a:solidFill>
              <a:schemeClr val="accent2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501581" y="2020529"/>
            <a:ext cx="4424517" cy="2959849"/>
            <a:chOff x="6287714" y="2610464"/>
            <a:chExt cx="4424517" cy="295984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椭圆 34"/>
            <p:cNvSpPr/>
            <p:nvPr/>
          </p:nvSpPr>
          <p:spPr>
            <a:xfrm>
              <a:off x="6287714" y="2610464"/>
              <a:ext cx="2949678" cy="294967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762553" y="2620635"/>
              <a:ext cx="2949678" cy="2949678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7752707" y="2819553"/>
              <a:ext cx="1474839" cy="2551842"/>
            </a:xfrm>
            <a:custGeom>
              <a:avLst/>
              <a:gdLst>
                <a:gd name="connsiteX0" fmla="*/ 745791 w 1474839"/>
                <a:gd name="connsiteY0" fmla="*/ 0 h 2551842"/>
                <a:gd name="connsiteX1" fmla="*/ 824597 w 1474839"/>
                <a:gd name="connsiteY1" fmla="*/ 47876 h 2551842"/>
                <a:gd name="connsiteX2" fmla="*/ 1474839 w 1474839"/>
                <a:gd name="connsiteY2" fmla="*/ 1270835 h 2551842"/>
                <a:gd name="connsiteX3" fmla="*/ 824597 w 1474839"/>
                <a:gd name="connsiteY3" fmla="*/ 2493795 h 2551842"/>
                <a:gd name="connsiteX4" fmla="*/ 729049 w 1474839"/>
                <a:gd name="connsiteY4" fmla="*/ 2551842 h 2551842"/>
                <a:gd name="connsiteX5" fmla="*/ 650243 w 1474839"/>
                <a:gd name="connsiteY5" fmla="*/ 2503966 h 2551842"/>
                <a:gd name="connsiteX6" fmla="*/ 0 w 1474839"/>
                <a:gd name="connsiteY6" fmla="*/ 1281006 h 2551842"/>
                <a:gd name="connsiteX7" fmla="*/ 650243 w 1474839"/>
                <a:gd name="connsiteY7" fmla="*/ 58047 h 255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4839" h="2551842">
                  <a:moveTo>
                    <a:pt x="745791" y="0"/>
                  </a:moveTo>
                  <a:lnTo>
                    <a:pt x="824597" y="47876"/>
                  </a:lnTo>
                  <a:cubicBezTo>
                    <a:pt x="1216906" y="312915"/>
                    <a:pt x="1474839" y="761753"/>
                    <a:pt x="1474839" y="1270835"/>
                  </a:cubicBezTo>
                  <a:cubicBezTo>
                    <a:pt x="1474839" y="1779917"/>
                    <a:pt x="1216906" y="2228756"/>
                    <a:pt x="824597" y="2493795"/>
                  </a:cubicBezTo>
                  <a:lnTo>
                    <a:pt x="729049" y="2551842"/>
                  </a:lnTo>
                  <a:lnTo>
                    <a:pt x="650243" y="2503966"/>
                  </a:lnTo>
                  <a:cubicBezTo>
                    <a:pt x="257933" y="2238927"/>
                    <a:pt x="0" y="1790088"/>
                    <a:pt x="0" y="1281006"/>
                  </a:cubicBezTo>
                  <a:cubicBezTo>
                    <a:pt x="0" y="771924"/>
                    <a:pt x="257933" y="323086"/>
                    <a:pt x="650243" y="58047"/>
                  </a:cubicBezTo>
                  <a:close/>
                </a:path>
              </a:pathLst>
            </a:custGeom>
            <a:solidFill>
              <a:schemeClr val="accent2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9" name="Freeform 66"/>
          <p:cNvSpPr>
            <a:spLocks noEditPoints="1"/>
          </p:cNvSpPr>
          <p:nvPr/>
        </p:nvSpPr>
        <p:spPr bwMode="auto">
          <a:xfrm>
            <a:off x="3126863" y="3147684"/>
            <a:ext cx="695367" cy="695367"/>
          </a:xfrm>
          <a:custGeom>
            <a:avLst/>
            <a:gdLst>
              <a:gd name="T0" fmla="*/ 7 w 183"/>
              <a:gd name="T1" fmla="*/ 0 h 183"/>
              <a:gd name="T2" fmla="*/ 183 w 183"/>
              <a:gd name="T3" fmla="*/ 7 h 183"/>
              <a:gd name="T4" fmla="*/ 183 w 183"/>
              <a:gd name="T5" fmla="*/ 176 h 183"/>
              <a:gd name="T6" fmla="*/ 176 w 183"/>
              <a:gd name="T7" fmla="*/ 183 h 183"/>
              <a:gd name="T8" fmla="*/ 0 w 183"/>
              <a:gd name="T9" fmla="*/ 176 h 183"/>
              <a:gd name="T10" fmla="*/ 0 w 183"/>
              <a:gd name="T11" fmla="*/ 7 h 183"/>
              <a:gd name="T12" fmla="*/ 93 w 183"/>
              <a:gd name="T13" fmla="*/ 134 h 183"/>
              <a:gd name="T14" fmla="*/ 101 w 183"/>
              <a:gd name="T15" fmla="*/ 150 h 183"/>
              <a:gd name="T16" fmla="*/ 142 w 183"/>
              <a:gd name="T17" fmla="*/ 146 h 183"/>
              <a:gd name="T18" fmla="*/ 140 w 183"/>
              <a:gd name="T19" fmla="*/ 108 h 183"/>
              <a:gd name="T20" fmla="*/ 112 w 183"/>
              <a:gd name="T21" fmla="*/ 103 h 183"/>
              <a:gd name="T22" fmla="*/ 144 w 183"/>
              <a:gd name="T23" fmla="*/ 89 h 183"/>
              <a:gd name="T24" fmla="*/ 103 w 183"/>
              <a:gd name="T25" fmla="*/ 75 h 183"/>
              <a:gd name="T26" fmla="*/ 107 w 183"/>
              <a:gd name="T27" fmla="*/ 119 h 183"/>
              <a:gd name="T28" fmla="*/ 128 w 183"/>
              <a:gd name="T29" fmla="*/ 117 h 183"/>
              <a:gd name="T30" fmla="*/ 128 w 183"/>
              <a:gd name="T31" fmla="*/ 140 h 183"/>
              <a:gd name="T32" fmla="*/ 112 w 183"/>
              <a:gd name="T33" fmla="*/ 141 h 183"/>
              <a:gd name="T34" fmla="*/ 93 w 183"/>
              <a:gd name="T35" fmla="*/ 134 h 183"/>
              <a:gd name="T36" fmla="*/ 69 w 183"/>
              <a:gd name="T37" fmla="*/ 155 h 183"/>
              <a:gd name="T38" fmla="*/ 57 w 183"/>
              <a:gd name="T39" fmla="*/ 73 h 183"/>
              <a:gd name="T40" fmla="*/ 33 w 183"/>
              <a:gd name="T41" fmla="*/ 94 h 183"/>
              <a:gd name="T42" fmla="*/ 54 w 183"/>
              <a:gd name="T43" fmla="*/ 96 h 183"/>
              <a:gd name="T44" fmla="*/ 69 w 183"/>
              <a:gd name="T45" fmla="*/ 155 h 183"/>
              <a:gd name="T46" fmla="*/ 14 w 183"/>
              <a:gd name="T47" fmla="*/ 47 h 183"/>
              <a:gd name="T48" fmla="*/ 169 w 183"/>
              <a:gd name="T49" fmla="*/ 14 h 183"/>
              <a:gd name="T50" fmla="*/ 155 w 183"/>
              <a:gd name="T51" fmla="*/ 25 h 183"/>
              <a:gd name="T52" fmla="*/ 141 w 183"/>
              <a:gd name="T53" fmla="*/ 25 h 183"/>
              <a:gd name="T54" fmla="*/ 118 w 183"/>
              <a:gd name="T55" fmla="*/ 14 h 183"/>
              <a:gd name="T56" fmla="*/ 111 w 183"/>
              <a:gd name="T57" fmla="*/ 32 h 183"/>
              <a:gd name="T58" fmla="*/ 103 w 183"/>
              <a:gd name="T59" fmla="*/ 14 h 183"/>
              <a:gd name="T60" fmla="*/ 80 w 183"/>
              <a:gd name="T61" fmla="*/ 25 h 183"/>
              <a:gd name="T62" fmla="*/ 66 w 183"/>
              <a:gd name="T63" fmla="*/ 25 h 183"/>
              <a:gd name="T64" fmla="*/ 42 w 183"/>
              <a:gd name="T65" fmla="*/ 14 h 183"/>
              <a:gd name="T66" fmla="*/ 35 w 183"/>
              <a:gd name="T67" fmla="*/ 32 h 183"/>
              <a:gd name="T68" fmla="*/ 28 w 183"/>
              <a:gd name="T69" fmla="*/ 14 h 183"/>
              <a:gd name="T70" fmla="*/ 14 w 183"/>
              <a:gd name="T71" fmla="*/ 47 h 183"/>
              <a:gd name="T72" fmla="*/ 169 w 183"/>
              <a:gd name="T73" fmla="*/ 55 h 183"/>
              <a:gd name="T74" fmla="*/ 14 w 183"/>
              <a:gd name="T75" fmla="*/ 169 h 183"/>
              <a:gd name="T76" fmla="*/ 169 w 183"/>
              <a:gd name="T77" fmla="*/ 5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3" h="183"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0" y="0"/>
                  <a:pt x="183" y="3"/>
                  <a:pt x="183" y="7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80"/>
                  <a:pt x="180" y="183"/>
                  <a:pt x="176" y="183"/>
                </a:cubicBezTo>
                <a:cubicBezTo>
                  <a:pt x="176" y="183"/>
                  <a:pt x="176" y="183"/>
                  <a:pt x="176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3" y="183"/>
                  <a:pt x="0" y="180"/>
                  <a:pt x="0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  <a:moveTo>
                  <a:pt x="93" y="134"/>
                </a:moveTo>
                <a:cubicBezTo>
                  <a:pt x="93" y="134"/>
                  <a:pt x="93" y="134"/>
                  <a:pt x="93" y="134"/>
                </a:cubicBezTo>
                <a:cubicBezTo>
                  <a:pt x="94" y="141"/>
                  <a:pt x="97" y="146"/>
                  <a:pt x="101" y="150"/>
                </a:cubicBezTo>
                <a:cubicBezTo>
                  <a:pt x="106" y="154"/>
                  <a:pt x="112" y="156"/>
                  <a:pt x="120" y="156"/>
                </a:cubicBezTo>
                <a:cubicBezTo>
                  <a:pt x="129" y="156"/>
                  <a:pt x="137" y="153"/>
                  <a:pt x="142" y="146"/>
                </a:cubicBezTo>
                <a:cubicBezTo>
                  <a:pt x="146" y="140"/>
                  <a:pt x="148" y="134"/>
                  <a:pt x="148" y="128"/>
                </a:cubicBezTo>
                <a:cubicBezTo>
                  <a:pt x="148" y="120"/>
                  <a:pt x="145" y="113"/>
                  <a:pt x="140" y="108"/>
                </a:cubicBezTo>
                <a:cubicBezTo>
                  <a:pt x="136" y="103"/>
                  <a:pt x="130" y="100"/>
                  <a:pt x="123" y="100"/>
                </a:cubicBezTo>
                <a:cubicBezTo>
                  <a:pt x="119" y="100"/>
                  <a:pt x="116" y="101"/>
                  <a:pt x="112" y="103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5"/>
                  <a:pt x="144" y="75"/>
                  <a:pt x="144" y="75"/>
                </a:cubicBezTo>
                <a:cubicBezTo>
                  <a:pt x="103" y="75"/>
                  <a:pt x="103" y="75"/>
                  <a:pt x="103" y="75"/>
                </a:cubicBezTo>
                <a:cubicBezTo>
                  <a:pt x="95" y="117"/>
                  <a:pt x="95" y="117"/>
                  <a:pt x="95" y="117"/>
                </a:cubicBezTo>
                <a:cubicBezTo>
                  <a:pt x="107" y="119"/>
                  <a:pt x="107" y="119"/>
                  <a:pt x="107" y="119"/>
                </a:cubicBezTo>
                <a:cubicBezTo>
                  <a:pt x="111" y="115"/>
                  <a:pt x="115" y="113"/>
                  <a:pt x="119" y="113"/>
                </a:cubicBezTo>
                <a:cubicBezTo>
                  <a:pt x="123" y="113"/>
                  <a:pt x="126" y="114"/>
                  <a:pt x="128" y="117"/>
                </a:cubicBezTo>
                <a:cubicBezTo>
                  <a:pt x="130" y="119"/>
                  <a:pt x="132" y="123"/>
                  <a:pt x="132" y="128"/>
                </a:cubicBezTo>
                <a:cubicBezTo>
                  <a:pt x="132" y="133"/>
                  <a:pt x="130" y="137"/>
                  <a:pt x="128" y="140"/>
                </a:cubicBezTo>
                <a:cubicBezTo>
                  <a:pt x="126" y="143"/>
                  <a:pt x="123" y="144"/>
                  <a:pt x="120" y="144"/>
                </a:cubicBezTo>
                <a:cubicBezTo>
                  <a:pt x="117" y="144"/>
                  <a:pt x="114" y="143"/>
                  <a:pt x="112" y="141"/>
                </a:cubicBezTo>
                <a:cubicBezTo>
                  <a:pt x="110" y="139"/>
                  <a:pt x="109" y="136"/>
                  <a:pt x="108" y="132"/>
                </a:cubicBezTo>
                <a:cubicBezTo>
                  <a:pt x="93" y="134"/>
                  <a:pt x="93" y="134"/>
                  <a:pt x="93" y="134"/>
                </a:cubicBezTo>
                <a:close/>
                <a:moveTo>
                  <a:pt x="69" y="155"/>
                </a:moveTo>
                <a:cubicBezTo>
                  <a:pt x="69" y="155"/>
                  <a:pt x="69" y="155"/>
                  <a:pt x="69" y="155"/>
                </a:cubicBezTo>
                <a:cubicBezTo>
                  <a:pt x="69" y="73"/>
                  <a:pt x="69" y="73"/>
                  <a:pt x="69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5" y="78"/>
                  <a:pt x="52" y="82"/>
                  <a:pt x="47" y="86"/>
                </a:cubicBezTo>
                <a:cubicBezTo>
                  <a:pt x="42" y="90"/>
                  <a:pt x="38" y="92"/>
                  <a:pt x="33" y="94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41" y="105"/>
                  <a:pt x="48" y="101"/>
                  <a:pt x="54" y="96"/>
                </a:cubicBezTo>
                <a:cubicBezTo>
                  <a:pt x="54" y="155"/>
                  <a:pt x="54" y="155"/>
                  <a:pt x="54" y="155"/>
                </a:cubicBezTo>
                <a:cubicBezTo>
                  <a:pt x="69" y="155"/>
                  <a:pt x="69" y="155"/>
                  <a:pt x="69" y="155"/>
                </a:cubicBezTo>
                <a:close/>
                <a:moveTo>
                  <a:pt x="14" y="47"/>
                </a:moveTo>
                <a:cubicBezTo>
                  <a:pt x="14" y="47"/>
                  <a:pt x="14" y="47"/>
                  <a:pt x="14" y="47"/>
                </a:cubicBezTo>
                <a:cubicBezTo>
                  <a:pt x="169" y="47"/>
                  <a:pt x="169" y="47"/>
                  <a:pt x="169" y="47"/>
                </a:cubicBezTo>
                <a:cubicBezTo>
                  <a:pt x="169" y="14"/>
                  <a:pt x="169" y="14"/>
                  <a:pt x="169" y="14"/>
                </a:cubicBezTo>
                <a:cubicBezTo>
                  <a:pt x="155" y="14"/>
                  <a:pt x="155" y="14"/>
                  <a:pt x="155" y="14"/>
                </a:cubicBezTo>
                <a:cubicBezTo>
                  <a:pt x="155" y="25"/>
                  <a:pt x="155" y="25"/>
                  <a:pt x="155" y="25"/>
                </a:cubicBezTo>
                <a:cubicBezTo>
                  <a:pt x="155" y="29"/>
                  <a:pt x="152" y="32"/>
                  <a:pt x="148" y="32"/>
                </a:cubicBezTo>
                <a:cubicBezTo>
                  <a:pt x="144" y="32"/>
                  <a:pt x="141" y="29"/>
                  <a:pt x="141" y="25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18" y="14"/>
                  <a:pt x="118" y="14"/>
                  <a:pt x="118" y="14"/>
                </a:cubicBezTo>
                <a:cubicBezTo>
                  <a:pt x="118" y="25"/>
                  <a:pt x="118" y="25"/>
                  <a:pt x="118" y="25"/>
                </a:cubicBezTo>
                <a:cubicBezTo>
                  <a:pt x="118" y="29"/>
                  <a:pt x="114" y="32"/>
                  <a:pt x="111" y="32"/>
                </a:cubicBezTo>
                <a:cubicBezTo>
                  <a:pt x="107" y="32"/>
                  <a:pt x="103" y="29"/>
                  <a:pt x="103" y="25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25"/>
                  <a:pt x="80" y="25"/>
                  <a:pt x="80" y="25"/>
                </a:cubicBezTo>
                <a:cubicBezTo>
                  <a:pt x="80" y="29"/>
                  <a:pt x="77" y="32"/>
                  <a:pt x="73" y="32"/>
                </a:cubicBezTo>
                <a:cubicBezTo>
                  <a:pt x="69" y="32"/>
                  <a:pt x="66" y="29"/>
                  <a:pt x="66" y="25"/>
                </a:cubicBezTo>
                <a:cubicBezTo>
                  <a:pt x="66" y="14"/>
                  <a:pt x="66" y="14"/>
                  <a:pt x="66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9"/>
                  <a:pt x="39" y="32"/>
                  <a:pt x="35" y="32"/>
                </a:cubicBezTo>
                <a:cubicBezTo>
                  <a:pt x="31" y="32"/>
                  <a:pt x="28" y="29"/>
                  <a:pt x="28" y="25"/>
                </a:cubicBezTo>
                <a:cubicBezTo>
                  <a:pt x="28" y="14"/>
                  <a:pt x="28" y="14"/>
                  <a:pt x="28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47"/>
                  <a:pt x="14" y="47"/>
                  <a:pt x="14" y="47"/>
                </a:cubicBezTo>
                <a:close/>
                <a:moveTo>
                  <a:pt x="169" y="55"/>
                </a:moveTo>
                <a:cubicBezTo>
                  <a:pt x="169" y="55"/>
                  <a:pt x="169" y="55"/>
                  <a:pt x="169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4" y="169"/>
                  <a:pt x="14" y="169"/>
                  <a:pt x="14" y="169"/>
                </a:cubicBezTo>
                <a:cubicBezTo>
                  <a:pt x="169" y="169"/>
                  <a:pt x="169" y="169"/>
                  <a:pt x="169" y="169"/>
                </a:cubicBezTo>
                <a:cubicBezTo>
                  <a:pt x="169" y="55"/>
                  <a:pt x="169" y="55"/>
                  <a:pt x="16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138"/>
          <p:cNvSpPr>
            <a:spLocks noEditPoints="1"/>
          </p:cNvSpPr>
          <p:nvPr/>
        </p:nvSpPr>
        <p:spPr bwMode="auto">
          <a:xfrm>
            <a:off x="8395671" y="3144406"/>
            <a:ext cx="616644" cy="698645"/>
          </a:xfrm>
          <a:custGeom>
            <a:avLst/>
            <a:gdLst>
              <a:gd name="T0" fmla="*/ 24 w 163"/>
              <a:gd name="T1" fmla="*/ 58 h 184"/>
              <a:gd name="T2" fmla="*/ 138 w 163"/>
              <a:gd name="T3" fmla="*/ 58 h 184"/>
              <a:gd name="T4" fmla="*/ 149 w 163"/>
              <a:gd name="T5" fmla="*/ 39 h 184"/>
              <a:gd name="T6" fmla="*/ 14 w 163"/>
              <a:gd name="T7" fmla="*/ 58 h 184"/>
              <a:gd name="T8" fmla="*/ 24 w 163"/>
              <a:gd name="T9" fmla="*/ 58 h 184"/>
              <a:gd name="T10" fmla="*/ 49 w 163"/>
              <a:gd name="T11" fmla="*/ 0 h 184"/>
              <a:gd name="T12" fmla="*/ 114 w 163"/>
              <a:gd name="T13" fmla="*/ 0 h 184"/>
              <a:gd name="T14" fmla="*/ 121 w 163"/>
              <a:gd name="T15" fmla="*/ 7 h 184"/>
              <a:gd name="T16" fmla="*/ 156 w 163"/>
              <a:gd name="T17" fmla="*/ 24 h 184"/>
              <a:gd name="T18" fmla="*/ 163 w 163"/>
              <a:gd name="T19" fmla="*/ 32 h 184"/>
              <a:gd name="T20" fmla="*/ 156 w 163"/>
              <a:gd name="T21" fmla="*/ 72 h 184"/>
              <a:gd name="T22" fmla="*/ 145 w 163"/>
              <a:gd name="T23" fmla="*/ 72 h 184"/>
              <a:gd name="T24" fmla="*/ 138 w 163"/>
              <a:gd name="T25" fmla="*/ 184 h 184"/>
              <a:gd name="T26" fmla="*/ 24 w 163"/>
              <a:gd name="T27" fmla="*/ 184 h 184"/>
              <a:gd name="T28" fmla="*/ 17 w 163"/>
              <a:gd name="T29" fmla="*/ 176 h 184"/>
              <a:gd name="T30" fmla="*/ 7 w 163"/>
              <a:gd name="T31" fmla="*/ 72 h 184"/>
              <a:gd name="T32" fmla="*/ 0 w 163"/>
              <a:gd name="T33" fmla="*/ 64 h 184"/>
              <a:gd name="T34" fmla="*/ 7 w 163"/>
              <a:gd name="T35" fmla="*/ 24 h 184"/>
              <a:gd name="T36" fmla="*/ 41 w 163"/>
              <a:gd name="T37" fmla="*/ 24 h 184"/>
              <a:gd name="T38" fmla="*/ 49 w 163"/>
              <a:gd name="T39" fmla="*/ 0 h 184"/>
              <a:gd name="T40" fmla="*/ 107 w 163"/>
              <a:gd name="T41" fmla="*/ 14 h 184"/>
              <a:gd name="T42" fmla="*/ 56 w 163"/>
              <a:gd name="T43" fmla="*/ 23 h 184"/>
              <a:gd name="T44" fmla="*/ 107 w 163"/>
              <a:gd name="T45" fmla="*/ 14 h 184"/>
              <a:gd name="T46" fmla="*/ 56 w 163"/>
              <a:gd name="T47" fmla="*/ 72 h 184"/>
              <a:gd name="T48" fmla="*/ 52 w 163"/>
              <a:gd name="T49" fmla="*/ 157 h 184"/>
              <a:gd name="T50" fmla="*/ 48 w 163"/>
              <a:gd name="T51" fmla="*/ 72 h 184"/>
              <a:gd name="T52" fmla="*/ 31 w 163"/>
              <a:gd name="T53" fmla="*/ 170 h 184"/>
              <a:gd name="T54" fmla="*/ 131 w 163"/>
              <a:gd name="T55" fmla="*/ 72 h 184"/>
              <a:gd name="T56" fmla="*/ 115 w 163"/>
              <a:gd name="T57" fmla="*/ 153 h 184"/>
              <a:gd name="T58" fmla="*/ 106 w 163"/>
              <a:gd name="T59" fmla="*/ 153 h 184"/>
              <a:gd name="T60" fmla="*/ 85 w 163"/>
              <a:gd name="T61" fmla="*/ 72 h 184"/>
              <a:gd name="T62" fmla="*/ 81 w 163"/>
              <a:gd name="T63" fmla="*/ 157 h 184"/>
              <a:gd name="T64" fmla="*/ 77 w 163"/>
              <a:gd name="T65" fmla="*/ 7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3" h="184">
                <a:moveTo>
                  <a:pt x="24" y="58"/>
                </a:moveTo>
                <a:cubicBezTo>
                  <a:pt x="24" y="58"/>
                  <a:pt x="24" y="58"/>
                  <a:pt x="24" y="58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58"/>
                  <a:pt x="14" y="58"/>
                  <a:pt x="14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8"/>
                  <a:pt x="24" y="58"/>
                </a:cubicBezTo>
                <a:close/>
                <a:moveTo>
                  <a:pt x="49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8" y="0"/>
                  <a:pt x="121" y="3"/>
                  <a:pt x="121" y="7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60" y="24"/>
                  <a:pt x="163" y="28"/>
                  <a:pt x="163" y="32"/>
                </a:cubicBezTo>
                <a:cubicBezTo>
                  <a:pt x="163" y="32"/>
                  <a:pt x="163" y="32"/>
                  <a:pt x="163" y="32"/>
                </a:cubicBezTo>
                <a:cubicBezTo>
                  <a:pt x="163" y="65"/>
                  <a:pt x="163" y="65"/>
                  <a:pt x="163" y="65"/>
                </a:cubicBezTo>
                <a:cubicBezTo>
                  <a:pt x="163" y="69"/>
                  <a:pt x="160" y="72"/>
                  <a:pt x="156" y="72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72"/>
                  <a:pt x="145" y="72"/>
                  <a:pt x="145" y="72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5" y="180"/>
                  <a:pt x="142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20" y="184"/>
                  <a:pt x="17" y="180"/>
                  <a:pt x="17" y="177"/>
                </a:cubicBezTo>
                <a:cubicBezTo>
                  <a:pt x="17" y="176"/>
                  <a:pt x="17" y="176"/>
                  <a:pt x="17" y="176"/>
                </a:cubicBezTo>
                <a:cubicBezTo>
                  <a:pt x="17" y="72"/>
                  <a:pt x="17" y="72"/>
                  <a:pt x="17" y="72"/>
                </a:cubicBezTo>
                <a:cubicBezTo>
                  <a:pt x="7" y="72"/>
                  <a:pt x="7" y="72"/>
                  <a:pt x="7" y="72"/>
                </a:cubicBezTo>
                <a:cubicBezTo>
                  <a:pt x="3" y="72"/>
                  <a:pt x="0" y="69"/>
                  <a:pt x="0" y="65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8"/>
                  <a:pt x="3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5" y="0"/>
                  <a:pt x="49" y="0"/>
                </a:cubicBezTo>
                <a:close/>
                <a:moveTo>
                  <a:pt x="107" y="14"/>
                </a:moveTo>
                <a:cubicBezTo>
                  <a:pt x="107" y="14"/>
                  <a:pt x="107" y="14"/>
                  <a:pt x="107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23"/>
                  <a:pt x="56" y="23"/>
                  <a:pt x="56" y="23"/>
                </a:cubicBezTo>
                <a:cubicBezTo>
                  <a:pt x="107" y="23"/>
                  <a:pt x="107" y="23"/>
                  <a:pt x="107" y="23"/>
                </a:cubicBezTo>
                <a:cubicBezTo>
                  <a:pt x="107" y="14"/>
                  <a:pt x="107" y="14"/>
                  <a:pt x="107" y="14"/>
                </a:cubicBezTo>
                <a:close/>
                <a:moveTo>
                  <a:pt x="56" y="72"/>
                </a:moveTo>
                <a:cubicBezTo>
                  <a:pt x="56" y="72"/>
                  <a:pt x="56" y="72"/>
                  <a:pt x="56" y="72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56" y="156"/>
                  <a:pt x="54" y="157"/>
                  <a:pt x="52" y="157"/>
                </a:cubicBezTo>
                <a:cubicBezTo>
                  <a:pt x="50" y="157"/>
                  <a:pt x="48" y="156"/>
                  <a:pt x="48" y="153"/>
                </a:cubicBezTo>
                <a:cubicBezTo>
                  <a:pt x="48" y="72"/>
                  <a:pt x="48" y="72"/>
                  <a:pt x="48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170"/>
                  <a:pt x="31" y="170"/>
                  <a:pt x="31" y="170"/>
                </a:cubicBezTo>
                <a:cubicBezTo>
                  <a:pt x="131" y="170"/>
                  <a:pt x="131" y="170"/>
                  <a:pt x="131" y="170"/>
                </a:cubicBezTo>
                <a:cubicBezTo>
                  <a:pt x="131" y="72"/>
                  <a:pt x="131" y="72"/>
                  <a:pt x="131" y="72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5" y="153"/>
                  <a:pt x="115" y="153"/>
                  <a:pt x="115" y="153"/>
                </a:cubicBezTo>
                <a:cubicBezTo>
                  <a:pt x="115" y="156"/>
                  <a:pt x="113" y="157"/>
                  <a:pt x="111" y="157"/>
                </a:cubicBezTo>
                <a:cubicBezTo>
                  <a:pt x="108" y="157"/>
                  <a:pt x="106" y="156"/>
                  <a:pt x="106" y="153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5" y="72"/>
                  <a:pt x="85" y="72"/>
                  <a:pt x="85" y="72"/>
                </a:cubicBezTo>
                <a:cubicBezTo>
                  <a:pt x="85" y="153"/>
                  <a:pt x="85" y="153"/>
                  <a:pt x="85" y="153"/>
                </a:cubicBezTo>
                <a:cubicBezTo>
                  <a:pt x="85" y="156"/>
                  <a:pt x="84" y="157"/>
                  <a:pt x="81" y="157"/>
                </a:cubicBezTo>
                <a:cubicBezTo>
                  <a:pt x="79" y="157"/>
                  <a:pt x="77" y="156"/>
                  <a:pt x="77" y="153"/>
                </a:cubicBezTo>
                <a:cubicBezTo>
                  <a:pt x="77" y="72"/>
                  <a:pt x="77" y="72"/>
                  <a:pt x="77" y="72"/>
                </a:cubicBezTo>
                <a:cubicBezTo>
                  <a:pt x="56" y="72"/>
                  <a:pt x="56" y="72"/>
                  <a:pt x="56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557128" y="3196720"/>
            <a:ext cx="1081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$50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830774" y="3196720"/>
            <a:ext cx="1081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$60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383983" y="3196720"/>
            <a:ext cx="1081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$70</a:t>
            </a:r>
            <a:endParaRPr lang="zh-CN" altLang="en-US" sz="36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647823" y="3219938"/>
            <a:ext cx="1081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$80</a:t>
            </a:r>
            <a:endParaRPr lang="zh-CN" altLang="en-US" sz="36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006116" y="5169125"/>
            <a:ext cx="2549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  <a:endParaRPr lang="en-US" altLang="zh-CN" sz="2400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64513" y="5630790"/>
            <a:ext cx="36322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317095" y="5189467"/>
            <a:ext cx="2549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  <a:endParaRPr lang="en-US" altLang="zh-CN" sz="2400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775492" y="5651132"/>
            <a:ext cx="36322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3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534989" cy="14253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l="17109" r="18349" b="10951"/>
          <a:stretch>
            <a:fillRect/>
          </a:stretch>
        </p:blipFill>
        <p:spPr>
          <a:xfrm>
            <a:off x="2480385" y="0"/>
            <a:ext cx="7231231" cy="33099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0" y="5432613"/>
            <a:ext cx="1534989" cy="14253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 flipH="1">
            <a:off x="10711811" y="5377811"/>
            <a:ext cx="1534989" cy="14253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10711811" y="54801"/>
            <a:ext cx="1534989" cy="142538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412029" y="3688724"/>
            <a:ext cx="7490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B899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谢谢您的耐心倾听</a:t>
            </a:r>
            <a:endParaRPr lang="zh-CN" altLang="en-US" sz="4000" dirty="0">
              <a:solidFill>
                <a:srgbClr val="B899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412029" y="4424600"/>
            <a:ext cx="7490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THANKS FOUR YOURP ATIENCE LISTENING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480385" y="4396610"/>
            <a:ext cx="7353300" cy="443753"/>
            <a:chOff x="2350994" y="4491998"/>
            <a:chExt cx="7353300" cy="443753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2350994" y="4491998"/>
              <a:ext cx="7353300" cy="0"/>
            </a:xfrm>
            <a:prstGeom prst="line">
              <a:avLst/>
            </a:prstGeom>
            <a:ln>
              <a:solidFill>
                <a:srgbClr val="B899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350994" y="4935751"/>
              <a:ext cx="7353300" cy="0"/>
            </a:xfrm>
            <a:prstGeom prst="line">
              <a:avLst/>
            </a:prstGeom>
            <a:ln>
              <a:solidFill>
                <a:srgbClr val="B899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4518772" y="351996"/>
            <a:ext cx="3154456" cy="829945"/>
            <a:chOff x="4456579" y="351996"/>
            <a:chExt cx="3154456" cy="829945"/>
          </a:xfrm>
        </p:grpSpPr>
        <p:sp>
          <p:nvSpPr>
            <p:cNvPr id="28" name="文本框 27"/>
            <p:cNvSpPr txBox="1"/>
            <p:nvPr/>
          </p:nvSpPr>
          <p:spPr>
            <a:xfrm>
              <a:off x="5212416" y="351996"/>
              <a:ext cx="1642782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2019</a:t>
              </a:r>
              <a:endParaRPr lang="en-US" altLang="zh-CN" sz="4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6917391" y="767494"/>
              <a:ext cx="693644" cy="0"/>
            </a:xfrm>
            <a:prstGeom prst="line">
              <a:avLst/>
            </a:prstGeom>
            <a:ln>
              <a:solidFill>
                <a:srgbClr val="B899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456579" y="767494"/>
              <a:ext cx="693644" cy="0"/>
            </a:xfrm>
            <a:prstGeom prst="line">
              <a:avLst/>
            </a:prstGeom>
            <a:ln>
              <a:solidFill>
                <a:srgbClr val="B899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4831379" y="5012011"/>
            <a:ext cx="2651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B899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400" dirty="0">
                <a:solidFill>
                  <a:srgbClr val="B899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400" dirty="0">
              <a:solidFill>
                <a:srgbClr val="B899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3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534989" cy="14253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l="17109" r="18349" b="10951"/>
          <a:stretch>
            <a:fillRect/>
          </a:stretch>
        </p:blipFill>
        <p:spPr>
          <a:xfrm>
            <a:off x="1968449" y="0"/>
            <a:ext cx="8255103" cy="377862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0" y="5432613"/>
            <a:ext cx="1534989" cy="14253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 flipH="1">
            <a:off x="10711811" y="5377811"/>
            <a:ext cx="1534989" cy="14253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10711811" y="54801"/>
            <a:ext cx="1534989" cy="142538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704233" y="259663"/>
            <a:ext cx="27835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rgbClr val="B8997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r>
              <a:rPr lang="en-US" altLang="zh-CN" sz="3600" dirty="0">
                <a:solidFill>
                  <a:srgbClr val="B8997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ONTENTS</a:t>
            </a:r>
            <a:endParaRPr lang="zh-CN" altLang="en-US" sz="3600" dirty="0">
              <a:solidFill>
                <a:srgbClr val="B8997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96941" y="4094663"/>
            <a:ext cx="4243951" cy="847117"/>
            <a:chOff x="1390414" y="3930768"/>
            <a:chExt cx="4243951" cy="847117"/>
          </a:xfrm>
        </p:grpSpPr>
        <p:grpSp>
          <p:nvGrpSpPr>
            <p:cNvPr id="12" name="组合 11"/>
            <p:cNvGrpSpPr/>
            <p:nvPr/>
          </p:nvGrpSpPr>
          <p:grpSpPr>
            <a:xfrm>
              <a:off x="1390414" y="3930768"/>
              <a:ext cx="959661" cy="847117"/>
              <a:chOff x="1534989" y="4073226"/>
              <a:chExt cx="959661" cy="847117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645943" y="4171167"/>
                <a:ext cx="737753" cy="65123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01</a:t>
                </a:r>
                <a:endParaRPr lang="zh-CN" altLang="en-US" sz="32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534989" y="4073226"/>
                <a:ext cx="959661" cy="847117"/>
              </a:xfrm>
              <a:prstGeom prst="rect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559233" y="3951683"/>
              <a:ext cx="30751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i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  <a:endPara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651395" y="4360694"/>
              <a:ext cx="280160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i="1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the title</a:t>
              </a:r>
              <a:endParaRPr lang="en-US" altLang="zh-CN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29187" y="4094663"/>
            <a:ext cx="4243951" cy="847117"/>
            <a:chOff x="1390414" y="3930768"/>
            <a:chExt cx="4243951" cy="847117"/>
          </a:xfrm>
        </p:grpSpPr>
        <p:grpSp>
          <p:nvGrpSpPr>
            <p:cNvPr id="36" name="组合 35"/>
            <p:cNvGrpSpPr/>
            <p:nvPr/>
          </p:nvGrpSpPr>
          <p:grpSpPr>
            <a:xfrm>
              <a:off x="1390414" y="3930768"/>
              <a:ext cx="959661" cy="847117"/>
              <a:chOff x="1534989" y="4073226"/>
              <a:chExt cx="959661" cy="847117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645943" y="4171167"/>
                <a:ext cx="737753" cy="65123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02</a:t>
                </a:r>
                <a:endParaRPr lang="zh-CN" altLang="en-US" sz="32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534989" y="4073226"/>
                <a:ext cx="959661" cy="847117"/>
              </a:xfrm>
              <a:prstGeom prst="rect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559233" y="3951683"/>
              <a:ext cx="30751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i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  <a:endPara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651395" y="4360694"/>
              <a:ext cx="280160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i="1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the title</a:t>
              </a:r>
              <a:endParaRPr lang="en-US" altLang="zh-CN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496941" y="5282551"/>
            <a:ext cx="4243951" cy="847117"/>
            <a:chOff x="1390414" y="3930768"/>
            <a:chExt cx="4243951" cy="847117"/>
          </a:xfrm>
        </p:grpSpPr>
        <p:grpSp>
          <p:nvGrpSpPr>
            <p:cNvPr id="46" name="组合 45"/>
            <p:cNvGrpSpPr/>
            <p:nvPr/>
          </p:nvGrpSpPr>
          <p:grpSpPr>
            <a:xfrm>
              <a:off x="1390414" y="3930768"/>
              <a:ext cx="959661" cy="847117"/>
              <a:chOff x="1534989" y="4073226"/>
              <a:chExt cx="959661" cy="847117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645943" y="4171167"/>
                <a:ext cx="737753" cy="65123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03</a:t>
                </a:r>
                <a:endParaRPr lang="zh-CN" altLang="en-US" sz="32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534989" y="4073226"/>
                <a:ext cx="959661" cy="847117"/>
              </a:xfrm>
              <a:prstGeom prst="rect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2559233" y="3951683"/>
              <a:ext cx="30751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i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  <a:endPara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651395" y="4360694"/>
              <a:ext cx="280160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i="1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the title</a:t>
              </a:r>
              <a:endParaRPr lang="en-US" altLang="zh-CN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29187" y="5282551"/>
            <a:ext cx="4243951" cy="847117"/>
            <a:chOff x="1390414" y="3930768"/>
            <a:chExt cx="4243951" cy="847117"/>
          </a:xfrm>
        </p:grpSpPr>
        <p:grpSp>
          <p:nvGrpSpPr>
            <p:cNvPr id="52" name="组合 51"/>
            <p:cNvGrpSpPr/>
            <p:nvPr/>
          </p:nvGrpSpPr>
          <p:grpSpPr>
            <a:xfrm>
              <a:off x="1390414" y="3930768"/>
              <a:ext cx="959661" cy="847117"/>
              <a:chOff x="1534989" y="4073226"/>
              <a:chExt cx="959661" cy="847117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645943" y="4171167"/>
                <a:ext cx="737753" cy="65123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04</a:t>
                </a:r>
                <a:endParaRPr lang="zh-CN" altLang="en-US" sz="32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534989" y="4073226"/>
                <a:ext cx="959661" cy="847117"/>
              </a:xfrm>
              <a:prstGeom prst="rect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2559233" y="3951683"/>
              <a:ext cx="30751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i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  <a:endPara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651395" y="4360694"/>
              <a:ext cx="280160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i="1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Add your the title</a:t>
              </a:r>
              <a:endParaRPr lang="en-US" altLang="zh-CN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Tm="2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/>
          <a:srcRect l="17109" r="18349" b="10951"/>
          <a:stretch>
            <a:fillRect/>
          </a:stretch>
        </p:blipFill>
        <p:spPr>
          <a:xfrm>
            <a:off x="958098" y="-19746"/>
            <a:ext cx="10251420" cy="46924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0" y="5432613"/>
            <a:ext cx="1534989" cy="14253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10711811" y="5377811"/>
            <a:ext cx="1534989" cy="142538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507982" y="599467"/>
            <a:ext cx="1176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13035" y="4969401"/>
            <a:ext cx="4565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6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695199" y="5562891"/>
            <a:ext cx="28016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the title</a:t>
            </a:r>
            <a:endParaRPr lang="en-US" altLang="zh-CN" sz="2400" i="1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307" name="组合 306"/>
          <p:cNvGrpSpPr/>
          <p:nvPr/>
        </p:nvGrpSpPr>
        <p:grpSpPr>
          <a:xfrm>
            <a:off x="4779586" y="-24184"/>
            <a:ext cx="2632828" cy="1947028"/>
            <a:chOff x="3987495" y="2036918"/>
            <a:chExt cx="3900488" cy="2884488"/>
          </a:xfrm>
        </p:grpSpPr>
        <p:sp>
          <p:nvSpPr>
            <p:cNvPr id="308" name="Freeform 5"/>
            <p:cNvSpPr/>
            <p:nvPr/>
          </p:nvSpPr>
          <p:spPr bwMode="auto">
            <a:xfrm>
              <a:off x="4271658" y="3127531"/>
              <a:ext cx="25400" cy="269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6"/>
            <p:cNvSpPr/>
            <p:nvPr/>
          </p:nvSpPr>
          <p:spPr bwMode="auto">
            <a:xfrm>
              <a:off x="4322458" y="3102131"/>
              <a:ext cx="0" cy="2540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7"/>
            <p:cNvSpPr/>
            <p:nvPr/>
          </p:nvSpPr>
          <p:spPr bwMode="auto">
            <a:xfrm>
              <a:off x="4374845" y="3049743"/>
              <a:ext cx="0" cy="5238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"/>
            <p:cNvSpPr/>
            <p:nvPr/>
          </p:nvSpPr>
          <p:spPr bwMode="auto">
            <a:xfrm>
              <a:off x="4400245" y="3024343"/>
              <a:ext cx="25400" cy="523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9"/>
            <p:cNvSpPr/>
            <p:nvPr/>
          </p:nvSpPr>
          <p:spPr bwMode="auto">
            <a:xfrm>
              <a:off x="4452633" y="2997356"/>
              <a:ext cx="25400" cy="523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0"/>
            <p:cNvSpPr/>
            <p:nvPr/>
          </p:nvSpPr>
          <p:spPr bwMode="auto">
            <a:xfrm>
              <a:off x="4503433" y="2971956"/>
              <a:ext cx="0" cy="777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1"/>
            <p:cNvSpPr/>
            <p:nvPr/>
          </p:nvSpPr>
          <p:spPr bwMode="auto">
            <a:xfrm>
              <a:off x="4555820" y="2946556"/>
              <a:ext cx="0" cy="777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2"/>
            <p:cNvSpPr/>
            <p:nvPr/>
          </p:nvSpPr>
          <p:spPr bwMode="auto">
            <a:xfrm>
              <a:off x="4606620" y="2919568"/>
              <a:ext cx="0" cy="104775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3"/>
            <p:cNvSpPr/>
            <p:nvPr/>
          </p:nvSpPr>
          <p:spPr bwMode="auto">
            <a:xfrm>
              <a:off x="4632020" y="2894168"/>
              <a:ext cx="26988" cy="103188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4"/>
            <p:cNvSpPr/>
            <p:nvPr/>
          </p:nvSpPr>
          <p:spPr bwMode="auto">
            <a:xfrm>
              <a:off x="4684408" y="2868768"/>
              <a:ext cx="25400" cy="128588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5"/>
            <p:cNvSpPr/>
            <p:nvPr/>
          </p:nvSpPr>
          <p:spPr bwMode="auto">
            <a:xfrm>
              <a:off x="4736795" y="2841781"/>
              <a:ext cx="0" cy="130175"/>
            </a:xfrm>
            <a:custGeom>
              <a:avLst/>
              <a:gdLst>
                <a:gd name="T0" fmla="*/ 1 h 5"/>
                <a:gd name="T1" fmla="*/ 5 h 5"/>
                <a:gd name="T2" fmla="*/ 5 h 5"/>
                <a:gd name="T3" fmla="*/ 0 h 5"/>
                <a:gd name="T4" fmla="*/ 1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16"/>
            <p:cNvSpPr/>
            <p:nvPr/>
          </p:nvSpPr>
          <p:spPr bwMode="auto">
            <a:xfrm>
              <a:off x="4787595" y="28417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7"/>
            <p:cNvSpPr/>
            <p:nvPr/>
          </p:nvSpPr>
          <p:spPr bwMode="auto">
            <a:xfrm>
              <a:off x="4839983" y="28163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8"/>
            <p:cNvSpPr/>
            <p:nvPr/>
          </p:nvSpPr>
          <p:spPr bwMode="auto">
            <a:xfrm>
              <a:off x="4865383" y="2816381"/>
              <a:ext cx="25400" cy="130175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9"/>
            <p:cNvSpPr/>
            <p:nvPr/>
          </p:nvSpPr>
          <p:spPr bwMode="auto">
            <a:xfrm>
              <a:off x="4916183" y="2789393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20"/>
            <p:cNvSpPr/>
            <p:nvPr/>
          </p:nvSpPr>
          <p:spPr bwMode="auto">
            <a:xfrm>
              <a:off x="4968570" y="2763993"/>
              <a:ext cx="0" cy="155575"/>
            </a:xfrm>
            <a:custGeom>
              <a:avLst/>
              <a:gdLst>
                <a:gd name="T0" fmla="*/ 1 h 6"/>
                <a:gd name="T1" fmla="*/ 6 h 6"/>
                <a:gd name="T2" fmla="*/ 6 h 6"/>
                <a:gd name="T3" fmla="*/ 0 h 6"/>
                <a:gd name="T4" fmla="*/ 1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21"/>
            <p:cNvSpPr/>
            <p:nvPr/>
          </p:nvSpPr>
          <p:spPr bwMode="auto">
            <a:xfrm>
              <a:off x="5020958" y="27639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22"/>
            <p:cNvSpPr/>
            <p:nvPr/>
          </p:nvSpPr>
          <p:spPr bwMode="auto">
            <a:xfrm>
              <a:off x="5046358" y="2738593"/>
              <a:ext cx="25400" cy="155575"/>
            </a:xfrm>
            <a:custGeom>
              <a:avLst/>
              <a:gdLst>
                <a:gd name="T0" fmla="*/ 0 w 1"/>
                <a:gd name="T1" fmla="*/ 1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23"/>
            <p:cNvSpPr/>
            <p:nvPr/>
          </p:nvSpPr>
          <p:spPr bwMode="auto">
            <a:xfrm>
              <a:off x="5097158" y="2738593"/>
              <a:ext cx="26988" cy="15557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24"/>
            <p:cNvSpPr/>
            <p:nvPr/>
          </p:nvSpPr>
          <p:spPr bwMode="auto">
            <a:xfrm>
              <a:off x="5149545" y="27385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25"/>
            <p:cNvSpPr/>
            <p:nvPr/>
          </p:nvSpPr>
          <p:spPr bwMode="auto">
            <a:xfrm>
              <a:off x="5200345" y="2711606"/>
              <a:ext cx="0" cy="182563"/>
            </a:xfrm>
            <a:custGeom>
              <a:avLst/>
              <a:gdLst>
                <a:gd name="T0" fmla="*/ 0 h 7"/>
                <a:gd name="T1" fmla="*/ 7 h 7"/>
                <a:gd name="T2" fmla="*/ 7 h 7"/>
                <a:gd name="T3" fmla="*/ 0 h 7"/>
                <a:gd name="T4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26"/>
            <p:cNvSpPr/>
            <p:nvPr/>
          </p:nvSpPr>
          <p:spPr bwMode="auto">
            <a:xfrm>
              <a:off x="5252733" y="2711606"/>
              <a:ext cx="0" cy="157163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27"/>
            <p:cNvSpPr/>
            <p:nvPr/>
          </p:nvSpPr>
          <p:spPr bwMode="auto">
            <a:xfrm>
              <a:off x="5278133" y="2711606"/>
              <a:ext cx="26988" cy="157163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28"/>
            <p:cNvSpPr/>
            <p:nvPr/>
          </p:nvSpPr>
          <p:spPr bwMode="auto">
            <a:xfrm>
              <a:off x="6570358" y="2711606"/>
              <a:ext cx="25400" cy="157163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29"/>
            <p:cNvSpPr/>
            <p:nvPr/>
          </p:nvSpPr>
          <p:spPr bwMode="auto">
            <a:xfrm>
              <a:off x="6621158" y="2711606"/>
              <a:ext cx="0" cy="157163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0"/>
            <p:cNvSpPr/>
            <p:nvPr/>
          </p:nvSpPr>
          <p:spPr bwMode="auto">
            <a:xfrm>
              <a:off x="6673545" y="2711606"/>
              <a:ext cx="0" cy="182563"/>
            </a:xfrm>
            <a:custGeom>
              <a:avLst/>
              <a:gdLst>
                <a:gd name="T0" fmla="*/ 0 h 7"/>
                <a:gd name="T1" fmla="*/ 7 h 7"/>
                <a:gd name="T2" fmla="*/ 7 h 7"/>
                <a:gd name="T3" fmla="*/ 0 h 7"/>
                <a:gd name="T4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1"/>
            <p:cNvSpPr/>
            <p:nvPr/>
          </p:nvSpPr>
          <p:spPr bwMode="auto">
            <a:xfrm>
              <a:off x="6724345" y="27385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2"/>
            <p:cNvSpPr/>
            <p:nvPr/>
          </p:nvSpPr>
          <p:spPr bwMode="auto">
            <a:xfrm>
              <a:off x="6751333" y="2738593"/>
              <a:ext cx="25400" cy="15557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3"/>
            <p:cNvSpPr/>
            <p:nvPr/>
          </p:nvSpPr>
          <p:spPr bwMode="auto">
            <a:xfrm>
              <a:off x="6802133" y="27385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1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"/>
            <p:cNvSpPr/>
            <p:nvPr/>
          </p:nvSpPr>
          <p:spPr bwMode="auto">
            <a:xfrm>
              <a:off x="6854520" y="27639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5"/>
            <p:cNvSpPr/>
            <p:nvPr/>
          </p:nvSpPr>
          <p:spPr bwMode="auto">
            <a:xfrm>
              <a:off x="6905320" y="27639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6"/>
            <p:cNvSpPr/>
            <p:nvPr/>
          </p:nvSpPr>
          <p:spPr bwMode="auto">
            <a:xfrm>
              <a:off x="6932308" y="2789393"/>
              <a:ext cx="25400" cy="130175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7"/>
            <p:cNvSpPr/>
            <p:nvPr/>
          </p:nvSpPr>
          <p:spPr bwMode="auto">
            <a:xfrm>
              <a:off x="6983108" y="2789393"/>
              <a:ext cx="25400" cy="157163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1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8"/>
            <p:cNvSpPr/>
            <p:nvPr/>
          </p:nvSpPr>
          <p:spPr bwMode="auto">
            <a:xfrm>
              <a:off x="7035495" y="28163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9"/>
            <p:cNvSpPr/>
            <p:nvPr/>
          </p:nvSpPr>
          <p:spPr bwMode="auto">
            <a:xfrm>
              <a:off x="7086295" y="2841781"/>
              <a:ext cx="0" cy="130175"/>
            </a:xfrm>
            <a:custGeom>
              <a:avLst/>
              <a:gdLst>
                <a:gd name="T0" fmla="*/ 0 h 5"/>
                <a:gd name="T1" fmla="*/ 4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40"/>
            <p:cNvSpPr/>
            <p:nvPr/>
          </p:nvSpPr>
          <p:spPr bwMode="auto">
            <a:xfrm>
              <a:off x="7138683" y="28417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41"/>
            <p:cNvSpPr/>
            <p:nvPr/>
          </p:nvSpPr>
          <p:spPr bwMode="auto">
            <a:xfrm>
              <a:off x="7164083" y="2868768"/>
              <a:ext cx="25400" cy="128588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4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42"/>
            <p:cNvSpPr/>
            <p:nvPr/>
          </p:nvSpPr>
          <p:spPr bwMode="auto">
            <a:xfrm>
              <a:off x="7216470" y="2894168"/>
              <a:ext cx="0" cy="103188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43"/>
            <p:cNvSpPr/>
            <p:nvPr/>
          </p:nvSpPr>
          <p:spPr bwMode="auto">
            <a:xfrm>
              <a:off x="7267270" y="2919568"/>
              <a:ext cx="0" cy="104775"/>
            </a:xfrm>
            <a:custGeom>
              <a:avLst/>
              <a:gdLst>
                <a:gd name="T0" fmla="*/ 0 h 4"/>
                <a:gd name="T1" fmla="*/ 3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44"/>
            <p:cNvSpPr/>
            <p:nvPr/>
          </p:nvSpPr>
          <p:spPr bwMode="auto">
            <a:xfrm>
              <a:off x="7319658" y="2946556"/>
              <a:ext cx="0" cy="777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45"/>
            <p:cNvSpPr/>
            <p:nvPr/>
          </p:nvSpPr>
          <p:spPr bwMode="auto">
            <a:xfrm>
              <a:off x="7345058" y="2971956"/>
              <a:ext cx="25400" cy="777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46"/>
            <p:cNvSpPr/>
            <p:nvPr/>
          </p:nvSpPr>
          <p:spPr bwMode="auto">
            <a:xfrm>
              <a:off x="7397445" y="2997356"/>
              <a:ext cx="25400" cy="523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47"/>
            <p:cNvSpPr/>
            <p:nvPr/>
          </p:nvSpPr>
          <p:spPr bwMode="auto">
            <a:xfrm>
              <a:off x="7448245" y="3024343"/>
              <a:ext cx="0" cy="5238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48"/>
            <p:cNvSpPr/>
            <p:nvPr/>
          </p:nvSpPr>
          <p:spPr bwMode="auto">
            <a:xfrm>
              <a:off x="7500633" y="3049743"/>
              <a:ext cx="0" cy="5238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49"/>
            <p:cNvSpPr/>
            <p:nvPr/>
          </p:nvSpPr>
          <p:spPr bwMode="auto">
            <a:xfrm>
              <a:off x="7551433" y="3076731"/>
              <a:ext cx="0" cy="50800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1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50"/>
            <p:cNvSpPr/>
            <p:nvPr/>
          </p:nvSpPr>
          <p:spPr bwMode="auto">
            <a:xfrm>
              <a:off x="7576833" y="3127531"/>
              <a:ext cx="26988" cy="269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51"/>
            <p:cNvSpPr>
              <a:spLocks noEditPoints="1"/>
            </p:cNvSpPr>
            <p:nvPr/>
          </p:nvSpPr>
          <p:spPr bwMode="auto">
            <a:xfrm>
              <a:off x="5743270" y="4480081"/>
              <a:ext cx="387350" cy="441325"/>
            </a:xfrm>
            <a:custGeom>
              <a:avLst/>
              <a:gdLst>
                <a:gd name="T0" fmla="*/ 14 w 15"/>
                <a:gd name="T1" fmla="*/ 8 h 17"/>
                <a:gd name="T2" fmla="*/ 11 w 15"/>
                <a:gd name="T3" fmla="*/ 7 h 17"/>
                <a:gd name="T4" fmla="*/ 14 w 15"/>
                <a:gd name="T5" fmla="*/ 1 h 17"/>
                <a:gd name="T6" fmla="*/ 14 w 15"/>
                <a:gd name="T7" fmla="*/ 0 h 17"/>
                <a:gd name="T8" fmla="*/ 13 w 15"/>
                <a:gd name="T9" fmla="*/ 1 h 17"/>
                <a:gd name="T10" fmla="*/ 7 w 15"/>
                <a:gd name="T11" fmla="*/ 2 h 17"/>
                <a:gd name="T12" fmla="*/ 2 w 15"/>
                <a:gd name="T13" fmla="*/ 0 h 17"/>
                <a:gd name="T14" fmla="*/ 1 w 15"/>
                <a:gd name="T15" fmla="*/ 0 h 17"/>
                <a:gd name="T16" fmla="*/ 1 w 15"/>
                <a:gd name="T17" fmla="*/ 1 h 17"/>
                <a:gd name="T18" fmla="*/ 4 w 15"/>
                <a:gd name="T19" fmla="*/ 7 h 17"/>
                <a:gd name="T20" fmla="*/ 2 w 15"/>
                <a:gd name="T21" fmla="*/ 8 h 17"/>
                <a:gd name="T22" fmla="*/ 0 w 15"/>
                <a:gd name="T23" fmla="*/ 10 h 17"/>
                <a:gd name="T24" fmla="*/ 1 w 15"/>
                <a:gd name="T25" fmla="*/ 10 h 17"/>
                <a:gd name="T26" fmla="*/ 2 w 15"/>
                <a:gd name="T27" fmla="*/ 8 h 17"/>
                <a:gd name="T28" fmla="*/ 3 w 15"/>
                <a:gd name="T29" fmla="*/ 8 h 17"/>
                <a:gd name="T30" fmla="*/ 3 w 15"/>
                <a:gd name="T31" fmla="*/ 9 h 17"/>
                <a:gd name="T32" fmla="*/ 3 w 15"/>
                <a:gd name="T33" fmla="*/ 8 h 17"/>
                <a:gd name="T34" fmla="*/ 7 w 15"/>
                <a:gd name="T35" fmla="*/ 9 h 17"/>
                <a:gd name="T36" fmla="*/ 6 w 15"/>
                <a:gd name="T37" fmla="*/ 16 h 17"/>
                <a:gd name="T38" fmla="*/ 9 w 15"/>
                <a:gd name="T39" fmla="*/ 16 h 17"/>
                <a:gd name="T40" fmla="*/ 9 w 15"/>
                <a:gd name="T41" fmla="*/ 9 h 17"/>
                <a:gd name="T42" fmla="*/ 12 w 15"/>
                <a:gd name="T43" fmla="*/ 8 h 17"/>
                <a:gd name="T44" fmla="*/ 12 w 15"/>
                <a:gd name="T45" fmla="*/ 9 h 17"/>
                <a:gd name="T46" fmla="*/ 12 w 15"/>
                <a:gd name="T47" fmla="*/ 8 h 17"/>
                <a:gd name="T48" fmla="*/ 13 w 15"/>
                <a:gd name="T49" fmla="*/ 8 h 17"/>
                <a:gd name="T50" fmla="*/ 14 w 15"/>
                <a:gd name="T51" fmla="*/ 10 h 17"/>
                <a:gd name="T52" fmla="*/ 15 w 15"/>
                <a:gd name="T53" fmla="*/ 10 h 17"/>
                <a:gd name="T54" fmla="*/ 8 w 15"/>
                <a:gd name="T55" fmla="*/ 2 h 17"/>
                <a:gd name="T56" fmla="*/ 13 w 15"/>
                <a:gd name="T57" fmla="*/ 1 h 17"/>
                <a:gd name="T58" fmla="*/ 7 w 15"/>
                <a:gd name="T59" fmla="*/ 5 h 17"/>
                <a:gd name="T60" fmla="*/ 7 w 15"/>
                <a:gd name="T61" fmla="*/ 2 h 17"/>
                <a:gd name="T62" fmla="*/ 3 w 15"/>
                <a:gd name="T63" fmla="*/ 4 h 17"/>
                <a:gd name="T64" fmla="*/ 8 w 15"/>
                <a:gd name="T65" fmla="*/ 5 h 17"/>
                <a:gd name="T66" fmla="*/ 10 w 15"/>
                <a:gd name="T67" fmla="*/ 6 h 17"/>
                <a:gd name="T68" fmla="*/ 8 w 15"/>
                <a:gd name="T69" fmla="*/ 6 h 17"/>
                <a:gd name="T70" fmla="*/ 8 w 15"/>
                <a:gd name="T71" fmla="*/ 6 h 17"/>
                <a:gd name="T72" fmla="*/ 3 w 15"/>
                <a:gd name="T73" fmla="*/ 4 h 17"/>
                <a:gd name="T74" fmla="*/ 5 w 15"/>
                <a:gd name="T75" fmla="*/ 7 h 17"/>
                <a:gd name="T76" fmla="*/ 8 w 15"/>
                <a:gd name="T77" fmla="*/ 6 h 17"/>
                <a:gd name="T78" fmla="*/ 8 w 15"/>
                <a:gd name="T79" fmla="*/ 8 h 17"/>
                <a:gd name="T80" fmla="*/ 8 w 15"/>
                <a:gd name="T81" fmla="*/ 17 h 17"/>
                <a:gd name="T82" fmla="*/ 8 w 15"/>
                <a:gd name="T83" fmla="*/ 10 h 17"/>
                <a:gd name="T84" fmla="*/ 8 w 15"/>
                <a:gd name="T85" fmla="*/ 9 h 17"/>
                <a:gd name="T86" fmla="*/ 7 w 15"/>
                <a:gd name="T87" fmla="*/ 9 h 17"/>
                <a:gd name="T88" fmla="*/ 5 w 15"/>
                <a:gd name="T89" fmla="*/ 7 h 17"/>
                <a:gd name="T90" fmla="*/ 8 w 15"/>
                <a:gd name="T91" fmla="*/ 8 h 17"/>
                <a:gd name="T92" fmla="*/ 8 w 15"/>
                <a:gd name="T93" fmla="*/ 8 h 17"/>
                <a:gd name="T94" fmla="*/ 10 w 15"/>
                <a:gd name="T95" fmla="*/ 7 h 17"/>
                <a:gd name="T96" fmla="*/ 8 w 15"/>
                <a:gd name="T9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" h="17">
                  <a:moveTo>
                    <a:pt x="15" y="10"/>
                  </a:moveTo>
                  <a:cubicBezTo>
                    <a:pt x="15" y="9"/>
                    <a:pt x="14" y="8"/>
                    <a:pt x="14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2" y="5"/>
                    <a:pt x="13" y="3"/>
                    <a:pt x="13" y="3"/>
                  </a:cubicBezTo>
                  <a:cubicBezTo>
                    <a:pt x="13" y="2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2" y="1"/>
                    <a:pt x="10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3" y="5"/>
                    <a:pt x="4" y="7"/>
                  </a:cubicBezTo>
                  <a:cubicBezTo>
                    <a:pt x="4" y="7"/>
                    <a:pt x="4" y="7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6" y="9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6" y="11"/>
                    <a:pt x="5" y="14"/>
                    <a:pt x="6" y="16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9" y="17"/>
                    <a:pt x="9" y="17"/>
                    <a:pt x="9" y="16"/>
                  </a:cubicBezTo>
                  <a:cubicBezTo>
                    <a:pt x="10" y="14"/>
                    <a:pt x="9" y="11"/>
                    <a:pt x="8" y="10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4" y="9"/>
                    <a:pt x="14" y="9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4" y="10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  <a:moveTo>
                    <a:pt x="8" y="2"/>
                  </a:moveTo>
                  <a:cubicBezTo>
                    <a:pt x="11" y="2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3" y="5"/>
                    <a:pt x="2" y="2"/>
                    <a:pt x="2" y="1"/>
                  </a:cubicBezTo>
                  <a:cubicBezTo>
                    <a:pt x="3" y="1"/>
                    <a:pt x="5" y="2"/>
                    <a:pt x="7" y="2"/>
                  </a:cubicBezTo>
                  <a:lnTo>
                    <a:pt x="8" y="2"/>
                  </a:lnTo>
                  <a:close/>
                  <a:moveTo>
                    <a:pt x="3" y="4"/>
                  </a:moveTo>
                  <a:cubicBezTo>
                    <a:pt x="4" y="5"/>
                    <a:pt x="5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3" y="4"/>
                    <a:pt x="3" y="4"/>
                  </a:cubicBezTo>
                  <a:close/>
                  <a:moveTo>
                    <a:pt x="8" y="8"/>
                  </a:moveTo>
                  <a:cubicBezTo>
                    <a:pt x="7" y="8"/>
                    <a:pt x="6" y="7"/>
                    <a:pt x="5" y="7"/>
                  </a:cubicBezTo>
                  <a:cubicBezTo>
                    <a:pt x="6" y="6"/>
                    <a:pt x="6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9" y="7"/>
                    <a:pt x="9" y="8"/>
                    <a:pt x="8" y="8"/>
                  </a:cubicBezTo>
                  <a:close/>
                  <a:moveTo>
                    <a:pt x="9" y="16"/>
                  </a:moveTo>
                  <a:cubicBezTo>
                    <a:pt x="9" y="16"/>
                    <a:pt x="8" y="17"/>
                    <a:pt x="8" y="17"/>
                  </a:cubicBezTo>
                  <a:cubicBezTo>
                    <a:pt x="7" y="17"/>
                    <a:pt x="6" y="16"/>
                    <a:pt x="6" y="16"/>
                  </a:cubicBezTo>
                  <a:cubicBezTo>
                    <a:pt x="6" y="14"/>
                    <a:pt x="6" y="11"/>
                    <a:pt x="8" y="10"/>
                  </a:cubicBezTo>
                  <a:cubicBezTo>
                    <a:pt x="9" y="11"/>
                    <a:pt x="10" y="14"/>
                    <a:pt x="9" y="16"/>
                  </a:cubicBezTo>
                  <a:close/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0" y="8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52"/>
            <p:cNvSpPr>
              <a:spLocks noEditPoints="1"/>
            </p:cNvSpPr>
            <p:nvPr/>
          </p:nvSpPr>
          <p:spPr bwMode="auto">
            <a:xfrm>
              <a:off x="4943170" y="4322918"/>
              <a:ext cx="800100" cy="338138"/>
            </a:xfrm>
            <a:custGeom>
              <a:avLst/>
              <a:gdLst>
                <a:gd name="T0" fmla="*/ 28 w 31"/>
                <a:gd name="T1" fmla="*/ 6 h 13"/>
                <a:gd name="T2" fmla="*/ 28 w 31"/>
                <a:gd name="T3" fmla="*/ 6 h 13"/>
                <a:gd name="T4" fmla="*/ 30 w 31"/>
                <a:gd name="T5" fmla="*/ 8 h 13"/>
                <a:gd name="T6" fmla="*/ 25 w 31"/>
                <a:gd name="T7" fmla="*/ 6 h 13"/>
                <a:gd name="T8" fmla="*/ 24 w 31"/>
                <a:gd name="T9" fmla="*/ 3 h 13"/>
                <a:gd name="T10" fmla="*/ 24 w 31"/>
                <a:gd name="T11" fmla="*/ 4 h 13"/>
                <a:gd name="T12" fmla="*/ 21 w 31"/>
                <a:gd name="T13" fmla="*/ 6 h 13"/>
                <a:gd name="T14" fmla="*/ 23 w 31"/>
                <a:gd name="T15" fmla="*/ 3 h 13"/>
                <a:gd name="T16" fmla="*/ 20 w 31"/>
                <a:gd name="T17" fmla="*/ 5 h 13"/>
                <a:gd name="T18" fmla="*/ 12 w 31"/>
                <a:gd name="T19" fmla="*/ 3 h 13"/>
                <a:gd name="T20" fmla="*/ 14 w 31"/>
                <a:gd name="T21" fmla="*/ 4 h 13"/>
                <a:gd name="T22" fmla="*/ 14 w 31"/>
                <a:gd name="T23" fmla="*/ 4 h 13"/>
                <a:gd name="T24" fmla="*/ 13 w 31"/>
                <a:gd name="T25" fmla="*/ 4 h 13"/>
                <a:gd name="T26" fmla="*/ 14 w 31"/>
                <a:gd name="T27" fmla="*/ 4 h 13"/>
                <a:gd name="T28" fmla="*/ 12 w 31"/>
                <a:gd name="T29" fmla="*/ 2 h 13"/>
                <a:gd name="T30" fmla="*/ 11 w 31"/>
                <a:gd name="T31" fmla="*/ 3 h 13"/>
                <a:gd name="T32" fmla="*/ 5 w 31"/>
                <a:gd name="T33" fmla="*/ 3 h 13"/>
                <a:gd name="T34" fmla="*/ 1 w 31"/>
                <a:gd name="T35" fmla="*/ 1 h 13"/>
                <a:gd name="T36" fmla="*/ 3 w 31"/>
                <a:gd name="T37" fmla="*/ 2 h 13"/>
                <a:gd name="T38" fmla="*/ 3 w 31"/>
                <a:gd name="T39" fmla="*/ 2 h 13"/>
                <a:gd name="T40" fmla="*/ 2 w 31"/>
                <a:gd name="T41" fmla="*/ 2 h 13"/>
                <a:gd name="T42" fmla="*/ 2 w 31"/>
                <a:gd name="T43" fmla="*/ 3 h 13"/>
                <a:gd name="T44" fmla="*/ 3 w 31"/>
                <a:gd name="T45" fmla="*/ 0 h 13"/>
                <a:gd name="T46" fmla="*/ 4 w 31"/>
                <a:gd name="T47" fmla="*/ 4 h 13"/>
                <a:gd name="T48" fmla="*/ 6 w 31"/>
                <a:gd name="T49" fmla="*/ 4 h 13"/>
                <a:gd name="T50" fmla="*/ 7 w 31"/>
                <a:gd name="T51" fmla="*/ 2 h 13"/>
                <a:gd name="T52" fmla="*/ 7 w 31"/>
                <a:gd name="T53" fmla="*/ 2 h 13"/>
                <a:gd name="T54" fmla="*/ 7 w 31"/>
                <a:gd name="T55" fmla="*/ 3 h 13"/>
                <a:gd name="T56" fmla="*/ 6 w 31"/>
                <a:gd name="T57" fmla="*/ 3 h 13"/>
                <a:gd name="T58" fmla="*/ 8 w 31"/>
                <a:gd name="T59" fmla="*/ 1 h 13"/>
                <a:gd name="T60" fmla="*/ 13 w 31"/>
                <a:gd name="T61" fmla="*/ 5 h 13"/>
                <a:gd name="T62" fmla="*/ 17 w 31"/>
                <a:gd name="T63" fmla="*/ 7 h 13"/>
                <a:gd name="T64" fmla="*/ 21 w 31"/>
                <a:gd name="T65" fmla="*/ 7 h 13"/>
                <a:gd name="T66" fmla="*/ 19 w 31"/>
                <a:gd name="T67" fmla="*/ 7 h 13"/>
                <a:gd name="T68" fmla="*/ 19 w 31"/>
                <a:gd name="T69" fmla="*/ 8 h 13"/>
                <a:gd name="T70" fmla="*/ 19 w 31"/>
                <a:gd name="T71" fmla="*/ 7 h 13"/>
                <a:gd name="T72" fmla="*/ 20 w 31"/>
                <a:gd name="T73" fmla="*/ 9 h 13"/>
                <a:gd name="T74" fmla="*/ 22 w 31"/>
                <a:gd name="T75" fmla="*/ 8 h 13"/>
                <a:gd name="T76" fmla="*/ 23 w 31"/>
                <a:gd name="T77" fmla="*/ 8 h 13"/>
                <a:gd name="T78" fmla="*/ 23 w 31"/>
                <a:gd name="T79" fmla="*/ 8 h 13"/>
                <a:gd name="T80" fmla="*/ 22 w 31"/>
                <a:gd name="T81" fmla="*/ 8 h 13"/>
                <a:gd name="T82" fmla="*/ 23 w 31"/>
                <a:gd name="T83" fmla="*/ 5 h 13"/>
                <a:gd name="T84" fmla="*/ 27 w 31"/>
                <a:gd name="T85" fmla="*/ 9 h 13"/>
                <a:gd name="T86" fmla="*/ 27 w 31"/>
                <a:gd name="T87" fmla="*/ 13 h 13"/>
                <a:gd name="T88" fmla="*/ 30 w 31"/>
                <a:gd name="T89" fmla="*/ 11 h 13"/>
                <a:gd name="T90" fmla="*/ 29 w 31"/>
                <a:gd name="T91" fmla="*/ 11 h 13"/>
                <a:gd name="T92" fmla="*/ 29 w 31"/>
                <a:gd name="T93" fmla="*/ 13 h 13"/>
                <a:gd name="T94" fmla="*/ 26 w 31"/>
                <a:gd name="T95" fmla="*/ 10 h 13"/>
                <a:gd name="T96" fmla="*/ 28 w 31"/>
                <a:gd name="T97" fmla="*/ 9 h 13"/>
                <a:gd name="T98" fmla="*/ 29 w 31"/>
                <a:gd name="T99" fmla="*/ 6 h 13"/>
                <a:gd name="T100" fmla="*/ 20 w 31"/>
                <a:gd name="T10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3">
                  <a:moveTo>
                    <a:pt x="29" y="6"/>
                  </a:moveTo>
                  <a:cubicBezTo>
                    <a:pt x="29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28" y="7"/>
                    <a:pt x="28" y="7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0" y="7"/>
                    <a:pt x="30" y="8"/>
                  </a:cubicBezTo>
                  <a:cubicBezTo>
                    <a:pt x="30" y="8"/>
                    <a:pt x="30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7" y="9"/>
                    <a:pt x="25" y="7"/>
                    <a:pt x="25" y="6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4"/>
                    <a:pt x="24" y="4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5"/>
                  </a:cubicBezTo>
                  <a:cubicBezTo>
                    <a:pt x="24" y="4"/>
                    <a:pt x="23" y="4"/>
                    <a:pt x="22" y="5"/>
                  </a:cubicBezTo>
                  <a:cubicBezTo>
                    <a:pt x="22" y="5"/>
                    <a:pt x="21" y="5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1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5"/>
                    <a:pt x="15" y="5"/>
                    <a:pt x="14" y="6"/>
                  </a:cubicBezTo>
                  <a:cubicBezTo>
                    <a:pt x="14" y="6"/>
                    <a:pt x="13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3"/>
                    <a:pt x="15" y="3"/>
                    <a:pt x="14" y="2"/>
                  </a:cubicBezTo>
                  <a:cubicBezTo>
                    <a:pt x="14" y="2"/>
                    <a:pt x="12" y="2"/>
                    <a:pt x="12" y="2"/>
                  </a:cubicBezTo>
                  <a:cubicBezTo>
                    <a:pt x="12" y="2"/>
                    <a:pt x="11" y="3"/>
                    <a:pt x="11" y="3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5" y="4"/>
                    <a:pt x="3" y="4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5" y="7"/>
                    <a:pt x="17" y="7"/>
                  </a:cubicBezTo>
                  <a:cubicBezTo>
                    <a:pt x="17" y="7"/>
                    <a:pt x="18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8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8"/>
                    <a:pt x="18" y="8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5" y="7"/>
                    <a:pt x="26" y="8"/>
                    <a:pt x="27" y="9"/>
                  </a:cubicBezTo>
                  <a:cubicBezTo>
                    <a:pt x="26" y="9"/>
                    <a:pt x="26" y="10"/>
                    <a:pt x="26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8" y="13"/>
                    <a:pt x="28" y="13"/>
                    <a:pt x="27" y="13"/>
                  </a:cubicBezTo>
                  <a:cubicBezTo>
                    <a:pt x="27" y="13"/>
                    <a:pt x="26" y="12"/>
                    <a:pt x="26" y="12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6" y="10"/>
                    <a:pt x="26" y="9"/>
                    <a:pt x="27" y="9"/>
                  </a:cubicBezTo>
                  <a:cubicBezTo>
                    <a:pt x="27" y="9"/>
                    <a:pt x="27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9"/>
                    <a:pt x="29" y="9"/>
                    <a:pt x="30" y="9"/>
                  </a:cubicBezTo>
                  <a:cubicBezTo>
                    <a:pt x="30" y="9"/>
                    <a:pt x="30" y="8"/>
                    <a:pt x="31" y="8"/>
                  </a:cubicBezTo>
                  <a:cubicBezTo>
                    <a:pt x="31" y="7"/>
                    <a:pt x="30" y="6"/>
                    <a:pt x="29" y="6"/>
                  </a:cubicBezTo>
                  <a:close/>
                  <a:moveTo>
                    <a:pt x="19" y="6"/>
                  </a:moveTo>
                  <a:cubicBezTo>
                    <a:pt x="17" y="6"/>
                    <a:pt x="16" y="6"/>
                    <a:pt x="14" y="6"/>
                  </a:cubicBezTo>
                  <a:cubicBezTo>
                    <a:pt x="16" y="5"/>
                    <a:pt x="18" y="5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53"/>
            <p:cNvSpPr>
              <a:spLocks noEditPoints="1"/>
            </p:cNvSpPr>
            <p:nvPr/>
          </p:nvSpPr>
          <p:spPr bwMode="auto">
            <a:xfrm>
              <a:off x="6130620" y="4322918"/>
              <a:ext cx="801688" cy="338138"/>
            </a:xfrm>
            <a:custGeom>
              <a:avLst/>
              <a:gdLst>
                <a:gd name="T0" fmla="*/ 27 w 31"/>
                <a:gd name="T1" fmla="*/ 2 h 13"/>
                <a:gd name="T2" fmla="*/ 29 w 31"/>
                <a:gd name="T3" fmla="*/ 2 h 13"/>
                <a:gd name="T4" fmla="*/ 29 w 31"/>
                <a:gd name="T5" fmla="*/ 1 h 13"/>
                <a:gd name="T6" fmla="*/ 29 w 31"/>
                <a:gd name="T7" fmla="*/ 2 h 13"/>
                <a:gd name="T8" fmla="*/ 28 w 31"/>
                <a:gd name="T9" fmla="*/ 2 h 13"/>
                <a:gd name="T10" fmla="*/ 30 w 31"/>
                <a:gd name="T11" fmla="*/ 3 h 13"/>
                <a:gd name="T12" fmla="*/ 25 w 31"/>
                <a:gd name="T13" fmla="*/ 1 h 13"/>
                <a:gd name="T14" fmla="*/ 19 w 31"/>
                <a:gd name="T15" fmla="*/ 4 h 13"/>
                <a:gd name="T16" fmla="*/ 17 w 31"/>
                <a:gd name="T17" fmla="*/ 2 h 13"/>
                <a:gd name="T18" fmla="*/ 17 w 31"/>
                <a:gd name="T19" fmla="*/ 4 h 13"/>
                <a:gd name="T20" fmla="*/ 18 w 31"/>
                <a:gd name="T21" fmla="*/ 3 h 13"/>
                <a:gd name="T22" fmla="*/ 17 w 31"/>
                <a:gd name="T23" fmla="*/ 4 h 13"/>
                <a:gd name="T24" fmla="*/ 17 w 31"/>
                <a:gd name="T25" fmla="*/ 3 h 13"/>
                <a:gd name="T26" fmla="*/ 18 w 31"/>
                <a:gd name="T27" fmla="*/ 5 h 13"/>
                <a:gd name="T28" fmla="*/ 11 w 31"/>
                <a:gd name="T29" fmla="*/ 5 h 13"/>
                <a:gd name="T30" fmla="*/ 9 w 31"/>
                <a:gd name="T31" fmla="*/ 5 h 13"/>
                <a:gd name="T32" fmla="*/ 7 w 31"/>
                <a:gd name="T33" fmla="*/ 4 h 13"/>
                <a:gd name="T34" fmla="*/ 7 w 31"/>
                <a:gd name="T35" fmla="*/ 3 h 13"/>
                <a:gd name="T36" fmla="*/ 6 w 31"/>
                <a:gd name="T37" fmla="*/ 6 h 13"/>
                <a:gd name="T38" fmla="*/ 1 w 31"/>
                <a:gd name="T39" fmla="*/ 8 h 13"/>
                <a:gd name="T40" fmla="*/ 2 w 31"/>
                <a:gd name="T41" fmla="*/ 6 h 13"/>
                <a:gd name="T42" fmla="*/ 3 w 31"/>
                <a:gd name="T43" fmla="*/ 6 h 13"/>
                <a:gd name="T44" fmla="*/ 2 w 31"/>
                <a:gd name="T45" fmla="*/ 9 h 13"/>
                <a:gd name="T46" fmla="*/ 4 w 31"/>
                <a:gd name="T47" fmla="*/ 9 h 13"/>
                <a:gd name="T48" fmla="*/ 4 w 31"/>
                <a:gd name="T49" fmla="*/ 13 h 13"/>
                <a:gd name="T50" fmla="*/ 2 w 31"/>
                <a:gd name="T51" fmla="*/ 11 h 13"/>
                <a:gd name="T52" fmla="*/ 2 w 31"/>
                <a:gd name="T53" fmla="*/ 12 h 13"/>
                <a:gd name="T54" fmla="*/ 4 w 31"/>
                <a:gd name="T55" fmla="*/ 13 h 13"/>
                <a:gd name="T56" fmla="*/ 5 w 31"/>
                <a:gd name="T57" fmla="*/ 9 h 13"/>
                <a:gd name="T58" fmla="*/ 9 w 31"/>
                <a:gd name="T59" fmla="*/ 5 h 13"/>
                <a:gd name="T60" fmla="*/ 9 w 31"/>
                <a:gd name="T61" fmla="*/ 8 h 13"/>
                <a:gd name="T62" fmla="*/ 8 w 31"/>
                <a:gd name="T63" fmla="*/ 7 h 13"/>
                <a:gd name="T64" fmla="*/ 8 w 31"/>
                <a:gd name="T65" fmla="*/ 8 h 13"/>
                <a:gd name="T66" fmla="*/ 9 w 31"/>
                <a:gd name="T67" fmla="*/ 8 h 13"/>
                <a:gd name="T68" fmla="*/ 11 w 31"/>
                <a:gd name="T69" fmla="*/ 9 h 13"/>
                <a:gd name="T70" fmla="*/ 12 w 31"/>
                <a:gd name="T71" fmla="*/ 7 h 13"/>
                <a:gd name="T72" fmla="*/ 12 w 31"/>
                <a:gd name="T73" fmla="*/ 8 h 13"/>
                <a:gd name="T74" fmla="*/ 12 w 31"/>
                <a:gd name="T75" fmla="*/ 7 h 13"/>
                <a:gd name="T76" fmla="*/ 10 w 31"/>
                <a:gd name="T77" fmla="*/ 7 h 13"/>
                <a:gd name="T78" fmla="*/ 14 w 31"/>
                <a:gd name="T79" fmla="*/ 7 h 13"/>
                <a:gd name="T80" fmla="*/ 18 w 31"/>
                <a:gd name="T81" fmla="*/ 5 h 13"/>
                <a:gd name="T82" fmla="*/ 23 w 31"/>
                <a:gd name="T83" fmla="*/ 1 h 13"/>
                <a:gd name="T84" fmla="*/ 25 w 31"/>
                <a:gd name="T85" fmla="*/ 3 h 13"/>
                <a:gd name="T86" fmla="*/ 24 w 31"/>
                <a:gd name="T87" fmla="*/ 3 h 13"/>
                <a:gd name="T88" fmla="*/ 24 w 31"/>
                <a:gd name="T89" fmla="*/ 2 h 13"/>
                <a:gd name="T90" fmla="*/ 24 w 31"/>
                <a:gd name="T91" fmla="*/ 2 h 13"/>
                <a:gd name="T92" fmla="*/ 25 w 31"/>
                <a:gd name="T93" fmla="*/ 4 h 13"/>
                <a:gd name="T94" fmla="*/ 27 w 31"/>
                <a:gd name="T95" fmla="*/ 4 h 13"/>
                <a:gd name="T96" fmla="*/ 10 w 31"/>
                <a:gd name="T97" fmla="*/ 6 h 13"/>
                <a:gd name="T98" fmla="*/ 10 w 31"/>
                <a:gd name="T99" fmla="*/ 6 h 13"/>
                <a:gd name="T100" fmla="*/ 11 w 31"/>
                <a:gd name="T10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3">
                  <a:moveTo>
                    <a:pt x="31" y="1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28" y="0"/>
                    <a:pt x="27" y="1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1"/>
                    <a:pt x="28" y="1"/>
                    <a:pt x="28" y="2"/>
                  </a:cubicBezTo>
                  <a:cubicBezTo>
                    <a:pt x="28" y="2"/>
                    <a:pt x="28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1" y="2"/>
                    <a:pt x="30" y="3"/>
                    <a:pt x="30" y="3"/>
                  </a:cubicBezTo>
                  <a:cubicBezTo>
                    <a:pt x="28" y="4"/>
                    <a:pt x="26" y="4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6" y="2"/>
                    <a:pt x="25" y="1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2"/>
                    <a:pt x="21" y="2"/>
                    <a:pt x="20" y="3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20" y="3"/>
                    <a:pt x="19" y="2"/>
                    <a:pt x="19" y="2"/>
                  </a:cubicBezTo>
                  <a:cubicBezTo>
                    <a:pt x="19" y="2"/>
                    <a:pt x="17" y="2"/>
                    <a:pt x="17" y="2"/>
                  </a:cubicBezTo>
                  <a:cubicBezTo>
                    <a:pt x="16" y="3"/>
                    <a:pt x="16" y="3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9" y="5"/>
                    <a:pt x="18" y="5"/>
                  </a:cubicBezTo>
                  <a:cubicBezTo>
                    <a:pt x="18" y="5"/>
                    <a:pt x="18" y="6"/>
                    <a:pt x="17" y="6"/>
                  </a:cubicBezTo>
                  <a:cubicBezTo>
                    <a:pt x="16" y="5"/>
                    <a:pt x="13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6" y="6"/>
                  </a:cubicBezTo>
                  <a:cubicBezTo>
                    <a:pt x="6" y="7"/>
                    <a:pt x="5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0" y="7"/>
                    <a:pt x="1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2"/>
                    <a:pt x="2" y="12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3"/>
                    <a:pt x="5" y="13"/>
                    <a:pt x="5" y="12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8"/>
                    <a:pt x="13" y="8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2" y="8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0" y="9"/>
                    <a:pt x="10" y="8"/>
                    <a:pt x="10" y="7"/>
                  </a:cubicBezTo>
                  <a:cubicBezTo>
                    <a:pt x="10" y="7"/>
                    <a:pt x="10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7"/>
                    <a:pt x="14" y="7"/>
                  </a:cubicBezTo>
                  <a:cubicBezTo>
                    <a:pt x="16" y="7"/>
                    <a:pt x="17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4"/>
                    <a:pt x="21" y="4"/>
                  </a:cubicBezTo>
                  <a:cubicBezTo>
                    <a:pt x="21" y="3"/>
                    <a:pt x="22" y="2"/>
                    <a:pt x="23" y="1"/>
                  </a:cubicBezTo>
                  <a:cubicBezTo>
                    <a:pt x="24" y="1"/>
                    <a:pt x="25" y="1"/>
                    <a:pt x="25" y="2"/>
                  </a:cubicBezTo>
                  <a:cubicBezTo>
                    <a:pt x="25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3"/>
                    <a:pt x="23" y="3"/>
                  </a:cubicBezTo>
                  <a:cubicBezTo>
                    <a:pt x="24" y="3"/>
                    <a:pt x="24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7" y="4"/>
                    <a:pt x="27" y="4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30" y="3"/>
                    <a:pt x="31" y="3"/>
                    <a:pt x="31" y="1"/>
                  </a:cubicBezTo>
                  <a:close/>
                  <a:moveTo>
                    <a:pt x="10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5"/>
                    <a:pt x="9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5" y="6"/>
                    <a:pt x="14" y="6"/>
                    <a:pt x="1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54"/>
            <p:cNvSpPr/>
            <p:nvPr/>
          </p:nvSpPr>
          <p:spPr bwMode="auto">
            <a:xfrm>
              <a:off x="4193870" y="3959381"/>
              <a:ext cx="3487738" cy="468313"/>
            </a:xfrm>
            <a:custGeom>
              <a:avLst/>
              <a:gdLst>
                <a:gd name="T0" fmla="*/ 134 w 135"/>
                <a:gd name="T1" fmla="*/ 0 h 18"/>
                <a:gd name="T2" fmla="*/ 132 w 135"/>
                <a:gd name="T3" fmla="*/ 1 h 18"/>
                <a:gd name="T4" fmla="*/ 131 w 135"/>
                <a:gd name="T5" fmla="*/ 2 h 18"/>
                <a:gd name="T6" fmla="*/ 126 w 135"/>
                <a:gd name="T7" fmla="*/ 5 h 18"/>
                <a:gd name="T8" fmla="*/ 75 w 135"/>
                <a:gd name="T9" fmla="*/ 17 h 18"/>
                <a:gd name="T10" fmla="*/ 68 w 135"/>
                <a:gd name="T11" fmla="*/ 17 h 18"/>
                <a:gd name="T12" fmla="*/ 68 w 135"/>
                <a:gd name="T13" fmla="*/ 17 h 18"/>
                <a:gd name="T14" fmla="*/ 67 w 135"/>
                <a:gd name="T15" fmla="*/ 17 h 18"/>
                <a:gd name="T16" fmla="*/ 60 w 135"/>
                <a:gd name="T17" fmla="*/ 17 h 18"/>
                <a:gd name="T18" fmla="*/ 9 w 135"/>
                <a:gd name="T19" fmla="*/ 5 h 18"/>
                <a:gd name="T20" fmla="*/ 4 w 135"/>
                <a:gd name="T21" fmla="*/ 2 h 18"/>
                <a:gd name="T22" fmla="*/ 3 w 135"/>
                <a:gd name="T23" fmla="*/ 1 h 18"/>
                <a:gd name="T24" fmla="*/ 1 w 135"/>
                <a:gd name="T25" fmla="*/ 0 h 18"/>
                <a:gd name="T26" fmla="*/ 0 w 135"/>
                <a:gd name="T27" fmla="*/ 1 h 18"/>
                <a:gd name="T28" fmla="*/ 1 w 135"/>
                <a:gd name="T29" fmla="*/ 1 h 18"/>
                <a:gd name="T30" fmla="*/ 1 w 135"/>
                <a:gd name="T31" fmla="*/ 1 h 18"/>
                <a:gd name="T32" fmla="*/ 0 w 135"/>
                <a:gd name="T33" fmla="*/ 1 h 18"/>
                <a:gd name="T34" fmla="*/ 1 w 135"/>
                <a:gd name="T35" fmla="*/ 0 h 18"/>
                <a:gd name="T36" fmla="*/ 3 w 135"/>
                <a:gd name="T37" fmla="*/ 1 h 18"/>
                <a:gd name="T38" fmla="*/ 4 w 135"/>
                <a:gd name="T39" fmla="*/ 2 h 18"/>
                <a:gd name="T40" fmla="*/ 9 w 135"/>
                <a:gd name="T41" fmla="*/ 5 h 18"/>
                <a:gd name="T42" fmla="*/ 63 w 135"/>
                <a:gd name="T43" fmla="*/ 18 h 18"/>
                <a:gd name="T44" fmla="*/ 68 w 135"/>
                <a:gd name="T45" fmla="*/ 18 h 18"/>
                <a:gd name="T46" fmla="*/ 72 w 135"/>
                <a:gd name="T47" fmla="*/ 18 h 18"/>
                <a:gd name="T48" fmla="*/ 126 w 135"/>
                <a:gd name="T49" fmla="*/ 5 h 18"/>
                <a:gd name="T50" fmla="*/ 131 w 135"/>
                <a:gd name="T51" fmla="*/ 2 h 18"/>
                <a:gd name="T52" fmla="*/ 132 w 135"/>
                <a:gd name="T53" fmla="*/ 1 h 18"/>
                <a:gd name="T54" fmla="*/ 134 w 135"/>
                <a:gd name="T55" fmla="*/ 0 h 18"/>
                <a:gd name="T56" fmla="*/ 135 w 135"/>
                <a:gd name="T57" fmla="*/ 1 h 18"/>
                <a:gd name="T58" fmla="*/ 134 w 135"/>
                <a:gd name="T59" fmla="*/ 1 h 18"/>
                <a:gd name="T60" fmla="*/ 134 w 135"/>
                <a:gd name="T61" fmla="*/ 1 h 18"/>
                <a:gd name="T62" fmla="*/ 135 w 135"/>
                <a:gd name="T63" fmla="*/ 1 h 18"/>
                <a:gd name="T64" fmla="*/ 134 w 135"/>
                <a:gd name="T6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18">
                  <a:moveTo>
                    <a:pt x="134" y="0"/>
                  </a:moveTo>
                  <a:cubicBezTo>
                    <a:pt x="133" y="0"/>
                    <a:pt x="132" y="0"/>
                    <a:pt x="132" y="1"/>
                  </a:cubicBezTo>
                  <a:cubicBezTo>
                    <a:pt x="131" y="1"/>
                    <a:pt x="131" y="1"/>
                    <a:pt x="131" y="2"/>
                  </a:cubicBezTo>
                  <a:cubicBezTo>
                    <a:pt x="129" y="3"/>
                    <a:pt x="128" y="4"/>
                    <a:pt x="126" y="5"/>
                  </a:cubicBezTo>
                  <a:cubicBezTo>
                    <a:pt x="113" y="13"/>
                    <a:pt x="96" y="17"/>
                    <a:pt x="75" y="17"/>
                  </a:cubicBezTo>
                  <a:cubicBezTo>
                    <a:pt x="75" y="17"/>
                    <a:pt x="70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5" y="17"/>
                    <a:pt x="60" y="17"/>
                    <a:pt x="60" y="17"/>
                  </a:cubicBezTo>
                  <a:cubicBezTo>
                    <a:pt x="39" y="17"/>
                    <a:pt x="22" y="13"/>
                    <a:pt x="9" y="5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3"/>
                    <a:pt x="7" y="4"/>
                    <a:pt x="9" y="5"/>
                  </a:cubicBezTo>
                  <a:cubicBezTo>
                    <a:pt x="22" y="14"/>
                    <a:pt x="41" y="18"/>
                    <a:pt x="63" y="18"/>
                  </a:cubicBezTo>
                  <a:cubicBezTo>
                    <a:pt x="65" y="18"/>
                    <a:pt x="66" y="18"/>
                    <a:pt x="68" y="18"/>
                  </a:cubicBezTo>
                  <a:cubicBezTo>
                    <a:pt x="69" y="18"/>
                    <a:pt x="70" y="18"/>
                    <a:pt x="72" y="18"/>
                  </a:cubicBezTo>
                  <a:cubicBezTo>
                    <a:pt x="94" y="18"/>
                    <a:pt x="113" y="14"/>
                    <a:pt x="126" y="5"/>
                  </a:cubicBezTo>
                  <a:cubicBezTo>
                    <a:pt x="128" y="4"/>
                    <a:pt x="130" y="3"/>
                    <a:pt x="131" y="2"/>
                  </a:cubicBezTo>
                  <a:cubicBezTo>
                    <a:pt x="132" y="2"/>
                    <a:pt x="132" y="2"/>
                    <a:pt x="132" y="1"/>
                  </a:cubicBezTo>
                  <a:cubicBezTo>
                    <a:pt x="132" y="1"/>
                    <a:pt x="133" y="0"/>
                    <a:pt x="134" y="0"/>
                  </a:cubicBezTo>
                  <a:cubicBezTo>
                    <a:pt x="134" y="0"/>
                    <a:pt x="135" y="0"/>
                    <a:pt x="135" y="1"/>
                  </a:cubicBezTo>
                  <a:cubicBezTo>
                    <a:pt x="135" y="1"/>
                    <a:pt x="134" y="1"/>
                    <a:pt x="134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135" y="0"/>
                    <a:pt x="135" y="0"/>
                    <a:pt x="134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55"/>
            <p:cNvSpPr/>
            <p:nvPr/>
          </p:nvSpPr>
          <p:spPr bwMode="auto">
            <a:xfrm>
              <a:off x="4322458" y="3906993"/>
              <a:ext cx="3228975" cy="468313"/>
            </a:xfrm>
            <a:custGeom>
              <a:avLst/>
              <a:gdLst>
                <a:gd name="T0" fmla="*/ 68 w 125"/>
                <a:gd name="T1" fmla="*/ 17 h 18"/>
                <a:gd name="T2" fmla="*/ 70 w 125"/>
                <a:gd name="T3" fmla="*/ 17 h 18"/>
                <a:gd name="T4" fmla="*/ 73 w 125"/>
                <a:gd name="T5" fmla="*/ 17 h 18"/>
                <a:gd name="T6" fmla="*/ 75 w 125"/>
                <a:gd name="T7" fmla="*/ 17 h 18"/>
                <a:gd name="T8" fmla="*/ 78 w 125"/>
                <a:gd name="T9" fmla="*/ 17 h 18"/>
                <a:gd name="T10" fmla="*/ 80 w 125"/>
                <a:gd name="T11" fmla="*/ 17 h 18"/>
                <a:gd name="T12" fmla="*/ 82 w 125"/>
                <a:gd name="T13" fmla="*/ 16 h 18"/>
                <a:gd name="T14" fmla="*/ 85 w 125"/>
                <a:gd name="T15" fmla="*/ 16 h 18"/>
                <a:gd name="T16" fmla="*/ 87 w 125"/>
                <a:gd name="T17" fmla="*/ 16 h 18"/>
                <a:gd name="T18" fmla="*/ 89 w 125"/>
                <a:gd name="T19" fmla="*/ 15 h 18"/>
                <a:gd name="T20" fmla="*/ 91 w 125"/>
                <a:gd name="T21" fmla="*/ 15 h 18"/>
                <a:gd name="T22" fmla="*/ 96 w 125"/>
                <a:gd name="T23" fmla="*/ 14 h 18"/>
                <a:gd name="T24" fmla="*/ 98 w 125"/>
                <a:gd name="T25" fmla="*/ 13 h 18"/>
                <a:gd name="T26" fmla="*/ 100 w 125"/>
                <a:gd name="T27" fmla="*/ 13 h 18"/>
                <a:gd name="T28" fmla="*/ 102 w 125"/>
                <a:gd name="T29" fmla="*/ 12 h 18"/>
                <a:gd name="T30" fmla="*/ 106 w 125"/>
                <a:gd name="T31" fmla="*/ 11 h 18"/>
                <a:gd name="T32" fmla="*/ 107 w 125"/>
                <a:gd name="T33" fmla="*/ 10 h 18"/>
                <a:gd name="T34" fmla="*/ 111 w 125"/>
                <a:gd name="T35" fmla="*/ 9 h 18"/>
                <a:gd name="T36" fmla="*/ 113 w 125"/>
                <a:gd name="T37" fmla="*/ 8 h 18"/>
                <a:gd name="T38" fmla="*/ 116 w 125"/>
                <a:gd name="T39" fmla="*/ 6 h 18"/>
                <a:gd name="T40" fmla="*/ 119 w 125"/>
                <a:gd name="T41" fmla="*/ 5 h 18"/>
                <a:gd name="T42" fmla="*/ 120 w 125"/>
                <a:gd name="T43" fmla="*/ 4 h 18"/>
                <a:gd name="T44" fmla="*/ 123 w 125"/>
                <a:gd name="T45" fmla="*/ 2 h 18"/>
                <a:gd name="T46" fmla="*/ 63 w 125"/>
                <a:gd name="T47" fmla="*/ 10 h 18"/>
                <a:gd name="T48" fmla="*/ 2 w 125"/>
                <a:gd name="T49" fmla="*/ 2 h 18"/>
                <a:gd name="T50" fmla="*/ 5 w 125"/>
                <a:gd name="T51" fmla="*/ 4 h 18"/>
                <a:gd name="T52" fmla="*/ 6 w 125"/>
                <a:gd name="T53" fmla="*/ 5 h 18"/>
                <a:gd name="T54" fmla="*/ 9 w 125"/>
                <a:gd name="T55" fmla="*/ 6 h 18"/>
                <a:gd name="T56" fmla="*/ 12 w 125"/>
                <a:gd name="T57" fmla="*/ 8 h 18"/>
                <a:gd name="T58" fmla="*/ 14 w 125"/>
                <a:gd name="T59" fmla="*/ 9 h 18"/>
                <a:gd name="T60" fmla="*/ 18 w 125"/>
                <a:gd name="T61" fmla="*/ 10 h 18"/>
                <a:gd name="T62" fmla="*/ 19 w 125"/>
                <a:gd name="T63" fmla="*/ 11 h 18"/>
                <a:gd name="T64" fmla="*/ 23 w 125"/>
                <a:gd name="T65" fmla="*/ 12 h 18"/>
                <a:gd name="T66" fmla="*/ 25 w 125"/>
                <a:gd name="T67" fmla="*/ 13 h 18"/>
                <a:gd name="T68" fmla="*/ 27 w 125"/>
                <a:gd name="T69" fmla="*/ 13 h 18"/>
                <a:gd name="T70" fmla="*/ 29 w 125"/>
                <a:gd name="T71" fmla="*/ 14 h 18"/>
                <a:gd name="T72" fmla="*/ 34 w 125"/>
                <a:gd name="T73" fmla="*/ 15 h 18"/>
                <a:gd name="T74" fmla="*/ 36 w 125"/>
                <a:gd name="T75" fmla="*/ 15 h 18"/>
                <a:gd name="T76" fmla="*/ 38 w 125"/>
                <a:gd name="T77" fmla="*/ 16 h 18"/>
                <a:gd name="T78" fmla="*/ 40 w 125"/>
                <a:gd name="T79" fmla="*/ 16 h 18"/>
                <a:gd name="T80" fmla="*/ 43 w 125"/>
                <a:gd name="T81" fmla="*/ 16 h 18"/>
                <a:gd name="T82" fmla="*/ 45 w 125"/>
                <a:gd name="T83" fmla="*/ 17 h 18"/>
                <a:gd name="T84" fmla="*/ 47 w 125"/>
                <a:gd name="T85" fmla="*/ 17 h 18"/>
                <a:gd name="T86" fmla="*/ 50 w 125"/>
                <a:gd name="T87" fmla="*/ 17 h 18"/>
                <a:gd name="T88" fmla="*/ 52 w 125"/>
                <a:gd name="T89" fmla="*/ 17 h 18"/>
                <a:gd name="T90" fmla="*/ 55 w 125"/>
                <a:gd name="T91" fmla="*/ 17 h 18"/>
                <a:gd name="T92" fmla="*/ 57 w 125"/>
                <a:gd name="T93" fmla="*/ 17 h 18"/>
                <a:gd name="T94" fmla="*/ 60 w 125"/>
                <a:gd name="T95" fmla="*/ 18 h 18"/>
                <a:gd name="T96" fmla="*/ 63 w 125"/>
                <a:gd name="T97" fmla="*/ 18 h 18"/>
                <a:gd name="T98" fmla="*/ 65 w 125"/>
                <a:gd name="T9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5" h="18">
                  <a:moveTo>
                    <a:pt x="67" y="17"/>
                  </a:moveTo>
                  <a:cubicBezTo>
                    <a:pt x="67" y="17"/>
                    <a:pt x="68" y="17"/>
                    <a:pt x="68" y="17"/>
                  </a:cubicBezTo>
                  <a:cubicBezTo>
                    <a:pt x="68" y="17"/>
                    <a:pt x="69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7"/>
                    <a:pt x="72" y="17"/>
                    <a:pt x="72" y="17"/>
                  </a:cubicBezTo>
                  <a:cubicBezTo>
                    <a:pt x="72" y="17"/>
                    <a:pt x="73" y="17"/>
                    <a:pt x="73" y="17"/>
                  </a:cubicBezTo>
                  <a:cubicBezTo>
                    <a:pt x="73" y="17"/>
                    <a:pt x="74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7" y="17"/>
                  </a:cubicBezTo>
                  <a:cubicBezTo>
                    <a:pt x="77" y="17"/>
                    <a:pt x="78" y="17"/>
                    <a:pt x="78" y="17"/>
                  </a:cubicBezTo>
                  <a:cubicBezTo>
                    <a:pt x="78" y="17"/>
                    <a:pt x="79" y="17"/>
                    <a:pt x="79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1" y="16"/>
                    <a:pt x="81" y="16"/>
                    <a:pt x="8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6"/>
                    <a:pt x="85" y="16"/>
                    <a:pt x="85" y="16"/>
                  </a:cubicBezTo>
                  <a:cubicBezTo>
                    <a:pt x="85" y="16"/>
                    <a:pt x="86" y="16"/>
                    <a:pt x="86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8" y="15"/>
                    <a:pt x="88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90" y="15"/>
                    <a:pt x="90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3" y="14"/>
                    <a:pt x="94" y="14"/>
                    <a:pt x="95" y="14"/>
                  </a:cubicBezTo>
                  <a:cubicBezTo>
                    <a:pt x="95" y="14"/>
                    <a:pt x="96" y="14"/>
                    <a:pt x="96" y="14"/>
                  </a:cubicBezTo>
                  <a:cubicBezTo>
                    <a:pt x="96" y="14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8" y="13"/>
                    <a:pt x="99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2"/>
                    <a:pt x="104" y="11"/>
                    <a:pt x="105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9" y="10"/>
                    <a:pt x="110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8"/>
                    <a:pt x="112" y="8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4" y="7"/>
                    <a:pt x="115" y="7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6"/>
                    <a:pt x="118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1" y="3"/>
                    <a:pt x="122" y="3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4" y="1"/>
                    <a:pt x="125" y="1"/>
                    <a:pt x="125" y="0"/>
                  </a:cubicBezTo>
                  <a:cubicBezTo>
                    <a:pt x="111" y="6"/>
                    <a:pt x="88" y="10"/>
                    <a:pt x="63" y="10"/>
                  </a:cubicBezTo>
                  <a:cubicBezTo>
                    <a:pt x="37" y="10"/>
                    <a:pt x="14" y="6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1"/>
                    <a:pt x="22" y="12"/>
                    <a:pt x="23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9" y="14"/>
                    <a:pt x="29" y="14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1" y="14"/>
                    <a:pt x="32" y="14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6"/>
                    <a:pt x="38" y="16"/>
                    <a:pt x="39" y="16"/>
                  </a:cubicBezTo>
                  <a:cubicBezTo>
                    <a:pt x="39" y="16"/>
                    <a:pt x="40" y="16"/>
                    <a:pt x="40" y="16"/>
                  </a:cubicBezTo>
                  <a:cubicBezTo>
                    <a:pt x="40" y="16"/>
                    <a:pt x="41" y="16"/>
                    <a:pt x="41" y="16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5" y="17"/>
                  </a:cubicBezTo>
                  <a:cubicBezTo>
                    <a:pt x="45" y="17"/>
                    <a:pt x="45" y="17"/>
                    <a:pt x="46" y="17"/>
                  </a:cubicBezTo>
                  <a:cubicBezTo>
                    <a:pt x="46" y="17"/>
                    <a:pt x="47" y="17"/>
                    <a:pt x="47" y="17"/>
                  </a:cubicBezTo>
                  <a:cubicBezTo>
                    <a:pt x="47" y="17"/>
                    <a:pt x="48" y="17"/>
                    <a:pt x="48" y="17"/>
                  </a:cubicBezTo>
                  <a:cubicBezTo>
                    <a:pt x="49" y="17"/>
                    <a:pt x="49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7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9" y="17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8"/>
                    <a:pt x="62" y="18"/>
                    <a:pt x="63" y="18"/>
                  </a:cubicBezTo>
                  <a:cubicBezTo>
                    <a:pt x="63" y="18"/>
                    <a:pt x="64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7"/>
                    <a:pt x="67" y="17"/>
                    <a:pt x="67" y="17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56"/>
            <p:cNvSpPr/>
            <p:nvPr/>
          </p:nvSpPr>
          <p:spPr bwMode="auto">
            <a:xfrm>
              <a:off x="4322458" y="3906993"/>
              <a:ext cx="3228975" cy="468313"/>
            </a:xfrm>
            <a:custGeom>
              <a:avLst/>
              <a:gdLst>
                <a:gd name="T0" fmla="*/ 68 w 125"/>
                <a:gd name="T1" fmla="*/ 17 h 18"/>
                <a:gd name="T2" fmla="*/ 70 w 125"/>
                <a:gd name="T3" fmla="*/ 17 h 18"/>
                <a:gd name="T4" fmla="*/ 73 w 125"/>
                <a:gd name="T5" fmla="*/ 17 h 18"/>
                <a:gd name="T6" fmla="*/ 75 w 125"/>
                <a:gd name="T7" fmla="*/ 17 h 18"/>
                <a:gd name="T8" fmla="*/ 78 w 125"/>
                <a:gd name="T9" fmla="*/ 17 h 18"/>
                <a:gd name="T10" fmla="*/ 80 w 125"/>
                <a:gd name="T11" fmla="*/ 17 h 18"/>
                <a:gd name="T12" fmla="*/ 82 w 125"/>
                <a:gd name="T13" fmla="*/ 16 h 18"/>
                <a:gd name="T14" fmla="*/ 85 w 125"/>
                <a:gd name="T15" fmla="*/ 16 h 18"/>
                <a:gd name="T16" fmla="*/ 87 w 125"/>
                <a:gd name="T17" fmla="*/ 16 h 18"/>
                <a:gd name="T18" fmla="*/ 89 w 125"/>
                <a:gd name="T19" fmla="*/ 15 h 18"/>
                <a:gd name="T20" fmla="*/ 91 w 125"/>
                <a:gd name="T21" fmla="*/ 15 h 18"/>
                <a:gd name="T22" fmla="*/ 96 w 125"/>
                <a:gd name="T23" fmla="*/ 14 h 18"/>
                <a:gd name="T24" fmla="*/ 98 w 125"/>
                <a:gd name="T25" fmla="*/ 13 h 18"/>
                <a:gd name="T26" fmla="*/ 100 w 125"/>
                <a:gd name="T27" fmla="*/ 13 h 18"/>
                <a:gd name="T28" fmla="*/ 102 w 125"/>
                <a:gd name="T29" fmla="*/ 12 h 18"/>
                <a:gd name="T30" fmla="*/ 106 w 125"/>
                <a:gd name="T31" fmla="*/ 11 h 18"/>
                <a:gd name="T32" fmla="*/ 107 w 125"/>
                <a:gd name="T33" fmla="*/ 10 h 18"/>
                <a:gd name="T34" fmla="*/ 111 w 125"/>
                <a:gd name="T35" fmla="*/ 9 h 18"/>
                <a:gd name="T36" fmla="*/ 113 w 125"/>
                <a:gd name="T37" fmla="*/ 8 h 18"/>
                <a:gd name="T38" fmla="*/ 116 w 125"/>
                <a:gd name="T39" fmla="*/ 6 h 18"/>
                <a:gd name="T40" fmla="*/ 119 w 125"/>
                <a:gd name="T41" fmla="*/ 5 h 18"/>
                <a:gd name="T42" fmla="*/ 120 w 125"/>
                <a:gd name="T43" fmla="*/ 4 h 18"/>
                <a:gd name="T44" fmla="*/ 123 w 125"/>
                <a:gd name="T45" fmla="*/ 2 h 18"/>
                <a:gd name="T46" fmla="*/ 63 w 125"/>
                <a:gd name="T47" fmla="*/ 10 h 18"/>
                <a:gd name="T48" fmla="*/ 2 w 125"/>
                <a:gd name="T49" fmla="*/ 2 h 18"/>
                <a:gd name="T50" fmla="*/ 5 w 125"/>
                <a:gd name="T51" fmla="*/ 4 h 18"/>
                <a:gd name="T52" fmla="*/ 6 w 125"/>
                <a:gd name="T53" fmla="*/ 5 h 18"/>
                <a:gd name="T54" fmla="*/ 9 w 125"/>
                <a:gd name="T55" fmla="*/ 6 h 18"/>
                <a:gd name="T56" fmla="*/ 12 w 125"/>
                <a:gd name="T57" fmla="*/ 8 h 18"/>
                <a:gd name="T58" fmla="*/ 14 w 125"/>
                <a:gd name="T59" fmla="*/ 9 h 18"/>
                <a:gd name="T60" fmla="*/ 18 w 125"/>
                <a:gd name="T61" fmla="*/ 10 h 18"/>
                <a:gd name="T62" fmla="*/ 19 w 125"/>
                <a:gd name="T63" fmla="*/ 11 h 18"/>
                <a:gd name="T64" fmla="*/ 23 w 125"/>
                <a:gd name="T65" fmla="*/ 12 h 18"/>
                <a:gd name="T66" fmla="*/ 25 w 125"/>
                <a:gd name="T67" fmla="*/ 13 h 18"/>
                <a:gd name="T68" fmla="*/ 27 w 125"/>
                <a:gd name="T69" fmla="*/ 13 h 18"/>
                <a:gd name="T70" fmla="*/ 29 w 125"/>
                <a:gd name="T71" fmla="*/ 14 h 18"/>
                <a:gd name="T72" fmla="*/ 34 w 125"/>
                <a:gd name="T73" fmla="*/ 15 h 18"/>
                <a:gd name="T74" fmla="*/ 36 w 125"/>
                <a:gd name="T75" fmla="*/ 15 h 18"/>
                <a:gd name="T76" fmla="*/ 38 w 125"/>
                <a:gd name="T77" fmla="*/ 16 h 18"/>
                <a:gd name="T78" fmla="*/ 40 w 125"/>
                <a:gd name="T79" fmla="*/ 16 h 18"/>
                <a:gd name="T80" fmla="*/ 43 w 125"/>
                <a:gd name="T81" fmla="*/ 16 h 18"/>
                <a:gd name="T82" fmla="*/ 45 w 125"/>
                <a:gd name="T83" fmla="*/ 17 h 18"/>
                <a:gd name="T84" fmla="*/ 47 w 125"/>
                <a:gd name="T85" fmla="*/ 17 h 18"/>
                <a:gd name="T86" fmla="*/ 50 w 125"/>
                <a:gd name="T87" fmla="*/ 17 h 18"/>
                <a:gd name="T88" fmla="*/ 52 w 125"/>
                <a:gd name="T89" fmla="*/ 17 h 18"/>
                <a:gd name="T90" fmla="*/ 55 w 125"/>
                <a:gd name="T91" fmla="*/ 17 h 18"/>
                <a:gd name="T92" fmla="*/ 57 w 125"/>
                <a:gd name="T93" fmla="*/ 17 h 18"/>
                <a:gd name="T94" fmla="*/ 60 w 125"/>
                <a:gd name="T95" fmla="*/ 18 h 18"/>
                <a:gd name="T96" fmla="*/ 63 w 125"/>
                <a:gd name="T97" fmla="*/ 18 h 18"/>
                <a:gd name="T98" fmla="*/ 65 w 125"/>
                <a:gd name="T9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5" h="18">
                  <a:moveTo>
                    <a:pt x="67" y="17"/>
                  </a:moveTo>
                  <a:cubicBezTo>
                    <a:pt x="67" y="17"/>
                    <a:pt x="68" y="17"/>
                    <a:pt x="68" y="17"/>
                  </a:cubicBezTo>
                  <a:cubicBezTo>
                    <a:pt x="68" y="17"/>
                    <a:pt x="69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7"/>
                    <a:pt x="72" y="17"/>
                    <a:pt x="72" y="17"/>
                  </a:cubicBezTo>
                  <a:cubicBezTo>
                    <a:pt x="72" y="17"/>
                    <a:pt x="73" y="17"/>
                    <a:pt x="73" y="17"/>
                  </a:cubicBezTo>
                  <a:cubicBezTo>
                    <a:pt x="73" y="17"/>
                    <a:pt x="74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7" y="17"/>
                  </a:cubicBezTo>
                  <a:cubicBezTo>
                    <a:pt x="77" y="17"/>
                    <a:pt x="78" y="17"/>
                    <a:pt x="78" y="17"/>
                  </a:cubicBezTo>
                  <a:cubicBezTo>
                    <a:pt x="78" y="17"/>
                    <a:pt x="79" y="17"/>
                    <a:pt x="79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1" y="16"/>
                    <a:pt x="81" y="16"/>
                    <a:pt x="8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6"/>
                    <a:pt x="85" y="16"/>
                    <a:pt x="85" y="16"/>
                  </a:cubicBezTo>
                  <a:cubicBezTo>
                    <a:pt x="85" y="16"/>
                    <a:pt x="86" y="16"/>
                    <a:pt x="86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8" y="15"/>
                    <a:pt x="88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90" y="15"/>
                    <a:pt x="90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3" y="14"/>
                    <a:pt x="94" y="14"/>
                    <a:pt x="95" y="14"/>
                  </a:cubicBezTo>
                  <a:cubicBezTo>
                    <a:pt x="95" y="14"/>
                    <a:pt x="96" y="14"/>
                    <a:pt x="96" y="14"/>
                  </a:cubicBezTo>
                  <a:cubicBezTo>
                    <a:pt x="96" y="14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8" y="13"/>
                    <a:pt x="99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2"/>
                    <a:pt x="104" y="11"/>
                    <a:pt x="105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9" y="10"/>
                    <a:pt x="110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8"/>
                    <a:pt x="112" y="8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4" y="7"/>
                    <a:pt x="115" y="7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6"/>
                    <a:pt x="118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1" y="3"/>
                    <a:pt x="122" y="3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4" y="1"/>
                    <a:pt x="125" y="1"/>
                    <a:pt x="125" y="0"/>
                  </a:cubicBezTo>
                  <a:cubicBezTo>
                    <a:pt x="111" y="6"/>
                    <a:pt x="88" y="10"/>
                    <a:pt x="63" y="10"/>
                  </a:cubicBezTo>
                  <a:cubicBezTo>
                    <a:pt x="37" y="10"/>
                    <a:pt x="14" y="6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1"/>
                    <a:pt x="22" y="12"/>
                    <a:pt x="23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9" y="14"/>
                    <a:pt x="29" y="14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1" y="14"/>
                    <a:pt x="32" y="14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6"/>
                    <a:pt x="38" y="16"/>
                    <a:pt x="39" y="16"/>
                  </a:cubicBezTo>
                  <a:cubicBezTo>
                    <a:pt x="39" y="16"/>
                    <a:pt x="40" y="16"/>
                    <a:pt x="40" y="16"/>
                  </a:cubicBezTo>
                  <a:cubicBezTo>
                    <a:pt x="40" y="16"/>
                    <a:pt x="41" y="16"/>
                    <a:pt x="41" y="16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5" y="17"/>
                  </a:cubicBezTo>
                  <a:cubicBezTo>
                    <a:pt x="45" y="17"/>
                    <a:pt x="45" y="17"/>
                    <a:pt x="46" y="17"/>
                  </a:cubicBezTo>
                  <a:cubicBezTo>
                    <a:pt x="46" y="17"/>
                    <a:pt x="47" y="17"/>
                    <a:pt x="47" y="17"/>
                  </a:cubicBezTo>
                  <a:cubicBezTo>
                    <a:pt x="47" y="17"/>
                    <a:pt x="48" y="17"/>
                    <a:pt x="48" y="17"/>
                  </a:cubicBezTo>
                  <a:cubicBezTo>
                    <a:pt x="49" y="17"/>
                    <a:pt x="49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7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9" y="17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8"/>
                    <a:pt x="62" y="18"/>
                    <a:pt x="63" y="18"/>
                  </a:cubicBezTo>
                  <a:cubicBezTo>
                    <a:pt x="63" y="18"/>
                    <a:pt x="64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7"/>
                    <a:pt x="67" y="17"/>
                    <a:pt x="67" y="17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57"/>
            <p:cNvSpPr>
              <a:spLocks noEditPoints="1"/>
            </p:cNvSpPr>
            <p:nvPr/>
          </p:nvSpPr>
          <p:spPr bwMode="auto">
            <a:xfrm>
              <a:off x="4297058" y="3881593"/>
              <a:ext cx="3279775" cy="493713"/>
            </a:xfrm>
            <a:custGeom>
              <a:avLst/>
              <a:gdLst>
                <a:gd name="T0" fmla="*/ 64 w 127"/>
                <a:gd name="T1" fmla="*/ 19 h 19"/>
                <a:gd name="T2" fmla="*/ 1 w 127"/>
                <a:gd name="T3" fmla="*/ 1 h 19"/>
                <a:gd name="T4" fmla="*/ 0 w 127"/>
                <a:gd name="T5" fmla="*/ 0 h 19"/>
                <a:gd name="T6" fmla="*/ 1 w 127"/>
                <a:gd name="T7" fmla="*/ 1 h 19"/>
                <a:gd name="T8" fmla="*/ 64 w 127"/>
                <a:gd name="T9" fmla="*/ 11 h 19"/>
                <a:gd name="T10" fmla="*/ 126 w 127"/>
                <a:gd name="T11" fmla="*/ 1 h 19"/>
                <a:gd name="T12" fmla="*/ 127 w 127"/>
                <a:gd name="T13" fmla="*/ 0 h 19"/>
                <a:gd name="T14" fmla="*/ 126 w 127"/>
                <a:gd name="T15" fmla="*/ 1 h 19"/>
                <a:gd name="T16" fmla="*/ 64 w 127"/>
                <a:gd name="T17" fmla="*/ 19 h 19"/>
                <a:gd name="T18" fmla="*/ 2 w 127"/>
                <a:gd name="T19" fmla="*/ 2 h 19"/>
                <a:gd name="T20" fmla="*/ 64 w 127"/>
                <a:gd name="T21" fmla="*/ 18 h 19"/>
                <a:gd name="T22" fmla="*/ 125 w 127"/>
                <a:gd name="T23" fmla="*/ 2 h 19"/>
                <a:gd name="T24" fmla="*/ 64 w 127"/>
                <a:gd name="T25" fmla="*/ 11 h 19"/>
                <a:gd name="T26" fmla="*/ 2 w 127"/>
                <a:gd name="T2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19">
                  <a:moveTo>
                    <a:pt x="64" y="19"/>
                  </a:moveTo>
                  <a:cubicBezTo>
                    <a:pt x="37" y="19"/>
                    <a:pt x="13" y="1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5" y="7"/>
                    <a:pt x="38" y="11"/>
                    <a:pt x="64" y="11"/>
                  </a:cubicBezTo>
                  <a:cubicBezTo>
                    <a:pt x="89" y="11"/>
                    <a:pt x="112" y="7"/>
                    <a:pt x="126" y="1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14" y="12"/>
                    <a:pt x="90" y="19"/>
                    <a:pt x="64" y="19"/>
                  </a:cubicBezTo>
                  <a:close/>
                  <a:moveTo>
                    <a:pt x="2" y="2"/>
                  </a:moveTo>
                  <a:cubicBezTo>
                    <a:pt x="14" y="12"/>
                    <a:pt x="38" y="18"/>
                    <a:pt x="64" y="18"/>
                  </a:cubicBezTo>
                  <a:cubicBezTo>
                    <a:pt x="89" y="18"/>
                    <a:pt x="113" y="12"/>
                    <a:pt x="125" y="2"/>
                  </a:cubicBezTo>
                  <a:cubicBezTo>
                    <a:pt x="111" y="8"/>
                    <a:pt x="89" y="11"/>
                    <a:pt x="64" y="11"/>
                  </a:cubicBezTo>
                  <a:cubicBezTo>
                    <a:pt x="38" y="11"/>
                    <a:pt x="16" y="8"/>
                    <a:pt x="2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58"/>
            <p:cNvSpPr/>
            <p:nvPr/>
          </p:nvSpPr>
          <p:spPr bwMode="auto">
            <a:xfrm>
              <a:off x="4322458" y="3906993"/>
              <a:ext cx="3228975" cy="468313"/>
            </a:xfrm>
            <a:custGeom>
              <a:avLst/>
              <a:gdLst>
                <a:gd name="T0" fmla="*/ 63 w 125"/>
                <a:gd name="T1" fmla="*/ 10 h 18"/>
                <a:gd name="T2" fmla="*/ 0 w 125"/>
                <a:gd name="T3" fmla="*/ 0 h 18"/>
                <a:gd name="T4" fmla="*/ 63 w 125"/>
                <a:gd name="T5" fmla="*/ 18 h 18"/>
                <a:gd name="T6" fmla="*/ 125 w 125"/>
                <a:gd name="T7" fmla="*/ 0 h 18"/>
                <a:gd name="T8" fmla="*/ 63 w 125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8">
                  <a:moveTo>
                    <a:pt x="63" y="10"/>
                  </a:moveTo>
                  <a:cubicBezTo>
                    <a:pt x="37" y="10"/>
                    <a:pt x="14" y="6"/>
                    <a:pt x="0" y="0"/>
                  </a:cubicBezTo>
                  <a:cubicBezTo>
                    <a:pt x="12" y="10"/>
                    <a:pt x="35" y="18"/>
                    <a:pt x="63" y="18"/>
                  </a:cubicBezTo>
                  <a:cubicBezTo>
                    <a:pt x="90" y="18"/>
                    <a:pt x="113" y="10"/>
                    <a:pt x="125" y="0"/>
                  </a:cubicBezTo>
                  <a:cubicBezTo>
                    <a:pt x="111" y="6"/>
                    <a:pt x="88" y="10"/>
                    <a:pt x="63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136"/>
            <p:cNvSpPr>
              <a:spLocks noEditPoints="1"/>
            </p:cNvSpPr>
            <p:nvPr/>
          </p:nvSpPr>
          <p:spPr bwMode="auto">
            <a:xfrm>
              <a:off x="5614683" y="4037168"/>
              <a:ext cx="77788" cy="523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2 w 3"/>
                <a:gd name="T9" fmla="*/ 2 h 2"/>
                <a:gd name="T10" fmla="*/ 1 w 3"/>
                <a:gd name="T11" fmla="*/ 2 h 2"/>
                <a:gd name="T12" fmla="*/ 1 w 3"/>
                <a:gd name="T13" fmla="*/ 2 h 2"/>
                <a:gd name="T14" fmla="*/ 0 w 3"/>
                <a:gd name="T15" fmla="*/ 2 h 2"/>
                <a:gd name="T16" fmla="*/ 0 w 3"/>
                <a:gd name="T17" fmla="*/ 1 h 2"/>
                <a:gd name="T18" fmla="*/ 0 w 3"/>
                <a:gd name="T19" fmla="*/ 1 h 2"/>
                <a:gd name="T20" fmla="*/ 1 w 3"/>
                <a:gd name="T21" fmla="*/ 0 h 2"/>
                <a:gd name="T22" fmla="*/ 2 w 3"/>
                <a:gd name="T23" fmla="*/ 0 h 2"/>
                <a:gd name="T24" fmla="*/ 2 w 3"/>
                <a:gd name="T25" fmla="*/ 0 h 2"/>
                <a:gd name="T26" fmla="*/ 3 w 3"/>
                <a:gd name="T27" fmla="*/ 1 h 2"/>
                <a:gd name="T28" fmla="*/ 2 w 3"/>
                <a:gd name="T29" fmla="*/ 1 h 2"/>
                <a:gd name="T30" fmla="*/ 2 w 3"/>
                <a:gd name="T31" fmla="*/ 1 h 2"/>
                <a:gd name="T32" fmla="*/ 1 w 3"/>
                <a:gd name="T33" fmla="*/ 1 h 2"/>
                <a:gd name="T34" fmla="*/ 1 w 3"/>
                <a:gd name="T35" fmla="*/ 1 h 2"/>
                <a:gd name="T36" fmla="*/ 1 w 3"/>
                <a:gd name="T37" fmla="*/ 1 h 2"/>
                <a:gd name="T38" fmla="*/ 2 w 3"/>
                <a:gd name="T39" fmla="*/ 1 h 2"/>
                <a:gd name="T40" fmla="*/ 2 w 3"/>
                <a:gd name="T41" fmla="*/ 1 h 2"/>
                <a:gd name="T42" fmla="*/ 2 w 3"/>
                <a:gd name="T43" fmla="*/ 1 h 2"/>
                <a:gd name="T44" fmla="*/ 2 w 3"/>
                <a:gd name="T45" fmla="*/ 0 h 2"/>
                <a:gd name="T46" fmla="*/ 2 w 3"/>
                <a:gd name="T47" fmla="*/ 0 h 2"/>
                <a:gd name="T48" fmla="*/ 1 w 3"/>
                <a:gd name="T49" fmla="*/ 0 h 2"/>
                <a:gd name="T50" fmla="*/ 1 w 3"/>
                <a:gd name="T51" fmla="*/ 1 h 2"/>
                <a:gd name="T52" fmla="*/ 1 w 3"/>
                <a:gd name="T5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137"/>
            <p:cNvSpPr/>
            <p:nvPr/>
          </p:nvSpPr>
          <p:spPr bwMode="auto">
            <a:xfrm>
              <a:off x="5692470" y="4037168"/>
              <a:ext cx="76200" cy="523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2 h 2"/>
                <a:gd name="T6" fmla="*/ 3 w 3"/>
                <a:gd name="T7" fmla="*/ 2 h 2"/>
                <a:gd name="T8" fmla="*/ 3 w 3"/>
                <a:gd name="T9" fmla="*/ 1 h 2"/>
                <a:gd name="T10" fmla="*/ 3 w 3"/>
                <a:gd name="T11" fmla="*/ 1 h 2"/>
                <a:gd name="T12" fmla="*/ 3 w 3"/>
                <a:gd name="T13" fmla="*/ 1 h 2"/>
                <a:gd name="T14" fmla="*/ 3 w 3"/>
                <a:gd name="T15" fmla="*/ 1 h 2"/>
                <a:gd name="T16" fmla="*/ 3 w 3"/>
                <a:gd name="T17" fmla="*/ 0 h 2"/>
                <a:gd name="T18" fmla="*/ 3 w 3"/>
                <a:gd name="T19" fmla="*/ 0 h 2"/>
                <a:gd name="T20" fmla="*/ 3 w 3"/>
                <a:gd name="T21" fmla="*/ 0 h 2"/>
                <a:gd name="T22" fmla="*/ 3 w 3"/>
                <a:gd name="T23" fmla="*/ 0 h 2"/>
                <a:gd name="T24" fmla="*/ 3 w 3"/>
                <a:gd name="T25" fmla="*/ 1 h 2"/>
                <a:gd name="T26" fmla="*/ 3 w 3"/>
                <a:gd name="T27" fmla="*/ 1 h 2"/>
                <a:gd name="T28" fmla="*/ 3 w 3"/>
                <a:gd name="T29" fmla="*/ 2 h 2"/>
                <a:gd name="T30" fmla="*/ 3 w 3"/>
                <a:gd name="T31" fmla="*/ 2 h 2"/>
                <a:gd name="T32" fmla="*/ 2 w 3"/>
                <a:gd name="T33" fmla="*/ 2 h 2"/>
                <a:gd name="T34" fmla="*/ 2 w 3"/>
                <a:gd name="T35" fmla="*/ 2 h 2"/>
                <a:gd name="T36" fmla="*/ 2 w 3"/>
                <a:gd name="T37" fmla="*/ 2 h 2"/>
                <a:gd name="T38" fmla="*/ 2 w 3"/>
                <a:gd name="T39" fmla="*/ 1 h 2"/>
                <a:gd name="T40" fmla="*/ 1 w 3"/>
                <a:gd name="T41" fmla="*/ 2 h 2"/>
                <a:gd name="T42" fmla="*/ 0 w 3"/>
                <a:gd name="T43" fmla="*/ 2 h 2"/>
                <a:gd name="T44" fmla="*/ 0 w 3"/>
                <a:gd name="T45" fmla="*/ 2 h 2"/>
                <a:gd name="T46" fmla="*/ 0 w 3"/>
                <a:gd name="T47" fmla="*/ 1 h 2"/>
                <a:gd name="T48" fmla="*/ 0 w 3"/>
                <a:gd name="T49" fmla="*/ 1 h 2"/>
                <a:gd name="T50" fmla="*/ 0 w 3"/>
                <a:gd name="T51" fmla="*/ 1 h 2"/>
                <a:gd name="T52" fmla="*/ 0 w 3"/>
                <a:gd name="T53" fmla="*/ 1 h 2"/>
                <a:gd name="T54" fmla="*/ 0 w 3"/>
                <a:gd name="T55" fmla="*/ 1 h 2"/>
                <a:gd name="T56" fmla="*/ 1 w 3"/>
                <a:gd name="T57" fmla="*/ 0 h 2"/>
                <a:gd name="T58" fmla="*/ 1 w 3"/>
                <a:gd name="T59" fmla="*/ 0 h 2"/>
                <a:gd name="T60" fmla="*/ 1 w 3"/>
                <a:gd name="T61" fmla="*/ 0 h 2"/>
                <a:gd name="T62" fmla="*/ 1 w 3"/>
                <a:gd name="T63" fmla="*/ 1 h 2"/>
                <a:gd name="T64" fmla="*/ 1 w 3"/>
                <a:gd name="T65" fmla="*/ 2 h 2"/>
                <a:gd name="T66" fmla="*/ 1 w 3"/>
                <a:gd name="T67" fmla="*/ 2 h 2"/>
                <a:gd name="T68" fmla="*/ 1 w 3"/>
                <a:gd name="T69" fmla="*/ 2 h 2"/>
                <a:gd name="T70" fmla="*/ 1 w 3"/>
                <a:gd name="T71" fmla="*/ 1 h 2"/>
                <a:gd name="T72" fmla="*/ 2 w 3"/>
                <a:gd name="T73" fmla="*/ 0 h 2"/>
                <a:gd name="T74" fmla="*/ 2 w 3"/>
                <a:gd name="T7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138"/>
            <p:cNvSpPr/>
            <p:nvPr/>
          </p:nvSpPr>
          <p:spPr bwMode="auto">
            <a:xfrm>
              <a:off x="5821058" y="4037168"/>
              <a:ext cx="52388" cy="5238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1 h 2"/>
                <a:gd name="T14" fmla="*/ 1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1 h 2"/>
                <a:gd name="T22" fmla="*/ 2 w 2"/>
                <a:gd name="T23" fmla="*/ 1 h 2"/>
                <a:gd name="T24" fmla="*/ 2 w 2"/>
                <a:gd name="T25" fmla="*/ 1 h 2"/>
                <a:gd name="T26" fmla="*/ 2 w 2"/>
                <a:gd name="T27" fmla="*/ 1 h 2"/>
                <a:gd name="T28" fmla="*/ 2 w 2"/>
                <a:gd name="T29" fmla="*/ 1 h 2"/>
                <a:gd name="T30" fmla="*/ 2 w 2"/>
                <a:gd name="T31" fmla="*/ 0 h 2"/>
                <a:gd name="T32" fmla="*/ 1 w 2"/>
                <a:gd name="T33" fmla="*/ 0 h 2"/>
                <a:gd name="T34" fmla="*/ 1 w 2"/>
                <a:gd name="T35" fmla="*/ 1 h 2"/>
                <a:gd name="T36" fmla="*/ 1 w 2"/>
                <a:gd name="T37" fmla="*/ 1 h 2"/>
                <a:gd name="T38" fmla="*/ 1 w 2"/>
                <a:gd name="T39" fmla="*/ 1 h 2"/>
                <a:gd name="T40" fmla="*/ 1 w 2"/>
                <a:gd name="T41" fmla="*/ 2 h 2"/>
                <a:gd name="T42" fmla="*/ 1 w 2"/>
                <a:gd name="T43" fmla="*/ 2 h 2"/>
                <a:gd name="T44" fmla="*/ 1 w 2"/>
                <a:gd name="T45" fmla="*/ 2 h 2"/>
                <a:gd name="T46" fmla="*/ 2 w 2"/>
                <a:gd name="T4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139"/>
            <p:cNvSpPr>
              <a:spLocks noEditPoints="1"/>
            </p:cNvSpPr>
            <p:nvPr/>
          </p:nvSpPr>
          <p:spPr bwMode="auto">
            <a:xfrm>
              <a:off x="5873445" y="4037168"/>
              <a:ext cx="76200" cy="5238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1 h 2"/>
                <a:gd name="T4" fmla="*/ 1 w 3"/>
                <a:gd name="T5" fmla="*/ 1 h 2"/>
                <a:gd name="T6" fmla="*/ 2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3 w 3"/>
                <a:gd name="T13" fmla="*/ 2 h 2"/>
                <a:gd name="T14" fmla="*/ 2 w 3"/>
                <a:gd name="T15" fmla="*/ 2 h 2"/>
                <a:gd name="T16" fmla="*/ 1 w 3"/>
                <a:gd name="T17" fmla="*/ 2 h 2"/>
                <a:gd name="T18" fmla="*/ 1 w 3"/>
                <a:gd name="T19" fmla="*/ 2 h 2"/>
                <a:gd name="T20" fmla="*/ 0 w 3"/>
                <a:gd name="T21" fmla="*/ 1 h 2"/>
                <a:gd name="T22" fmla="*/ 2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2 w 3"/>
                <a:gd name="T29" fmla="*/ 1 h 2"/>
                <a:gd name="T30" fmla="*/ 2 w 3"/>
                <a:gd name="T31" fmla="*/ 1 h 2"/>
                <a:gd name="T32" fmla="*/ 2 w 3"/>
                <a:gd name="T33" fmla="*/ 0 h 2"/>
                <a:gd name="T34" fmla="*/ 1 w 3"/>
                <a:gd name="T35" fmla="*/ 1 h 2"/>
                <a:gd name="T36" fmla="*/ 1 w 3"/>
                <a:gd name="T37" fmla="*/ 1 h 2"/>
                <a:gd name="T38" fmla="*/ 2 w 3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140"/>
            <p:cNvSpPr/>
            <p:nvPr/>
          </p:nvSpPr>
          <p:spPr bwMode="auto">
            <a:xfrm>
              <a:off x="5949645" y="3986368"/>
              <a:ext cx="52388" cy="103188"/>
            </a:xfrm>
            <a:custGeom>
              <a:avLst/>
              <a:gdLst>
                <a:gd name="T0" fmla="*/ 1 w 2"/>
                <a:gd name="T1" fmla="*/ 0 h 4"/>
                <a:gd name="T2" fmla="*/ 2 w 2"/>
                <a:gd name="T3" fmla="*/ 0 h 4"/>
                <a:gd name="T4" fmla="*/ 2 w 2"/>
                <a:gd name="T5" fmla="*/ 1 h 4"/>
                <a:gd name="T6" fmla="*/ 1 w 2"/>
                <a:gd name="T7" fmla="*/ 3 h 4"/>
                <a:gd name="T8" fmla="*/ 1 w 2"/>
                <a:gd name="T9" fmla="*/ 4 h 4"/>
                <a:gd name="T10" fmla="*/ 1 w 2"/>
                <a:gd name="T11" fmla="*/ 4 h 4"/>
                <a:gd name="T12" fmla="*/ 1 w 2"/>
                <a:gd name="T13" fmla="*/ 3 h 4"/>
                <a:gd name="T14" fmla="*/ 1 w 2"/>
                <a:gd name="T15" fmla="*/ 4 h 4"/>
                <a:gd name="T16" fmla="*/ 1 w 2"/>
                <a:gd name="T17" fmla="*/ 4 h 4"/>
                <a:gd name="T18" fmla="*/ 1 w 2"/>
                <a:gd name="T19" fmla="*/ 4 h 4"/>
                <a:gd name="T20" fmla="*/ 0 w 2"/>
                <a:gd name="T21" fmla="*/ 4 h 4"/>
                <a:gd name="T22" fmla="*/ 1 w 2"/>
                <a:gd name="T23" fmla="*/ 2 h 4"/>
                <a:gd name="T24" fmla="*/ 1 w 2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141"/>
            <p:cNvSpPr/>
            <p:nvPr/>
          </p:nvSpPr>
          <p:spPr bwMode="auto">
            <a:xfrm>
              <a:off x="6002033" y="3986368"/>
              <a:ext cx="50800" cy="103188"/>
            </a:xfrm>
            <a:custGeom>
              <a:avLst/>
              <a:gdLst>
                <a:gd name="T0" fmla="*/ 1 w 2"/>
                <a:gd name="T1" fmla="*/ 0 h 4"/>
                <a:gd name="T2" fmla="*/ 2 w 2"/>
                <a:gd name="T3" fmla="*/ 0 h 4"/>
                <a:gd name="T4" fmla="*/ 1 w 2"/>
                <a:gd name="T5" fmla="*/ 1 h 4"/>
                <a:gd name="T6" fmla="*/ 1 w 2"/>
                <a:gd name="T7" fmla="*/ 3 h 4"/>
                <a:gd name="T8" fmla="*/ 0 w 2"/>
                <a:gd name="T9" fmla="*/ 4 h 4"/>
                <a:gd name="T10" fmla="*/ 0 w 2"/>
                <a:gd name="T11" fmla="*/ 4 h 4"/>
                <a:gd name="T12" fmla="*/ 1 w 2"/>
                <a:gd name="T13" fmla="*/ 3 h 4"/>
                <a:gd name="T14" fmla="*/ 1 w 2"/>
                <a:gd name="T15" fmla="*/ 4 h 4"/>
                <a:gd name="T16" fmla="*/ 1 w 2"/>
                <a:gd name="T17" fmla="*/ 4 h 4"/>
                <a:gd name="T18" fmla="*/ 0 w 2"/>
                <a:gd name="T19" fmla="*/ 4 h 4"/>
                <a:gd name="T20" fmla="*/ 0 w 2"/>
                <a:gd name="T21" fmla="*/ 4 h 4"/>
                <a:gd name="T22" fmla="*/ 0 w 2"/>
                <a:gd name="T23" fmla="*/ 2 h 4"/>
                <a:gd name="T24" fmla="*/ 1 w 2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42"/>
            <p:cNvSpPr>
              <a:spLocks noEditPoints="1"/>
            </p:cNvSpPr>
            <p:nvPr/>
          </p:nvSpPr>
          <p:spPr bwMode="auto">
            <a:xfrm>
              <a:off x="6027433" y="4037168"/>
              <a:ext cx="52388" cy="52388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1 w 2"/>
                <a:gd name="T11" fmla="*/ 2 h 2"/>
                <a:gd name="T12" fmla="*/ 1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1 h 2"/>
                <a:gd name="T20" fmla="*/ 1 w 2"/>
                <a:gd name="T21" fmla="*/ 0 h 2"/>
                <a:gd name="T22" fmla="*/ 2 w 2"/>
                <a:gd name="T23" fmla="*/ 0 h 2"/>
                <a:gd name="T24" fmla="*/ 2 w 2"/>
                <a:gd name="T25" fmla="*/ 0 h 2"/>
                <a:gd name="T26" fmla="*/ 2 w 2"/>
                <a:gd name="T27" fmla="*/ 1 h 2"/>
                <a:gd name="T28" fmla="*/ 2 w 2"/>
                <a:gd name="T29" fmla="*/ 1 h 2"/>
                <a:gd name="T30" fmla="*/ 2 w 2"/>
                <a:gd name="T31" fmla="*/ 1 h 2"/>
                <a:gd name="T32" fmla="*/ 1 w 2"/>
                <a:gd name="T33" fmla="*/ 2 h 2"/>
                <a:gd name="T34" fmla="*/ 1 w 2"/>
                <a:gd name="T35" fmla="*/ 2 h 2"/>
                <a:gd name="T36" fmla="*/ 1 w 2"/>
                <a:gd name="T37" fmla="*/ 1 h 2"/>
                <a:gd name="T38" fmla="*/ 1 w 2"/>
                <a:gd name="T39" fmla="*/ 1 h 2"/>
                <a:gd name="T40" fmla="*/ 2 w 2"/>
                <a:gd name="T41" fmla="*/ 1 h 2"/>
                <a:gd name="T42" fmla="*/ 2 w 2"/>
                <a:gd name="T43" fmla="*/ 1 h 2"/>
                <a:gd name="T44" fmla="*/ 2 w 2"/>
                <a:gd name="T45" fmla="*/ 0 h 2"/>
                <a:gd name="T46" fmla="*/ 2 w 2"/>
                <a:gd name="T47" fmla="*/ 0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43"/>
            <p:cNvSpPr/>
            <p:nvPr/>
          </p:nvSpPr>
          <p:spPr bwMode="auto">
            <a:xfrm>
              <a:off x="6105220" y="4037168"/>
              <a:ext cx="52388" cy="5238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1 h 2"/>
                <a:gd name="T14" fmla="*/ 1 w 2"/>
                <a:gd name="T15" fmla="*/ 0 h 2"/>
                <a:gd name="T16" fmla="*/ 1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1 h 2"/>
                <a:gd name="T24" fmla="*/ 2 w 2"/>
                <a:gd name="T25" fmla="*/ 1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0 h 2"/>
                <a:gd name="T32" fmla="*/ 1 w 2"/>
                <a:gd name="T33" fmla="*/ 0 h 2"/>
                <a:gd name="T34" fmla="*/ 1 w 2"/>
                <a:gd name="T35" fmla="*/ 0 h 2"/>
                <a:gd name="T36" fmla="*/ 0 w 2"/>
                <a:gd name="T37" fmla="*/ 1 h 2"/>
                <a:gd name="T38" fmla="*/ 0 w 2"/>
                <a:gd name="T39" fmla="*/ 1 h 2"/>
                <a:gd name="T40" fmla="*/ 0 w 2"/>
                <a:gd name="T41" fmla="*/ 2 h 2"/>
                <a:gd name="T42" fmla="*/ 1 w 2"/>
                <a:gd name="T43" fmla="*/ 2 h 2"/>
                <a:gd name="T44" fmla="*/ 1 w 2"/>
                <a:gd name="T45" fmla="*/ 2 h 2"/>
                <a:gd name="T46" fmla="*/ 2 w 2"/>
                <a:gd name="T4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144"/>
            <p:cNvSpPr/>
            <p:nvPr/>
          </p:nvSpPr>
          <p:spPr bwMode="auto">
            <a:xfrm>
              <a:off x="6157608" y="3986368"/>
              <a:ext cx="50800" cy="103188"/>
            </a:xfrm>
            <a:custGeom>
              <a:avLst/>
              <a:gdLst>
                <a:gd name="T0" fmla="*/ 1 w 2"/>
                <a:gd name="T1" fmla="*/ 2 h 4"/>
                <a:gd name="T2" fmla="*/ 1 w 2"/>
                <a:gd name="T3" fmla="*/ 0 h 4"/>
                <a:gd name="T4" fmla="*/ 2 w 2"/>
                <a:gd name="T5" fmla="*/ 0 h 4"/>
                <a:gd name="T6" fmla="*/ 2 w 2"/>
                <a:gd name="T7" fmla="*/ 1 h 4"/>
                <a:gd name="T8" fmla="*/ 1 w 2"/>
                <a:gd name="T9" fmla="*/ 2 h 4"/>
                <a:gd name="T10" fmla="*/ 2 w 2"/>
                <a:gd name="T11" fmla="*/ 2 h 4"/>
                <a:gd name="T12" fmla="*/ 2 w 2"/>
                <a:gd name="T13" fmla="*/ 2 h 4"/>
                <a:gd name="T14" fmla="*/ 1 w 2"/>
                <a:gd name="T15" fmla="*/ 2 h 4"/>
                <a:gd name="T16" fmla="*/ 1 w 2"/>
                <a:gd name="T17" fmla="*/ 4 h 4"/>
                <a:gd name="T18" fmla="*/ 1 w 2"/>
                <a:gd name="T19" fmla="*/ 4 h 4"/>
                <a:gd name="T20" fmla="*/ 1 w 2"/>
                <a:gd name="T21" fmla="*/ 4 h 4"/>
                <a:gd name="T22" fmla="*/ 1 w 2"/>
                <a:gd name="T23" fmla="*/ 3 h 4"/>
                <a:gd name="T24" fmla="*/ 2 w 2"/>
                <a:gd name="T25" fmla="*/ 3 h 4"/>
                <a:gd name="T26" fmla="*/ 1 w 2"/>
                <a:gd name="T27" fmla="*/ 4 h 4"/>
                <a:gd name="T28" fmla="*/ 1 w 2"/>
                <a:gd name="T29" fmla="*/ 4 h 4"/>
                <a:gd name="T30" fmla="*/ 0 w 2"/>
                <a:gd name="T31" fmla="*/ 4 h 4"/>
                <a:gd name="T32" fmla="*/ 0 w 2"/>
                <a:gd name="T33" fmla="*/ 4 h 4"/>
                <a:gd name="T34" fmla="*/ 1 w 2"/>
                <a:gd name="T35" fmla="*/ 2 h 4"/>
                <a:gd name="T36" fmla="*/ 0 w 2"/>
                <a:gd name="T37" fmla="*/ 2 h 4"/>
                <a:gd name="T38" fmla="*/ 0 w 2"/>
                <a:gd name="T39" fmla="*/ 2 h 4"/>
                <a:gd name="T40" fmla="*/ 1 w 2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45"/>
            <p:cNvSpPr>
              <a:spLocks noEditPoints="1"/>
            </p:cNvSpPr>
            <p:nvPr/>
          </p:nvSpPr>
          <p:spPr bwMode="auto">
            <a:xfrm>
              <a:off x="6208408" y="4011768"/>
              <a:ext cx="25400" cy="7778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2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2 h 3"/>
                <a:gd name="T16" fmla="*/ 0 w 1"/>
                <a:gd name="T17" fmla="*/ 2 h 3"/>
                <a:gd name="T18" fmla="*/ 1 w 1"/>
                <a:gd name="T19" fmla="*/ 1 h 3"/>
                <a:gd name="T20" fmla="*/ 1 w 1"/>
                <a:gd name="T21" fmla="*/ 1 h 3"/>
                <a:gd name="T22" fmla="*/ 1 w 1"/>
                <a:gd name="T23" fmla="*/ 2 h 3"/>
                <a:gd name="T24" fmla="*/ 1 w 1"/>
                <a:gd name="T25" fmla="*/ 2 h 3"/>
                <a:gd name="T26" fmla="*/ 1 w 1"/>
                <a:gd name="T27" fmla="*/ 3 h 3"/>
                <a:gd name="T28" fmla="*/ 1 w 1"/>
                <a:gd name="T29" fmla="*/ 3 h 3"/>
                <a:gd name="T30" fmla="*/ 1 w 1"/>
                <a:gd name="T31" fmla="*/ 2 h 3"/>
                <a:gd name="T32" fmla="*/ 1 w 1"/>
                <a:gd name="T33" fmla="*/ 2 h 3"/>
                <a:gd name="T34" fmla="*/ 1 w 1"/>
                <a:gd name="T35" fmla="*/ 3 h 3"/>
                <a:gd name="T36" fmla="*/ 0 w 1"/>
                <a:gd name="T37" fmla="*/ 3 h 3"/>
                <a:gd name="T38" fmla="*/ 1 w 1"/>
                <a:gd name="T39" fmla="*/ 0 h 3"/>
                <a:gd name="T40" fmla="*/ 1 w 1"/>
                <a:gd name="T41" fmla="*/ 0 h 3"/>
                <a:gd name="T42" fmla="*/ 1 w 1"/>
                <a:gd name="T43" fmla="*/ 0 h 3"/>
                <a:gd name="T44" fmla="*/ 1 w 1"/>
                <a:gd name="T45" fmla="*/ 0 h 3"/>
                <a:gd name="T46" fmla="*/ 1 w 1"/>
                <a:gd name="T47" fmla="*/ 0 h 3"/>
                <a:gd name="T48" fmla="*/ 1 w 1"/>
                <a:gd name="T49" fmla="*/ 0 h 3"/>
                <a:gd name="T50" fmla="*/ 1 w 1"/>
                <a:gd name="T51" fmla="*/ 0 h 3"/>
                <a:gd name="T52" fmla="*/ 1 w 1"/>
                <a:gd name="T53" fmla="*/ 0 h 3"/>
                <a:gd name="T54" fmla="*/ 1 w 1"/>
                <a:gd name="T5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146"/>
            <p:cNvSpPr>
              <a:spLocks noEditPoints="1"/>
            </p:cNvSpPr>
            <p:nvPr/>
          </p:nvSpPr>
          <p:spPr bwMode="auto">
            <a:xfrm>
              <a:off x="6260795" y="4037168"/>
              <a:ext cx="50800" cy="523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0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2 w 2"/>
                <a:gd name="T13" fmla="*/ 1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  <a:gd name="T20" fmla="*/ 0 w 2"/>
                <a:gd name="T21" fmla="*/ 1 h 2"/>
                <a:gd name="T22" fmla="*/ 1 w 2"/>
                <a:gd name="T23" fmla="*/ 2 h 2"/>
                <a:gd name="T24" fmla="*/ 1 w 2"/>
                <a:gd name="T25" fmla="*/ 2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0 h 2"/>
                <a:gd name="T32" fmla="*/ 1 w 2"/>
                <a:gd name="T33" fmla="*/ 0 h 2"/>
                <a:gd name="T34" fmla="*/ 0 w 2"/>
                <a:gd name="T35" fmla="*/ 0 h 2"/>
                <a:gd name="T36" fmla="*/ 0 w 2"/>
                <a:gd name="T37" fmla="*/ 1 h 2"/>
                <a:gd name="T38" fmla="*/ 1 w 2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147"/>
            <p:cNvSpPr/>
            <p:nvPr/>
          </p:nvSpPr>
          <p:spPr bwMode="auto">
            <a:xfrm>
              <a:off x="6311595" y="4037168"/>
              <a:ext cx="77788" cy="52388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0 h 2"/>
                <a:gd name="T4" fmla="*/ 3 w 3"/>
                <a:gd name="T5" fmla="*/ 0 h 2"/>
                <a:gd name="T6" fmla="*/ 3 w 3"/>
                <a:gd name="T7" fmla="*/ 0 h 2"/>
                <a:gd name="T8" fmla="*/ 3 w 3"/>
                <a:gd name="T9" fmla="*/ 1 h 2"/>
                <a:gd name="T10" fmla="*/ 3 w 3"/>
                <a:gd name="T11" fmla="*/ 1 h 2"/>
                <a:gd name="T12" fmla="*/ 3 w 3"/>
                <a:gd name="T13" fmla="*/ 1 h 2"/>
                <a:gd name="T14" fmla="*/ 3 w 3"/>
                <a:gd name="T15" fmla="*/ 1 h 2"/>
                <a:gd name="T16" fmla="*/ 3 w 3"/>
                <a:gd name="T17" fmla="*/ 1 h 2"/>
                <a:gd name="T18" fmla="*/ 3 w 3"/>
                <a:gd name="T19" fmla="*/ 1 h 2"/>
                <a:gd name="T20" fmla="*/ 3 w 3"/>
                <a:gd name="T21" fmla="*/ 2 h 2"/>
                <a:gd name="T22" fmla="*/ 3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2 w 3"/>
                <a:gd name="T29" fmla="*/ 1 h 2"/>
                <a:gd name="T30" fmla="*/ 2 w 3"/>
                <a:gd name="T31" fmla="*/ 0 h 2"/>
                <a:gd name="T32" fmla="*/ 2 w 3"/>
                <a:gd name="T33" fmla="*/ 0 h 2"/>
                <a:gd name="T34" fmla="*/ 2 w 3"/>
                <a:gd name="T35" fmla="*/ 0 h 2"/>
                <a:gd name="T36" fmla="*/ 2 w 3"/>
                <a:gd name="T37" fmla="*/ 1 h 2"/>
                <a:gd name="T38" fmla="*/ 1 w 3"/>
                <a:gd name="T39" fmla="*/ 2 h 2"/>
                <a:gd name="T40" fmla="*/ 1 w 3"/>
                <a:gd name="T41" fmla="*/ 2 h 2"/>
                <a:gd name="T42" fmla="*/ 1 w 3"/>
                <a:gd name="T43" fmla="*/ 2 h 2"/>
                <a:gd name="T44" fmla="*/ 1 w 3"/>
                <a:gd name="T45" fmla="*/ 2 h 2"/>
                <a:gd name="T46" fmla="*/ 1 w 3"/>
                <a:gd name="T47" fmla="*/ 0 h 2"/>
                <a:gd name="T48" fmla="*/ 1 w 3"/>
                <a:gd name="T49" fmla="*/ 0 h 2"/>
                <a:gd name="T50" fmla="*/ 1 w 3"/>
                <a:gd name="T51" fmla="*/ 1 h 2"/>
                <a:gd name="T52" fmla="*/ 1 w 3"/>
                <a:gd name="T53" fmla="*/ 1 h 2"/>
                <a:gd name="T54" fmla="*/ 0 w 3"/>
                <a:gd name="T55" fmla="*/ 1 h 2"/>
                <a:gd name="T56" fmla="*/ 0 w 3"/>
                <a:gd name="T57" fmla="*/ 1 h 2"/>
                <a:gd name="T58" fmla="*/ 0 w 3"/>
                <a:gd name="T59" fmla="*/ 1 h 2"/>
                <a:gd name="T60" fmla="*/ 1 w 3"/>
                <a:gd name="T61" fmla="*/ 0 h 2"/>
                <a:gd name="T62" fmla="*/ 1 w 3"/>
                <a:gd name="T63" fmla="*/ 0 h 2"/>
                <a:gd name="T64" fmla="*/ 1 w 3"/>
                <a:gd name="T65" fmla="*/ 0 h 2"/>
                <a:gd name="T66" fmla="*/ 1 w 3"/>
                <a:gd name="T67" fmla="*/ 0 h 2"/>
                <a:gd name="T68" fmla="*/ 1 w 3"/>
                <a:gd name="T69" fmla="*/ 0 h 2"/>
                <a:gd name="T70" fmla="*/ 1 w 3"/>
                <a:gd name="T71" fmla="*/ 1 h 2"/>
                <a:gd name="T72" fmla="*/ 1 w 3"/>
                <a:gd name="T73" fmla="*/ 1 h 2"/>
                <a:gd name="T74" fmla="*/ 1 w 3"/>
                <a:gd name="T7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148"/>
            <p:cNvSpPr/>
            <p:nvPr/>
          </p:nvSpPr>
          <p:spPr bwMode="auto">
            <a:xfrm>
              <a:off x="5124145" y="2478243"/>
              <a:ext cx="438150" cy="155575"/>
            </a:xfrm>
            <a:custGeom>
              <a:avLst/>
              <a:gdLst>
                <a:gd name="T0" fmla="*/ 2 w 17"/>
                <a:gd name="T1" fmla="*/ 6 h 6"/>
                <a:gd name="T2" fmla="*/ 0 w 17"/>
                <a:gd name="T3" fmla="*/ 5 h 6"/>
                <a:gd name="T4" fmla="*/ 0 w 17"/>
                <a:gd name="T5" fmla="*/ 4 h 6"/>
                <a:gd name="T6" fmla="*/ 1 w 17"/>
                <a:gd name="T7" fmla="*/ 3 h 6"/>
                <a:gd name="T8" fmla="*/ 1 w 17"/>
                <a:gd name="T9" fmla="*/ 3 h 6"/>
                <a:gd name="T10" fmla="*/ 2 w 17"/>
                <a:gd name="T11" fmla="*/ 4 h 6"/>
                <a:gd name="T12" fmla="*/ 2 w 17"/>
                <a:gd name="T13" fmla="*/ 5 h 6"/>
                <a:gd name="T14" fmla="*/ 2 w 17"/>
                <a:gd name="T15" fmla="*/ 5 h 6"/>
                <a:gd name="T16" fmla="*/ 2 w 17"/>
                <a:gd name="T17" fmla="*/ 4 h 6"/>
                <a:gd name="T18" fmla="*/ 1 w 17"/>
                <a:gd name="T19" fmla="*/ 3 h 6"/>
                <a:gd name="T20" fmla="*/ 1 w 17"/>
                <a:gd name="T21" fmla="*/ 3 h 6"/>
                <a:gd name="T22" fmla="*/ 0 w 17"/>
                <a:gd name="T23" fmla="*/ 4 h 6"/>
                <a:gd name="T24" fmla="*/ 1 w 17"/>
                <a:gd name="T25" fmla="*/ 5 h 6"/>
                <a:gd name="T26" fmla="*/ 2 w 17"/>
                <a:gd name="T27" fmla="*/ 5 h 6"/>
                <a:gd name="T28" fmla="*/ 5 w 17"/>
                <a:gd name="T29" fmla="*/ 3 h 6"/>
                <a:gd name="T30" fmla="*/ 7 w 17"/>
                <a:gd name="T31" fmla="*/ 2 h 6"/>
                <a:gd name="T32" fmla="*/ 14 w 17"/>
                <a:gd name="T33" fmla="*/ 1 h 6"/>
                <a:gd name="T34" fmla="*/ 17 w 17"/>
                <a:gd name="T35" fmla="*/ 3 h 6"/>
                <a:gd name="T36" fmla="*/ 17 w 17"/>
                <a:gd name="T37" fmla="*/ 3 h 6"/>
                <a:gd name="T38" fmla="*/ 14 w 17"/>
                <a:gd name="T39" fmla="*/ 1 h 6"/>
                <a:gd name="T40" fmla="*/ 7 w 17"/>
                <a:gd name="T41" fmla="*/ 2 h 6"/>
                <a:gd name="T42" fmla="*/ 5 w 17"/>
                <a:gd name="T43" fmla="*/ 3 h 6"/>
                <a:gd name="T44" fmla="*/ 2 w 17"/>
                <a:gd name="T45" fmla="*/ 6 h 6"/>
                <a:gd name="T46" fmla="*/ 2 w 17"/>
                <a:gd name="T4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9" y="0"/>
                    <a:pt x="11" y="0"/>
                    <a:pt x="14" y="1"/>
                  </a:cubicBezTo>
                  <a:cubicBezTo>
                    <a:pt x="15" y="1"/>
                    <a:pt x="17" y="2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5" y="1"/>
                    <a:pt x="14" y="1"/>
                  </a:cubicBezTo>
                  <a:cubicBezTo>
                    <a:pt x="11" y="0"/>
                    <a:pt x="9" y="1"/>
                    <a:pt x="7" y="2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4" y="4"/>
                    <a:pt x="4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149"/>
            <p:cNvSpPr/>
            <p:nvPr/>
          </p:nvSpPr>
          <p:spPr bwMode="auto">
            <a:xfrm>
              <a:off x="5278133" y="2503643"/>
              <a:ext cx="77788" cy="104775"/>
            </a:xfrm>
            <a:custGeom>
              <a:avLst/>
              <a:gdLst>
                <a:gd name="T0" fmla="*/ 2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1 w 3"/>
                <a:gd name="T7" fmla="*/ 0 h 4"/>
                <a:gd name="T8" fmla="*/ 1 w 3"/>
                <a:gd name="T9" fmla="*/ 1 h 4"/>
                <a:gd name="T10" fmla="*/ 0 w 3"/>
                <a:gd name="T11" fmla="*/ 3 h 4"/>
                <a:gd name="T12" fmla="*/ 1 w 3"/>
                <a:gd name="T13" fmla="*/ 3 h 4"/>
                <a:gd name="T14" fmla="*/ 3 w 3"/>
                <a:gd name="T15" fmla="*/ 3 h 4"/>
                <a:gd name="T16" fmla="*/ 3 w 3"/>
                <a:gd name="T17" fmla="*/ 2 h 4"/>
                <a:gd name="T18" fmla="*/ 2 w 3"/>
                <a:gd name="T19" fmla="*/ 2 h 4"/>
                <a:gd name="T20" fmla="*/ 2 w 3"/>
                <a:gd name="T21" fmla="*/ 2 h 4"/>
                <a:gd name="T22" fmla="*/ 2 w 3"/>
                <a:gd name="T23" fmla="*/ 2 h 4"/>
                <a:gd name="T24" fmla="*/ 2 w 3"/>
                <a:gd name="T25" fmla="*/ 2 h 4"/>
                <a:gd name="T26" fmla="*/ 2 w 3"/>
                <a:gd name="T27" fmla="*/ 2 h 4"/>
                <a:gd name="T28" fmla="*/ 2 w 3"/>
                <a:gd name="T29" fmla="*/ 2 h 4"/>
                <a:gd name="T30" fmla="*/ 3 w 3"/>
                <a:gd name="T31" fmla="*/ 2 h 4"/>
                <a:gd name="T32" fmla="*/ 3 w 3"/>
                <a:gd name="T33" fmla="*/ 3 h 4"/>
                <a:gd name="T34" fmla="*/ 2 w 3"/>
                <a:gd name="T3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Oval 150"/>
            <p:cNvSpPr>
              <a:spLocks noChangeArrowheads="1"/>
            </p:cNvSpPr>
            <p:nvPr/>
          </p:nvSpPr>
          <p:spPr bwMode="auto">
            <a:xfrm>
              <a:off x="5330520" y="25560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Oval 151"/>
            <p:cNvSpPr>
              <a:spLocks noChangeArrowheads="1"/>
            </p:cNvSpPr>
            <p:nvPr/>
          </p:nvSpPr>
          <p:spPr bwMode="auto">
            <a:xfrm>
              <a:off x="5149545" y="2581431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152"/>
            <p:cNvSpPr/>
            <p:nvPr/>
          </p:nvSpPr>
          <p:spPr bwMode="auto">
            <a:xfrm>
              <a:off x="4993970" y="2530631"/>
              <a:ext cx="155575" cy="13017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4 h 5"/>
                <a:gd name="T4" fmla="*/ 1 w 6"/>
                <a:gd name="T5" fmla="*/ 1 h 5"/>
                <a:gd name="T6" fmla="*/ 6 w 6"/>
                <a:gd name="T7" fmla="*/ 1 h 5"/>
                <a:gd name="T8" fmla="*/ 6 w 6"/>
                <a:gd name="T9" fmla="*/ 1 h 5"/>
                <a:gd name="T10" fmla="*/ 1 w 6"/>
                <a:gd name="T11" fmla="*/ 1 h 5"/>
                <a:gd name="T12" fmla="*/ 0 w 6"/>
                <a:gd name="T13" fmla="*/ 3 h 5"/>
                <a:gd name="T14" fmla="*/ 2 w 6"/>
                <a:gd name="T15" fmla="*/ 4 h 5"/>
                <a:gd name="T16" fmla="*/ 3 w 6"/>
                <a:gd name="T17" fmla="*/ 3 h 5"/>
                <a:gd name="T18" fmla="*/ 3 w 6"/>
                <a:gd name="T19" fmla="*/ 3 h 5"/>
                <a:gd name="T20" fmla="*/ 2 w 6"/>
                <a:gd name="T21" fmla="*/ 3 h 5"/>
                <a:gd name="T22" fmla="*/ 2 w 6"/>
                <a:gd name="T23" fmla="*/ 3 h 5"/>
                <a:gd name="T24" fmla="*/ 2 w 6"/>
                <a:gd name="T25" fmla="*/ 3 h 5"/>
                <a:gd name="T26" fmla="*/ 2 w 6"/>
                <a:gd name="T27" fmla="*/ 3 h 5"/>
                <a:gd name="T28" fmla="*/ 2 w 6"/>
                <a:gd name="T29" fmla="*/ 3 h 5"/>
                <a:gd name="T30" fmla="*/ 2 w 6"/>
                <a:gd name="T31" fmla="*/ 2 h 5"/>
                <a:gd name="T32" fmla="*/ 3 w 6"/>
                <a:gd name="T33" fmla="*/ 2 h 5"/>
                <a:gd name="T34" fmla="*/ 3 w 6"/>
                <a:gd name="T35" fmla="*/ 3 h 5"/>
                <a:gd name="T36" fmla="*/ 2 w 6"/>
                <a:gd name="T37" fmla="*/ 5 h 5"/>
                <a:gd name="T38" fmla="*/ 2 w 6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2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2" y="5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Oval 153"/>
            <p:cNvSpPr>
              <a:spLocks noChangeArrowheads="1"/>
            </p:cNvSpPr>
            <p:nvPr/>
          </p:nvSpPr>
          <p:spPr bwMode="auto">
            <a:xfrm>
              <a:off x="5046358" y="260841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54"/>
            <p:cNvSpPr/>
            <p:nvPr/>
          </p:nvSpPr>
          <p:spPr bwMode="auto">
            <a:xfrm>
              <a:off x="6311595" y="2478243"/>
              <a:ext cx="439738" cy="155575"/>
            </a:xfrm>
            <a:custGeom>
              <a:avLst/>
              <a:gdLst>
                <a:gd name="T0" fmla="*/ 15 w 17"/>
                <a:gd name="T1" fmla="*/ 6 h 6"/>
                <a:gd name="T2" fmla="*/ 15 w 17"/>
                <a:gd name="T3" fmla="*/ 6 h 6"/>
                <a:gd name="T4" fmla="*/ 12 w 17"/>
                <a:gd name="T5" fmla="*/ 3 h 6"/>
                <a:gd name="T6" fmla="*/ 10 w 17"/>
                <a:gd name="T7" fmla="*/ 2 h 6"/>
                <a:gd name="T8" fmla="*/ 3 w 17"/>
                <a:gd name="T9" fmla="*/ 1 h 6"/>
                <a:gd name="T10" fmla="*/ 0 w 17"/>
                <a:gd name="T11" fmla="*/ 3 h 6"/>
                <a:gd name="T12" fmla="*/ 0 w 17"/>
                <a:gd name="T13" fmla="*/ 3 h 6"/>
                <a:gd name="T14" fmla="*/ 3 w 17"/>
                <a:gd name="T15" fmla="*/ 1 h 6"/>
                <a:gd name="T16" fmla="*/ 10 w 17"/>
                <a:gd name="T17" fmla="*/ 2 h 6"/>
                <a:gd name="T18" fmla="*/ 12 w 17"/>
                <a:gd name="T19" fmla="*/ 3 h 6"/>
                <a:gd name="T20" fmla="*/ 15 w 17"/>
                <a:gd name="T21" fmla="*/ 5 h 6"/>
                <a:gd name="T22" fmla="*/ 16 w 17"/>
                <a:gd name="T23" fmla="*/ 5 h 6"/>
                <a:gd name="T24" fmla="*/ 17 w 17"/>
                <a:gd name="T25" fmla="*/ 4 h 6"/>
                <a:gd name="T26" fmla="*/ 16 w 17"/>
                <a:gd name="T27" fmla="*/ 3 h 6"/>
                <a:gd name="T28" fmla="*/ 16 w 17"/>
                <a:gd name="T29" fmla="*/ 3 h 6"/>
                <a:gd name="T30" fmla="*/ 15 w 17"/>
                <a:gd name="T31" fmla="*/ 4 h 6"/>
                <a:gd name="T32" fmla="*/ 15 w 17"/>
                <a:gd name="T33" fmla="*/ 5 h 6"/>
                <a:gd name="T34" fmla="*/ 15 w 17"/>
                <a:gd name="T35" fmla="*/ 5 h 6"/>
                <a:gd name="T36" fmla="*/ 15 w 17"/>
                <a:gd name="T37" fmla="*/ 4 h 6"/>
                <a:gd name="T38" fmla="*/ 16 w 17"/>
                <a:gd name="T39" fmla="*/ 3 h 6"/>
                <a:gd name="T40" fmla="*/ 16 w 17"/>
                <a:gd name="T41" fmla="*/ 3 h 6"/>
                <a:gd name="T42" fmla="*/ 17 w 17"/>
                <a:gd name="T43" fmla="*/ 4 h 6"/>
                <a:gd name="T44" fmla="*/ 17 w 17"/>
                <a:gd name="T45" fmla="*/ 5 h 6"/>
                <a:gd name="T46" fmla="*/ 15 w 17"/>
                <a:gd name="T4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1"/>
                    <a:pt x="3" y="1"/>
                  </a:cubicBezTo>
                  <a:cubicBezTo>
                    <a:pt x="6" y="0"/>
                    <a:pt x="8" y="0"/>
                    <a:pt x="10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3" y="4"/>
                    <a:pt x="14" y="5"/>
                    <a:pt x="15" y="5"/>
                  </a:cubicBezTo>
                  <a:cubicBezTo>
                    <a:pt x="15" y="6"/>
                    <a:pt x="16" y="6"/>
                    <a:pt x="16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7" y="4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6"/>
                    <a:pt x="16" y="6"/>
                    <a:pt x="15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55"/>
            <p:cNvSpPr/>
            <p:nvPr/>
          </p:nvSpPr>
          <p:spPr bwMode="auto">
            <a:xfrm>
              <a:off x="6517970" y="2503643"/>
              <a:ext cx="77788" cy="10477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3 h 4"/>
                <a:gd name="T4" fmla="*/ 0 w 3"/>
                <a:gd name="T5" fmla="*/ 2 h 4"/>
                <a:gd name="T6" fmla="*/ 1 w 3"/>
                <a:gd name="T7" fmla="*/ 2 h 4"/>
                <a:gd name="T8" fmla="*/ 1 w 3"/>
                <a:gd name="T9" fmla="*/ 2 h 4"/>
                <a:gd name="T10" fmla="*/ 1 w 3"/>
                <a:gd name="T11" fmla="*/ 2 h 4"/>
                <a:gd name="T12" fmla="*/ 1 w 3"/>
                <a:gd name="T13" fmla="*/ 2 h 4"/>
                <a:gd name="T14" fmla="*/ 1 w 3"/>
                <a:gd name="T15" fmla="*/ 2 h 4"/>
                <a:gd name="T16" fmla="*/ 0 w 3"/>
                <a:gd name="T17" fmla="*/ 2 h 4"/>
                <a:gd name="T18" fmla="*/ 0 w 3"/>
                <a:gd name="T19" fmla="*/ 3 h 4"/>
                <a:gd name="T20" fmla="*/ 2 w 3"/>
                <a:gd name="T21" fmla="*/ 3 h 4"/>
                <a:gd name="T22" fmla="*/ 3 w 3"/>
                <a:gd name="T23" fmla="*/ 3 h 4"/>
                <a:gd name="T24" fmla="*/ 2 w 3"/>
                <a:gd name="T25" fmla="*/ 1 h 4"/>
                <a:gd name="T26" fmla="*/ 2 w 3"/>
                <a:gd name="T27" fmla="*/ 0 h 4"/>
                <a:gd name="T28" fmla="*/ 3 w 3"/>
                <a:gd name="T29" fmla="*/ 3 h 4"/>
                <a:gd name="T30" fmla="*/ 2 w 3"/>
                <a:gd name="T31" fmla="*/ 4 h 4"/>
                <a:gd name="T32" fmla="*/ 1 w 3"/>
                <a:gd name="T3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Oval 156"/>
            <p:cNvSpPr>
              <a:spLocks noChangeArrowheads="1"/>
            </p:cNvSpPr>
            <p:nvPr/>
          </p:nvSpPr>
          <p:spPr bwMode="auto">
            <a:xfrm>
              <a:off x="6517970" y="2556031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Oval 157"/>
            <p:cNvSpPr>
              <a:spLocks noChangeArrowheads="1"/>
            </p:cNvSpPr>
            <p:nvPr/>
          </p:nvSpPr>
          <p:spPr bwMode="auto">
            <a:xfrm>
              <a:off x="6698945" y="2581431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58"/>
            <p:cNvSpPr/>
            <p:nvPr/>
          </p:nvSpPr>
          <p:spPr bwMode="auto">
            <a:xfrm>
              <a:off x="6724345" y="2530631"/>
              <a:ext cx="155575" cy="130175"/>
            </a:xfrm>
            <a:custGeom>
              <a:avLst/>
              <a:gdLst>
                <a:gd name="T0" fmla="*/ 4 w 6"/>
                <a:gd name="T1" fmla="*/ 5 h 5"/>
                <a:gd name="T2" fmla="*/ 4 w 6"/>
                <a:gd name="T3" fmla="*/ 5 h 5"/>
                <a:gd name="T4" fmla="*/ 3 w 6"/>
                <a:gd name="T5" fmla="*/ 3 h 5"/>
                <a:gd name="T6" fmla="*/ 3 w 6"/>
                <a:gd name="T7" fmla="*/ 2 h 5"/>
                <a:gd name="T8" fmla="*/ 4 w 6"/>
                <a:gd name="T9" fmla="*/ 2 h 5"/>
                <a:gd name="T10" fmla="*/ 4 w 6"/>
                <a:gd name="T11" fmla="*/ 3 h 5"/>
                <a:gd name="T12" fmla="*/ 4 w 6"/>
                <a:gd name="T13" fmla="*/ 3 h 5"/>
                <a:gd name="T14" fmla="*/ 4 w 6"/>
                <a:gd name="T15" fmla="*/ 3 h 5"/>
                <a:gd name="T16" fmla="*/ 4 w 6"/>
                <a:gd name="T17" fmla="*/ 3 h 5"/>
                <a:gd name="T18" fmla="*/ 4 w 6"/>
                <a:gd name="T19" fmla="*/ 3 h 5"/>
                <a:gd name="T20" fmla="*/ 3 w 6"/>
                <a:gd name="T21" fmla="*/ 3 h 5"/>
                <a:gd name="T22" fmla="*/ 3 w 6"/>
                <a:gd name="T23" fmla="*/ 3 h 5"/>
                <a:gd name="T24" fmla="*/ 4 w 6"/>
                <a:gd name="T25" fmla="*/ 4 h 5"/>
                <a:gd name="T26" fmla="*/ 6 w 6"/>
                <a:gd name="T27" fmla="*/ 3 h 5"/>
                <a:gd name="T28" fmla="*/ 5 w 6"/>
                <a:gd name="T29" fmla="*/ 1 h 5"/>
                <a:gd name="T30" fmla="*/ 0 w 6"/>
                <a:gd name="T31" fmla="*/ 1 h 5"/>
                <a:gd name="T32" fmla="*/ 0 w 6"/>
                <a:gd name="T33" fmla="*/ 1 h 5"/>
                <a:gd name="T34" fmla="*/ 5 w 6"/>
                <a:gd name="T35" fmla="*/ 1 h 5"/>
                <a:gd name="T36" fmla="*/ 6 w 6"/>
                <a:gd name="T37" fmla="*/ 4 h 5"/>
                <a:gd name="T38" fmla="*/ 4 w 6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2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5"/>
                    <a:pt x="5" y="4"/>
                    <a:pt x="6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4" y="0"/>
                    <a:pt x="5" y="1"/>
                  </a:cubicBezTo>
                  <a:cubicBezTo>
                    <a:pt x="6" y="2"/>
                    <a:pt x="6" y="2"/>
                    <a:pt x="6" y="4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Oval 159"/>
            <p:cNvSpPr>
              <a:spLocks noChangeArrowheads="1"/>
            </p:cNvSpPr>
            <p:nvPr/>
          </p:nvSpPr>
          <p:spPr bwMode="auto">
            <a:xfrm>
              <a:off x="6802133" y="2608418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60"/>
            <p:cNvSpPr/>
            <p:nvPr/>
          </p:nvSpPr>
          <p:spPr bwMode="auto">
            <a:xfrm>
              <a:off x="4193870" y="2581431"/>
              <a:ext cx="1239838" cy="495300"/>
            </a:xfrm>
            <a:custGeom>
              <a:avLst/>
              <a:gdLst>
                <a:gd name="T0" fmla="*/ 48 w 48"/>
                <a:gd name="T1" fmla="*/ 0 h 19"/>
                <a:gd name="T2" fmla="*/ 9 w 48"/>
                <a:gd name="T3" fmla="*/ 13 h 19"/>
                <a:gd name="T4" fmla="*/ 4 w 48"/>
                <a:gd name="T5" fmla="*/ 17 h 19"/>
                <a:gd name="T6" fmla="*/ 3 w 48"/>
                <a:gd name="T7" fmla="*/ 17 h 19"/>
                <a:gd name="T8" fmla="*/ 1 w 48"/>
                <a:gd name="T9" fmla="*/ 18 h 19"/>
                <a:gd name="T10" fmla="*/ 1 w 48"/>
                <a:gd name="T11" fmla="*/ 18 h 19"/>
                <a:gd name="T12" fmla="*/ 1 w 48"/>
                <a:gd name="T13" fmla="*/ 17 h 19"/>
                <a:gd name="T14" fmla="*/ 1 w 48"/>
                <a:gd name="T15" fmla="*/ 17 h 19"/>
                <a:gd name="T16" fmla="*/ 0 w 48"/>
                <a:gd name="T17" fmla="*/ 18 h 19"/>
                <a:gd name="T18" fmla="*/ 1 w 48"/>
                <a:gd name="T19" fmla="*/ 19 h 19"/>
                <a:gd name="T20" fmla="*/ 1 w 48"/>
                <a:gd name="T21" fmla="*/ 19 h 19"/>
                <a:gd name="T22" fmla="*/ 4 w 48"/>
                <a:gd name="T23" fmla="*/ 17 h 19"/>
                <a:gd name="T24" fmla="*/ 4 w 48"/>
                <a:gd name="T25" fmla="*/ 17 h 19"/>
                <a:gd name="T26" fmla="*/ 9 w 48"/>
                <a:gd name="T27" fmla="*/ 13 h 19"/>
                <a:gd name="T28" fmla="*/ 48 w 48"/>
                <a:gd name="T29" fmla="*/ 1 h 19"/>
                <a:gd name="T30" fmla="*/ 48 w 48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9">
                  <a:moveTo>
                    <a:pt x="48" y="0"/>
                  </a:moveTo>
                  <a:cubicBezTo>
                    <a:pt x="32" y="2"/>
                    <a:pt x="19" y="6"/>
                    <a:pt x="9" y="13"/>
                  </a:cubicBezTo>
                  <a:cubicBezTo>
                    <a:pt x="7" y="14"/>
                    <a:pt x="5" y="15"/>
                    <a:pt x="4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5"/>
                    <a:pt x="7" y="14"/>
                    <a:pt x="9" y="13"/>
                  </a:cubicBezTo>
                  <a:cubicBezTo>
                    <a:pt x="19" y="7"/>
                    <a:pt x="32" y="2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61"/>
            <p:cNvSpPr/>
            <p:nvPr/>
          </p:nvSpPr>
          <p:spPr bwMode="auto">
            <a:xfrm>
              <a:off x="6440183" y="2581431"/>
              <a:ext cx="1241425" cy="495300"/>
            </a:xfrm>
            <a:custGeom>
              <a:avLst/>
              <a:gdLst>
                <a:gd name="T0" fmla="*/ 47 w 48"/>
                <a:gd name="T1" fmla="*/ 17 h 19"/>
                <a:gd name="T2" fmla="*/ 47 w 48"/>
                <a:gd name="T3" fmla="*/ 17 h 19"/>
                <a:gd name="T4" fmla="*/ 47 w 48"/>
                <a:gd name="T5" fmla="*/ 18 h 19"/>
                <a:gd name="T6" fmla="*/ 47 w 48"/>
                <a:gd name="T7" fmla="*/ 18 h 19"/>
                <a:gd name="T8" fmla="*/ 45 w 48"/>
                <a:gd name="T9" fmla="*/ 17 h 19"/>
                <a:gd name="T10" fmla="*/ 44 w 48"/>
                <a:gd name="T11" fmla="*/ 17 h 19"/>
                <a:gd name="T12" fmla="*/ 39 w 48"/>
                <a:gd name="T13" fmla="*/ 13 h 19"/>
                <a:gd name="T14" fmla="*/ 0 w 48"/>
                <a:gd name="T15" fmla="*/ 0 h 19"/>
                <a:gd name="T16" fmla="*/ 0 w 48"/>
                <a:gd name="T17" fmla="*/ 1 h 19"/>
                <a:gd name="T18" fmla="*/ 39 w 48"/>
                <a:gd name="T19" fmla="*/ 13 h 19"/>
                <a:gd name="T20" fmla="*/ 44 w 48"/>
                <a:gd name="T21" fmla="*/ 17 h 19"/>
                <a:gd name="T22" fmla="*/ 44 w 48"/>
                <a:gd name="T23" fmla="*/ 17 h 19"/>
                <a:gd name="T24" fmla="*/ 47 w 48"/>
                <a:gd name="T25" fmla="*/ 19 h 19"/>
                <a:gd name="T26" fmla="*/ 47 w 48"/>
                <a:gd name="T27" fmla="*/ 19 h 19"/>
                <a:gd name="T28" fmla="*/ 48 w 48"/>
                <a:gd name="T29" fmla="*/ 18 h 19"/>
                <a:gd name="T30" fmla="*/ 47 w 48"/>
                <a:gd name="T3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9"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8"/>
                    <a:pt x="45" y="18"/>
                    <a:pt x="45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5"/>
                    <a:pt x="41" y="14"/>
                    <a:pt x="39" y="13"/>
                  </a:cubicBezTo>
                  <a:cubicBezTo>
                    <a:pt x="29" y="6"/>
                    <a:pt x="16" y="2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6" y="2"/>
                    <a:pt x="29" y="7"/>
                    <a:pt x="39" y="13"/>
                  </a:cubicBezTo>
                  <a:cubicBezTo>
                    <a:pt x="41" y="14"/>
                    <a:pt x="42" y="15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8"/>
                    <a:pt x="46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8" y="18"/>
                    <a:pt x="48" y="18"/>
                  </a:cubicBezTo>
                  <a:cubicBezTo>
                    <a:pt x="48" y="18"/>
                    <a:pt x="48" y="17"/>
                    <a:pt x="47" y="17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62"/>
            <p:cNvSpPr/>
            <p:nvPr/>
          </p:nvSpPr>
          <p:spPr bwMode="auto">
            <a:xfrm>
              <a:off x="5743270" y="2036918"/>
              <a:ext cx="258763" cy="233363"/>
            </a:xfrm>
            <a:custGeom>
              <a:avLst/>
              <a:gdLst>
                <a:gd name="T0" fmla="*/ 3 w 10"/>
                <a:gd name="T1" fmla="*/ 9 h 9"/>
                <a:gd name="T2" fmla="*/ 2 w 10"/>
                <a:gd name="T3" fmla="*/ 9 h 9"/>
                <a:gd name="T4" fmla="*/ 0 w 10"/>
                <a:gd name="T5" fmla="*/ 7 h 9"/>
                <a:gd name="T6" fmla="*/ 0 w 10"/>
                <a:gd name="T7" fmla="*/ 6 h 9"/>
                <a:gd name="T8" fmla="*/ 2 w 10"/>
                <a:gd name="T9" fmla="*/ 8 h 9"/>
                <a:gd name="T10" fmla="*/ 7 w 10"/>
                <a:gd name="T11" fmla="*/ 8 h 9"/>
                <a:gd name="T12" fmla="*/ 9 w 10"/>
                <a:gd name="T13" fmla="*/ 1 h 9"/>
                <a:gd name="T14" fmla="*/ 7 w 10"/>
                <a:gd name="T15" fmla="*/ 0 h 9"/>
                <a:gd name="T16" fmla="*/ 7 w 10"/>
                <a:gd name="T17" fmla="*/ 0 h 9"/>
                <a:gd name="T18" fmla="*/ 9 w 10"/>
                <a:gd name="T19" fmla="*/ 1 h 9"/>
                <a:gd name="T20" fmla="*/ 7 w 10"/>
                <a:gd name="T21" fmla="*/ 8 h 9"/>
                <a:gd name="T22" fmla="*/ 3 w 10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3" y="9"/>
                    <a:pt x="5" y="8"/>
                    <a:pt x="7" y="8"/>
                  </a:cubicBezTo>
                  <a:cubicBezTo>
                    <a:pt x="8" y="6"/>
                    <a:pt x="10" y="3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9" y="7"/>
                    <a:pt x="7" y="8"/>
                  </a:cubicBezTo>
                  <a:cubicBezTo>
                    <a:pt x="6" y="8"/>
                    <a:pt x="4" y="9"/>
                    <a:pt x="3" y="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63"/>
            <p:cNvSpPr/>
            <p:nvPr/>
          </p:nvSpPr>
          <p:spPr bwMode="auto">
            <a:xfrm>
              <a:off x="5821058" y="2244881"/>
              <a:ext cx="103188" cy="77788"/>
            </a:xfrm>
            <a:custGeom>
              <a:avLst/>
              <a:gdLst>
                <a:gd name="T0" fmla="*/ 4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2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2" y="3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64"/>
            <p:cNvSpPr/>
            <p:nvPr/>
          </p:nvSpPr>
          <p:spPr bwMode="auto">
            <a:xfrm>
              <a:off x="5589283" y="2503643"/>
              <a:ext cx="360363" cy="207963"/>
            </a:xfrm>
            <a:custGeom>
              <a:avLst/>
              <a:gdLst>
                <a:gd name="T0" fmla="*/ 5 w 14"/>
                <a:gd name="T1" fmla="*/ 8 h 8"/>
                <a:gd name="T2" fmla="*/ 1 w 14"/>
                <a:gd name="T3" fmla="*/ 6 h 8"/>
                <a:gd name="T4" fmla="*/ 1 w 14"/>
                <a:gd name="T5" fmla="*/ 2 h 8"/>
                <a:gd name="T6" fmla="*/ 3 w 14"/>
                <a:gd name="T7" fmla="*/ 0 h 8"/>
                <a:gd name="T8" fmla="*/ 5 w 14"/>
                <a:gd name="T9" fmla="*/ 1 h 8"/>
                <a:gd name="T10" fmla="*/ 5 w 14"/>
                <a:gd name="T11" fmla="*/ 2 h 8"/>
                <a:gd name="T12" fmla="*/ 4 w 14"/>
                <a:gd name="T13" fmla="*/ 3 h 8"/>
                <a:gd name="T14" fmla="*/ 4 w 14"/>
                <a:gd name="T15" fmla="*/ 3 h 8"/>
                <a:gd name="T16" fmla="*/ 4 w 14"/>
                <a:gd name="T17" fmla="*/ 2 h 8"/>
                <a:gd name="T18" fmla="*/ 4 w 14"/>
                <a:gd name="T19" fmla="*/ 3 h 8"/>
                <a:gd name="T20" fmla="*/ 5 w 14"/>
                <a:gd name="T21" fmla="*/ 2 h 8"/>
                <a:gd name="T22" fmla="*/ 5 w 14"/>
                <a:gd name="T23" fmla="*/ 1 h 8"/>
                <a:gd name="T24" fmla="*/ 3 w 14"/>
                <a:gd name="T25" fmla="*/ 1 h 8"/>
                <a:gd name="T26" fmla="*/ 2 w 14"/>
                <a:gd name="T27" fmla="*/ 2 h 8"/>
                <a:gd name="T28" fmla="*/ 2 w 14"/>
                <a:gd name="T29" fmla="*/ 6 h 8"/>
                <a:gd name="T30" fmla="*/ 7 w 14"/>
                <a:gd name="T31" fmla="*/ 7 h 8"/>
                <a:gd name="T32" fmla="*/ 13 w 14"/>
                <a:gd name="T33" fmla="*/ 3 h 8"/>
                <a:gd name="T34" fmla="*/ 13 w 14"/>
                <a:gd name="T35" fmla="*/ 2 h 8"/>
                <a:gd name="T36" fmla="*/ 14 w 14"/>
                <a:gd name="T37" fmla="*/ 3 h 8"/>
                <a:gd name="T38" fmla="*/ 14 w 14"/>
                <a:gd name="T39" fmla="*/ 3 h 8"/>
                <a:gd name="T40" fmla="*/ 13 w 14"/>
                <a:gd name="T41" fmla="*/ 3 h 8"/>
                <a:gd name="T42" fmla="*/ 13 w 14"/>
                <a:gd name="T43" fmla="*/ 3 h 8"/>
                <a:gd name="T44" fmla="*/ 8 w 14"/>
                <a:gd name="T45" fmla="*/ 8 h 8"/>
                <a:gd name="T46" fmla="*/ 5 w 14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3" y="8"/>
                    <a:pt x="2" y="8"/>
                    <a:pt x="1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3"/>
                    <a:pt x="1" y="5"/>
                    <a:pt x="2" y="6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10" y="7"/>
                    <a:pt x="12" y="5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5"/>
                    <a:pt x="10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65"/>
            <p:cNvSpPr/>
            <p:nvPr/>
          </p:nvSpPr>
          <p:spPr bwMode="auto">
            <a:xfrm>
              <a:off x="5459108" y="2581431"/>
              <a:ext cx="180975" cy="104775"/>
            </a:xfrm>
            <a:custGeom>
              <a:avLst/>
              <a:gdLst>
                <a:gd name="T0" fmla="*/ 7 w 7"/>
                <a:gd name="T1" fmla="*/ 4 h 4"/>
                <a:gd name="T2" fmla="*/ 6 w 7"/>
                <a:gd name="T3" fmla="*/ 3 h 4"/>
                <a:gd name="T4" fmla="*/ 4 w 7"/>
                <a:gd name="T5" fmla="*/ 1 h 4"/>
                <a:gd name="T6" fmla="*/ 1 w 7"/>
                <a:gd name="T7" fmla="*/ 1 h 4"/>
                <a:gd name="T8" fmla="*/ 1 w 7"/>
                <a:gd name="T9" fmla="*/ 2 h 4"/>
                <a:gd name="T10" fmla="*/ 1 w 7"/>
                <a:gd name="T11" fmla="*/ 2 h 4"/>
                <a:gd name="T12" fmla="*/ 1 w 7"/>
                <a:gd name="T13" fmla="*/ 2 h 4"/>
                <a:gd name="T14" fmla="*/ 0 w 7"/>
                <a:gd name="T15" fmla="*/ 2 h 4"/>
                <a:gd name="T16" fmla="*/ 1 w 7"/>
                <a:gd name="T17" fmla="*/ 1 h 4"/>
                <a:gd name="T18" fmla="*/ 4 w 7"/>
                <a:gd name="T19" fmla="*/ 1 h 4"/>
                <a:gd name="T20" fmla="*/ 6 w 7"/>
                <a:gd name="T21" fmla="*/ 3 h 4"/>
                <a:gd name="T22" fmla="*/ 7 w 7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6" y="3"/>
                    <a:pt x="7" y="3"/>
                    <a:pt x="7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166"/>
            <p:cNvSpPr/>
            <p:nvPr/>
          </p:nvSpPr>
          <p:spPr bwMode="auto">
            <a:xfrm>
              <a:off x="5536895" y="2373468"/>
              <a:ext cx="206375" cy="312738"/>
            </a:xfrm>
            <a:custGeom>
              <a:avLst/>
              <a:gdLst>
                <a:gd name="T0" fmla="*/ 3 w 8"/>
                <a:gd name="T1" fmla="*/ 12 h 12"/>
                <a:gd name="T2" fmla="*/ 1 w 8"/>
                <a:gd name="T3" fmla="*/ 3 h 12"/>
                <a:gd name="T4" fmla="*/ 4 w 8"/>
                <a:gd name="T5" fmla="*/ 0 h 12"/>
                <a:gd name="T6" fmla="*/ 6 w 8"/>
                <a:gd name="T7" fmla="*/ 0 h 12"/>
                <a:gd name="T8" fmla="*/ 7 w 8"/>
                <a:gd name="T9" fmla="*/ 2 h 12"/>
                <a:gd name="T10" fmla="*/ 6 w 8"/>
                <a:gd name="T11" fmla="*/ 4 h 12"/>
                <a:gd name="T12" fmla="*/ 5 w 8"/>
                <a:gd name="T13" fmla="*/ 3 h 12"/>
                <a:gd name="T14" fmla="*/ 5 w 8"/>
                <a:gd name="T15" fmla="*/ 3 h 12"/>
                <a:gd name="T16" fmla="*/ 6 w 8"/>
                <a:gd name="T17" fmla="*/ 3 h 12"/>
                <a:gd name="T18" fmla="*/ 7 w 8"/>
                <a:gd name="T19" fmla="*/ 2 h 12"/>
                <a:gd name="T20" fmla="*/ 6 w 8"/>
                <a:gd name="T21" fmla="*/ 1 h 12"/>
                <a:gd name="T22" fmla="*/ 5 w 8"/>
                <a:gd name="T23" fmla="*/ 0 h 12"/>
                <a:gd name="T24" fmla="*/ 2 w 8"/>
                <a:gd name="T25" fmla="*/ 3 h 12"/>
                <a:gd name="T26" fmla="*/ 4 w 8"/>
                <a:gd name="T27" fmla="*/ 12 h 12"/>
                <a:gd name="T28" fmla="*/ 3 w 8"/>
                <a:gd name="T2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3" y="12"/>
                  </a:moveTo>
                  <a:cubicBezTo>
                    <a:pt x="1" y="9"/>
                    <a:pt x="0" y="6"/>
                    <a:pt x="1" y="3"/>
                  </a:cubicBezTo>
                  <a:cubicBezTo>
                    <a:pt x="2" y="2"/>
                    <a:pt x="3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6" y="3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6"/>
                    <a:pt x="1" y="9"/>
                    <a:pt x="4" y="12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167"/>
            <p:cNvSpPr/>
            <p:nvPr/>
          </p:nvSpPr>
          <p:spPr bwMode="auto">
            <a:xfrm>
              <a:off x="5589283" y="2270281"/>
              <a:ext cx="128588" cy="130175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3 h 5"/>
                <a:gd name="T4" fmla="*/ 1 w 5"/>
                <a:gd name="T5" fmla="*/ 1 h 5"/>
                <a:gd name="T6" fmla="*/ 2 w 5"/>
                <a:gd name="T7" fmla="*/ 0 h 5"/>
                <a:gd name="T8" fmla="*/ 4 w 5"/>
                <a:gd name="T9" fmla="*/ 1 h 5"/>
                <a:gd name="T10" fmla="*/ 4 w 5"/>
                <a:gd name="T11" fmla="*/ 2 h 5"/>
                <a:gd name="T12" fmla="*/ 4 w 5"/>
                <a:gd name="T13" fmla="*/ 2 h 5"/>
                <a:gd name="T14" fmla="*/ 4 w 5"/>
                <a:gd name="T15" fmla="*/ 1 h 5"/>
                <a:gd name="T16" fmla="*/ 2 w 5"/>
                <a:gd name="T17" fmla="*/ 1 h 5"/>
                <a:gd name="T18" fmla="*/ 1 w 5"/>
                <a:gd name="T19" fmla="*/ 2 h 5"/>
                <a:gd name="T20" fmla="*/ 1 w 5"/>
                <a:gd name="T21" fmla="*/ 3 h 5"/>
                <a:gd name="T22" fmla="*/ 2 w 5"/>
                <a:gd name="T23" fmla="*/ 4 h 5"/>
                <a:gd name="T24" fmla="*/ 2 w 5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4"/>
                    <a:pt x="2" y="4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168"/>
            <p:cNvSpPr/>
            <p:nvPr/>
          </p:nvSpPr>
          <p:spPr bwMode="auto">
            <a:xfrm>
              <a:off x="5484508" y="2400456"/>
              <a:ext cx="77788" cy="103188"/>
            </a:xfrm>
            <a:custGeom>
              <a:avLst/>
              <a:gdLst>
                <a:gd name="T0" fmla="*/ 2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0 w 3"/>
                <a:gd name="T7" fmla="*/ 1 h 4"/>
                <a:gd name="T8" fmla="*/ 1 w 3"/>
                <a:gd name="T9" fmla="*/ 0 h 4"/>
                <a:gd name="T10" fmla="*/ 2 w 3"/>
                <a:gd name="T11" fmla="*/ 0 h 4"/>
                <a:gd name="T12" fmla="*/ 2 w 3"/>
                <a:gd name="T13" fmla="*/ 1 h 4"/>
                <a:gd name="T14" fmla="*/ 2 w 3"/>
                <a:gd name="T15" fmla="*/ 1 h 4"/>
                <a:gd name="T16" fmla="*/ 2 w 3"/>
                <a:gd name="T17" fmla="*/ 0 h 4"/>
                <a:gd name="T18" fmla="*/ 1 w 3"/>
                <a:gd name="T19" fmla="*/ 0 h 4"/>
                <a:gd name="T20" fmla="*/ 1 w 3"/>
                <a:gd name="T21" fmla="*/ 1 h 4"/>
                <a:gd name="T22" fmla="*/ 0 w 3"/>
                <a:gd name="T23" fmla="*/ 3 h 4"/>
                <a:gd name="T24" fmla="*/ 2 w 3"/>
                <a:gd name="T25" fmla="*/ 4 h 4"/>
                <a:gd name="T26" fmla="*/ 3 w 3"/>
                <a:gd name="T27" fmla="*/ 3 h 4"/>
                <a:gd name="T28" fmla="*/ 3 w 3"/>
                <a:gd name="T29" fmla="*/ 4 h 4"/>
                <a:gd name="T30" fmla="*/ 2 w 3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169"/>
            <p:cNvSpPr/>
            <p:nvPr/>
          </p:nvSpPr>
          <p:spPr bwMode="auto">
            <a:xfrm>
              <a:off x="5330520" y="2738593"/>
              <a:ext cx="465138" cy="155575"/>
            </a:xfrm>
            <a:custGeom>
              <a:avLst/>
              <a:gdLst>
                <a:gd name="T0" fmla="*/ 2 w 18"/>
                <a:gd name="T1" fmla="*/ 6 h 6"/>
                <a:gd name="T2" fmla="*/ 1 w 18"/>
                <a:gd name="T3" fmla="*/ 6 h 6"/>
                <a:gd name="T4" fmla="*/ 1 w 18"/>
                <a:gd name="T5" fmla="*/ 3 h 6"/>
                <a:gd name="T6" fmla="*/ 5 w 18"/>
                <a:gd name="T7" fmla="*/ 3 h 6"/>
                <a:gd name="T8" fmla="*/ 5 w 18"/>
                <a:gd name="T9" fmla="*/ 3 h 6"/>
                <a:gd name="T10" fmla="*/ 17 w 18"/>
                <a:gd name="T11" fmla="*/ 0 h 6"/>
                <a:gd name="T12" fmla="*/ 18 w 18"/>
                <a:gd name="T13" fmla="*/ 1 h 6"/>
                <a:gd name="T14" fmla="*/ 5 w 18"/>
                <a:gd name="T15" fmla="*/ 3 h 6"/>
                <a:gd name="T16" fmla="*/ 5 w 18"/>
                <a:gd name="T17" fmla="*/ 3 h 6"/>
                <a:gd name="T18" fmla="*/ 1 w 18"/>
                <a:gd name="T19" fmla="*/ 3 h 6"/>
                <a:gd name="T20" fmla="*/ 1 w 18"/>
                <a:gd name="T21" fmla="*/ 5 h 6"/>
                <a:gd name="T22" fmla="*/ 3 w 18"/>
                <a:gd name="T23" fmla="*/ 6 h 6"/>
                <a:gd name="T24" fmla="*/ 3 w 18"/>
                <a:gd name="T25" fmla="*/ 6 h 6"/>
                <a:gd name="T26" fmla="*/ 2 w 1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5"/>
                    <a:pt x="14" y="3"/>
                    <a:pt x="17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3"/>
                    <a:pt x="9" y="6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2" y="2"/>
                    <a:pt x="1" y="3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170"/>
            <p:cNvSpPr/>
            <p:nvPr/>
          </p:nvSpPr>
          <p:spPr bwMode="auto">
            <a:xfrm>
              <a:off x="5459108" y="2711606"/>
              <a:ext cx="103188" cy="130175"/>
            </a:xfrm>
            <a:custGeom>
              <a:avLst/>
              <a:gdLst>
                <a:gd name="T0" fmla="*/ 2 w 4"/>
                <a:gd name="T1" fmla="*/ 5 h 5"/>
                <a:gd name="T2" fmla="*/ 1 w 4"/>
                <a:gd name="T3" fmla="*/ 2 h 5"/>
                <a:gd name="T4" fmla="*/ 3 w 4"/>
                <a:gd name="T5" fmla="*/ 0 h 5"/>
                <a:gd name="T6" fmla="*/ 4 w 4"/>
                <a:gd name="T7" fmla="*/ 1 h 5"/>
                <a:gd name="T8" fmla="*/ 3 w 4"/>
                <a:gd name="T9" fmla="*/ 1 h 5"/>
                <a:gd name="T10" fmla="*/ 3 w 4"/>
                <a:gd name="T11" fmla="*/ 1 h 5"/>
                <a:gd name="T12" fmla="*/ 3 w 4"/>
                <a:gd name="T13" fmla="*/ 1 h 5"/>
                <a:gd name="T14" fmla="*/ 3 w 4"/>
                <a:gd name="T15" fmla="*/ 0 h 5"/>
                <a:gd name="T16" fmla="*/ 1 w 4"/>
                <a:gd name="T17" fmla="*/ 2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171"/>
            <p:cNvSpPr/>
            <p:nvPr/>
          </p:nvSpPr>
          <p:spPr bwMode="auto">
            <a:xfrm>
              <a:off x="5589283" y="2738593"/>
              <a:ext cx="103188" cy="77788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1 w 4"/>
                <a:gd name="T7" fmla="*/ 0 h 3"/>
                <a:gd name="T8" fmla="*/ 1 w 4"/>
                <a:gd name="T9" fmla="*/ 1 h 3"/>
                <a:gd name="T10" fmla="*/ 0 w 4"/>
                <a:gd name="T11" fmla="*/ 1 h 3"/>
                <a:gd name="T12" fmla="*/ 1 w 4"/>
                <a:gd name="T13" fmla="*/ 2 h 3"/>
                <a:gd name="T14" fmla="*/ 4 w 4"/>
                <a:gd name="T15" fmla="*/ 2 h 3"/>
                <a:gd name="T16" fmla="*/ 4 w 4"/>
                <a:gd name="T17" fmla="*/ 3 h 3"/>
                <a:gd name="T18" fmla="*/ 2 w 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172"/>
            <p:cNvSpPr/>
            <p:nvPr/>
          </p:nvSpPr>
          <p:spPr bwMode="auto">
            <a:xfrm>
              <a:off x="5536895" y="2841781"/>
              <a:ext cx="77788" cy="13017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3 h 5"/>
                <a:gd name="T6" fmla="*/ 2 w 3"/>
                <a:gd name="T7" fmla="*/ 0 h 5"/>
                <a:gd name="T8" fmla="*/ 3 w 3"/>
                <a:gd name="T9" fmla="*/ 0 h 5"/>
                <a:gd name="T10" fmla="*/ 0 w 3"/>
                <a:gd name="T11" fmla="*/ 3 h 5"/>
                <a:gd name="T12" fmla="*/ 1 w 3"/>
                <a:gd name="T13" fmla="*/ 5 h 5"/>
                <a:gd name="T14" fmla="*/ 2 w 3"/>
                <a:gd name="T15" fmla="*/ 5 h 5"/>
                <a:gd name="T16" fmla="*/ 2 w 3"/>
                <a:gd name="T17" fmla="*/ 4 h 5"/>
                <a:gd name="T18" fmla="*/ 2 w 3"/>
                <a:gd name="T19" fmla="*/ 4 h 5"/>
                <a:gd name="T20" fmla="*/ 2 w 3"/>
                <a:gd name="T21" fmla="*/ 3 h 5"/>
                <a:gd name="T22" fmla="*/ 3 w 3"/>
                <a:gd name="T23" fmla="*/ 4 h 5"/>
                <a:gd name="T24" fmla="*/ 2 w 3"/>
                <a:gd name="T25" fmla="*/ 5 h 5"/>
                <a:gd name="T26" fmla="*/ 1 w 3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173"/>
            <p:cNvSpPr/>
            <p:nvPr/>
          </p:nvSpPr>
          <p:spPr bwMode="auto">
            <a:xfrm>
              <a:off x="5562295" y="2503643"/>
              <a:ext cx="336550" cy="157163"/>
            </a:xfrm>
            <a:custGeom>
              <a:avLst/>
              <a:gdLst>
                <a:gd name="T0" fmla="*/ 9 w 13"/>
                <a:gd name="T1" fmla="*/ 5 h 6"/>
                <a:gd name="T2" fmla="*/ 3 w 13"/>
                <a:gd name="T3" fmla="*/ 4 h 6"/>
                <a:gd name="T4" fmla="*/ 0 w 13"/>
                <a:gd name="T5" fmla="*/ 0 h 6"/>
                <a:gd name="T6" fmla="*/ 0 w 13"/>
                <a:gd name="T7" fmla="*/ 0 h 6"/>
                <a:gd name="T8" fmla="*/ 3 w 13"/>
                <a:gd name="T9" fmla="*/ 4 h 6"/>
                <a:gd name="T10" fmla="*/ 11 w 13"/>
                <a:gd name="T11" fmla="*/ 5 h 6"/>
                <a:gd name="T12" fmla="*/ 13 w 13"/>
                <a:gd name="T13" fmla="*/ 4 h 6"/>
                <a:gd name="T14" fmla="*/ 13 w 13"/>
                <a:gd name="T15" fmla="*/ 5 h 6"/>
                <a:gd name="T16" fmla="*/ 11 w 13"/>
                <a:gd name="T17" fmla="*/ 5 h 6"/>
                <a:gd name="T18" fmla="*/ 9 w 13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">
                  <a:moveTo>
                    <a:pt x="9" y="5"/>
                  </a:moveTo>
                  <a:cubicBezTo>
                    <a:pt x="7" y="5"/>
                    <a:pt x="5" y="5"/>
                    <a:pt x="3" y="4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3" y="4"/>
                  </a:cubicBezTo>
                  <a:cubicBezTo>
                    <a:pt x="7" y="6"/>
                    <a:pt x="11" y="5"/>
                    <a:pt x="11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5"/>
                    <a:pt x="11" y="5"/>
                  </a:cubicBezTo>
                  <a:cubicBezTo>
                    <a:pt x="11" y="5"/>
                    <a:pt x="10" y="5"/>
                    <a:pt x="9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174"/>
            <p:cNvSpPr/>
            <p:nvPr/>
          </p:nvSpPr>
          <p:spPr bwMode="auto">
            <a:xfrm>
              <a:off x="5768670" y="2556031"/>
              <a:ext cx="155575" cy="52388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"/>
                    <a:pt x="6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175"/>
            <p:cNvSpPr/>
            <p:nvPr/>
          </p:nvSpPr>
          <p:spPr bwMode="auto">
            <a:xfrm>
              <a:off x="5768670" y="2322668"/>
              <a:ext cx="155575" cy="130175"/>
            </a:xfrm>
            <a:custGeom>
              <a:avLst/>
              <a:gdLst>
                <a:gd name="T0" fmla="*/ 1 w 6"/>
                <a:gd name="T1" fmla="*/ 5 h 5"/>
                <a:gd name="T2" fmla="*/ 0 w 6"/>
                <a:gd name="T3" fmla="*/ 5 h 5"/>
                <a:gd name="T4" fmla="*/ 6 w 6"/>
                <a:gd name="T5" fmla="*/ 0 h 5"/>
                <a:gd name="T6" fmla="*/ 6 w 6"/>
                <a:gd name="T7" fmla="*/ 1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176"/>
            <p:cNvSpPr/>
            <p:nvPr/>
          </p:nvSpPr>
          <p:spPr bwMode="auto">
            <a:xfrm>
              <a:off x="5768670" y="2425856"/>
              <a:ext cx="180975" cy="26988"/>
            </a:xfrm>
            <a:custGeom>
              <a:avLst/>
              <a:gdLst>
                <a:gd name="T0" fmla="*/ 0 w 7"/>
                <a:gd name="T1" fmla="*/ 1 h 1"/>
                <a:gd name="T2" fmla="*/ 0 w 7"/>
                <a:gd name="T3" fmla="*/ 1 h 1"/>
                <a:gd name="T4" fmla="*/ 6 w 7"/>
                <a:gd name="T5" fmla="*/ 0 h 1"/>
                <a:gd name="T6" fmla="*/ 7 w 7"/>
                <a:gd name="T7" fmla="*/ 0 h 1"/>
                <a:gd name="T8" fmla="*/ 7 w 7"/>
                <a:gd name="T9" fmla="*/ 0 h 1"/>
                <a:gd name="T10" fmla="*/ 6 w 7"/>
                <a:gd name="T11" fmla="*/ 0 h 1"/>
                <a:gd name="T12" fmla="*/ 0 w 7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177"/>
            <p:cNvSpPr/>
            <p:nvPr/>
          </p:nvSpPr>
          <p:spPr bwMode="auto">
            <a:xfrm>
              <a:off x="5795658" y="2270281"/>
              <a:ext cx="128588" cy="130175"/>
            </a:xfrm>
            <a:custGeom>
              <a:avLst/>
              <a:gdLst>
                <a:gd name="T0" fmla="*/ 1 w 5"/>
                <a:gd name="T1" fmla="*/ 5 h 5"/>
                <a:gd name="T2" fmla="*/ 0 w 5"/>
                <a:gd name="T3" fmla="*/ 5 h 5"/>
                <a:gd name="T4" fmla="*/ 5 w 5"/>
                <a:gd name="T5" fmla="*/ 0 h 5"/>
                <a:gd name="T6" fmla="*/ 5 w 5"/>
                <a:gd name="T7" fmla="*/ 0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178"/>
            <p:cNvSpPr/>
            <p:nvPr/>
          </p:nvSpPr>
          <p:spPr bwMode="auto">
            <a:xfrm>
              <a:off x="5768670" y="2478243"/>
              <a:ext cx="155575" cy="77788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3 h 3"/>
                <a:gd name="T4" fmla="*/ 6 w 6"/>
                <a:gd name="T5" fmla="*/ 0 h 3"/>
                <a:gd name="T6" fmla="*/ 6 w 6"/>
                <a:gd name="T7" fmla="*/ 1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179"/>
            <p:cNvSpPr/>
            <p:nvPr/>
          </p:nvSpPr>
          <p:spPr bwMode="auto">
            <a:xfrm>
              <a:off x="5743270" y="2686206"/>
              <a:ext cx="180975" cy="155575"/>
            </a:xfrm>
            <a:custGeom>
              <a:avLst/>
              <a:gdLst>
                <a:gd name="T0" fmla="*/ 2 w 7"/>
                <a:gd name="T1" fmla="*/ 6 h 6"/>
                <a:gd name="T2" fmla="*/ 1 w 7"/>
                <a:gd name="T3" fmla="*/ 6 h 6"/>
                <a:gd name="T4" fmla="*/ 1 w 7"/>
                <a:gd name="T5" fmla="*/ 5 h 6"/>
                <a:gd name="T6" fmla="*/ 1 w 7"/>
                <a:gd name="T7" fmla="*/ 2 h 6"/>
                <a:gd name="T8" fmla="*/ 7 w 7"/>
                <a:gd name="T9" fmla="*/ 0 h 6"/>
                <a:gd name="T10" fmla="*/ 7 w 7"/>
                <a:gd name="T11" fmla="*/ 0 h 6"/>
                <a:gd name="T12" fmla="*/ 2 w 7"/>
                <a:gd name="T13" fmla="*/ 2 h 6"/>
                <a:gd name="T14" fmla="*/ 1 w 7"/>
                <a:gd name="T15" fmla="*/ 5 h 6"/>
                <a:gd name="T16" fmla="*/ 1 w 7"/>
                <a:gd name="T17" fmla="*/ 6 h 6"/>
                <a:gd name="T18" fmla="*/ 3 w 7"/>
                <a:gd name="T19" fmla="*/ 6 h 6"/>
                <a:gd name="T20" fmla="*/ 3 w 7"/>
                <a:gd name="T21" fmla="*/ 6 h 6"/>
                <a:gd name="T22" fmla="*/ 3 w 7"/>
                <a:gd name="T23" fmla="*/ 6 h 6"/>
                <a:gd name="T24" fmla="*/ 2 w 7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2"/>
                    <a:pt x="4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2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180"/>
            <p:cNvSpPr/>
            <p:nvPr/>
          </p:nvSpPr>
          <p:spPr bwMode="auto">
            <a:xfrm>
              <a:off x="5873445" y="2036918"/>
              <a:ext cx="257175" cy="233363"/>
            </a:xfrm>
            <a:custGeom>
              <a:avLst/>
              <a:gdLst>
                <a:gd name="T0" fmla="*/ 7 w 10"/>
                <a:gd name="T1" fmla="*/ 9 h 9"/>
                <a:gd name="T2" fmla="*/ 3 w 10"/>
                <a:gd name="T3" fmla="*/ 8 h 9"/>
                <a:gd name="T4" fmla="*/ 1 w 10"/>
                <a:gd name="T5" fmla="*/ 1 h 9"/>
                <a:gd name="T6" fmla="*/ 2 w 10"/>
                <a:gd name="T7" fmla="*/ 0 h 9"/>
                <a:gd name="T8" fmla="*/ 2 w 10"/>
                <a:gd name="T9" fmla="*/ 0 h 9"/>
                <a:gd name="T10" fmla="*/ 1 w 10"/>
                <a:gd name="T11" fmla="*/ 1 h 9"/>
                <a:gd name="T12" fmla="*/ 3 w 10"/>
                <a:gd name="T13" fmla="*/ 8 h 9"/>
                <a:gd name="T14" fmla="*/ 8 w 10"/>
                <a:gd name="T15" fmla="*/ 8 h 9"/>
                <a:gd name="T16" fmla="*/ 10 w 10"/>
                <a:gd name="T17" fmla="*/ 6 h 9"/>
                <a:gd name="T18" fmla="*/ 10 w 10"/>
                <a:gd name="T19" fmla="*/ 7 h 9"/>
                <a:gd name="T20" fmla="*/ 8 w 10"/>
                <a:gd name="T21" fmla="*/ 9 h 9"/>
                <a:gd name="T22" fmla="*/ 7 w 10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9">
                  <a:moveTo>
                    <a:pt x="7" y="9"/>
                  </a:moveTo>
                  <a:cubicBezTo>
                    <a:pt x="6" y="9"/>
                    <a:pt x="4" y="8"/>
                    <a:pt x="3" y="8"/>
                  </a:cubicBezTo>
                  <a:cubicBezTo>
                    <a:pt x="1" y="7"/>
                    <a:pt x="0" y="4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3"/>
                    <a:pt x="2" y="6"/>
                    <a:pt x="3" y="8"/>
                  </a:cubicBezTo>
                  <a:cubicBezTo>
                    <a:pt x="5" y="8"/>
                    <a:pt x="7" y="9"/>
                    <a:pt x="8" y="8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181"/>
            <p:cNvSpPr/>
            <p:nvPr/>
          </p:nvSpPr>
          <p:spPr bwMode="auto">
            <a:xfrm>
              <a:off x="5924245" y="2244881"/>
              <a:ext cx="128588" cy="77788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2 h 3"/>
                <a:gd name="T4" fmla="*/ 1 w 5"/>
                <a:gd name="T5" fmla="*/ 2 h 3"/>
                <a:gd name="T6" fmla="*/ 5 w 5"/>
                <a:gd name="T7" fmla="*/ 0 h 3"/>
                <a:gd name="T8" fmla="*/ 5 w 5"/>
                <a:gd name="T9" fmla="*/ 0 h 3"/>
                <a:gd name="T10" fmla="*/ 1 w 5"/>
                <a:gd name="T11" fmla="*/ 3 h 3"/>
                <a:gd name="T12" fmla="*/ 0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4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3" y="3"/>
                    <a:pt x="1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182"/>
            <p:cNvSpPr/>
            <p:nvPr/>
          </p:nvSpPr>
          <p:spPr bwMode="auto">
            <a:xfrm>
              <a:off x="5949645" y="2503643"/>
              <a:ext cx="336550" cy="207963"/>
            </a:xfrm>
            <a:custGeom>
              <a:avLst/>
              <a:gdLst>
                <a:gd name="T0" fmla="*/ 8 w 13"/>
                <a:gd name="T1" fmla="*/ 8 h 8"/>
                <a:gd name="T2" fmla="*/ 6 w 13"/>
                <a:gd name="T3" fmla="*/ 8 h 8"/>
                <a:gd name="T4" fmla="*/ 0 w 13"/>
                <a:gd name="T5" fmla="*/ 3 h 8"/>
                <a:gd name="T6" fmla="*/ 0 w 13"/>
                <a:gd name="T7" fmla="*/ 3 h 8"/>
                <a:gd name="T8" fmla="*/ 6 w 13"/>
                <a:gd name="T9" fmla="*/ 7 h 8"/>
                <a:gd name="T10" fmla="*/ 11 w 13"/>
                <a:gd name="T11" fmla="*/ 6 h 8"/>
                <a:gd name="T12" fmla="*/ 11 w 13"/>
                <a:gd name="T13" fmla="*/ 2 h 8"/>
                <a:gd name="T14" fmla="*/ 10 w 13"/>
                <a:gd name="T15" fmla="*/ 1 h 8"/>
                <a:gd name="T16" fmla="*/ 8 w 13"/>
                <a:gd name="T17" fmla="*/ 1 h 8"/>
                <a:gd name="T18" fmla="*/ 8 w 13"/>
                <a:gd name="T19" fmla="*/ 2 h 8"/>
                <a:gd name="T20" fmla="*/ 9 w 13"/>
                <a:gd name="T21" fmla="*/ 3 h 8"/>
                <a:gd name="T22" fmla="*/ 9 w 13"/>
                <a:gd name="T23" fmla="*/ 2 h 8"/>
                <a:gd name="T24" fmla="*/ 9 w 13"/>
                <a:gd name="T25" fmla="*/ 3 h 8"/>
                <a:gd name="T26" fmla="*/ 9 w 13"/>
                <a:gd name="T27" fmla="*/ 3 h 8"/>
                <a:gd name="T28" fmla="*/ 8 w 13"/>
                <a:gd name="T29" fmla="*/ 2 h 8"/>
                <a:gd name="T30" fmla="*/ 8 w 13"/>
                <a:gd name="T31" fmla="*/ 1 h 8"/>
                <a:gd name="T32" fmla="*/ 10 w 13"/>
                <a:gd name="T33" fmla="*/ 0 h 8"/>
                <a:gd name="T34" fmla="*/ 12 w 13"/>
                <a:gd name="T35" fmla="*/ 2 h 8"/>
                <a:gd name="T36" fmla="*/ 12 w 13"/>
                <a:gd name="T37" fmla="*/ 6 h 8"/>
                <a:gd name="T38" fmla="*/ 8 w 13"/>
                <a:gd name="T3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8">
                  <a:moveTo>
                    <a:pt x="8" y="8"/>
                  </a:moveTo>
                  <a:cubicBezTo>
                    <a:pt x="7" y="8"/>
                    <a:pt x="6" y="8"/>
                    <a:pt x="6" y="8"/>
                  </a:cubicBezTo>
                  <a:cubicBezTo>
                    <a:pt x="3" y="7"/>
                    <a:pt x="1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7"/>
                    <a:pt x="6" y="7"/>
                  </a:cubicBezTo>
                  <a:cubicBezTo>
                    <a:pt x="7" y="8"/>
                    <a:pt x="10" y="8"/>
                    <a:pt x="11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0"/>
                    <a:pt x="9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3"/>
                    <a:pt x="12" y="5"/>
                    <a:pt x="12" y="6"/>
                  </a:cubicBezTo>
                  <a:cubicBezTo>
                    <a:pt x="11" y="8"/>
                    <a:pt x="10" y="8"/>
                    <a:pt x="8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183"/>
            <p:cNvSpPr/>
            <p:nvPr/>
          </p:nvSpPr>
          <p:spPr bwMode="auto">
            <a:xfrm>
              <a:off x="6233808" y="2581431"/>
              <a:ext cx="180975" cy="104775"/>
            </a:xfrm>
            <a:custGeom>
              <a:avLst/>
              <a:gdLst>
                <a:gd name="T0" fmla="*/ 0 w 7"/>
                <a:gd name="T1" fmla="*/ 4 h 4"/>
                <a:gd name="T2" fmla="*/ 0 w 7"/>
                <a:gd name="T3" fmla="*/ 4 h 4"/>
                <a:gd name="T4" fmla="*/ 1 w 7"/>
                <a:gd name="T5" fmla="*/ 3 h 4"/>
                <a:gd name="T6" fmla="*/ 3 w 7"/>
                <a:gd name="T7" fmla="*/ 1 h 4"/>
                <a:gd name="T8" fmla="*/ 6 w 7"/>
                <a:gd name="T9" fmla="*/ 1 h 4"/>
                <a:gd name="T10" fmla="*/ 7 w 7"/>
                <a:gd name="T11" fmla="*/ 2 h 4"/>
                <a:gd name="T12" fmla="*/ 6 w 7"/>
                <a:gd name="T13" fmla="*/ 2 h 4"/>
                <a:gd name="T14" fmla="*/ 6 w 7"/>
                <a:gd name="T15" fmla="*/ 2 h 4"/>
                <a:gd name="T16" fmla="*/ 6 w 7"/>
                <a:gd name="T17" fmla="*/ 2 h 4"/>
                <a:gd name="T18" fmla="*/ 6 w 7"/>
                <a:gd name="T19" fmla="*/ 1 h 4"/>
                <a:gd name="T20" fmla="*/ 3 w 7"/>
                <a:gd name="T21" fmla="*/ 1 h 4"/>
                <a:gd name="T22" fmla="*/ 1 w 7"/>
                <a:gd name="T23" fmla="*/ 3 h 4"/>
                <a:gd name="T24" fmla="*/ 0 w 7"/>
                <a:gd name="T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184"/>
            <p:cNvSpPr/>
            <p:nvPr/>
          </p:nvSpPr>
          <p:spPr bwMode="auto">
            <a:xfrm>
              <a:off x="6130620" y="2373468"/>
              <a:ext cx="206375" cy="312738"/>
            </a:xfrm>
            <a:custGeom>
              <a:avLst/>
              <a:gdLst>
                <a:gd name="T0" fmla="*/ 5 w 8"/>
                <a:gd name="T1" fmla="*/ 12 h 12"/>
                <a:gd name="T2" fmla="*/ 4 w 8"/>
                <a:gd name="T3" fmla="*/ 12 h 12"/>
                <a:gd name="T4" fmla="*/ 6 w 8"/>
                <a:gd name="T5" fmla="*/ 3 h 12"/>
                <a:gd name="T6" fmla="*/ 3 w 8"/>
                <a:gd name="T7" fmla="*/ 0 h 12"/>
                <a:gd name="T8" fmla="*/ 2 w 8"/>
                <a:gd name="T9" fmla="*/ 1 h 12"/>
                <a:gd name="T10" fmla="*/ 1 w 8"/>
                <a:gd name="T11" fmla="*/ 2 h 12"/>
                <a:gd name="T12" fmla="*/ 2 w 8"/>
                <a:gd name="T13" fmla="*/ 3 h 12"/>
                <a:gd name="T14" fmla="*/ 3 w 8"/>
                <a:gd name="T15" fmla="*/ 3 h 12"/>
                <a:gd name="T16" fmla="*/ 3 w 8"/>
                <a:gd name="T17" fmla="*/ 3 h 12"/>
                <a:gd name="T18" fmla="*/ 2 w 8"/>
                <a:gd name="T19" fmla="*/ 4 h 12"/>
                <a:gd name="T20" fmla="*/ 1 w 8"/>
                <a:gd name="T21" fmla="*/ 2 h 12"/>
                <a:gd name="T22" fmla="*/ 2 w 8"/>
                <a:gd name="T23" fmla="*/ 0 h 12"/>
                <a:gd name="T24" fmla="*/ 4 w 8"/>
                <a:gd name="T25" fmla="*/ 0 h 12"/>
                <a:gd name="T26" fmla="*/ 7 w 8"/>
                <a:gd name="T27" fmla="*/ 3 h 12"/>
                <a:gd name="T28" fmla="*/ 5 w 8"/>
                <a:gd name="T2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5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7" y="9"/>
                    <a:pt x="7" y="6"/>
                    <a:pt x="6" y="3"/>
                  </a:cubicBezTo>
                  <a:cubicBezTo>
                    <a:pt x="6" y="2"/>
                    <a:pt x="5" y="1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2"/>
                    <a:pt x="7" y="3"/>
                  </a:cubicBezTo>
                  <a:cubicBezTo>
                    <a:pt x="8" y="6"/>
                    <a:pt x="7" y="9"/>
                    <a:pt x="5" y="1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185"/>
            <p:cNvSpPr/>
            <p:nvPr/>
          </p:nvSpPr>
          <p:spPr bwMode="auto">
            <a:xfrm>
              <a:off x="6157608" y="2270281"/>
              <a:ext cx="128588" cy="130175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4 h 5"/>
                <a:gd name="T4" fmla="*/ 4 w 5"/>
                <a:gd name="T5" fmla="*/ 3 h 5"/>
                <a:gd name="T6" fmla="*/ 4 w 5"/>
                <a:gd name="T7" fmla="*/ 2 h 5"/>
                <a:gd name="T8" fmla="*/ 3 w 5"/>
                <a:gd name="T9" fmla="*/ 1 h 5"/>
                <a:gd name="T10" fmla="*/ 1 w 5"/>
                <a:gd name="T11" fmla="*/ 1 h 5"/>
                <a:gd name="T12" fmla="*/ 1 w 5"/>
                <a:gd name="T13" fmla="*/ 2 h 5"/>
                <a:gd name="T14" fmla="*/ 1 w 5"/>
                <a:gd name="T15" fmla="*/ 2 h 5"/>
                <a:gd name="T16" fmla="*/ 1 w 5"/>
                <a:gd name="T17" fmla="*/ 1 h 5"/>
                <a:gd name="T18" fmla="*/ 3 w 5"/>
                <a:gd name="T19" fmla="*/ 0 h 5"/>
                <a:gd name="T20" fmla="*/ 4 w 5"/>
                <a:gd name="T21" fmla="*/ 1 h 5"/>
                <a:gd name="T22" fmla="*/ 5 w 5"/>
                <a:gd name="T23" fmla="*/ 3 h 5"/>
                <a:gd name="T24" fmla="*/ 3 w 5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186"/>
            <p:cNvSpPr/>
            <p:nvPr/>
          </p:nvSpPr>
          <p:spPr bwMode="auto">
            <a:xfrm>
              <a:off x="6311595" y="2400456"/>
              <a:ext cx="77788" cy="103188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3 h 4"/>
                <a:gd name="T10" fmla="*/ 2 w 3"/>
                <a:gd name="T11" fmla="*/ 1 h 4"/>
                <a:gd name="T12" fmla="*/ 2 w 3"/>
                <a:gd name="T13" fmla="*/ 0 h 4"/>
                <a:gd name="T14" fmla="*/ 1 w 3"/>
                <a:gd name="T15" fmla="*/ 0 h 4"/>
                <a:gd name="T16" fmla="*/ 1 w 3"/>
                <a:gd name="T17" fmla="*/ 1 h 4"/>
                <a:gd name="T18" fmla="*/ 1 w 3"/>
                <a:gd name="T19" fmla="*/ 1 h 4"/>
                <a:gd name="T20" fmla="*/ 1 w 3"/>
                <a:gd name="T21" fmla="*/ 0 h 4"/>
                <a:gd name="T22" fmla="*/ 2 w 3"/>
                <a:gd name="T23" fmla="*/ 0 h 4"/>
                <a:gd name="T24" fmla="*/ 3 w 3"/>
                <a:gd name="T25" fmla="*/ 1 h 4"/>
                <a:gd name="T26" fmla="*/ 3 w 3"/>
                <a:gd name="T27" fmla="*/ 3 h 4"/>
                <a:gd name="T28" fmla="*/ 2 w 3"/>
                <a:gd name="T29" fmla="*/ 4 h 4"/>
                <a:gd name="T30" fmla="*/ 1 w 3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187"/>
            <p:cNvSpPr/>
            <p:nvPr/>
          </p:nvSpPr>
          <p:spPr bwMode="auto">
            <a:xfrm>
              <a:off x="6079820" y="2738593"/>
              <a:ext cx="465138" cy="155575"/>
            </a:xfrm>
            <a:custGeom>
              <a:avLst/>
              <a:gdLst>
                <a:gd name="T0" fmla="*/ 16 w 18"/>
                <a:gd name="T1" fmla="*/ 6 h 6"/>
                <a:gd name="T2" fmla="*/ 15 w 18"/>
                <a:gd name="T3" fmla="*/ 6 h 6"/>
                <a:gd name="T4" fmla="*/ 15 w 18"/>
                <a:gd name="T5" fmla="*/ 6 h 6"/>
                <a:gd name="T6" fmla="*/ 17 w 18"/>
                <a:gd name="T7" fmla="*/ 5 h 6"/>
                <a:gd name="T8" fmla="*/ 17 w 18"/>
                <a:gd name="T9" fmla="*/ 3 h 6"/>
                <a:gd name="T10" fmla="*/ 13 w 18"/>
                <a:gd name="T11" fmla="*/ 3 h 6"/>
                <a:gd name="T12" fmla="*/ 13 w 18"/>
                <a:gd name="T13" fmla="*/ 3 h 6"/>
                <a:gd name="T14" fmla="*/ 0 w 18"/>
                <a:gd name="T15" fmla="*/ 0 h 6"/>
                <a:gd name="T16" fmla="*/ 1 w 18"/>
                <a:gd name="T17" fmla="*/ 0 h 6"/>
                <a:gd name="T18" fmla="*/ 13 w 18"/>
                <a:gd name="T19" fmla="*/ 3 h 6"/>
                <a:gd name="T20" fmla="*/ 13 w 18"/>
                <a:gd name="T21" fmla="*/ 3 h 6"/>
                <a:gd name="T22" fmla="*/ 17 w 18"/>
                <a:gd name="T23" fmla="*/ 3 h 6"/>
                <a:gd name="T24" fmla="*/ 17 w 18"/>
                <a:gd name="T25" fmla="*/ 6 h 6"/>
                <a:gd name="T26" fmla="*/ 16 w 1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6">
                  <a:moveTo>
                    <a:pt x="16" y="6"/>
                  </a:moveTo>
                  <a:cubicBezTo>
                    <a:pt x="16" y="6"/>
                    <a:pt x="16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7" y="5"/>
                    <a:pt x="17" y="4"/>
                    <a:pt x="17" y="3"/>
                  </a:cubicBezTo>
                  <a:cubicBezTo>
                    <a:pt x="16" y="2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3"/>
                    <a:pt x="9" y="5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6" y="2"/>
                    <a:pt x="17" y="3"/>
                  </a:cubicBezTo>
                  <a:cubicBezTo>
                    <a:pt x="18" y="4"/>
                    <a:pt x="18" y="5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188"/>
            <p:cNvSpPr/>
            <p:nvPr/>
          </p:nvSpPr>
          <p:spPr bwMode="auto">
            <a:xfrm>
              <a:off x="6311595" y="2711606"/>
              <a:ext cx="103188" cy="130175"/>
            </a:xfrm>
            <a:custGeom>
              <a:avLst/>
              <a:gdLst>
                <a:gd name="T0" fmla="*/ 2 w 4"/>
                <a:gd name="T1" fmla="*/ 5 h 5"/>
                <a:gd name="T2" fmla="*/ 2 w 4"/>
                <a:gd name="T3" fmla="*/ 5 h 5"/>
                <a:gd name="T4" fmla="*/ 3 w 4"/>
                <a:gd name="T5" fmla="*/ 2 h 5"/>
                <a:gd name="T6" fmla="*/ 1 w 4"/>
                <a:gd name="T7" fmla="*/ 0 h 5"/>
                <a:gd name="T8" fmla="*/ 1 w 4"/>
                <a:gd name="T9" fmla="*/ 1 h 5"/>
                <a:gd name="T10" fmla="*/ 1 w 4"/>
                <a:gd name="T11" fmla="*/ 1 h 5"/>
                <a:gd name="T12" fmla="*/ 1 w 4"/>
                <a:gd name="T13" fmla="*/ 1 h 5"/>
                <a:gd name="T14" fmla="*/ 0 w 4"/>
                <a:gd name="T15" fmla="*/ 1 h 5"/>
                <a:gd name="T16" fmla="*/ 1 w 4"/>
                <a:gd name="T17" fmla="*/ 0 h 5"/>
                <a:gd name="T18" fmla="*/ 3 w 4"/>
                <a:gd name="T19" fmla="*/ 2 h 5"/>
                <a:gd name="T20" fmla="*/ 2 w 4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4" y="3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189"/>
            <p:cNvSpPr/>
            <p:nvPr/>
          </p:nvSpPr>
          <p:spPr bwMode="auto">
            <a:xfrm>
              <a:off x="6183008" y="2738593"/>
              <a:ext cx="103188" cy="77788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3 w 4"/>
                <a:gd name="T7" fmla="*/ 2 h 3"/>
                <a:gd name="T8" fmla="*/ 4 w 4"/>
                <a:gd name="T9" fmla="*/ 1 h 3"/>
                <a:gd name="T10" fmla="*/ 3 w 4"/>
                <a:gd name="T11" fmla="*/ 1 h 3"/>
                <a:gd name="T12" fmla="*/ 3 w 4"/>
                <a:gd name="T13" fmla="*/ 0 h 3"/>
                <a:gd name="T14" fmla="*/ 4 w 4"/>
                <a:gd name="T15" fmla="*/ 1 h 3"/>
                <a:gd name="T16" fmla="*/ 4 w 4"/>
                <a:gd name="T17" fmla="*/ 3 h 3"/>
                <a:gd name="T18" fmla="*/ 2 w 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190"/>
            <p:cNvSpPr/>
            <p:nvPr/>
          </p:nvSpPr>
          <p:spPr bwMode="auto">
            <a:xfrm>
              <a:off x="6260795" y="2841781"/>
              <a:ext cx="76200" cy="130175"/>
            </a:xfrm>
            <a:custGeom>
              <a:avLst/>
              <a:gdLst>
                <a:gd name="T0" fmla="*/ 2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1 w 3"/>
                <a:gd name="T7" fmla="*/ 3 h 5"/>
                <a:gd name="T8" fmla="*/ 1 w 3"/>
                <a:gd name="T9" fmla="*/ 4 h 5"/>
                <a:gd name="T10" fmla="*/ 1 w 3"/>
                <a:gd name="T11" fmla="*/ 4 h 5"/>
                <a:gd name="T12" fmla="*/ 1 w 3"/>
                <a:gd name="T13" fmla="*/ 5 h 5"/>
                <a:gd name="T14" fmla="*/ 2 w 3"/>
                <a:gd name="T15" fmla="*/ 5 h 5"/>
                <a:gd name="T16" fmla="*/ 3 w 3"/>
                <a:gd name="T17" fmla="*/ 3 h 5"/>
                <a:gd name="T18" fmla="*/ 0 w 3"/>
                <a:gd name="T19" fmla="*/ 0 h 5"/>
                <a:gd name="T20" fmla="*/ 1 w 3"/>
                <a:gd name="T21" fmla="*/ 0 h 5"/>
                <a:gd name="T22" fmla="*/ 3 w 3"/>
                <a:gd name="T23" fmla="*/ 3 h 5"/>
                <a:gd name="T24" fmla="*/ 2 w 3"/>
                <a:gd name="T25" fmla="*/ 5 h 5"/>
                <a:gd name="T26" fmla="*/ 2 w 3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191"/>
            <p:cNvSpPr/>
            <p:nvPr/>
          </p:nvSpPr>
          <p:spPr bwMode="auto">
            <a:xfrm>
              <a:off x="5976633" y="2503643"/>
              <a:ext cx="334963" cy="157163"/>
            </a:xfrm>
            <a:custGeom>
              <a:avLst/>
              <a:gdLst>
                <a:gd name="T0" fmla="*/ 4 w 13"/>
                <a:gd name="T1" fmla="*/ 5 h 6"/>
                <a:gd name="T2" fmla="*/ 2 w 13"/>
                <a:gd name="T3" fmla="*/ 5 h 6"/>
                <a:gd name="T4" fmla="*/ 0 w 13"/>
                <a:gd name="T5" fmla="*/ 5 h 6"/>
                <a:gd name="T6" fmla="*/ 0 w 13"/>
                <a:gd name="T7" fmla="*/ 4 h 6"/>
                <a:gd name="T8" fmla="*/ 2 w 13"/>
                <a:gd name="T9" fmla="*/ 5 h 6"/>
                <a:gd name="T10" fmla="*/ 10 w 13"/>
                <a:gd name="T11" fmla="*/ 4 h 6"/>
                <a:gd name="T12" fmla="*/ 13 w 13"/>
                <a:gd name="T13" fmla="*/ 0 h 6"/>
                <a:gd name="T14" fmla="*/ 13 w 13"/>
                <a:gd name="T15" fmla="*/ 0 h 6"/>
                <a:gd name="T16" fmla="*/ 10 w 13"/>
                <a:gd name="T17" fmla="*/ 4 h 6"/>
                <a:gd name="T18" fmla="*/ 4 w 13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">
                  <a:moveTo>
                    <a:pt x="4" y="5"/>
                  </a:move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6" y="6"/>
                    <a:pt x="10" y="4"/>
                  </a:cubicBezTo>
                  <a:cubicBezTo>
                    <a:pt x="13" y="3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3"/>
                    <a:pt x="10" y="4"/>
                  </a:cubicBezTo>
                  <a:cubicBezTo>
                    <a:pt x="8" y="5"/>
                    <a:pt x="6" y="5"/>
                    <a:pt x="4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192"/>
            <p:cNvSpPr/>
            <p:nvPr/>
          </p:nvSpPr>
          <p:spPr bwMode="auto">
            <a:xfrm>
              <a:off x="5924245" y="2556031"/>
              <a:ext cx="180975" cy="52388"/>
            </a:xfrm>
            <a:custGeom>
              <a:avLst/>
              <a:gdLst>
                <a:gd name="T0" fmla="*/ 1 w 7"/>
                <a:gd name="T1" fmla="*/ 2 h 2"/>
                <a:gd name="T2" fmla="*/ 0 w 7"/>
                <a:gd name="T3" fmla="*/ 2 h 2"/>
                <a:gd name="T4" fmla="*/ 0 w 7"/>
                <a:gd name="T5" fmla="*/ 2 h 2"/>
                <a:gd name="T6" fmla="*/ 1 w 7"/>
                <a:gd name="T7" fmla="*/ 2 h 2"/>
                <a:gd name="T8" fmla="*/ 7 w 7"/>
                <a:gd name="T9" fmla="*/ 0 h 2"/>
                <a:gd name="T10" fmla="*/ 7 w 7"/>
                <a:gd name="T11" fmla="*/ 0 h 2"/>
                <a:gd name="T12" fmla="*/ 1 w 7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2"/>
                    <a:pt x="1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193"/>
            <p:cNvSpPr/>
            <p:nvPr/>
          </p:nvSpPr>
          <p:spPr bwMode="auto">
            <a:xfrm>
              <a:off x="5924245" y="2322668"/>
              <a:ext cx="180975" cy="130175"/>
            </a:xfrm>
            <a:custGeom>
              <a:avLst/>
              <a:gdLst>
                <a:gd name="T0" fmla="*/ 6 w 7"/>
                <a:gd name="T1" fmla="*/ 5 h 5"/>
                <a:gd name="T2" fmla="*/ 1 w 7"/>
                <a:gd name="T3" fmla="*/ 1 h 5"/>
                <a:gd name="T4" fmla="*/ 0 w 7"/>
                <a:gd name="T5" fmla="*/ 1 h 5"/>
                <a:gd name="T6" fmla="*/ 0 w 7"/>
                <a:gd name="T7" fmla="*/ 0 h 5"/>
                <a:gd name="T8" fmla="*/ 1 w 7"/>
                <a:gd name="T9" fmla="*/ 0 h 5"/>
                <a:gd name="T10" fmla="*/ 7 w 7"/>
                <a:gd name="T11" fmla="*/ 5 h 5"/>
                <a:gd name="T12" fmla="*/ 6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6" y="5"/>
                  </a:moveTo>
                  <a:cubicBezTo>
                    <a:pt x="6" y="5"/>
                    <a:pt x="5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0"/>
                    <a:pt x="7" y="5"/>
                    <a:pt x="7" y="5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194"/>
            <p:cNvSpPr/>
            <p:nvPr/>
          </p:nvSpPr>
          <p:spPr bwMode="auto">
            <a:xfrm>
              <a:off x="5949645" y="2425856"/>
              <a:ext cx="155575" cy="26988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0 h 1"/>
                <a:gd name="T4" fmla="*/ 0 w 6"/>
                <a:gd name="T5" fmla="*/ 0 h 1"/>
                <a:gd name="T6" fmla="*/ 6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6" y="1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195"/>
            <p:cNvSpPr/>
            <p:nvPr/>
          </p:nvSpPr>
          <p:spPr bwMode="auto">
            <a:xfrm>
              <a:off x="5924245" y="2270281"/>
              <a:ext cx="155575" cy="130175"/>
            </a:xfrm>
            <a:custGeom>
              <a:avLst/>
              <a:gdLst>
                <a:gd name="T0" fmla="*/ 5 w 6"/>
                <a:gd name="T1" fmla="*/ 5 h 5"/>
                <a:gd name="T2" fmla="*/ 0 w 6"/>
                <a:gd name="T3" fmla="*/ 0 h 5"/>
                <a:gd name="T4" fmla="*/ 0 w 6"/>
                <a:gd name="T5" fmla="*/ 0 h 5"/>
                <a:gd name="T6" fmla="*/ 6 w 6"/>
                <a:gd name="T7" fmla="*/ 5 h 5"/>
                <a:gd name="T8" fmla="*/ 5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5"/>
                  </a:moveTo>
                  <a:cubicBezTo>
                    <a:pt x="5" y="5"/>
                    <a:pt x="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5"/>
                    <a:pt x="6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196"/>
            <p:cNvSpPr/>
            <p:nvPr/>
          </p:nvSpPr>
          <p:spPr bwMode="auto">
            <a:xfrm>
              <a:off x="5924245" y="2478243"/>
              <a:ext cx="180975" cy="77788"/>
            </a:xfrm>
            <a:custGeom>
              <a:avLst/>
              <a:gdLst>
                <a:gd name="T0" fmla="*/ 7 w 7"/>
                <a:gd name="T1" fmla="*/ 3 h 3"/>
                <a:gd name="T2" fmla="*/ 1 w 7"/>
                <a:gd name="T3" fmla="*/ 1 h 3"/>
                <a:gd name="T4" fmla="*/ 0 w 7"/>
                <a:gd name="T5" fmla="*/ 1 h 3"/>
                <a:gd name="T6" fmla="*/ 0 w 7"/>
                <a:gd name="T7" fmla="*/ 0 h 3"/>
                <a:gd name="T8" fmla="*/ 1 w 7"/>
                <a:gd name="T9" fmla="*/ 0 h 3"/>
                <a:gd name="T10" fmla="*/ 7 w 7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cubicBezTo>
                    <a:pt x="7" y="3"/>
                    <a:pt x="4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197"/>
            <p:cNvSpPr/>
            <p:nvPr/>
          </p:nvSpPr>
          <p:spPr bwMode="auto">
            <a:xfrm>
              <a:off x="5924245" y="2686206"/>
              <a:ext cx="206375" cy="155575"/>
            </a:xfrm>
            <a:custGeom>
              <a:avLst/>
              <a:gdLst>
                <a:gd name="T0" fmla="*/ 6 w 8"/>
                <a:gd name="T1" fmla="*/ 6 h 6"/>
                <a:gd name="T2" fmla="*/ 5 w 8"/>
                <a:gd name="T3" fmla="*/ 6 h 6"/>
                <a:gd name="T4" fmla="*/ 5 w 8"/>
                <a:gd name="T5" fmla="*/ 6 h 6"/>
                <a:gd name="T6" fmla="*/ 5 w 8"/>
                <a:gd name="T7" fmla="*/ 6 h 6"/>
                <a:gd name="T8" fmla="*/ 7 w 8"/>
                <a:gd name="T9" fmla="*/ 6 h 6"/>
                <a:gd name="T10" fmla="*/ 7 w 8"/>
                <a:gd name="T11" fmla="*/ 5 h 6"/>
                <a:gd name="T12" fmla="*/ 6 w 8"/>
                <a:gd name="T13" fmla="*/ 2 h 6"/>
                <a:gd name="T14" fmla="*/ 1 w 8"/>
                <a:gd name="T15" fmla="*/ 0 h 6"/>
                <a:gd name="T16" fmla="*/ 0 w 8"/>
                <a:gd name="T17" fmla="*/ 0 h 6"/>
                <a:gd name="T18" fmla="*/ 0 w 8"/>
                <a:gd name="T19" fmla="*/ 0 h 6"/>
                <a:gd name="T20" fmla="*/ 1 w 8"/>
                <a:gd name="T21" fmla="*/ 0 h 6"/>
                <a:gd name="T22" fmla="*/ 7 w 8"/>
                <a:gd name="T23" fmla="*/ 2 h 6"/>
                <a:gd name="T24" fmla="*/ 7 w 8"/>
                <a:gd name="T25" fmla="*/ 5 h 6"/>
                <a:gd name="T26" fmla="*/ 7 w 8"/>
                <a:gd name="T27" fmla="*/ 6 h 6"/>
                <a:gd name="T28" fmla="*/ 6 w 8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6" y="2"/>
                    <a:pt x="7" y="2"/>
                  </a:cubicBezTo>
                  <a:cubicBezTo>
                    <a:pt x="7" y="3"/>
                    <a:pt x="8" y="4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198"/>
            <p:cNvSpPr/>
            <p:nvPr/>
          </p:nvSpPr>
          <p:spPr bwMode="auto">
            <a:xfrm>
              <a:off x="5795658" y="2556031"/>
              <a:ext cx="284163" cy="77788"/>
            </a:xfrm>
            <a:custGeom>
              <a:avLst/>
              <a:gdLst>
                <a:gd name="T0" fmla="*/ 0 w 11"/>
                <a:gd name="T1" fmla="*/ 3 h 3"/>
                <a:gd name="T2" fmla="*/ 0 w 11"/>
                <a:gd name="T3" fmla="*/ 3 h 3"/>
                <a:gd name="T4" fmla="*/ 5 w 11"/>
                <a:gd name="T5" fmla="*/ 0 h 3"/>
                <a:gd name="T6" fmla="*/ 11 w 11"/>
                <a:gd name="T7" fmla="*/ 3 h 3"/>
                <a:gd name="T8" fmla="*/ 11 w 11"/>
                <a:gd name="T9" fmla="*/ 3 h 3"/>
                <a:gd name="T10" fmla="*/ 5 w 11"/>
                <a:gd name="T11" fmla="*/ 0 h 3"/>
                <a:gd name="T12" fmla="*/ 0 w 1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9" y="0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Oval 199"/>
            <p:cNvSpPr>
              <a:spLocks noChangeArrowheads="1"/>
            </p:cNvSpPr>
            <p:nvPr/>
          </p:nvSpPr>
          <p:spPr bwMode="auto">
            <a:xfrm>
              <a:off x="5536895" y="240045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Oval 200"/>
            <p:cNvSpPr>
              <a:spLocks noChangeArrowheads="1"/>
            </p:cNvSpPr>
            <p:nvPr/>
          </p:nvSpPr>
          <p:spPr bwMode="auto">
            <a:xfrm>
              <a:off x="5692470" y="232266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Oval 201"/>
            <p:cNvSpPr>
              <a:spLocks noChangeArrowheads="1"/>
            </p:cNvSpPr>
            <p:nvPr/>
          </p:nvSpPr>
          <p:spPr bwMode="auto">
            <a:xfrm>
              <a:off x="5665483" y="2452843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Oval 202"/>
            <p:cNvSpPr>
              <a:spLocks noChangeArrowheads="1"/>
            </p:cNvSpPr>
            <p:nvPr/>
          </p:nvSpPr>
          <p:spPr bwMode="auto">
            <a:xfrm>
              <a:off x="5692470" y="25560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Oval 203"/>
            <p:cNvSpPr>
              <a:spLocks noChangeArrowheads="1"/>
            </p:cNvSpPr>
            <p:nvPr/>
          </p:nvSpPr>
          <p:spPr bwMode="auto">
            <a:xfrm>
              <a:off x="5484508" y="2633818"/>
              <a:ext cx="26988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Oval 204"/>
            <p:cNvSpPr>
              <a:spLocks noChangeArrowheads="1"/>
            </p:cNvSpPr>
            <p:nvPr/>
          </p:nvSpPr>
          <p:spPr bwMode="auto">
            <a:xfrm>
              <a:off x="5536895" y="27385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Oval 206"/>
            <p:cNvSpPr>
              <a:spLocks noChangeArrowheads="1"/>
            </p:cNvSpPr>
            <p:nvPr/>
          </p:nvSpPr>
          <p:spPr bwMode="auto">
            <a:xfrm>
              <a:off x="5614683" y="27385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Oval 207"/>
            <p:cNvSpPr>
              <a:spLocks noChangeArrowheads="1"/>
            </p:cNvSpPr>
            <p:nvPr/>
          </p:nvSpPr>
          <p:spPr bwMode="auto">
            <a:xfrm>
              <a:off x="5768670" y="2530631"/>
              <a:ext cx="15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Oval 208"/>
            <p:cNvSpPr>
              <a:spLocks noChangeArrowheads="1"/>
            </p:cNvSpPr>
            <p:nvPr/>
          </p:nvSpPr>
          <p:spPr bwMode="auto">
            <a:xfrm>
              <a:off x="5768670" y="2452843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Oval 209"/>
            <p:cNvSpPr>
              <a:spLocks noChangeArrowheads="1"/>
            </p:cNvSpPr>
            <p:nvPr/>
          </p:nvSpPr>
          <p:spPr bwMode="auto">
            <a:xfrm>
              <a:off x="5821058" y="2217893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Oval 210"/>
            <p:cNvSpPr>
              <a:spLocks noChangeArrowheads="1"/>
            </p:cNvSpPr>
            <p:nvPr/>
          </p:nvSpPr>
          <p:spPr bwMode="auto">
            <a:xfrm>
              <a:off x="5743270" y="21924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Oval 211"/>
            <p:cNvSpPr>
              <a:spLocks noChangeArrowheads="1"/>
            </p:cNvSpPr>
            <p:nvPr/>
          </p:nvSpPr>
          <p:spPr bwMode="auto">
            <a:xfrm>
              <a:off x="5381320" y="2868768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Oval 212"/>
            <p:cNvSpPr>
              <a:spLocks noChangeArrowheads="1"/>
            </p:cNvSpPr>
            <p:nvPr/>
          </p:nvSpPr>
          <p:spPr bwMode="auto">
            <a:xfrm>
              <a:off x="5589283" y="291956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Oval 213"/>
            <p:cNvSpPr>
              <a:spLocks noChangeArrowheads="1"/>
            </p:cNvSpPr>
            <p:nvPr/>
          </p:nvSpPr>
          <p:spPr bwMode="auto">
            <a:xfrm>
              <a:off x="5795658" y="281638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Oval 214"/>
            <p:cNvSpPr>
              <a:spLocks noChangeArrowheads="1"/>
            </p:cNvSpPr>
            <p:nvPr/>
          </p:nvSpPr>
          <p:spPr bwMode="auto">
            <a:xfrm>
              <a:off x="6311595" y="240045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Oval 215"/>
            <p:cNvSpPr>
              <a:spLocks noChangeArrowheads="1"/>
            </p:cNvSpPr>
            <p:nvPr/>
          </p:nvSpPr>
          <p:spPr bwMode="auto">
            <a:xfrm>
              <a:off x="6183008" y="232266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Oval 216"/>
            <p:cNvSpPr>
              <a:spLocks noChangeArrowheads="1"/>
            </p:cNvSpPr>
            <p:nvPr/>
          </p:nvSpPr>
          <p:spPr bwMode="auto">
            <a:xfrm>
              <a:off x="6208408" y="245284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Oval 217"/>
            <p:cNvSpPr>
              <a:spLocks noChangeArrowheads="1"/>
            </p:cNvSpPr>
            <p:nvPr/>
          </p:nvSpPr>
          <p:spPr bwMode="auto">
            <a:xfrm>
              <a:off x="6183008" y="25560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Oval 218"/>
            <p:cNvSpPr>
              <a:spLocks noChangeArrowheads="1"/>
            </p:cNvSpPr>
            <p:nvPr/>
          </p:nvSpPr>
          <p:spPr bwMode="auto">
            <a:xfrm>
              <a:off x="6363983" y="263381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Oval 219"/>
            <p:cNvSpPr>
              <a:spLocks noChangeArrowheads="1"/>
            </p:cNvSpPr>
            <p:nvPr/>
          </p:nvSpPr>
          <p:spPr bwMode="auto">
            <a:xfrm>
              <a:off x="6311595" y="27385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Oval 220"/>
            <p:cNvSpPr>
              <a:spLocks noChangeArrowheads="1"/>
            </p:cNvSpPr>
            <p:nvPr/>
          </p:nvSpPr>
          <p:spPr bwMode="auto">
            <a:xfrm>
              <a:off x="6233808" y="2738593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Oval 221"/>
            <p:cNvSpPr>
              <a:spLocks noChangeArrowheads="1"/>
            </p:cNvSpPr>
            <p:nvPr/>
          </p:nvSpPr>
          <p:spPr bwMode="auto">
            <a:xfrm>
              <a:off x="6105220" y="25306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Oval 222"/>
            <p:cNvSpPr>
              <a:spLocks noChangeArrowheads="1"/>
            </p:cNvSpPr>
            <p:nvPr/>
          </p:nvSpPr>
          <p:spPr bwMode="auto">
            <a:xfrm>
              <a:off x="6079820" y="245284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Oval 223"/>
            <p:cNvSpPr>
              <a:spLocks noChangeArrowheads="1"/>
            </p:cNvSpPr>
            <p:nvPr/>
          </p:nvSpPr>
          <p:spPr bwMode="auto">
            <a:xfrm>
              <a:off x="6027433" y="2217893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Oval 224"/>
            <p:cNvSpPr>
              <a:spLocks noChangeArrowheads="1"/>
            </p:cNvSpPr>
            <p:nvPr/>
          </p:nvSpPr>
          <p:spPr bwMode="auto">
            <a:xfrm>
              <a:off x="6105220" y="21924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Oval 225"/>
            <p:cNvSpPr>
              <a:spLocks noChangeArrowheads="1"/>
            </p:cNvSpPr>
            <p:nvPr/>
          </p:nvSpPr>
          <p:spPr bwMode="auto">
            <a:xfrm>
              <a:off x="6467170" y="286876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Oval 226"/>
            <p:cNvSpPr>
              <a:spLocks noChangeArrowheads="1"/>
            </p:cNvSpPr>
            <p:nvPr/>
          </p:nvSpPr>
          <p:spPr bwMode="auto">
            <a:xfrm>
              <a:off x="6260795" y="291956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Oval 227"/>
            <p:cNvSpPr>
              <a:spLocks noChangeArrowheads="1"/>
            </p:cNvSpPr>
            <p:nvPr/>
          </p:nvSpPr>
          <p:spPr bwMode="auto">
            <a:xfrm>
              <a:off x="6052833" y="2816381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228"/>
            <p:cNvSpPr>
              <a:spLocks noEditPoints="1"/>
            </p:cNvSpPr>
            <p:nvPr/>
          </p:nvSpPr>
          <p:spPr bwMode="auto">
            <a:xfrm>
              <a:off x="5898845" y="2686206"/>
              <a:ext cx="77788" cy="77788"/>
            </a:xfrm>
            <a:custGeom>
              <a:avLst/>
              <a:gdLst>
                <a:gd name="T0" fmla="*/ 2 w 3"/>
                <a:gd name="T1" fmla="*/ 3 h 3"/>
                <a:gd name="T2" fmla="*/ 1 w 3"/>
                <a:gd name="T3" fmla="*/ 3 h 3"/>
                <a:gd name="T4" fmla="*/ 0 w 3"/>
                <a:gd name="T5" fmla="*/ 1 h 3"/>
                <a:gd name="T6" fmla="*/ 2 w 3"/>
                <a:gd name="T7" fmla="*/ 0 h 3"/>
                <a:gd name="T8" fmla="*/ 3 w 3"/>
                <a:gd name="T9" fmla="*/ 1 h 3"/>
                <a:gd name="T10" fmla="*/ 2 w 3"/>
                <a:gd name="T11" fmla="*/ 3 h 3"/>
                <a:gd name="T12" fmla="*/ 2 w 3"/>
                <a:gd name="T13" fmla="*/ 0 h 3"/>
                <a:gd name="T14" fmla="*/ 1 w 3"/>
                <a:gd name="T15" fmla="*/ 1 h 3"/>
                <a:gd name="T16" fmla="*/ 2 w 3"/>
                <a:gd name="T17" fmla="*/ 3 h 3"/>
                <a:gd name="T18" fmla="*/ 2 w 3"/>
                <a:gd name="T19" fmla="*/ 1 h 3"/>
                <a:gd name="T20" fmla="*/ 2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lose/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229"/>
            <p:cNvSpPr>
              <a:spLocks noEditPoints="1"/>
            </p:cNvSpPr>
            <p:nvPr/>
          </p:nvSpPr>
          <p:spPr bwMode="auto">
            <a:xfrm>
              <a:off x="5873445" y="2763993"/>
              <a:ext cx="128588" cy="155575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3 h 6"/>
                <a:gd name="T4" fmla="*/ 2 w 5"/>
                <a:gd name="T5" fmla="*/ 0 h 6"/>
                <a:gd name="T6" fmla="*/ 3 w 5"/>
                <a:gd name="T7" fmla="*/ 0 h 6"/>
                <a:gd name="T8" fmla="*/ 3 w 5"/>
                <a:gd name="T9" fmla="*/ 0 h 6"/>
                <a:gd name="T10" fmla="*/ 5 w 5"/>
                <a:gd name="T11" fmla="*/ 3 h 6"/>
                <a:gd name="T12" fmla="*/ 3 w 5"/>
                <a:gd name="T13" fmla="*/ 6 h 6"/>
                <a:gd name="T14" fmla="*/ 3 w 5"/>
                <a:gd name="T15" fmla="*/ 0 h 6"/>
                <a:gd name="T16" fmla="*/ 0 w 5"/>
                <a:gd name="T17" fmla="*/ 3 h 6"/>
                <a:gd name="T18" fmla="*/ 3 w 5"/>
                <a:gd name="T19" fmla="*/ 6 h 6"/>
                <a:gd name="T20" fmla="*/ 5 w 5"/>
                <a:gd name="T21" fmla="*/ 3 h 6"/>
                <a:gd name="T22" fmla="*/ 3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5" y="2"/>
                    <a:pt x="5" y="3"/>
                  </a:cubicBezTo>
                  <a:cubicBezTo>
                    <a:pt x="5" y="5"/>
                    <a:pt x="4" y="6"/>
                    <a:pt x="3" y="6"/>
                  </a:cubicBezTo>
                  <a:close/>
                  <a:moveTo>
                    <a:pt x="3" y="0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" y="6"/>
                    <a:pt x="5" y="5"/>
                    <a:pt x="5" y="3"/>
                  </a:cubicBezTo>
                  <a:cubicBezTo>
                    <a:pt x="5" y="2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230"/>
            <p:cNvSpPr/>
            <p:nvPr/>
          </p:nvSpPr>
          <p:spPr bwMode="auto">
            <a:xfrm>
              <a:off x="5795658" y="2868768"/>
              <a:ext cx="153988" cy="103188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4 h 4"/>
                <a:gd name="T4" fmla="*/ 5 w 6"/>
                <a:gd name="T5" fmla="*/ 0 h 4"/>
                <a:gd name="T6" fmla="*/ 6 w 6"/>
                <a:gd name="T7" fmla="*/ 0 h 4"/>
                <a:gd name="T8" fmla="*/ 6 w 6"/>
                <a:gd name="T9" fmla="*/ 1 h 4"/>
                <a:gd name="T10" fmla="*/ 5 w 6"/>
                <a:gd name="T11" fmla="*/ 1 h 4"/>
                <a:gd name="T12" fmla="*/ 0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1" y="1"/>
                    <a:pt x="0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231"/>
            <p:cNvSpPr/>
            <p:nvPr/>
          </p:nvSpPr>
          <p:spPr bwMode="auto">
            <a:xfrm>
              <a:off x="5924245" y="2868768"/>
              <a:ext cx="155575" cy="103188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1 h 4"/>
                <a:gd name="T4" fmla="*/ 0 w 6"/>
                <a:gd name="T5" fmla="*/ 1 h 4"/>
                <a:gd name="T6" fmla="*/ 0 w 6"/>
                <a:gd name="T7" fmla="*/ 0 h 4"/>
                <a:gd name="T8" fmla="*/ 0 w 6"/>
                <a:gd name="T9" fmla="*/ 0 h 4"/>
                <a:gd name="T10" fmla="*/ 6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Oval 232"/>
            <p:cNvSpPr>
              <a:spLocks noChangeArrowheads="1"/>
            </p:cNvSpPr>
            <p:nvPr/>
          </p:nvSpPr>
          <p:spPr bwMode="auto">
            <a:xfrm>
              <a:off x="6052833" y="2946556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Oval 233"/>
            <p:cNvSpPr>
              <a:spLocks noChangeArrowheads="1"/>
            </p:cNvSpPr>
            <p:nvPr/>
          </p:nvSpPr>
          <p:spPr bwMode="auto">
            <a:xfrm>
              <a:off x="5795658" y="294655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234"/>
            <p:cNvSpPr/>
            <p:nvPr/>
          </p:nvSpPr>
          <p:spPr bwMode="auto">
            <a:xfrm>
              <a:off x="4271658" y="2946556"/>
              <a:ext cx="1239838" cy="571500"/>
            </a:xfrm>
            <a:custGeom>
              <a:avLst/>
              <a:gdLst>
                <a:gd name="T0" fmla="*/ 1 w 48"/>
                <a:gd name="T1" fmla="*/ 22 h 22"/>
                <a:gd name="T2" fmla="*/ 0 w 48"/>
                <a:gd name="T3" fmla="*/ 22 h 22"/>
                <a:gd name="T4" fmla="*/ 0 w 48"/>
                <a:gd name="T5" fmla="*/ 19 h 22"/>
                <a:gd name="T6" fmla="*/ 1 w 48"/>
                <a:gd name="T7" fmla="*/ 18 h 22"/>
                <a:gd name="T8" fmla="*/ 2 w 48"/>
                <a:gd name="T9" fmla="*/ 14 h 22"/>
                <a:gd name="T10" fmla="*/ 2 w 48"/>
                <a:gd name="T11" fmla="*/ 14 h 22"/>
                <a:gd name="T12" fmla="*/ 3 w 48"/>
                <a:gd name="T13" fmla="*/ 14 h 22"/>
                <a:gd name="T14" fmla="*/ 7 w 48"/>
                <a:gd name="T15" fmla="*/ 12 h 22"/>
                <a:gd name="T16" fmla="*/ 10 w 48"/>
                <a:gd name="T17" fmla="*/ 8 h 22"/>
                <a:gd name="T18" fmla="*/ 10 w 48"/>
                <a:gd name="T19" fmla="*/ 8 h 22"/>
                <a:gd name="T20" fmla="*/ 10 w 48"/>
                <a:gd name="T21" fmla="*/ 8 h 22"/>
                <a:gd name="T22" fmla="*/ 25 w 48"/>
                <a:gd name="T23" fmla="*/ 3 h 22"/>
                <a:gd name="T24" fmla="*/ 48 w 48"/>
                <a:gd name="T25" fmla="*/ 0 h 22"/>
                <a:gd name="T26" fmla="*/ 48 w 48"/>
                <a:gd name="T27" fmla="*/ 1 h 22"/>
                <a:gd name="T28" fmla="*/ 25 w 48"/>
                <a:gd name="T29" fmla="*/ 4 h 22"/>
                <a:gd name="T30" fmla="*/ 11 w 48"/>
                <a:gd name="T31" fmla="*/ 9 h 22"/>
                <a:gd name="T32" fmla="*/ 8 w 48"/>
                <a:gd name="T33" fmla="*/ 13 h 22"/>
                <a:gd name="T34" fmla="*/ 3 w 48"/>
                <a:gd name="T35" fmla="*/ 15 h 22"/>
                <a:gd name="T36" fmla="*/ 2 w 48"/>
                <a:gd name="T37" fmla="*/ 19 h 22"/>
                <a:gd name="T38" fmla="*/ 1 w 48"/>
                <a:gd name="T39" fmla="*/ 19 h 22"/>
                <a:gd name="T40" fmla="*/ 1 w 48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2">
                  <a:moveTo>
                    <a:pt x="1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5" y="13"/>
                    <a:pt x="7" y="12"/>
                  </a:cubicBezTo>
                  <a:cubicBezTo>
                    <a:pt x="9" y="11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6" y="5"/>
                    <a:pt x="25" y="3"/>
                  </a:cubicBezTo>
                  <a:cubicBezTo>
                    <a:pt x="33" y="1"/>
                    <a:pt x="48" y="0"/>
                    <a:pt x="48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34" y="2"/>
                    <a:pt x="25" y="4"/>
                  </a:cubicBezTo>
                  <a:cubicBezTo>
                    <a:pt x="17" y="6"/>
                    <a:pt x="12" y="8"/>
                    <a:pt x="11" y="9"/>
                  </a:cubicBezTo>
                  <a:cubicBezTo>
                    <a:pt x="10" y="9"/>
                    <a:pt x="10" y="12"/>
                    <a:pt x="8" y="13"/>
                  </a:cubicBezTo>
                  <a:cubicBezTo>
                    <a:pt x="6" y="14"/>
                    <a:pt x="4" y="14"/>
                    <a:pt x="3" y="15"/>
                  </a:cubicBezTo>
                  <a:cubicBezTo>
                    <a:pt x="3" y="15"/>
                    <a:pt x="3" y="18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lnTo>
                    <a:pt x="1" y="2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235"/>
            <p:cNvSpPr/>
            <p:nvPr/>
          </p:nvSpPr>
          <p:spPr bwMode="auto">
            <a:xfrm>
              <a:off x="6363983" y="2946556"/>
              <a:ext cx="1212850" cy="571500"/>
            </a:xfrm>
            <a:custGeom>
              <a:avLst/>
              <a:gdLst>
                <a:gd name="T0" fmla="*/ 47 w 47"/>
                <a:gd name="T1" fmla="*/ 22 h 22"/>
                <a:gd name="T2" fmla="*/ 46 w 47"/>
                <a:gd name="T3" fmla="*/ 22 h 22"/>
                <a:gd name="T4" fmla="*/ 46 w 47"/>
                <a:gd name="T5" fmla="*/ 19 h 22"/>
                <a:gd name="T6" fmla="*/ 46 w 47"/>
                <a:gd name="T7" fmla="*/ 19 h 22"/>
                <a:gd name="T8" fmla="*/ 44 w 47"/>
                <a:gd name="T9" fmla="*/ 15 h 22"/>
                <a:gd name="T10" fmla="*/ 40 w 47"/>
                <a:gd name="T11" fmla="*/ 13 h 22"/>
                <a:gd name="T12" fmla="*/ 37 w 47"/>
                <a:gd name="T13" fmla="*/ 9 h 22"/>
                <a:gd name="T14" fmla="*/ 23 w 47"/>
                <a:gd name="T15" fmla="*/ 4 h 22"/>
                <a:gd name="T16" fmla="*/ 0 w 47"/>
                <a:gd name="T17" fmla="*/ 1 h 22"/>
                <a:gd name="T18" fmla="*/ 0 w 47"/>
                <a:gd name="T19" fmla="*/ 0 h 22"/>
                <a:gd name="T20" fmla="*/ 23 w 47"/>
                <a:gd name="T21" fmla="*/ 3 h 22"/>
                <a:gd name="T22" fmla="*/ 38 w 47"/>
                <a:gd name="T23" fmla="*/ 8 h 22"/>
                <a:gd name="T24" fmla="*/ 38 w 47"/>
                <a:gd name="T25" fmla="*/ 8 h 22"/>
                <a:gd name="T26" fmla="*/ 38 w 47"/>
                <a:gd name="T27" fmla="*/ 8 h 22"/>
                <a:gd name="T28" fmla="*/ 40 w 47"/>
                <a:gd name="T29" fmla="*/ 12 h 22"/>
                <a:gd name="T30" fmla="*/ 45 w 47"/>
                <a:gd name="T31" fmla="*/ 14 h 22"/>
                <a:gd name="T32" fmla="*/ 45 w 47"/>
                <a:gd name="T33" fmla="*/ 14 h 22"/>
                <a:gd name="T34" fmla="*/ 45 w 47"/>
                <a:gd name="T35" fmla="*/ 14 h 22"/>
                <a:gd name="T36" fmla="*/ 46 w 47"/>
                <a:gd name="T37" fmla="*/ 18 h 22"/>
                <a:gd name="T38" fmla="*/ 47 w 47"/>
                <a:gd name="T39" fmla="*/ 19 h 22"/>
                <a:gd name="T40" fmla="*/ 47 w 47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22">
                  <a:moveTo>
                    <a:pt x="47" y="22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8"/>
                    <a:pt x="44" y="15"/>
                    <a:pt x="44" y="15"/>
                  </a:cubicBezTo>
                  <a:cubicBezTo>
                    <a:pt x="43" y="14"/>
                    <a:pt x="42" y="14"/>
                    <a:pt x="40" y="13"/>
                  </a:cubicBezTo>
                  <a:cubicBezTo>
                    <a:pt x="38" y="12"/>
                    <a:pt x="37" y="9"/>
                    <a:pt x="37" y="9"/>
                  </a:cubicBezTo>
                  <a:cubicBezTo>
                    <a:pt x="36" y="8"/>
                    <a:pt x="30" y="6"/>
                    <a:pt x="23" y="4"/>
                  </a:cubicBezTo>
                  <a:cubicBezTo>
                    <a:pt x="14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1"/>
                    <a:pt x="23" y="3"/>
                  </a:cubicBezTo>
                  <a:cubicBezTo>
                    <a:pt x="32" y="5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11"/>
                    <a:pt x="40" y="12"/>
                  </a:cubicBezTo>
                  <a:cubicBezTo>
                    <a:pt x="42" y="13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7"/>
                    <a:pt x="46" y="18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7" y="2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236"/>
            <p:cNvSpPr/>
            <p:nvPr/>
          </p:nvSpPr>
          <p:spPr bwMode="auto">
            <a:xfrm>
              <a:off x="4271658" y="3518056"/>
              <a:ext cx="1162050" cy="571500"/>
            </a:xfrm>
            <a:custGeom>
              <a:avLst/>
              <a:gdLst>
                <a:gd name="T0" fmla="*/ 45 w 45"/>
                <a:gd name="T1" fmla="*/ 22 h 22"/>
                <a:gd name="T2" fmla="*/ 25 w 45"/>
                <a:gd name="T3" fmla="*/ 19 h 22"/>
                <a:gd name="T4" fmla="*/ 10 w 45"/>
                <a:gd name="T5" fmla="*/ 14 h 22"/>
                <a:gd name="T6" fmla="*/ 10 w 45"/>
                <a:gd name="T7" fmla="*/ 14 h 22"/>
                <a:gd name="T8" fmla="*/ 10 w 45"/>
                <a:gd name="T9" fmla="*/ 13 h 22"/>
                <a:gd name="T10" fmla="*/ 7 w 45"/>
                <a:gd name="T11" fmla="*/ 9 h 22"/>
                <a:gd name="T12" fmla="*/ 3 w 45"/>
                <a:gd name="T13" fmla="*/ 8 h 22"/>
                <a:gd name="T14" fmla="*/ 2 w 45"/>
                <a:gd name="T15" fmla="*/ 8 h 22"/>
                <a:gd name="T16" fmla="*/ 2 w 45"/>
                <a:gd name="T17" fmla="*/ 7 h 22"/>
                <a:gd name="T18" fmla="*/ 1 w 45"/>
                <a:gd name="T19" fmla="*/ 4 h 22"/>
                <a:gd name="T20" fmla="*/ 0 w 45"/>
                <a:gd name="T21" fmla="*/ 3 h 22"/>
                <a:gd name="T22" fmla="*/ 0 w 45"/>
                <a:gd name="T23" fmla="*/ 0 h 22"/>
                <a:gd name="T24" fmla="*/ 1 w 45"/>
                <a:gd name="T25" fmla="*/ 0 h 22"/>
                <a:gd name="T26" fmla="*/ 1 w 45"/>
                <a:gd name="T27" fmla="*/ 2 h 22"/>
                <a:gd name="T28" fmla="*/ 2 w 45"/>
                <a:gd name="T29" fmla="*/ 3 h 22"/>
                <a:gd name="T30" fmla="*/ 3 w 45"/>
                <a:gd name="T31" fmla="*/ 7 h 22"/>
                <a:gd name="T32" fmla="*/ 8 w 45"/>
                <a:gd name="T33" fmla="*/ 8 h 22"/>
                <a:gd name="T34" fmla="*/ 11 w 45"/>
                <a:gd name="T35" fmla="*/ 13 h 22"/>
                <a:gd name="T36" fmla="*/ 25 w 45"/>
                <a:gd name="T37" fmla="*/ 18 h 22"/>
                <a:gd name="T38" fmla="*/ 45 w 45"/>
                <a:gd name="T39" fmla="*/ 21 h 22"/>
                <a:gd name="T40" fmla="*/ 45 w 45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22">
                  <a:moveTo>
                    <a:pt x="45" y="22"/>
                  </a:moveTo>
                  <a:cubicBezTo>
                    <a:pt x="40" y="21"/>
                    <a:pt x="31" y="20"/>
                    <a:pt x="25" y="19"/>
                  </a:cubicBezTo>
                  <a:cubicBezTo>
                    <a:pt x="16" y="17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0"/>
                    <a:pt x="7" y="9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6"/>
                    <a:pt x="3" y="7"/>
                  </a:cubicBezTo>
                  <a:cubicBezTo>
                    <a:pt x="4" y="7"/>
                    <a:pt x="6" y="8"/>
                    <a:pt x="8" y="8"/>
                  </a:cubicBezTo>
                  <a:cubicBezTo>
                    <a:pt x="10" y="9"/>
                    <a:pt x="10" y="12"/>
                    <a:pt x="11" y="13"/>
                  </a:cubicBezTo>
                  <a:cubicBezTo>
                    <a:pt x="12" y="13"/>
                    <a:pt x="17" y="16"/>
                    <a:pt x="25" y="18"/>
                  </a:cubicBezTo>
                  <a:cubicBezTo>
                    <a:pt x="31" y="19"/>
                    <a:pt x="40" y="20"/>
                    <a:pt x="45" y="21"/>
                  </a:cubicBezTo>
                  <a:lnTo>
                    <a:pt x="45" y="2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237"/>
            <p:cNvSpPr/>
            <p:nvPr/>
          </p:nvSpPr>
          <p:spPr bwMode="auto">
            <a:xfrm>
              <a:off x="6467170" y="3518056"/>
              <a:ext cx="1109663" cy="546100"/>
            </a:xfrm>
            <a:custGeom>
              <a:avLst/>
              <a:gdLst>
                <a:gd name="T0" fmla="*/ 0 w 43"/>
                <a:gd name="T1" fmla="*/ 21 h 21"/>
                <a:gd name="T2" fmla="*/ 0 w 43"/>
                <a:gd name="T3" fmla="*/ 20 h 21"/>
                <a:gd name="T4" fmla="*/ 19 w 43"/>
                <a:gd name="T5" fmla="*/ 18 h 21"/>
                <a:gd name="T6" fmla="*/ 33 w 43"/>
                <a:gd name="T7" fmla="*/ 13 h 21"/>
                <a:gd name="T8" fmla="*/ 36 w 43"/>
                <a:gd name="T9" fmla="*/ 8 h 21"/>
                <a:gd name="T10" fmla="*/ 40 w 43"/>
                <a:gd name="T11" fmla="*/ 7 h 21"/>
                <a:gd name="T12" fmla="*/ 42 w 43"/>
                <a:gd name="T13" fmla="*/ 3 h 21"/>
                <a:gd name="T14" fmla="*/ 42 w 43"/>
                <a:gd name="T15" fmla="*/ 2 h 21"/>
                <a:gd name="T16" fmla="*/ 42 w 43"/>
                <a:gd name="T17" fmla="*/ 0 h 21"/>
                <a:gd name="T18" fmla="*/ 43 w 43"/>
                <a:gd name="T19" fmla="*/ 0 h 21"/>
                <a:gd name="T20" fmla="*/ 43 w 43"/>
                <a:gd name="T21" fmla="*/ 3 h 21"/>
                <a:gd name="T22" fmla="*/ 42 w 43"/>
                <a:gd name="T23" fmla="*/ 4 h 21"/>
                <a:gd name="T24" fmla="*/ 41 w 43"/>
                <a:gd name="T25" fmla="*/ 7 h 21"/>
                <a:gd name="T26" fmla="*/ 41 w 43"/>
                <a:gd name="T27" fmla="*/ 8 h 21"/>
                <a:gd name="T28" fmla="*/ 41 w 43"/>
                <a:gd name="T29" fmla="*/ 8 h 21"/>
                <a:gd name="T30" fmla="*/ 36 w 43"/>
                <a:gd name="T31" fmla="*/ 9 h 21"/>
                <a:gd name="T32" fmla="*/ 34 w 43"/>
                <a:gd name="T33" fmla="*/ 13 h 21"/>
                <a:gd name="T34" fmla="*/ 34 w 43"/>
                <a:gd name="T35" fmla="*/ 14 h 21"/>
                <a:gd name="T36" fmla="*/ 34 w 43"/>
                <a:gd name="T37" fmla="*/ 14 h 21"/>
                <a:gd name="T38" fmla="*/ 19 w 43"/>
                <a:gd name="T39" fmla="*/ 19 h 21"/>
                <a:gd name="T40" fmla="*/ 0 w 43"/>
                <a:gd name="T4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21"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4" y="20"/>
                    <a:pt x="13" y="19"/>
                    <a:pt x="19" y="18"/>
                  </a:cubicBezTo>
                  <a:cubicBezTo>
                    <a:pt x="26" y="16"/>
                    <a:pt x="32" y="13"/>
                    <a:pt x="33" y="13"/>
                  </a:cubicBezTo>
                  <a:cubicBezTo>
                    <a:pt x="33" y="12"/>
                    <a:pt x="34" y="9"/>
                    <a:pt x="36" y="8"/>
                  </a:cubicBezTo>
                  <a:cubicBezTo>
                    <a:pt x="38" y="8"/>
                    <a:pt x="39" y="7"/>
                    <a:pt x="40" y="7"/>
                  </a:cubicBezTo>
                  <a:cubicBezTo>
                    <a:pt x="40" y="6"/>
                    <a:pt x="41" y="4"/>
                    <a:pt x="4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1" y="6"/>
                    <a:pt x="41" y="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38" y="8"/>
                    <a:pt x="36" y="9"/>
                  </a:cubicBezTo>
                  <a:cubicBezTo>
                    <a:pt x="34" y="10"/>
                    <a:pt x="34" y="13"/>
                    <a:pt x="34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28" y="17"/>
                    <a:pt x="19" y="19"/>
                  </a:cubicBezTo>
                  <a:cubicBezTo>
                    <a:pt x="13" y="20"/>
                    <a:pt x="4" y="21"/>
                    <a:pt x="0" y="2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238"/>
            <p:cNvSpPr/>
            <p:nvPr/>
          </p:nvSpPr>
          <p:spPr bwMode="auto">
            <a:xfrm>
              <a:off x="5330520" y="2686206"/>
              <a:ext cx="0" cy="155575"/>
            </a:xfrm>
            <a:custGeom>
              <a:avLst/>
              <a:gdLst>
                <a:gd name="T0" fmla="*/ 0 h 6"/>
                <a:gd name="T1" fmla="*/ 0 h 6"/>
                <a:gd name="T2" fmla="*/ 6 h 6"/>
                <a:gd name="T3" fmla="*/ 4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239"/>
            <p:cNvSpPr/>
            <p:nvPr/>
          </p:nvSpPr>
          <p:spPr bwMode="auto">
            <a:xfrm>
              <a:off x="5381320" y="2686206"/>
              <a:ext cx="0" cy="777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240"/>
            <p:cNvSpPr/>
            <p:nvPr/>
          </p:nvSpPr>
          <p:spPr bwMode="auto">
            <a:xfrm>
              <a:off x="5433708" y="2686206"/>
              <a:ext cx="0" cy="777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241"/>
            <p:cNvSpPr/>
            <p:nvPr/>
          </p:nvSpPr>
          <p:spPr bwMode="auto">
            <a:xfrm>
              <a:off x="6440183" y="2686206"/>
              <a:ext cx="0" cy="52388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  <a:gd name="T4" fmla="*/ 2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242"/>
            <p:cNvSpPr/>
            <p:nvPr/>
          </p:nvSpPr>
          <p:spPr bwMode="auto">
            <a:xfrm>
              <a:off x="6492570" y="2686206"/>
              <a:ext cx="0" cy="777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243"/>
            <p:cNvSpPr/>
            <p:nvPr/>
          </p:nvSpPr>
          <p:spPr bwMode="auto">
            <a:xfrm>
              <a:off x="6517970" y="2686206"/>
              <a:ext cx="26988" cy="13017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0 h 5"/>
                <a:gd name="T4" fmla="*/ 0 w 1"/>
                <a:gd name="T5" fmla="*/ 4 h 5"/>
                <a:gd name="T6" fmla="*/ 1 w 1"/>
                <a:gd name="T7" fmla="*/ 5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5"/>
                    <a:pt x="1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244"/>
            <p:cNvSpPr/>
            <p:nvPr/>
          </p:nvSpPr>
          <p:spPr bwMode="auto">
            <a:xfrm>
              <a:off x="4219270" y="2660806"/>
              <a:ext cx="1214438" cy="519113"/>
            </a:xfrm>
            <a:custGeom>
              <a:avLst/>
              <a:gdLst>
                <a:gd name="T0" fmla="*/ 40 w 47"/>
                <a:gd name="T1" fmla="*/ 8 h 20"/>
                <a:gd name="T2" fmla="*/ 36 w 47"/>
                <a:gd name="T3" fmla="*/ 9 h 20"/>
                <a:gd name="T4" fmla="*/ 33 w 47"/>
                <a:gd name="T5" fmla="*/ 9 h 20"/>
                <a:gd name="T6" fmla="*/ 29 w 47"/>
                <a:gd name="T7" fmla="*/ 10 h 20"/>
                <a:gd name="T8" fmla="*/ 26 w 47"/>
                <a:gd name="T9" fmla="*/ 11 h 20"/>
                <a:gd name="T10" fmla="*/ 22 w 47"/>
                <a:gd name="T11" fmla="*/ 12 h 20"/>
                <a:gd name="T12" fmla="*/ 19 w 47"/>
                <a:gd name="T13" fmla="*/ 12 h 20"/>
                <a:gd name="T14" fmla="*/ 15 w 47"/>
                <a:gd name="T15" fmla="*/ 14 h 20"/>
                <a:gd name="T16" fmla="*/ 11 w 47"/>
                <a:gd name="T17" fmla="*/ 15 h 20"/>
                <a:gd name="T18" fmla="*/ 8 w 47"/>
                <a:gd name="T19" fmla="*/ 16 h 20"/>
                <a:gd name="T20" fmla="*/ 4 w 47"/>
                <a:gd name="T21" fmla="*/ 18 h 20"/>
                <a:gd name="T22" fmla="*/ 2 w 47"/>
                <a:gd name="T23" fmla="*/ 19 h 20"/>
                <a:gd name="T24" fmla="*/ 4 w 47"/>
                <a:gd name="T25" fmla="*/ 17 h 20"/>
                <a:gd name="T26" fmla="*/ 8 w 47"/>
                <a:gd name="T27" fmla="*/ 14 h 20"/>
                <a:gd name="T28" fmla="*/ 11 w 47"/>
                <a:gd name="T29" fmla="*/ 12 h 20"/>
                <a:gd name="T30" fmla="*/ 15 w 47"/>
                <a:gd name="T31" fmla="*/ 10 h 20"/>
                <a:gd name="T32" fmla="*/ 19 w 47"/>
                <a:gd name="T33" fmla="*/ 8 h 20"/>
                <a:gd name="T34" fmla="*/ 22 w 47"/>
                <a:gd name="T35" fmla="*/ 7 h 20"/>
                <a:gd name="T36" fmla="*/ 26 w 47"/>
                <a:gd name="T37" fmla="*/ 6 h 20"/>
                <a:gd name="T38" fmla="*/ 29 w 47"/>
                <a:gd name="T39" fmla="*/ 4 h 20"/>
                <a:gd name="T40" fmla="*/ 33 w 47"/>
                <a:gd name="T41" fmla="*/ 3 h 20"/>
                <a:gd name="T42" fmla="*/ 36 w 47"/>
                <a:gd name="T43" fmla="*/ 3 h 20"/>
                <a:gd name="T44" fmla="*/ 40 w 47"/>
                <a:gd name="T45" fmla="*/ 2 h 20"/>
                <a:gd name="T46" fmla="*/ 43 w 47"/>
                <a:gd name="T47" fmla="*/ 1 h 20"/>
                <a:gd name="T48" fmla="*/ 47 w 47"/>
                <a:gd name="T49" fmla="*/ 1 h 20"/>
                <a:gd name="T50" fmla="*/ 47 w 47"/>
                <a:gd name="T51" fmla="*/ 0 h 20"/>
                <a:gd name="T52" fmla="*/ 43 w 47"/>
                <a:gd name="T53" fmla="*/ 1 h 20"/>
                <a:gd name="T54" fmla="*/ 40 w 47"/>
                <a:gd name="T55" fmla="*/ 2 h 20"/>
                <a:gd name="T56" fmla="*/ 36 w 47"/>
                <a:gd name="T57" fmla="*/ 2 h 20"/>
                <a:gd name="T58" fmla="*/ 32 w 47"/>
                <a:gd name="T59" fmla="*/ 3 h 20"/>
                <a:gd name="T60" fmla="*/ 29 w 47"/>
                <a:gd name="T61" fmla="*/ 4 h 20"/>
                <a:gd name="T62" fmla="*/ 25 w 47"/>
                <a:gd name="T63" fmla="*/ 5 h 20"/>
                <a:gd name="T64" fmla="*/ 22 w 47"/>
                <a:gd name="T65" fmla="*/ 7 h 20"/>
                <a:gd name="T66" fmla="*/ 18 w 47"/>
                <a:gd name="T67" fmla="*/ 8 h 20"/>
                <a:gd name="T68" fmla="*/ 15 w 47"/>
                <a:gd name="T69" fmla="*/ 10 h 20"/>
                <a:gd name="T70" fmla="*/ 11 w 47"/>
                <a:gd name="T71" fmla="*/ 11 h 20"/>
                <a:gd name="T72" fmla="*/ 7 w 47"/>
                <a:gd name="T73" fmla="*/ 14 h 20"/>
                <a:gd name="T74" fmla="*/ 4 w 47"/>
                <a:gd name="T75" fmla="*/ 16 h 20"/>
                <a:gd name="T76" fmla="*/ 0 w 47"/>
                <a:gd name="T77" fmla="*/ 20 h 20"/>
                <a:gd name="T78" fmla="*/ 4 w 47"/>
                <a:gd name="T79" fmla="*/ 18 h 20"/>
                <a:gd name="T80" fmla="*/ 7 w 47"/>
                <a:gd name="T81" fmla="*/ 17 h 20"/>
                <a:gd name="T82" fmla="*/ 11 w 47"/>
                <a:gd name="T83" fmla="*/ 15 h 20"/>
                <a:gd name="T84" fmla="*/ 15 w 47"/>
                <a:gd name="T85" fmla="*/ 14 h 20"/>
                <a:gd name="T86" fmla="*/ 18 w 47"/>
                <a:gd name="T87" fmla="*/ 13 h 20"/>
                <a:gd name="T88" fmla="*/ 22 w 47"/>
                <a:gd name="T89" fmla="*/ 12 h 20"/>
                <a:gd name="T90" fmla="*/ 25 w 47"/>
                <a:gd name="T91" fmla="*/ 11 h 20"/>
                <a:gd name="T92" fmla="*/ 29 w 47"/>
                <a:gd name="T93" fmla="*/ 10 h 20"/>
                <a:gd name="T94" fmla="*/ 32 w 47"/>
                <a:gd name="T95" fmla="*/ 10 h 20"/>
                <a:gd name="T96" fmla="*/ 36 w 47"/>
                <a:gd name="T97" fmla="*/ 9 h 20"/>
                <a:gd name="T98" fmla="*/ 40 w 47"/>
                <a:gd name="T99" fmla="*/ 9 h 20"/>
                <a:gd name="T100" fmla="*/ 43 w 47"/>
                <a:gd name="T101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" h="20">
                  <a:moveTo>
                    <a:pt x="43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8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3" y="9"/>
                    <a:pt x="33" y="9"/>
                  </a:cubicBezTo>
                  <a:cubicBezTo>
                    <a:pt x="33" y="9"/>
                    <a:pt x="33" y="9"/>
                    <a:pt x="32" y="9"/>
                  </a:cubicBezTo>
                  <a:cubicBezTo>
                    <a:pt x="32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30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0"/>
                    <a:pt x="28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11"/>
                    <a:pt x="25" y="11"/>
                    <a:pt x="25" y="11"/>
                  </a:cubicBezTo>
                  <a:cubicBezTo>
                    <a:pt x="25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3"/>
                    <a:pt x="18" y="13"/>
                  </a:cubicBezTo>
                  <a:cubicBezTo>
                    <a:pt x="18" y="13"/>
                    <a:pt x="17" y="13"/>
                    <a:pt x="17" y="13"/>
                  </a:cubicBezTo>
                  <a:cubicBezTo>
                    <a:pt x="17" y="13"/>
                    <a:pt x="17" y="13"/>
                    <a:pt x="16" y="13"/>
                  </a:cubicBezTo>
                  <a:cubicBezTo>
                    <a:pt x="16" y="13"/>
                    <a:pt x="15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0" y="15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8"/>
                    <a:pt x="3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9"/>
                    <a:pt x="18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1" y="7"/>
                    <a:pt x="21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6"/>
                    <a:pt x="25" y="6"/>
                  </a:cubicBezTo>
                  <a:cubicBezTo>
                    <a:pt x="25" y="6"/>
                    <a:pt x="26" y="6"/>
                    <a:pt x="26" y="6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9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4"/>
                  </a:cubicBezTo>
                  <a:cubicBezTo>
                    <a:pt x="33" y="4"/>
                    <a:pt x="33" y="4"/>
                    <a:pt x="33" y="3"/>
                  </a:cubicBezTo>
                  <a:cubicBezTo>
                    <a:pt x="33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39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cubicBezTo>
                    <a:pt x="41" y="2"/>
                    <a:pt x="42" y="2"/>
                    <a:pt x="42" y="2"/>
                  </a:cubicBezTo>
                  <a:cubicBezTo>
                    <a:pt x="42" y="2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4" y="1"/>
                    <a:pt x="44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6" y="1"/>
                    <a:pt x="46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0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7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5" y="3"/>
                    <a:pt x="35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2" y="3"/>
                    <a:pt x="31" y="3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6" y="5"/>
                    <a:pt x="25" y="5"/>
                    <a:pt x="25" y="5"/>
                  </a:cubicBezTo>
                  <a:cubicBezTo>
                    <a:pt x="25" y="5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6"/>
                    <a:pt x="22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7" y="9"/>
                    <a:pt x="17" y="9"/>
                    <a:pt x="16" y="9"/>
                  </a:cubicBezTo>
                  <a:cubicBezTo>
                    <a:pt x="16" y="9"/>
                    <a:pt x="15" y="9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4" y="10"/>
                    <a:pt x="14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2"/>
                    <a:pt x="9" y="12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1" y="19"/>
                    <a:pt x="1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0" y="16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3" y="15"/>
                    <a:pt x="13" y="14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6" y="14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3"/>
                    <a:pt x="18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3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6" y="11"/>
                    <a:pt x="26" y="11"/>
                  </a:cubicBezTo>
                  <a:cubicBezTo>
                    <a:pt x="26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0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0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4" y="10"/>
                    <a:pt x="34" y="9"/>
                  </a:cubicBezTo>
                  <a:cubicBezTo>
                    <a:pt x="34" y="9"/>
                    <a:pt x="34" y="9"/>
                    <a:pt x="35" y="9"/>
                  </a:cubicBezTo>
                  <a:cubicBezTo>
                    <a:pt x="35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1" y="9"/>
                    <a:pt x="41" y="9"/>
                  </a:cubicBezTo>
                  <a:cubicBezTo>
                    <a:pt x="41" y="8"/>
                    <a:pt x="42" y="8"/>
                    <a:pt x="42" y="8"/>
                  </a:cubicBezTo>
                  <a:cubicBezTo>
                    <a:pt x="42" y="8"/>
                    <a:pt x="42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245"/>
            <p:cNvSpPr/>
            <p:nvPr/>
          </p:nvSpPr>
          <p:spPr bwMode="auto">
            <a:xfrm>
              <a:off x="6440183" y="2660806"/>
              <a:ext cx="1214438" cy="519113"/>
            </a:xfrm>
            <a:custGeom>
              <a:avLst/>
              <a:gdLst>
                <a:gd name="T0" fmla="*/ 43 w 47"/>
                <a:gd name="T1" fmla="*/ 16 h 20"/>
                <a:gd name="T2" fmla="*/ 39 w 47"/>
                <a:gd name="T3" fmla="*/ 14 h 20"/>
                <a:gd name="T4" fmla="*/ 36 w 47"/>
                <a:gd name="T5" fmla="*/ 11 h 20"/>
                <a:gd name="T6" fmla="*/ 32 w 47"/>
                <a:gd name="T7" fmla="*/ 9 h 20"/>
                <a:gd name="T8" fmla="*/ 29 w 47"/>
                <a:gd name="T9" fmla="*/ 8 h 20"/>
                <a:gd name="T10" fmla="*/ 25 w 47"/>
                <a:gd name="T11" fmla="*/ 6 h 20"/>
                <a:gd name="T12" fmla="*/ 22 w 47"/>
                <a:gd name="T13" fmla="*/ 5 h 20"/>
                <a:gd name="T14" fmla="*/ 18 w 47"/>
                <a:gd name="T15" fmla="*/ 4 h 20"/>
                <a:gd name="T16" fmla="*/ 14 w 47"/>
                <a:gd name="T17" fmla="*/ 3 h 20"/>
                <a:gd name="T18" fmla="*/ 11 w 47"/>
                <a:gd name="T19" fmla="*/ 2 h 20"/>
                <a:gd name="T20" fmla="*/ 7 w 47"/>
                <a:gd name="T21" fmla="*/ 2 h 20"/>
                <a:gd name="T22" fmla="*/ 4 w 47"/>
                <a:gd name="T23" fmla="*/ 1 h 20"/>
                <a:gd name="T24" fmla="*/ 0 w 47"/>
                <a:gd name="T25" fmla="*/ 0 h 20"/>
                <a:gd name="T26" fmla="*/ 0 w 47"/>
                <a:gd name="T27" fmla="*/ 1 h 20"/>
                <a:gd name="T28" fmla="*/ 3 w 47"/>
                <a:gd name="T29" fmla="*/ 1 h 20"/>
                <a:gd name="T30" fmla="*/ 7 w 47"/>
                <a:gd name="T31" fmla="*/ 2 h 20"/>
                <a:gd name="T32" fmla="*/ 11 w 47"/>
                <a:gd name="T33" fmla="*/ 3 h 20"/>
                <a:gd name="T34" fmla="*/ 14 w 47"/>
                <a:gd name="T35" fmla="*/ 3 h 20"/>
                <a:gd name="T36" fmla="*/ 18 w 47"/>
                <a:gd name="T37" fmla="*/ 4 h 20"/>
                <a:gd name="T38" fmla="*/ 21 w 47"/>
                <a:gd name="T39" fmla="*/ 5 h 20"/>
                <a:gd name="T40" fmla="*/ 25 w 47"/>
                <a:gd name="T41" fmla="*/ 7 h 20"/>
                <a:gd name="T42" fmla="*/ 28 w 47"/>
                <a:gd name="T43" fmla="*/ 8 h 20"/>
                <a:gd name="T44" fmla="*/ 32 w 47"/>
                <a:gd name="T45" fmla="*/ 10 h 20"/>
                <a:gd name="T46" fmla="*/ 35 w 47"/>
                <a:gd name="T47" fmla="*/ 12 h 20"/>
                <a:gd name="T48" fmla="*/ 39 w 47"/>
                <a:gd name="T49" fmla="*/ 14 h 20"/>
                <a:gd name="T50" fmla="*/ 43 w 47"/>
                <a:gd name="T51" fmla="*/ 16 h 20"/>
                <a:gd name="T52" fmla="*/ 45 w 47"/>
                <a:gd name="T53" fmla="*/ 19 h 20"/>
                <a:gd name="T54" fmla="*/ 43 w 47"/>
                <a:gd name="T55" fmla="*/ 18 h 20"/>
                <a:gd name="T56" fmla="*/ 39 w 47"/>
                <a:gd name="T57" fmla="*/ 16 h 20"/>
                <a:gd name="T58" fmla="*/ 35 w 47"/>
                <a:gd name="T59" fmla="*/ 15 h 20"/>
                <a:gd name="T60" fmla="*/ 32 w 47"/>
                <a:gd name="T61" fmla="*/ 13 h 20"/>
                <a:gd name="T62" fmla="*/ 28 w 47"/>
                <a:gd name="T63" fmla="*/ 12 h 20"/>
                <a:gd name="T64" fmla="*/ 25 w 47"/>
                <a:gd name="T65" fmla="*/ 11 h 20"/>
                <a:gd name="T66" fmla="*/ 21 w 47"/>
                <a:gd name="T67" fmla="*/ 11 h 20"/>
                <a:gd name="T68" fmla="*/ 18 w 47"/>
                <a:gd name="T69" fmla="*/ 10 h 20"/>
                <a:gd name="T70" fmla="*/ 14 w 47"/>
                <a:gd name="T71" fmla="*/ 9 h 20"/>
                <a:gd name="T72" fmla="*/ 11 w 47"/>
                <a:gd name="T73" fmla="*/ 9 h 20"/>
                <a:gd name="T74" fmla="*/ 7 w 47"/>
                <a:gd name="T75" fmla="*/ 8 h 20"/>
                <a:gd name="T76" fmla="*/ 4 w 47"/>
                <a:gd name="T77" fmla="*/ 8 h 20"/>
                <a:gd name="T78" fmla="*/ 7 w 47"/>
                <a:gd name="T79" fmla="*/ 9 h 20"/>
                <a:gd name="T80" fmla="*/ 11 w 47"/>
                <a:gd name="T81" fmla="*/ 9 h 20"/>
                <a:gd name="T82" fmla="*/ 14 w 47"/>
                <a:gd name="T83" fmla="*/ 10 h 20"/>
                <a:gd name="T84" fmla="*/ 18 w 47"/>
                <a:gd name="T85" fmla="*/ 10 h 20"/>
                <a:gd name="T86" fmla="*/ 22 w 47"/>
                <a:gd name="T87" fmla="*/ 11 h 20"/>
                <a:gd name="T88" fmla="*/ 25 w 47"/>
                <a:gd name="T89" fmla="*/ 12 h 20"/>
                <a:gd name="T90" fmla="*/ 29 w 47"/>
                <a:gd name="T91" fmla="*/ 13 h 20"/>
                <a:gd name="T92" fmla="*/ 32 w 47"/>
                <a:gd name="T93" fmla="*/ 14 h 20"/>
                <a:gd name="T94" fmla="*/ 36 w 47"/>
                <a:gd name="T95" fmla="*/ 15 h 20"/>
                <a:gd name="T96" fmla="*/ 39 w 47"/>
                <a:gd name="T97" fmla="*/ 16 h 20"/>
                <a:gd name="T98" fmla="*/ 43 w 47"/>
                <a:gd name="T99" fmla="*/ 18 h 20"/>
                <a:gd name="T100" fmla="*/ 47 w 47"/>
                <a:gd name="T10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" h="20">
                  <a:moveTo>
                    <a:pt x="46" y="19"/>
                  </a:moveTo>
                  <a:cubicBezTo>
                    <a:pt x="46" y="19"/>
                    <a:pt x="45" y="18"/>
                    <a:pt x="45" y="18"/>
                  </a:cubicBezTo>
                  <a:cubicBezTo>
                    <a:pt x="45" y="18"/>
                    <a:pt x="44" y="18"/>
                    <a:pt x="44" y="18"/>
                  </a:cubicBezTo>
                  <a:cubicBezTo>
                    <a:pt x="44" y="17"/>
                    <a:pt x="43" y="17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2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0" y="14"/>
                    <a:pt x="40" y="14"/>
                    <a:pt x="39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8" y="13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6" y="12"/>
                    <a:pt x="36" y="11"/>
                  </a:cubicBezTo>
                  <a:cubicBezTo>
                    <a:pt x="36" y="11"/>
                    <a:pt x="36" y="11"/>
                    <a:pt x="35" y="11"/>
                  </a:cubicBezTo>
                  <a:cubicBezTo>
                    <a:pt x="35" y="11"/>
                    <a:pt x="35" y="11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1" y="9"/>
                    <a:pt x="31" y="9"/>
                    <a:pt x="30" y="9"/>
                  </a:cubicBezTo>
                  <a:cubicBezTo>
                    <a:pt x="30" y="9"/>
                    <a:pt x="30" y="9"/>
                    <a:pt x="30" y="8"/>
                  </a:cubicBezTo>
                  <a:cubicBezTo>
                    <a:pt x="30" y="8"/>
                    <a:pt x="29" y="8"/>
                    <a:pt x="29" y="8"/>
                  </a:cubicBezTo>
                  <a:cubicBezTo>
                    <a:pt x="29" y="8"/>
                    <a:pt x="28" y="8"/>
                    <a:pt x="28" y="8"/>
                  </a:cubicBezTo>
                  <a:cubicBezTo>
                    <a:pt x="28" y="8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3"/>
                    <a:pt x="12" y="3"/>
                  </a:cubicBezTo>
                  <a:cubicBezTo>
                    <a:pt x="12" y="3"/>
                    <a:pt x="13" y="3"/>
                    <a:pt x="13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1" y="5"/>
                    <a:pt x="21" y="5"/>
                  </a:cubicBezTo>
                  <a:cubicBezTo>
                    <a:pt x="21" y="5"/>
                    <a:pt x="21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8" y="8"/>
                    <a:pt x="28" y="8"/>
                  </a:cubicBezTo>
                  <a:cubicBezTo>
                    <a:pt x="28" y="8"/>
                    <a:pt x="29" y="8"/>
                    <a:pt x="29" y="8"/>
                  </a:cubicBezTo>
                  <a:cubicBezTo>
                    <a:pt x="29" y="8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9"/>
                    <a:pt x="31" y="9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10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1"/>
                    <a:pt x="35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7" y="12"/>
                    <a:pt x="37" y="13"/>
                  </a:cubicBezTo>
                  <a:cubicBezTo>
                    <a:pt x="37" y="13"/>
                    <a:pt x="37" y="13"/>
                    <a:pt x="38" y="13"/>
                  </a:cubicBezTo>
                  <a:cubicBezTo>
                    <a:pt x="38" y="13"/>
                    <a:pt x="39" y="13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40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4" y="18"/>
                    <a:pt x="44" y="18"/>
                  </a:cubicBezTo>
                  <a:cubicBezTo>
                    <a:pt x="44" y="18"/>
                    <a:pt x="45" y="18"/>
                    <a:pt x="45" y="18"/>
                  </a:cubicBezTo>
                  <a:cubicBezTo>
                    <a:pt x="45" y="18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8"/>
                    <a:pt x="44" y="18"/>
                    <a:pt x="44" y="18"/>
                  </a:cubicBezTo>
                  <a:cubicBezTo>
                    <a:pt x="44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7"/>
                    <a:pt x="42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8" y="16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4"/>
                    <a:pt x="35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4"/>
                    <a:pt x="33" y="14"/>
                    <a:pt x="32" y="14"/>
                  </a:cubicBezTo>
                  <a:cubicBezTo>
                    <a:pt x="32" y="14"/>
                    <a:pt x="32" y="13"/>
                    <a:pt x="32" y="13"/>
                  </a:cubicBezTo>
                  <a:cubicBezTo>
                    <a:pt x="31" y="13"/>
                    <a:pt x="31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29" y="13"/>
                    <a:pt x="29" y="13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8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4" y="11"/>
                    <a:pt x="24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0"/>
                    <a:pt x="20" y="10"/>
                  </a:cubicBezTo>
                  <a:cubicBezTo>
                    <a:pt x="20" y="10"/>
                    <a:pt x="20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29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5" y="15"/>
                    <a:pt x="35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7" y="15"/>
                    <a:pt x="37" y="16"/>
                  </a:cubicBezTo>
                  <a:cubicBezTo>
                    <a:pt x="37" y="16"/>
                    <a:pt x="37" y="16"/>
                    <a:pt x="38" y="16"/>
                  </a:cubicBezTo>
                  <a:cubicBezTo>
                    <a:pt x="38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4" y="19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6" y="19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lnTo>
                    <a:pt x="46" y="19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246"/>
            <p:cNvSpPr/>
            <p:nvPr/>
          </p:nvSpPr>
          <p:spPr bwMode="auto">
            <a:xfrm>
              <a:off x="4193870" y="2660806"/>
              <a:ext cx="1239838" cy="544513"/>
            </a:xfrm>
            <a:custGeom>
              <a:avLst/>
              <a:gdLst>
                <a:gd name="T0" fmla="*/ 1 w 48"/>
                <a:gd name="T1" fmla="*/ 21 h 21"/>
                <a:gd name="T2" fmla="*/ 48 w 48"/>
                <a:gd name="T3" fmla="*/ 1 h 21"/>
                <a:gd name="T4" fmla="*/ 48 w 48"/>
                <a:gd name="T5" fmla="*/ 0 h 21"/>
                <a:gd name="T6" fmla="*/ 0 w 48"/>
                <a:gd name="T7" fmla="*/ 21 h 21"/>
                <a:gd name="T8" fmla="*/ 1 w 48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1" y="21"/>
                  </a:moveTo>
                  <a:cubicBezTo>
                    <a:pt x="8" y="11"/>
                    <a:pt x="26" y="4"/>
                    <a:pt x="48" y="1"/>
                  </a:cubicBezTo>
                  <a:cubicBezTo>
                    <a:pt x="48" y="1"/>
                    <a:pt x="48" y="1"/>
                    <a:pt x="48" y="0"/>
                  </a:cubicBezTo>
                  <a:cubicBezTo>
                    <a:pt x="26" y="3"/>
                    <a:pt x="8" y="11"/>
                    <a:pt x="0" y="21"/>
                  </a:cubicBezTo>
                  <a:cubicBezTo>
                    <a:pt x="0" y="21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247"/>
            <p:cNvSpPr/>
            <p:nvPr/>
          </p:nvSpPr>
          <p:spPr bwMode="auto">
            <a:xfrm>
              <a:off x="4271658" y="3856193"/>
              <a:ext cx="1343025" cy="493713"/>
            </a:xfrm>
            <a:custGeom>
              <a:avLst/>
              <a:gdLst>
                <a:gd name="T0" fmla="*/ 52 w 52"/>
                <a:gd name="T1" fmla="*/ 19 h 19"/>
                <a:gd name="T2" fmla="*/ 0 w 52"/>
                <a:gd name="T3" fmla="*/ 0 h 19"/>
                <a:gd name="T4" fmla="*/ 0 w 52"/>
                <a:gd name="T5" fmla="*/ 0 h 19"/>
                <a:gd name="T6" fmla="*/ 52 w 52"/>
                <a:gd name="T7" fmla="*/ 19 h 19"/>
                <a:gd name="T8" fmla="*/ 52 w 5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9">
                  <a:moveTo>
                    <a:pt x="52" y="19"/>
                  </a:moveTo>
                  <a:cubicBezTo>
                    <a:pt x="29" y="17"/>
                    <a:pt x="10" y="1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0"/>
                    <a:pt x="29" y="17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248"/>
            <p:cNvSpPr/>
            <p:nvPr/>
          </p:nvSpPr>
          <p:spPr bwMode="auto">
            <a:xfrm>
              <a:off x="4012895" y="3205318"/>
              <a:ext cx="206375" cy="390525"/>
            </a:xfrm>
            <a:custGeom>
              <a:avLst/>
              <a:gdLst>
                <a:gd name="T0" fmla="*/ 1 w 8"/>
                <a:gd name="T1" fmla="*/ 15 h 15"/>
                <a:gd name="T2" fmla="*/ 1 w 8"/>
                <a:gd name="T3" fmla="*/ 14 h 15"/>
                <a:gd name="T4" fmla="*/ 0 w 8"/>
                <a:gd name="T5" fmla="*/ 11 h 15"/>
                <a:gd name="T6" fmla="*/ 4 w 8"/>
                <a:gd name="T7" fmla="*/ 8 h 15"/>
                <a:gd name="T8" fmla="*/ 6 w 8"/>
                <a:gd name="T9" fmla="*/ 7 h 15"/>
                <a:gd name="T10" fmla="*/ 7 w 8"/>
                <a:gd name="T11" fmla="*/ 3 h 15"/>
                <a:gd name="T12" fmla="*/ 7 w 8"/>
                <a:gd name="T13" fmla="*/ 0 h 15"/>
                <a:gd name="T14" fmla="*/ 8 w 8"/>
                <a:gd name="T15" fmla="*/ 0 h 15"/>
                <a:gd name="T16" fmla="*/ 8 w 8"/>
                <a:gd name="T17" fmla="*/ 0 h 15"/>
                <a:gd name="T18" fmla="*/ 7 w 8"/>
                <a:gd name="T19" fmla="*/ 3 h 15"/>
                <a:gd name="T20" fmla="*/ 6 w 8"/>
                <a:gd name="T21" fmla="*/ 7 h 15"/>
                <a:gd name="T22" fmla="*/ 4 w 8"/>
                <a:gd name="T23" fmla="*/ 8 h 15"/>
                <a:gd name="T24" fmla="*/ 1 w 8"/>
                <a:gd name="T25" fmla="*/ 11 h 15"/>
                <a:gd name="T26" fmla="*/ 2 w 8"/>
                <a:gd name="T27" fmla="*/ 14 h 15"/>
                <a:gd name="T28" fmla="*/ 2 w 8"/>
                <a:gd name="T29" fmla="*/ 14 h 15"/>
                <a:gd name="T30" fmla="*/ 1 w 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5">
                  <a:moveTo>
                    <a:pt x="1" y="15"/>
                  </a:moveTo>
                  <a:cubicBezTo>
                    <a:pt x="1" y="15"/>
                    <a:pt x="1" y="15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1" y="9"/>
                    <a:pt x="2" y="8"/>
                    <a:pt x="4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7" y="5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8" y="5"/>
                    <a:pt x="8" y="6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0" y="12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249"/>
            <p:cNvSpPr/>
            <p:nvPr/>
          </p:nvSpPr>
          <p:spPr bwMode="auto">
            <a:xfrm>
              <a:off x="4038295" y="3362481"/>
              <a:ext cx="155575" cy="285750"/>
            </a:xfrm>
            <a:custGeom>
              <a:avLst/>
              <a:gdLst>
                <a:gd name="T0" fmla="*/ 2 w 6"/>
                <a:gd name="T1" fmla="*/ 11 h 11"/>
                <a:gd name="T2" fmla="*/ 1 w 6"/>
                <a:gd name="T3" fmla="*/ 11 h 11"/>
                <a:gd name="T4" fmla="*/ 0 w 6"/>
                <a:gd name="T5" fmla="*/ 8 h 11"/>
                <a:gd name="T6" fmla="*/ 3 w 6"/>
                <a:gd name="T7" fmla="*/ 5 h 11"/>
                <a:gd name="T8" fmla="*/ 5 w 6"/>
                <a:gd name="T9" fmla="*/ 3 h 11"/>
                <a:gd name="T10" fmla="*/ 6 w 6"/>
                <a:gd name="T11" fmla="*/ 0 h 11"/>
                <a:gd name="T12" fmla="*/ 6 w 6"/>
                <a:gd name="T13" fmla="*/ 0 h 11"/>
                <a:gd name="T14" fmla="*/ 6 w 6"/>
                <a:gd name="T15" fmla="*/ 0 h 11"/>
                <a:gd name="T16" fmla="*/ 6 w 6"/>
                <a:gd name="T17" fmla="*/ 3 h 11"/>
                <a:gd name="T18" fmla="*/ 3 w 6"/>
                <a:gd name="T19" fmla="*/ 5 h 11"/>
                <a:gd name="T20" fmla="*/ 1 w 6"/>
                <a:gd name="T21" fmla="*/ 8 h 11"/>
                <a:gd name="T22" fmla="*/ 2 w 6"/>
                <a:gd name="T23" fmla="*/ 11 h 11"/>
                <a:gd name="T24" fmla="*/ 2 w 6"/>
                <a:gd name="T25" fmla="*/ 11 h 11"/>
                <a:gd name="T26" fmla="*/ 2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2" y="6"/>
                    <a:pt x="3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250"/>
            <p:cNvSpPr/>
            <p:nvPr/>
          </p:nvSpPr>
          <p:spPr bwMode="auto">
            <a:xfrm>
              <a:off x="4063695" y="3440268"/>
              <a:ext cx="130175" cy="285750"/>
            </a:xfrm>
            <a:custGeom>
              <a:avLst/>
              <a:gdLst>
                <a:gd name="T0" fmla="*/ 2 w 5"/>
                <a:gd name="T1" fmla="*/ 11 h 11"/>
                <a:gd name="T2" fmla="*/ 2 w 5"/>
                <a:gd name="T3" fmla="*/ 11 h 11"/>
                <a:gd name="T4" fmla="*/ 1 w 5"/>
                <a:gd name="T5" fmla="*/ 9 h 11"/>
                <a:gd name="T6" fmla="*/ 2 w 5"/>
                <a:gd name="T7" fmla="*/ 6 h 11"/>
                <a:gd name="T8" fmla="*/ 3 w 5"/>
                <a:gd name="T9" fmla="*/ 5 h 11"/>
                <a:gd name="T10" fmla="*/ 4 w 5"/>
                <a:gd name="T11" fmla="*/ 0 h 11"/>
                <a:gd name="T12" fmla="*/ 4 w 5"/>
                <a:gd name="T13" fmla="*/ 0 h 11"/>
                <a:gd name="T14" fmla="*/ 5 w 5"/>
                <a:gd name="T15" fmla="*/ 0 h 11"/>
                <a:gd name="T16" fmla="*/ 3 w 5"/>
                <a:gd name="T17" fmla="*/ 5 h 11"/>
                <a:gd name="T18" fmla="*/ 2 w 5"/>
                <a:gd name="T19" fmla="*/ 6 h 11"/>
                <a:gd name="T20" fmla="*/ 1 w 5"/>
                <a:gd name="T21" fmla="*/ 9 h 11"/>
                <a:gd name="T22" fmla="*/ 2 w 5"/>
                <a:gd name="T23" fmla="*/ 11 h 11"/>
                <a:gd name="T24" fmla="*/ 2 w 5"/>
                <a:gd name="T25" fmla="*/ 11 h 11"/>
                <a:gd name="T26" fmla="*/ 2 w 5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1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7"/>
                    <a:pt x="1" y="7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2"/>
                    <a:pt x="5" y="4"/>
                    <a:pt x="3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7"/>
                    <a:pt x="0" y="7"/>
                    <a:pt x="1" y="9"/>
                  </a:cubicBezTo>
                  <a:cubicBezTo>
                    <a:pt x="1" y="10"/>
                    <a:pt x="2" y="10"/>
                    <a:pt x="2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251"/>
            <p:cNvSpPr/>
            <p:nvPr/>
          </p:nvSpPr>
          <p:spPr bwMode="auto">
            <a:xfrm>
              <a:off x="4116083" y="3518056"/>
              <a:ext cx="77788" cy="285750"/>
            </a:xfrm>
            <a:custGeom>
              <a:avLst/>
              <a:gdLst>
                <a:gd name="T0" fmla="*/ 2 w 3"/>
                <a:gd name="T1" fmla="*/ 11 h 11"/>
                <a:gd name="T2" fmla="*/ 2 w 3"/>
                <a:gd name="T3" fmla="*/ 11 h 11"/>
                <a:gd name="T4" fmla="*/ 1 w 3"/>
                <a:gd name="T5" fmla="*/ 11 h 11"/>
                <a:gd name="T6" fmla="*/ 0 w 3"/>
                <a:gd name="T7" fmla="*/ 9 h 11"/>
                <a:gd name="T8" fmla="*/ 1 w 3"/>
                <a:gd name="T9" fmla="*/ 6 h 11"/>
                <a:gd name="T10" fmla="*/ 2 w 3"/>
                <a:gd name="T11" fmla="*/ 5 h 11"/>
                <a:gd name="T12" fmla="*/ 3 w 3"/>
                <a:gd name="T13" fmla="*/ 3 h 11"/>
                <a:gd name="T14" fmla="*/ 3 w 3"/>
                <a:gd name="T15" fmla="*/ 3 h 11"/>
                <a:gd name="T16" fmla="*/ 2 w 3"/>
                <a:gd name="T17" fmla="*/ 0 h 11"/>
                <a:gd name="T18" fmla="*/ 2 w 3"/>
                <a:gd name="T19" fmla="*/ 0 h 11"/>
                <a:gd name="T20" fmla="*/ 2 w 3"/>
                <a:gd name="T21" fmla="*/ 0 h 11"/>
                <a:gd name="T22" fmla="*/ 3 w 3"/>
                <a:gd name="T23" fmla="*/ 3 h 11"/>
                <a:gd name="T24" fmla="*/ 3 w 3"/>
                <a:gd name="T25" fmla="*/ 3 h 11"/>
                <a:gd name="T26" fmla="*/ 3 w 3"/>
                <a:gd name="T27" fmla="*/ 6 h 11"/>
                <a:gd name="T28" fmla="*/ 2 w 3"/>
                <a:gd name="T29" fmla="*/ 7 h 11"/>
                <a:gd name="T30" fmla="*/ 1 w 3"/>
                <a:gd name="T31" fmla="*/ 9 h 11"/>
                <a:gd name="T32" fmla="*/ 2 w 3"/>
                <a:gd name="T33" fmla="*/ 10 h 11"/>
                <a:gd name="T34" fmla="*/ 2 w 3"/>
                <a:gd name="T35" fmla="*/ 11 h 11"/>
                <a:gd name="T36" fmla="*/ 2 w 3"/>
                <a:gd name="T37" fmla="*/ 11 h 11"/>
                <a:gd name="T38" fmla="*/ 2 w 3"/>
                <a:gd name="T3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11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7"/>
                    <a:pt x="0" y="8"/>
                    <a:pt x="1" y="9"/>
                  </a:cubicBezTo>
                  <a:cubicBezTo>
                    <a:pt x="1" y="9"/>
                    <a:pt x="1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252"/>
            <p:cNvSpPr/>
            <p:nvPr/>
          </p:nvSpPr>
          <p:spPr bwMode="auto">
            <a:xfrm>
              <a:off x="4141483" y="3595843"/>
              <a:ext cx="77788" cy="207963"/>
            </a:xfrm>
            <a:custGeom>
              <a:avLst/>
              <a:gdLst>
                <a:gd name="T0" fmla="*/ 1 w 3"/>
                <a:gd name="T1" fmla="*/ 8 h 8"/>
                <a:gd name="T2" fmla="*/ 1 w 3"/>
                <a:gd name="T3" fmla="*/ 8 h 8"/>
                <a:gd name="T4" fmla="*/ 2 w 3"/>
                <a:gd name="T5" fmla="*/ 6 h 8"/>
                <a:gd name="T6" fmla="*/ 2 w 3"/>
                <a:gd name="T7" fmla="*/ 5 h 8"/>
                <a:gd name="T8" fmla="*/ 2 w 3"/>
                <a:gd name="T9" fmla="*/ 1 h 8"/>
                <a:gd name="T10" fmla="*/ 2 w 3"/>
                <a:gd name="T11" fmla="*/ 0 h 8"/>
                <a:gd name="T12" fmla="*/ 2 w 3"/>
                <a:gd name="T13" fmla="*/ 0 h 8"/>
                <a:gd name="T14" fmla="*/ 2 w 3"/>
                <a:gd name="T15" fmla="*/ 5 h 8"/>
                <a:gd name="T16" fmla="*/ 2 w 3"/>
                <a:gd name="T17" fmla="*/ 6 h 8"/>
                <a:gd name="T18" fmla="*/ 1 w 3"/>
                <a:gd name="T19" fmla="*/ 8 h 8"/>
                <a:gd name="T20" fmla="*/ 1 w 3"/>
                <a:gd name="T21" fmla="*/ 8 h 8"/>
                <a:gd name="T22" fmla="*/ 1 w 3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3" y="3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253"/>
            <p:cNvSpPr/>
            <p:nvPr/>
          </p:nvSpPr>
          <p:spPr bwMode="auto">
            <a:xfrm>
              <a:off x="3987495" y="3205318"/>
              <a:ext cx="153988" cy="207963"/>
            </a:xfrm>
            <a:custGeom>
              <a:avLst/>
              <a:gdLst>
                <a:gd name="T0" fmla="*/ 5 w 6"/>
                <a:gd name="T1" fmla="*/ 8 h 8"/>
                <a:gd name="T2" fmla="*/ 5 w 6"/>
                <a:gd name="T3" fmla="*/ 8 h 8"/>
                <a:gd name="T4" fmla="*/ 4 w 6"/>
                <a:gd name="T5" fmla="*/ 8 h 8"/>
                <a:gd name="T6" fmla="*/ 5 w 6"/>
                <a:gd name="T7" fmla="*/ 7 h 8"/>
                <a:gd name="T8" fmla="*/ 5 w 6"/>
                <a:gd name="T9" fmla="*/ 1 h 8"/>
                <a:gd name="T10" fmla="*/ 2 w 6"/>
                <a:gd name="T11" fmla="*/ 1 h 8"/>
                <a:gd name="T12" fmla="*/ 1 w 6"/>
                <a:gd name="T13" fmla="*/ 3 h 8"/>
                <a:gd name="T14" fmla="*/ 1 w 6"/>
                <a:gd name="T15" fmla="*/ 5 h 8"/>
                <a:gd name="T16" fmla="*/ 3 w 6"/>
                <a:gd name="T17" fmla="*/ 5 h 8"/>
                <a:gd name="T18" fmla="*/ 3 w 6"/>
                <a:gd name="T19" fmla="*/ 5 h 8"/>
                <a:gd name="T20" fmla="*/ 3 w 6"/>
                <a:gd name="T21" fmla="*/ 5 h 8"/>
                <a:gd name="T22" fmla="*/ 3 w 6"/>
                <a:gd name="T23" fmla="*/ 5 h 8"/>
                <a:gd name="T24" fmla="*/ 3 w 6"/>
                <a:gd name="T25" fmla="*/ 5 h 8"/>
                <a:gd name="T26" fmla="*/ 3 w 6"/>
                <a:gd name="T27" fmla="*/ 5 h 8"/>
                <a:gd name="T28" fmla="*/ 3 w 6"/>
                <a:gd name="T29" fmla="*/ 5 h 8"/>
                <a:gd name="T30" fmla="*/ 3 w 6"/>
                <a:gd name="T31" fmla="*/ 5 h 8"/>
                <a:gd name="T32" fmla="*/ 3 w 6"/>
                <a:gd name="T33" fmla="*/ 5 h 8"/>
                <a:gd name="T34" fmla="*/ 1 w 6"/>
                <a:gd name="T35" fmla="*/ 5 h 8"/>
                <a:gd name="T36" fmla="*/ 0 w 6"/>
                <a:gd name="T37" fmla="*/ 3 h 8"/>
                <a:gd name="T38" fmla="*/ 2 w 6"/>
                <a:gd name="T39" fmla="*/ 0 h 8"/>
                <a:gd name="T40" fmla="*/ 5 w 6"/>
                <a:gd name="T41" fmla="*/ 1 h 8"/>
                <a:gd name="T42" fmla="*/ 5 w 6"/>
                <a:gd name="T43" fmla="*/ 7 h 8"/>
                <a:gd name="T44" fmla="*/ 5 w 6"/>
                <a:gd name="T45" fmla="*/ 8 h 8"/>
                <a:gd name="T46" fmla="*/ 5 w 6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8"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5"/>
                    <a:pt x="6" y="3"/>
                    <a:pt x="5" y="1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3"/>
                    <a:pt x="5" y="5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254"/>
            <p:cNvSpPr/>
            <p:nvPr/>
          </p:nvSpPr>
          <p:spPr bwMode="auto">
            <a:xfrm>
              <a:off x="4168470" y="3751418"/>
              <a:ext cx="179388" cy="130175"/>
            </a:xfrm>
            <a:custGeom>
              <a:avLst/>
              <a:gdLst>
                <a:gd name="T0" fmla="*/ 4 w 7"/>
                <a:gd name="T1" fmla="*/ 5 h 5"/>
                <a:gd name="T2" fmla="*/ 0 w 7"/>
                <a:gd name="T3" fmla="*/ 2 h 5"/>
                <a:gd name="T4" fmla="*/ 0 w 7"/>
                <a:gd name="T5" fmla="*/ 2 h 5"/>
                <a:gd name="T6" fmla="*/ 0 w 7"/>
                <a:gd name="T7" fmla="*/ 2 h 5"/>
                <a:gd name="T8" fmla="*/ 5 w 7"/>
                <a:gd name="T9" fmla="*/ 4 h 5"/>
                <a:gd name="T10" fmla="*/ 6 w 7"/>
                <a:gd name="T11" fmla="*/ 3 h 5"/>
                <a:gd name="T12" fmla="*/ 5 w 7"/>
                <a:gd name="T13" fmla="*/ 0 h 5"/>
                <a:gd name="T14" fmla="*/ 4 w 7"/>
                <a:gd name="T15" fmla="*/ 0 h 5"/>
                <a:gd name="T16" fmla="*/ 4 w 7"/>
                <a:gd name="T17" fmla="*/ 1 h 5"/>
                <a:gd name="T18" fmla="*/ 4 w 7"/>
                <a:gd name="T19" fmla="*/ 2 h 5"/>
                <a:gd name="T20" fmla="*/ 5 w 7"/>
                <a:gd name="T21" fmla="*/ 2 h 5"/>
                <a:gd name="T22" fmla="*/ 4 w 7"/>
                <a:gd name="T23" fmla="*/ 2 h 5"/>
                <a:gd name="T24" fmla="*/ 4 w 7"/>
                <a:gd name="T25" fmla="*/ 2 h 5"/>
                <a:gd name="T26" fmla="*/ 4 w 7"/>
                <a:gd name="T27" fmla="*/ 2 h 5"/>
                <a:gd name="T28" fmla="*/ 3 w 7"/>
                <a:gd name="T29" fmla="*/ 1 h 5"/>
                <a:gd name="T30" fmla="*/ 4 w 7"/>
                <a:gd name="T31" fmla="*/ 0 h 5"/>
                <a:gd name="T32" fmla="*/ 6 w 7"/>
                <a:gd name="T33" fmla="*/ 0 h 5"/>
                <a:gd name="T34" fmla="*/ 6 w 7"/>
                <a:gd name="T35" fmla="*/ 3 h 5"/>
                <a:gd name="T36" fmla="*/ 5 w 7"/>
                <a:gd name="T37" fmla="*/ 4 h 5"/>
                <a:gd name="T38" fmla="*/ 4 w 7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cubicBezTo>
                    <a:pt x="2" y="5"/>
                    <a:pt x="1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5"/>
                    <a:pt x="5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2"/>
                    <a:pt x="6" y="3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5"/>
                    <a:pt x="4" y="5"/>
                    <a:pt x="4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Oval 255"/>
            <p:cNvSpPr>
              <a:spLocks noChangeArrowheads="1"/>
            </p:cNvSpPr>
            <p:nvPr/>
          </p:nvSpPr>
          <p:spPr bwMode="auto">
            <a:xfrm>
              <a:off x="4038295" y="33100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Oval 256"/>
            <p:cNvSpPr>
              <a:spLocks noChangeArrowheads="1"/>
            </p:cNvSpPr>
            <p:nvPr/>
          </p:nvSpPr>
          <p:spPr bwMode="auto">
            <a:xfrm>
              <a:off x="4193870" y="320531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Oval 257"/>
            <p:cNvSpPr>
              <a:spLocks noChangeArrowheads="1"/>
            </p:cNvSpPr>
            <p:nvPr/>
          </p:nvSpPr>
          <p:spPr bwMode="auto">
            <a:xfrm>
              <a:off x="4271658" y="377840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258"/>
            <p:cNvSpPr/>
            <p:nvPr/>
          </p:nvSpPr>
          <p:spPr bwMode="auto">
            <a:xfrm>
              <a:off x="6440183" y="2660806"/>
              <a:ext cx="1241425" cy="571500"/>
            </a:xfrm>
            <a:custGeom>
              <a:avLst/>
              <a:gdLst>
                <a:gd name="T0" fmla="*/ 48 w 48"/>
                <a:gd name="T1" fmla="*/ 22 h 22"/>
                <a:gd name="T2" fmla="*/ 48 w 48"/>
                <a:gd name="T3" fmla="*/ 21 h 22"/>
                <a:gd name="T4" fmla="*/ 0 w 48"/>
                <a:gd name="T5" fmla="*/ 0 h 22"/>
                <a:gd name="T6" fmla="*/ 0 w 48"/>
                <a:gd name="T7" fmla="*/ 1 h 22"/>
                <a:gd name="T8" fmla="*/ 48 w 4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2">
                  <a:moveTo>
                    <a:pt x="48" y="22"/>
                  </a:moveTo>
                  <a:cubicBezTo>
                    <a:pt x="48" y="22"/>
                    <a:pt x="48" y="22"/>
                    <a:pt x="48" y="21"/>
                  </a:cubicBezTo>
                  <a:cubicBezTo>
                    <a:pt x="40" y="11"/>
                    <a:pt x="22" y="3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4"/>
                    <a:pt x="40" y="12"/>
                    <a:pt x="48" y="2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259"/>
            <p:cNvSpPr/>
            <p:nvPr/>
          </p:nvSpPr>
          <p:spPr bwMode="auto">
            <a:xfrm>
              <a:off x="6260795" y="3856193"/>
              <a:ext cx="1343025" cy="493713"/>
            </a:xfrm>
            <a:custGeom>
              <a:avLst/>
              <a:gdLst>
                <a:gd name="T0" fmla="*/ 52 w 52"/>
                <a:gd name="T1" fmla="*/ 0 h 19"/>
                <a:gd name="T2" fmla="*/ 0 w 52"/>
                <a:gd name="T3" fmla="*/ 19 h 19"/>
                <a:gd name="T4" fmla="*/ 0 w 52"/>
                <a:gd name="T5" fmla="*/ 19 h 19"/>
                <a:gd name="T6" fmla="*/ 52 w 52"/>
                <a:gd name="T7" fmla="*/ 0 h 19"/>
                <a:gd name="T8" fmla="*/ 52 w 5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9">
                  <a:moveTo>
                    <a:pt x="52" y="0"/>
                  </a:moveTo>
                  <a:cubicBezTo>
                    <a:pt x="42" y="10"/>
                    <a:pt x="23" y="17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3" y="17"/>
                    <a:pt x="43" y="1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260"/>
            <p:cNvSpPr/>
            <p:nvPr/>
          </p:nvSpPr>
          <p:spPr bwMode="auto">
            <a:xfrm>
              <a:off x="7654620" y="3205318"/>
              <a:ext cx="206375" cy="390525"/>
            </a:xfrm>
            <a:custGeom>
              <a:avLst/>
              <a:gdLst>
                <a:gd name="T0" fmla="*/ 7 w 8"/>
                <a:gd name="T1" fmla="*/ 15 h 15"/>
                <a:gd name="T2" fmla="*/ 7 w 8"/>
                <a:gd name="T3" fmla="*/ 14 h 15"/>
                <a:gd name="T4" fmla="*/ 7 w 8"/>
                <a:gd name="T5" fmla="*/ 14 h 15"/>
                <a:gd name="T6" fmla="*/ 7 w 8"/>
                <a:gd name="T7" fmla="*/ 11 h 15"/>
                <a:gd name="T8" fmla="*/ 4 w 8"/>
                <a:gd name="T9" fmla="*/ 8 h 15"/>
                <a:gd name="T10" fmla="*/ 2 w 8"/>
                <a:gd name="T11" fmla="*/ 7 h 15"/>
                <a:gd name="T12" fmla="*/ 1 w 8"/>
                <a:gd name="T13" fmla="*/ 3 h 15"/>
                <a:gd name="T14" fmla="*/ 0 w 8"/>
                <a:gd name="T15" fmla="*/ 0 h 15"/>
                <a:gd name="T16" fmla="*/ 0 w 8"/>
                <a:gd name="T17" fmla="*/ 0 h 15"/>
                <a:gd name="T18" fmla="*/ 1 w 8"/>
                <a:gd name="T19" fmla="*/ 0 h 15"/>
                <a:gd name="T20" fmla="*/ 1 w 8"/>
                <a:gd name="T21" fmla="*/ 3 h 15"/>
                <a:gd name="T22" fmla="*/ 2 w 8"/>
                <a:gd name="T23" fmla="*/ 7 h 15"/>
                <a:gd name="T24" fmla="*/ 4 w 8"/>
                <a:gd name="T25" fmla="*/ 8 h 15"/>
                <a:gd name="T26" fmla="*/ 8 w 8"/>
                <a:gd name="T27" fmla="*/ 11 h 15"/>
                <a:gd name="T28" fmla="*/ 7 w 8"/>
                <a:gd name="T29" fmla="*/ 14 h 15"/>
                <a:gd name="T30" fmla="*/ 7 w 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5">
                  <a:moveTo>
                    <a:pt x="7" y="15"/>
                  </a:move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3"/>
                    <a:pt x="8" y="12"/>
                    <a:pt x="7" y="11"/>
                  </a:cubicBezTo>
                  <a:cubicBezTo>
                    <a:pt x="7" y="9"/>
                    <a:pt x="6" y="9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0" y="6"/>
                    <a:pt x="1" y="5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6" y="8"/>
                    <a:pt x="7" y="9"/>
                    <a:pt x="8" y="11"/>
                  </a:cubicBezTo>
                  <a:cubicBezTo>
                    <a:pt x="8" y="12"/>
                    <a:pt x="8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261"/>
            <p:cNvSpPr/>
            <p:nvPr/>
          </p:nvSpPr>
          <p:spPr bwMode="auto">
            <a:xfrm>
              <a:off x="7681608" y="3362481"/>
              <a:ext cx="153988" cy="285750"/>
            </a:xfrm>
            <a:custGeom>
              <a:avLst/>
              <a:gdLst>
                <a:gd name="T0" fmla="*/ 5 w 6"/>
                <a:gd name="T1" fmla="*/ 11 h 11"/>
                <a:gd name="T2" fmla="*/ 5 w 6"/>
                <a:gd name="T3" fmla="*/ 11 h 11"/>
                <a:gd name="T4" fmla="*/ 4 w 6"/>
                <a:gd name="T5" fmla="*/ 11 h 11"/>
                <a:gd name="T6" fmla="*/ 6 w 6"/>
                <a:gd name="T7" fmla="*/ 8 h 11"/>
                <a:gd name="T8" fmla="*/ 3 w 6"/>
                <a:gd name="T9" fmla="*/ 5 h 11"/>
                <a:gd name="T10" fmla="*/ 1 w 6"/>
                <a:gd name="T11" fmla="*/ 3 h 11"/>
                <a:gd name="T12" fmla="*/ 0 w 6"/>
                <a:gd name="T13" fmla="*/ 0 h 11"/>
                <a:gd name="T14" fmla="*/ 0 w 6"/>
                <a:gd name="T15" fmla="*/ 0 h 11"/>
                <a:gd name="T16" fmla="*/ 0 w 6"/>
                <a:gd name="T17" fmla="*/ 0 h 11"/>
                <a:gd name="T18" fmla="*/ 1 w 6"/>
                <a:gd name="T19" fmla="*/ 3 h 11"/>
                <a:gd name="T20" fmla="*/ 3 w 6"/>
                <a:gd name="T21" fmla="*/ 5 h 11"/>
                <a:gd name="T22" fmla="*/ 6 w 6"/>
                <a:gd name="T23" fmla="*/ 8 h 11"/>
                <a:gd name="T24" fmla="*/ 5 w 6"/>
                <a:gd name="T25" fmla="*/ 11 h 11"/>
                <a:gd name="T26" fmla="*/ 5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7"/>
                    <a:pt x="4" y="6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4" y="6"/>
                    <a:pt x="6" y="7"/>
                    <a:pt x="6" y="8"/>
                  </a:cubicBezTo>
                  <a:cubicBezTo>
                    <a:pt x="6" y="9"/>
                    <a:pt x="5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262"/>
            <p:cNvSpPr/>
            <p:nvPr/>
          </p:nvSpPr>
          <p:spPr bwMode="auto">
            <a:xfrm>
              <a:off x="7681608" y="3440268"/>
              <a:ext cx="128588" cy="285750"/>
            </a:xfrm>
            <a:custGeom>
              <a:avLst/>
              <a:gdLst>
                <a:gd name="T0" fmla="*/ 3 w 5"/>
                <a:gd name="T1" fmla="*/ 11 h 11"/>
                <a:gd name="T2" fmla="*/ 3 w 5"/>
                <a:gd name="T3" fmla="*/ 11 h 11"/>
                <a:gd name="T4" fmla="*/ 3 w 5"/>
                <a:gd name="T5" fmla="*/ 11 h 11"/>
                <a:gd name="T6" fmla="*/ 4 w 5"/>
                <a:gd name="T7" fmla="*/ 9 h 11"/>
                <a:gd name="T8" fmla="*/ 3 w 5"/>
                <a:gd name="T9" fmla="*/ 6 h 11"/>
                <a:gd name="T10" fmla="*/ 2 w 5"/>
                <a:gd name="T11" fmla="*/ 5 h 11"/>
                <a:gd name="T12" fmla="*/ 1 w 5"/>
                <a:gd name="T13" fmla="*/ 0 h 11"/>
                <a:gd name="T14" fmla="*/ 1 w 5"/>
                <a:gd name="T15" fmla="*/ 0 h 11"/>
                <a:gd name="T16" fmla="*/ 1 w 5"/>
                <a:gd name="T17" fmla="*/ 0 h 11"/>
                <a:gd name="T18" fmla="*/ 3 w 5"/>
                <a:gd name="T19" fmla="*/ 5 h 11"/>
                <a:gd name="T20" fmla="*/ 4 w 5"/>
                <a:gd name="T21" fmla="*/ 6 h 11"/>
                <a:gd name="T22" fmla="*/ 5 w 5"/>
                <a:gd name="T23" fmla="*/ 9 h 11"/>
                <a:gd name="T24" fmla="*/ 3 w 5"/>
                <a:gd name="T25" fmla="*/ 11 h 11"/>
                <a:gd name="T26" fmla="*/ 3 w 5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1"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4" y="9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4"/>
                    <a:pt x="3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7"/>
                    <a:pt x="5" y="7"/>
                    <a:pt x="5" y="9"/>
                  </a:cubicBezTo>
                  <a:cubicBezTo>
                    <a:pt x="4" y="10"/>
                    <a:pt x="4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263"/>
            <p:cNvSpPr/>
            <p:nvPr/>
          </p:nvSpPr>
          <p:spPr bwMode="auto">
            <a:xfrm>
              <a:off x="7681608" y="3518056"/>
              <a:ext cx="76200" cy="285750"/>
            </a:xfrm>
            <a:custGeom>
              <a:avLst/>
              <a:gdLst>
                <a:gd name="T0" fmla="*/ 1 w 3"/>
                <a:gd name="T1" fmla="*/ 11 h 11"/>
                <a:gd name="T2" fmla="*/ 1 w 3"/>
                <a:gd name="T3" fmla="*/ 11 h 11"/>
                <a:gd name="T4" fmla="*/ 1 w 3"/>
                <a:gd name="T5" fmla="*/ 11 h 11"/>
                <a:gd name="T6" fmla="*/ 2 w 3"/>
                <a:gd name="T7" fmla="*/ 10 h 11"/>
                <a:gd name="T8" fmla="*/ 3 w 3"/>
                <a:gd name="T9" fmla="*/ 9 h 11"/>
                <a:gd name="T10" fmla="*/ 2 w 3"/>
                <a:gd name="T11" fmla="*/ 7 h 11"/>
                <a:gd name="T12" fmla="*/ 1 w 3"/>
                <a:gd name="T13" fmla="*/ 6 h 11"/>
                <a:gd name="T14" fmla="*/ 0 w 3"/>
                <a:gd name="T15" fmla="*/ 3 h 11"/>
                <a:gd name="T16" fmla="*/ 0 w 3"/>
                <a:gd name="T17" fmla="*/ 3 h 11"/>
                <a:gd name="T18" fmla="*/ 1 w 3"/>
                <a:gd name="T19" fmla="*/ 0 h 11"/>
                <a:gd name="T20" fmla="*/ 1 w 3"/>
                <a:gd name="T21" fmla="*/ 0 h 11"/>
                <a:gd name="T22" fmla="*/ 1 w 3"/>
                <a:gd name="T23" fmla="*/ 0 h 11"/>
                <a:gd name="T24" fmla="*/ 0 w 3"/>
                <a:gd name="T25" fmla="*/ 3 h 11"/>
                <a:gd name="T26" fmla="*/ 0 w 3"/>
                <a:gd name="T27" fmla="*/ 3 h 11"/>
                <a:gd name="T28" fmla="*/ 1 w 3"/>
                <a:gd name="T29" fmla="*/ 5 h 11"/>
                <a:gd name="T30" fmla="*/ 2 w 3"/>
                <a:gd name="T31" fmla="*/ 6 h 11"/>
                <a:gd name="T32" fmla="*/ 3 w 3"/>
                <a:gd name="T33" fmla="*/ 9 h 11"/>
                <a:gd name="T34" fmla="*/ 2 w 3"/>
                <a:gd name="T35" fmla="*/ 11 h 11"/>
                <a:gd name="T36" fmla="*/ 1 w 3"/>
                <a:gd name="T37" fmla="*/ 11 h 11"/>
                <a:gd name="T38" fmla="*/ 1 w 3"/>
                <a:gd name="T3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11"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2" y="10"/>
                  </a:cubicBezTo>
                  <a:cubicBezTo>
                    <a:pt x="2" y="10"/>
                    <a:pt x="2" y="9"/>
                    <a:pt x="3" y="9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3" y="7"/>
                    <a:pt x="3" y="7"/>
                    <a:pt x="3" y="9"/>
                  </a:cubicBezTo>
                  <a:cubicBezTo>
                    <a:pt x="3" y="10"/>
                    <a:pt x="2" y="10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264"/>
            <p:cNvSpPr/>
            <p:nvPr/>
          </p:nvSpPr>
          <p:spPr bwMode="auto">
            <a:xfrm>
              <a:off x="7654620" y="3595843"/>
              <a:ext cx="77788" cy="207963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8 h 8"/>
                <a:gd name="T4" fmla="*/ 2 w 3"/>
                <a:gd name="T5" fmla="*/ 8 h 8"/>
                <a:gd name="T6" fmla="*/ 1 w 3"/>
                <a:gd name="T7" fmla="*/ 6 h 8"/>
                <a:gd name="T8" fmla="*/ 1 w 3"/>
                <a:gd name="T9" fmla="*/ 5 h 8"/>
                <a:gd name="T10" fmla="*/ 1 w 3"/>
                <a:gd name="T11" fmla="*/ 0 h 8"/>
                <a:gd name="T12" fmla="*/ 1 w 3"/>
                <a:gd name="T13" fmla="*/ 0 h 8"/>
                <a:gd name="T14" fmla="*/ 1 w 3"/>
                <a:gd name="T15" fmla="*/ 1 h 8"/>
                <a:gd name="T16" fmla="*/ 1 w 3"/>
                <a:gd name="T17" fmla="*/ 5 h 8"/>
                <a:gd name="T18" fmla="*/ 2 w 3"/>
                <a:gd name="T19" fmla="*/ 6 h 8"/>
                <a:gd name="T20" fmla="*/ 2 w 3"/>
                <a:gd name="T21" fmla="*/ 8 h 8"/>
                <a:gd name="T22" fmla="*/ 2 w 3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2" y="7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265"/>
            <p:cNvSpPr/>
            <p:nvPr/>
          </p:nvSpPr>
          <p:spPr bwMode="auto">
            <a:xfrm>
              <a:off x="7732408" y="3205318"/>
              <a:ext cx="155575" cy="207963"/>
            </a:xfrm>
            <a:custGeom>
              <a:avLst/>
              <a:gdLst>
                <a:gd name="T0" fmla="*/ 2 w 6"/>
                <a:gd name="T1" fmla="*/ 8 h 8"/>
                <a:gd name="T2" fmla="*/ 1 w 6"/>
                <a:gd name="T3" fmla="*/ 8 h 8"/>
                <a:gd name="T4" fmla="*/ 1 w 6"/>
                <a:gd name="T5" fmla="*/ 7 h 8"/>
                <a:gd name="T6" fmla="*/ 1 w 6"/>
                <a:gd name="T7" fmla="*/ 1 h 8"/>
                <a:gd name="T8" fmla="*/ 4 w 6"/>
                <a:gd name="T9" fmla="*/ 0 h 8"/>
                <a:gd name="T10" fmla="*/ 6 w 6"/>
                <a:gd name="T11" fmla="*/ 3 h 8"/>
                <a:gd name="T12" fmla="*/ 5 w 6"/>
                <a:gd name="T13" fmla="*/ 5 h 8"/>
                <a:gd name="T14" fmla="*/ 3 w 6"/>
                <a:gd name="T15" fmla="*/ 5 h 8"/>
                <a:gd name="T16" fmla="*/ 3 w 6"/>
                <a:gd name="T17" fmla="*/ 5 h 8"/>
                <a:gd name="T18" fmla="*/ 3 w 6"/>
                <a:gd name="T19" fmla="*/ 5 h 8"/>
                <a:gd name="T20" fmla="*/ 3 w 6"/>
                <a:gd name="T21" fmla="*/ 5 h 8"/>
                <a:gd name="T22" fmla="*/ 3 w 6"/>
                <a:gd name="T23" fmla="*/ 5 h 8"/>
                <a:gd name="T24" fmla="*/ 3 w 6"/>
                <a:gd name="T25" fmla="*/ 5 h 8"/>
                <a:gd name="T26" fmla="*/ 3 w 6"/>
                <a:gd name="T27" fmla="*/ 5 h 8"/>
                <a:gd name="T28" fmla="*/ 3 w 6"/>
                <a:gd name="T29" fmla="*/ 5 h 8"/>
                <a:gd name="T30" fmla="*/ 4 w 6"/>
                <a:gd name="T31" fmla="*/ 5 h 8"/>
                <a:gd name="T32" fmla="*/ 5 w 6"/>
                <a:gd name="T33" fmla="*/ 5 h 8"/>
                <a:gd name="T34" fmla="*/ 5 w 6"/>
                <a:gd name="T35" fmla="*/ 3 h 8"/>
                <a:gd name="T36" fmla="*/ 4 w 6"/>
                <a:gd name="T37" fmla="*/ 1 h 8"/>
                <a:gd name="T38" fmla="*/ 1 w 6"/>
                <a:gd name="T39" fmla="*/ 1 h 8"/>
                <a:gd name="T40" fmla="*/ 2 w 6"/>
                <a:gd name="T41" fmla="*/ 7 h 8"/>
                <a:gd name="T42" fmla="*/ 2 w 6"/>
                <a:gd name="T43" fmla="*/ 8 h 8"/>
                <a:gd name="T44" fmla="*/ 2 w 6"/>
                <a:gd name="T45" fmla="*/ 8 h 8"/>
                <a:gd name="T46" fmla="*/ 2 w 6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5"/>
                    <a:pt x="0" y="3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3"/>
                    <a:pt x="1" y="5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266"/>
            <p:cNvSpPr/>
            <p:nvPr/>
          </p:nvSpPr>
          <p:spPr bwMode="auto">
            <a:xfrm>
              <a:off x="7551433" y="3751418"/>
              <a:ext cx="155575" cy="130175"/>
            </a:xfrm>
            <a:custGeom>
              <a:avLst/>
              <a:gdLst>
                <a:gd name="T0" fmla="*/ 2 w 6"/>
                <a:gd name="T1" fmla="*/ 5 h 5"/>
                <a:gd name="T2" fmla="*/ 1 w 6"/>
                <a:gd name="T3" fmla="*/ 4 h 5"/>
                <a:gd name="T4" fmla="*/ 0 w 6"/>
                <a:gd name="T5" fmla="*/ 3 h 5"/>
                <a:gd name="T6" fmla="*/ 1 w 6"/>
                <a:gd name="T7" fmla="*/ 0 h 5"/>
                <a:gd name="T8" fmla="*/ 2 w 6"/>
                <a:gd name="T9" fmla="*/ 0 h 5"/>
                <a:gd name="T10" fmla="*/ 3 w 6"/>
                <a:gd name="T11" fmla="*/ 1 h 5"/>
                <a:gd name="T12" fmla="*/ 2 w 6"/>
                <a:gd name="T13" fmla="*/ 2 h 5"/>
                <a:gd name="T14" fmla="*/ 2 w 6"/>
                <a:gd name="T15" fmla="*/ 2 h 5"/>
                <a:gd name="T16" fmla="*/ 2 w 6"/>
                <a:gd name="T17" fmla="*/ 2 h 5"/>
                <a:gd name="T18" fmla="*/ 2 w 6"/>
                <a:gd name="T19" fmla="*/ 2 h 5"/>
                <a:gd name="T20" fmla="*/ 2 w 6"/>
                <a:gd name="T21" fmla="*/ 2 h 5"/>
                <a:gd name="T22" fmla="*/ 3 w 6"/>
                <a:gd name="T23" fmla="*/ 1 h 5"/>
                <a:gd name="T24" fmla="*/ 2 w 6"/>
                <a:gd name="T25" fmla="*/ 0 h 5"/>
                <a:gd name="T26" fmla="*/ 1 w 6"/>
                <a:gd name="T27" fmla="*/ 0 h 5"/>
                <a:gd name="T28" fmla="*/ 0 w 6"/>
                <a:gd name="T29" fmla="*/ 3 h 5"/>
                <a:gd name="T30" fmla="*/ 1 w 6"/>
                <a:gd name="T31" fmla="*/ 4 h 5"/>
                <a:gd name="T32" fmla="*/ 6 w 6"/>
                <a:gd name="T33" fmla="*/ 2 h 5"/>
                <a:gd name="T34" fmla="*/ 6 w 6"/>
                <a:gd name="T35" fmla="*/ 2 h 5"/>
                <a:gd name="T36" fmla="*/ 6 w 6"/>
                <a:gd name="T37" fmla="*/ 2 h 5"/>
                <a:gd name="T38" fmla="*/ 2 w 6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2" y="5"/>
                    <a:pt x="2" y="5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4" y="5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4" y="5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Oval 267"/>
            <p:cNvSpPr>
              <a:spLocks noChangeArrowheads="1"/>
            </p:cNvSpPr>
            <p:nvPr/>
          </p:nvSpPr>
          <p:spPr bwMode="auto">
            <a:xfrm>
              <a:off x="7810195" y="33100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Oval 268"/>
            <p:cNvSpPr>
              <a:spLocks noChangeArrowheads="1"/>
            </p:cNvSpPr>
            <p:nvPr/>
          </p:nvSpPr>
          <p:spPr bwMode="auto">
            <a:xfrm>
              <a:off x="7654620" y="3205318"/>
              <a:ext cx="26988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Oval 269"/>
            <p:cNvSpPr>
              <a:spLocks noChangeArrowheads="1"/>
            </p:cNvSpPr>
            <p:nvPr/>
          </p:nvSpPr>
          <p:spPr bwMode="auto">
            <a:xfrm>
              <a:off x="7576833" y="3778406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200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045960" y="278822"/>
            <a:ext cx="3911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8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45960" y="972613"/>
            <a:ext cx="3911823" cy="101601"/>
            <a:chOff x="4069903" y="1293615"/>
            <a:chExt cx="3911823" cy="1016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69903" y="1293615"/>
              <a:ext cx="39118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403459" y="1395216"/>
              <a:ext cx="12447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1805214" y="685444"/>
            <a:ext cx="83933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106984"/>
            <a:ext cx="3043444" cy="22456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43444" y="2106984"/>
            <a:ext cx="3043444" cy="2245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86888" y="2106984"/>
            <a:ext cx="3052556" cy="22456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48556" y="2106984"/>
            <a:ext cx="3043444" cy="2245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68"/>
          <p:cNvSpPr>
            <a:spLocks noEditPoints="1"/>
          </p:cNvSpPr>
          <p:nvPr/>
        </p:nvSpPr>
        <p:spPr bwMode="auto">
          <a:xfrm>
            <a:off x="10221220" y="2510017"/>
            <a:ext cx="990048" cy="696700"/>
          </a:xfrm>
          <a:custGeom>
            <a:avLst/>
            <a:gdLst>
              <a:gd name="T0" fmla="*/ 138 w 183"/>
              <a:gd name="T1" fmla="*/ 104 h 129"/>
              <a:gd name="T2" fmla="*/ 138 w 183"/>
              <a:gd name="T3" fmla="*/ 90 h 129"/>
              <a:gd name="T4" fmla="*/ 176 w 183"/>
              <a:gd name="T5" fmla="*/ 45 h 129"/>
              <a:gd name="T6" fmla="*/ 147 w 183"/>
              <a:gd name="T7" fmla="*/ 45 h 129"/>
              <a:gd name="T8" fmla="*/ 121 w 183"/>
              <a:gd name="T9" fmla="*/ 0 h 129"/>
              <a:gd name="T10" fmla="*/ 35 w 183"/>
              <a:gd name="T11" fmla="*/ 0 h 129"/>
              <a:gd name="T12" fmla="*/ 9 w 183"/>
              <a:gd name="T13" fmla="*/ 45 h 129"/>
              <a:gd name="T14" fmla="*/ 0 w 183"/>
              <a:gd name="T15" fmla="*/ 52 h 129"/>
              <a:gd name="T16" fmla="*/ 7 w 183"/>
              <a:gd name="T17" fmla="*/ 104 h 129"/>
              <a:gd name="T18" fmla="*/ 22 w 183"/>
              <a:gd name="T19" fmla="*/ 120 h 129"/>
              <a:gd name="T20" fmla="*/ 44 w 183"/>
              <a:gd name="T21" fmla="*/ 129 h 129"/>
              <a:gd name="T22" fmla="*/ 67 w 183"/>
              <a:gd name="T23" fmla="*/ 119 h 129"/>
              <a:gd name="T24" fmla="*/ 106 w 183"/>
              <a:gd name="T25" fmla="*/ 104 h 129"/>
              <a:gd name="T26" fmla="*/ 115 w 183"/>
              <a:gd name="T27" fmla="*/ 120 h 129"/>
              <a:gd name="T28" fmla="*/ 160 w 183"/>
              <a:gd name="T29" fmla="*/ 120 h 129"/>
              <a:gd name="T30" fmla="*/ 169 w 183"/>
              <a:gd name="T31" fmla="*/ 104 h 129"/>
              <a:gd name="T32" fmla="*/ 183 w 183"/>
              <a:gd name="T33" fmla="*/ 97 h 129"/>
              <a:gd name="T34" fmla="*/ 176 w 183"/>
              <a:gd name="T35" fmla="*/ 45 h 129"/>
              <a:gd name="T36" fmla="*/ 169 w 183"/>
              <a:gd name="T37" fmla="*/ 90 h 129"/>
              <a:gd name="T38" fmla="*/ 162 w 183"/>
              <a:gd name="T39" fmla="*/ 90 h 129"/>
              <a:gd name="T40" fmla="*/ 155 w 183"/>
              <a:gd name="T41" fmla="*/ 97 h 129"/>
              <a:gd name="T42" fmla="*/ 150 w 183"/>
              <a:gd name="T43" fmla="*/ 110 h 129"/>
              <a:gd name="T44" fmla="*/ 125 w 183"/>
              <a:gd name="T45" fmla="*/ 110 h 129"/>
              <a:gd name="T46" fmla="*/ 120 w 183"/>
              <a:gd name="T47" fmla="*/ 97 h 129"/>
              <a:gd name="T48" fmla="*/ 113 w 183"/>
              <a:gd name="T49" fmla="*/ 90 h 129"/>
              <a:gd name="T50" fmla="*/ 69 w 183"/>
              <a:gd name="T51" fmla="*/ 90 h 129"/>
              <a:gd name="T52" fmla="*/ 62 w 183"/>
              <a:gd name="T53" fmla="*/ 97 h 129"/>
              <a:gd name="T54" fmla="*/ 57 w 183"/>
              <a:gd name="T55" fmla="*/ 110 h 129"/>
              <a:gd name="T56" fmla="*/ 32 w 183"/>
              <a:gd name="T57" fmla="*/ 110 h 129"/>
              <a:gd name="T58" fmla="*/ 26 w 183"/>
              <a:gd name="T59" fmla="*/ 97 h 129"/>
              <a:gd name="T60" fmla="*/ 19 w 183"/>
              <a:gd name="T61" fmla="*/ 90 h 129"/>
              <a:gd name="T62" fmla="*/ 14 w 183"/>
              <a:gd name="T63" fmla="*/ 84 h 129"/>
              <a:gd name="T64" fmla="*/ 84 w 183"/>
              <a:gd name="T65" fmla="*/ 77 h 129"/>
              <a:gd name="T66" fmla="*/ 91 w 183"/>
              <a:gd name="T67" fmla="*/ 65 h 129"/>
              <a:gd name="T68" fmla="*/ 105 w 183"/>
              <a:gd name="T69" fmla="*/ 62 h 129"/>
              <a:gd name="T70" fmla="*/ 108 w 183"/>
              <a:gd name="T71" fmla="*/ 55 h 129"/>
              <a:gd name="T72" fmla="*/ 104 w 183"/>
              <a:gd name="T73" fmla="*/ 36 h 129"/>
              <a:gd name="T74" fmla="*/ 101 w 183"/>
              <a:gd name="T75" fmla="*/ 23 h 129"/>
              <a:gd name="T76" fmla="*/ 92 w 183"/>
              <a:gd name="T77" fmla="*/ 23 h 129"/>
              <a:gd name="T78" fmla="*/ 81 w 183"/>
              <a:gd name="T79" fmla="*/ 36 h 129"/>
              <a:gd name="T80" fmla="*/ 77 w 183"/>
              <a:gd name="T81" fmla="*/ 19 h 129"/>
              <a:gd name="T82" fmla="*/ 72 w 183"/>
              <a:gd name="T83" fmla="*/ 36 h 129"/>
              <a:gd name="T84" fmla="*/ 66 w 183"/>
              <a:gd name="T85" fmla="*/ 41 h 129"/>
              <a:gd name="T86" fmla="*/ 69 w 183"/>
              <a:gd name="T87" fmla="*/ 62 h 129"/>
              <a:gd name="T88" fmla="*/ 82 w 183"/>
              <a:gd name="T89" fmla="*/ 65 h 129"/>
              <a:gd name="T90" fmla="*/ 67 w 183"/>
              <a:gd name="T91" fmla="*/ 76 h 129"/>
              <a:gd name="T92" fmla="*/ 14 w 183"/>
              <a:gd name="T93" fmla="*/ 61 h 129"/>
              <a:gd name="T94" fmla="*/ 117 w 183"/>
              <a:gd name="T95" fmla="*/ 14 h 129"/>
              <a:gd name="T96" fmla="*/ 142 w 183"/>
              <a:gd name="T97" fmla="*/ 59 h 129"/>
              <a:gd name="T98" fmla="*/ 169 w 183"/>
              <a:gd name="T99" fmla="*/ 90 h 129"/>
              <a:gd name="T100" fmla="*/ 76 w 183"/>
              <a:gd name="T101" fmla="*/ 56 h 129"/>
              <a:gd name="T102" fmla="*/ 74 w 183"/>
              <a:gd name="T103" fmla="*/ 55 h 129"/>
              <a:gd name="T104" fmla="*/ 99 w 183"/>
              <a:gd name="T105" fmla="*/ 45 h 129"/>
              <a:gd name="T106" fmla="*/ 99 w 183"/>
              <a:gd name="T107" fmla="*/ 56 h 129"/>
              <a:gd name="T108" fmla="*/ 98 w 183"/>
              <a:gd name="T109" fmla="*/ 56 h 129"/>
              <a:gd name="T110" fmla="*/ 44 w 183"/>
              <a:gd name="T111" fmla="*/ 90 h 129"/>
              <a:gd name="T112" fmla="*/ 37 w 183"/>
              <a:gd name="T113" fmla="*/ 97 h 129"/>
              <a:gd name="T114" fmla="*/ 51 w 183"/>
              <a:gd name="T115" fmla="*/ 97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3" h="129">
                <a:moveTo>
                  <a:pt x="131" y="97"/>
                </a:moveTo>
                <a:cubicBezTo>
                  <a:pt x="131" y="101"/>
                  <a:pt x="134" y="104"/>
                  <a:pt x="138" y="104"/>
                </a:cubicBezTo>
                <a:cubicBezTo>
                  <a:pt x="141" y="104"/>
                  <a:pt x="145" y="101"/>
                  <a:pt x="145" y="97"/>
                </a:cubicBezTo>
                <a:cubicBezTo>
                  <a:pt x="145" y="93"/>
                  <a:pt x="141" y="90"/>
                  <a:pt x="138" y="90"/>
                </a:cubicBezTo>
                <a:cubicBezTo>
                  <a:pt x="134" y="90"/>
                  <a:pt x="131" y="93"/>
                  <a:pt x="131" y="97"/>
                </a:cubicBezTo>
                <a:close/>
                <a:moveTo>
                  <a:pt x="176" y="45"/>
                </a:moveTo>
                <a:cubicBezTo>
                  <a:pt x="176" y="45"/>
                  <a:pt x="176" y="45"/>
                  <a:pt x="176" y="45"/>
                </a:cubicBezTo>
                <a:cubicBezTo>
                  <a:pt x="147" y="45"/>
                  <a:pt x="147" y="45"/>
                  <a:pt x="147" y="45"/>
                </a:cubicBezTo>
                <a:cubicBezTo>
                  <a:pt x="128" y="4"/>
                  <a:pt x="128" y="4"/>
                  <a:pt x="128" y="4"/>
                </a:cubicBezTo>
                <a:cubicBezTo>
                  <a:pt x="127" y="1"/>
                  <a:pt x="124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2" y="0"/>
                  <a:pt x="29" y="2"/>
                  <a:pt x="28" y="4"/>
                </a:cubicBezTo>
                <a:cubicBezTo>
                  <a:pt x="9" y="45"/>
                  <a:pt x="9" y="45"/>
                  <a:pt x="9" y="45"/>
                </a:cubicBezTo>
                <a:cubicBezTo>
                  <a:pt x="7" y="45"/>
                  <a:pt x="7" y="45"/>
                  <a:pt x="7" y="45"/>
                </a:cubicBezTo>
                <a:cubicBezTo>
                  <a:pt x="3" y="45"/>
                  <a:pt x="0" y="48"/>
                  <a:pt x="0" y="52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0"/>
                  <a:pt x="3" y="104"/>
                  <a:pt x="7" y="104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4" y="110"/>
                  <a:pt x="17" y="115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8" y="126"/>
                  <a:pt x="36" y="129"/>
                  <a:pt x="44" y="129"/>
                </a:cubicBezTo>
                <a:cubicBezTo>
                  <a:pt x="53" y="129"/>
                  <a:pt x="61" y="125"/>
                  <a:pt x="67" y="120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71" y="115"/>
                  <a:pt x="74" y="110"/>
                  <a:pt x="75" y="104"/>
                </a:cubicBezTo>
                <a:cubicBezTo>
                  <a:pt x="106" y="104"/>
                  <a:pt x="106" y="104"/>
                  <a:pt x="106" y="104"/>
                </a:cubicBezTo>
                <a:cubicBezTo>
                  <a:pt x="108" y="110"/>
                  <a:pt x="111" y="115"/>
                  <a:pt x="115" y="120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21" y="126"/>
                  <a:pt x="129" y="129"/>
                  <a:pt x="138" y="129"/>
                </a:cubicBezTo>
                <a:cubicBezTo>
                  <a:pt x="146" y="129"/>
                  <a:pt x="154" y="125"/>
                  <a:pt x="160" y="120"/>
                </a:cubicBezTo>
                <a:cubicBezTo>
                  <a:pt x="160" y="119"/>
                  <a:pt x="160" y="119"/>
                  <a:pt x="160" y="119"/>
                </a:cubicBezTo>
                <a:cubicBezTo>
                  <a:pt x="164" y="115"/>
                  <a:pt x="167" y="110"/>
                  <a:pt x="169" y="104"/>
                </a:cubicBezTo>
                <a:cubicBezTo>
                  <a:pt x="176" y="104"/>
                  <a:pt x="176" y="104"/>
                  <a:pt x="176" y="104"/>
                </a:cubicBezTo>
                <a:cubicBezTo>
                  <a:pt x="180" y="104"/>
                  <a:pt x="183" y="100"/>
                  <a:pt x="183" y="97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3" y="48"/>
                  <a:pt x="180" y="45"/>
                  <a:pt x="176" y="45"/>
                </a:cubicBezTo>
                <a:close/>
                <a:moveTo>
                  <a:pt x="169" y="90"/>
                </a:moveTo>
                <a:cubicBezTo>
                  <a:pt x="169" y="90"/>
                  <a:pt x="169" y="90"/>
                  <a:pt x="169" y="90"/>
                </a:cubicBezTo>
                <a:cubicBezTo>
                  <a:pt x="162" y="90"/>
                  <a:pt x="162" y="90"/>
                  <a:pt x="162" y="90"/>
                </a:cubicBezTo>
                <a:cubicBezTo>
                  <a:pt x="162" y="90"/>
                  <a:pt x="162" y="90"/>
                  <a:pt x="162" y="90"/>
                </a:cubicBezTo>
                <a:cubicBezTo>
                  <a:pt x="162" y="90"/>
                  <a:pt x="162" y="90"/>
                  <a:pt x="162" y="90"/>
                </a:cubicBezTo>
                <a:cubicBezTo>
                  <a:pt x="158" y="90"/>
                  <a:pt x="155" y="93"/>
                  <a:pt x="155" y="97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155" y="102"/>
                  <a:pt x="153" y="106"/>
                  <a:pt x="150" y="110"/>
                </a:cubicBezTo>
                <a:cubicBezTo>
                  <a:pt x="147" y="113"/>
                  <a:pt x="142" y="115"/>
                  <a:pt x="138" y="115"/>
                </a:cubicBezTo>
                <a:cubicBezTo>
                  <a:pt x="133" y="115"/>
                  <a:pt x="128" y="113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2" y="106"/>
                  <a:pt x="120" y="102"/>
                  <a:pt x="12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93"/>
                  <a:pt x="117" y="90"/>
                  <a:pt x="113" y="90"/>
                </a:cubicBezTo>
                <a:cubicBezTo>
                  <a:pt x="69" y="90"/>
                  <a:pt x="69" y="90"/>
                  <a:pt x="69" y="90"/>
                </a:cubicBezTo>
                <a:cubicBezTo>
                  <a:pt x="69" y="90"/>
                  <a:pt x="69" y="90"/>
                  <a:pt x="69" y="90"/>
                </a:cubicBezTo>
                <a:cubicBezTo>
                  <a:pt x="69" y="90"/>
                  <a:pt x="69" y="90"/>
                  <a:pt x="69" y="90"/>
                </a:cubicBezTo>
                <a:cubicBezTo>
                  <a:pt x="65" y="90"/>
                  <a:pt x="62" y="93"/>
                  <a:pt x="62" y="97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102"/>
                  <a:pt x="60" y="106"/>
                  <a:pt x="57" y="110"/>
                </a:cubicBezTo>
                <a:cubicBezTo>
                  <a:pt x="53" y="113"/>
                  <a:pt x="49" y="115"/>
                  <a:pt x="44" y="115"/>
                </a:cubicBezTo>
                <a:cubicBezTo>
                  <a:pt x="39" y="115"/>
                  <a:pt x="35" y="113"/>
                  <a:pt x="32" y="110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28" y="106"/>
                  <a:pt x="26" y="102"/>
                  <a:pt x="26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93"/>
                  <a:pt x="23" y="90"/>
                  <a:pt x="19" y="90"/>
                </a:cubicBezTo>
                <a:cubicBezTo>
                  <a:pt x="14" y="90"/>
                  <a:pt x="14" y="90"/>
                  <a:pt x="14" y="90"/>
                </a:cubicBezTo>
                <a:cubicBezTo>
                  <a:pt x="14" y="84"/>
                  <a:pt x="14" y="84"/>
                  <a:pt x="14" y="84"/>
                </a:cubicBezTo>
                <a:cubicBezTo>
                  <a:pt x="67" y="84"/>
                  <a:pt x="67" y="84"/>
                  <a:pt x="67" y="84"/>
                </a:cubicBezTo>
                <a:cubicBezTo>
                  <a:pt x="74" y="84"/>
                  <a:pt x="80" y="82"/>
                  <a:pt x="84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7" y="74"/>
                  <a:pt x="90" y="70"/>
                  <a:pt x="91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100" y="65"/>
                  <a:pt x="103" y="64"/>
                  <a:pt x="105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7" y="60"/>
                  <a:pt x="108" y="58"/>
                  <a:pt x="108" y="55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8" y="38"/>
                  <a:pt x="106" y="36"/>
                  <a:pt x="104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1" y="21"/>
                  <a:pt x="99" y="19"/>
                  <a:pt x="97" y="19"/>
                </a:cubicBezTo>
                <a:cubicBezTo>
                  <a:pt x="94" y="19"/>
                  <a:pt x="92" y="21"/>
                  <a:pt x="92" y="23"/>
                </a:cubicBezTo>
                <a:cubicBezTo>
                  <a:pt x="92" y="36"/>
                  <a:pt x="92" y="36"/>
                  <a:pt x="92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1"/>
                  <a:pt x="79" y="19"/>
                  <a:pt x="77" y="19"/>
                </a:cubicBezTo>
                <a:cubicBezTo>
                  <a:pt x="74" y="19"/>
                  <a:pt x="72" y="21"/>
                  <a:pt x="72" y="23"/>
                </a:cubicBezTo>
                <a:cubicBezTo>
                  <a:pt x="72" y="36"/>
                  <a:pt x="72" y="36"/>
                  <a:pt x="72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68" y="36"/>
                  <a:pt x="66" y="38"/>
                  <a:pt x="66" y="41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8"/>
                  <a:pt x="67" y="60"/>
                  <a:pt x="69" y="62"/>
                </a:cubicBezTo>
                <a:cubicBezTo>
                  <a:pt x="70" y="64"/>
                  <a:pt x="73" y="65"/>
                  <a:pt x="76" y="65"/>
                </a:cubicBezTo>
                <a:cubicBezTo>
                  <a:pt x="82" y="65"/>
                  <a:pt x="82" y="65"/>
                  <a:pt x="82" y="65"/>
                </a:cubicBezTo>
                <a:cubicBezTo>
                  <a:pt x="81" y="67"/>
                  <a:pt x="80" y="70"/>
                  <a:pt x="78" y="71"/>
                </a:cubicBezTo>
                <a:cubicBezTo>
                  <a:pt x="75" y="74"/>
                  <a:pt x="71" y="76"/>
                  <a:pt x="67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61"/>
                  <a:pt x="14" y="61"/>
                  <a:pt x="14" y="61"/>
                </a:cubicBezTo>
                <a:cubicBezTo>
                  <a:pt x="39" y="14"/>
                  <a:pt x="39" y="14"/>
                  <a:pt x="39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37" y="55"/>
                  <a:pt x="137" y="55"/>
                  <a:pt x="137" y="55"/>
                </a:cubicBezTo>
                <a:cubicBezTo>
                  <a:pt x="138" y="57"/>
                  <a:pt x="140" y="59"/>
                  <a:pt x="142" y="59"/>
                </a:cubicBezTo>
                <a:cubicBezTo>
                  <a:pt x="169" y="59"/>
                  <a:pt x="169" y="59"/>
                  <a:pt x="169" y="59"/>
                </a:cubicBezTo>
                <a:cubicBezTo>
                  <a:pt x="169" y="90"/>
                  <a:pt x="169" y="90"/>
                  <a:pt x="169" y="90"/>
                </a:cubicBezTo>
                <a:close/>
                <a:moveTo>
                  <a:pt x="76" y="56"/>
                </a:moveTo>
                <a:cubicBezTo>
                  <a:pt x="76" y="56"/>
                  <a:pt x="76" y="56"/>
                  <a:pt x="76" y="56"/>
                </a:cubicBezTo>
                <a:cubicBezTo>
                  <a:pt x="75" y="56"/>
                  <a:pt x="75" y="56"/>
                  <a:pt x="75" y="56"/>
                </a:cubicBezTo>
                <a:cubicBezTo>
                  <a:pt x="74" y="56"/>
                  <a:pt x="74" y="55"/>
                  <a:pt x="74" y="55"/>
                </a:cubicBezTo>
                <a:cubicBezTo>
                  <a:pt x="74" y="45"/>
                  <a:pt x="74" y="45"/>
                  <a:pt x="74" y="45"/>
                </a:cubicBezTo>
                <a:cubicBezTo>
                  <a:pt x="99" y="45"/>
                  <a:pt x="99" y="45"/>
                  <a:pt x="99" y="45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5"/>
                  <a:pt x="99" y="56"/>
                  <a:pt x="99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98" y="56"/>
                  <a:pt x="98" y="56"/>
                  <a:pt x="98" y="56"/>
                </a:cubicBezTo>
                <a:cubicBezTo>
                  <a:pt x="76" y="56"/>
                  <a:pt x="76" y="56"/>
                  <a:pt x="76" y="56"/>
                </a:cubicBezTo>
                <a:close/>
                <a:moveTo>
                  <a:pt x="44" y="90"/>
                </a:moveTo>
                <a:cubicBezTo>
                  <a:pt x="44" y="90"/>
                  <a:pt x="44" y="90"/>
                  <a:pt x="44" y="90"/>
                </a:cubicBezTo>
                <a:cubicBezTo>
                  <a:pt x="40" y="90"/>
                  <a:pt x="37" y="93"/>
                  <a:pt x="37" y="97"/>
                </a:cubicBezTo>
                <a:cubicBezTo>
                  <a:pt x="37" y="101"/>
                  <a:pt x="40" y="104"/>
                  <a:pt x="44" y="104"/>
                </a:cubicBezTo>
                <a:cubicBezTo>
                  <a:pt x="48" y="104"/>
                  <a:pt x="51" y="101"/>
                  <a:pt x="51" y="97"/>
                </a:cubicBezTo>
                <a:cubicBezTo>
                  <a:pt x="51" y="93"/>
                  <a:pt x="48" y="90"/>
                  <a:pt x="44" y="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64"/>
          <p:cNvSpPr>
            <a:spLocks noEditPoints="1"/>
          </p:cNvSpPr>
          <p:nvPr/>
        </p:nvSpPr>
        <p:spPr bwMode="auto">
          <a:xfrm>
            <a:off x="1026698" y="2496700"/>
            <a:ext cx="990048" cy="795246"/>
          </a:xfrm>
          <a:custGeom>
            <a:avLst/>
            <a:gdLst>
              <a:gd name="T0" fmla="*/ 7 w 183"/>
              <a:gd name="T1" fmla="*/ 0 h 147"/>
              <a:gd name="T2" fmla="*/ 7 w 183"/>
              <a:gd name="T3" fmla="*/ 0 h 147"/>
              <a:gd name="T4" fmla="*/ 91 w 183"/>
              <a:gd name="T5" fmla="*/ 0 h 147"/>
              <a:gd name="T6" fmla="*/ 91 w 183"/>
              <a:gd name="T7" fmla="*/ 0 h 147"/>
              <a:gd name="T8" fmla="*/ 91 w 183"/>
              <a:gd name="T9" fmla="*/ 0 h 147"/>
              <a:gd name="T10" fmla="*/ 176 w 183"/>
              <a:gd name="T11" fmla="*/ 0 h 147"/>
              <a:gd name="T12" fmla="*/ 183 w 183"/>
              <a:gd name="T13" fmla="*/ 7 h 147"/>
              <a:gd name="T14" fmla="*/ 183 w 183"/>
              <a:gd name="T15" fmla="*/ 7 h 147"/>
              <a:gd name="T16" fmla="*/ 183 w 183"/>
              <a:gd name="T17" fmla="*/ 140 h 147"/>
              <a:gd name="T18" fmla="*/ 176 w 183"/>
              <a:gd name="T19" fmla="*/ 147 h 147"/>
              <a:gd name="T20" fmla="*/ 176 w 183"/>
              <a:gd name="T21" fmla="*/ 147 h 147"/>
              <a:gd name="T22" fmla="*/ 7 w 183"/>
              <a:gd name="T23" fmla="*/ 147 h 147"/>
              <a:gd name="T24" fmla="*/ 0 w 183"/>
              <a:gd name="T25" fmla="*/ 140 h 147"/>
              <a:gd name="T26" fmla="*/ 0 w 183"/>
              <a:gd name="T27" fmla="*/ 140 h 147"/>
              <a:gd name="T28" fmla="*/ 0 w 183"/>
              <a:gd name="T29" fmla="*/ 7 h 147"/>
              <a:gd name="T30" fmla="*/ 7 w 183"/>
              <a:gd name="T31" fmla="*/ 0 h 147"/>
              <a:gd name="T32" fmla="*/ 98 w 183"/>
              <a:gd name="T33" fmla="*/ 42 h 147"/>
              <a:gd name="T34" fmla="*/ 98 w 183"/>
              <a:gd name="T35" fmla="*/ 42 h 147"/>
              <a:gd name="T36" fmla="*/ 169 w 183"/>
              <a:gd name="T37" fmla="*/ 42 h 147"/>
              <a:gd name="T38" fmla="*/ 169 w 183"/>
              <a:gd name="T39" fmla="*/ 14 h 147"/>
              <a:gd name="T40" fmla="*/ 98 w 183"/>
              <a:gd name="T41" fmla="*/ 14 h 147"/>
              <a:gd name="T42" fmla="*/ 98 w 183"/>
              <a:gd name="T43" fmla="*/ 42 h 147"/>
              <a:gd name="T44" fmla="*/ 169 w 183"/>
              <a:gd name="T45" fmla="*/ 51 h 147"/>
              <a:gd name="T46" fmla="*/ 169 w 183"/>
              <a:gd name="T47" fmla="*/ 51 h 147"/>
              <a:gd name="T48" fmla="*/ 98 w 183"/>
              <a:gd name="T49" fmla="*/ 51 h 147"/>
              <a:gd name="T50" fmla="*/ 98 w 183"/>
              <a:gd name="T51" fmla="*/ 66 h 147"/>
              <a:gd name="T52" fmla="*/ 126 w 183"/>
              <a:gd name="T53" fmla="*/ 111 h 147"/>
              <a:gd name="T54" fmla="*/ 125 w 183"/>
              <a:gd name="T55" fmla="*/ 116 h 147"/>
              <a:gd name="T56" fmla="*/ 122 w 183"/>
              <a:gd name="T57" fmla="*/ 117 h 147"/>
              <a:gd name="T58" fmla="*/ 98 w 183"/>
              <a:gd name="T59" fmla="*/ 117 h 147"/>
              <a:gd name="T60" fmla="*/ 98 w 183"/>
              <a:gd name="T61" fmla="*/ 118 h 147"/>
              <a:gd name="T62" fmla="*/ 98 w 183"/>
              <a:gd name="T63" fmla="*/ 133 h 147"/>
              <a:gd name="T64" fmla="*/ 169 w 183"/>
              <a:gd name="T65" fmla="*/ 133 h 147"/>
              <a:gd name="T66" fmla="*/ 169 w 183"/>
              <a:gd name="T67" fmla="*/ 51 h 147"/>
              <a:gd name="T68" fmla="*/ 14 w 183"/>
              <a:gd name="T69" fmla="*/ 22 h 147"/>
              <a:gd name="T70" fmla="*/ 14 w 183"/>
              <a:gd name="T71" fmla="*/ 22 h 147"/>
              <a:gd name="T72" fmla="*/ 84 w 183"/>
              <a:gd name="T73" fmla="*/ 22 h 147"/>
              <a:gd name="T74" fmla="*/ 84 w 183"/>
              <a:gd name="T75" fmla="*/ 14 h 147"/>
              <a:gd name="T76" fmla="*/ 14 w 183"/>
              <a:gd name="T77" fmla="*/ 14 h 147"/>
              <a:gd name="T78" fmla="*/ 14 w 183"/>
              <a:gd name="T79" fmla="*/ 22 h 147"/>
              <a:gd name="T80" fmla="*/ 84 w 183"/>
              <a:gd name="T81" fmla="*/ 31 h 147"/>
              <a:gd name="T82" fmla="*/ 84 w 183"/>
              <a:gd name="T83" fmla="*/ 31 h 147"/>
              <a:gd name="T84" fmla="*/ 14 w 183"/>
              <a:gd name="T85" fmla="*/ 31 h 147"/>
              <a:gd name="T86" fmla="*/ 14 w 183"/>
              <a:gd name="T87" fmla="*/ 133 h 147"/>
              <a:gd name="T88" fmla="*/ 84 w 183"/>
              <a:gd name="T89" fmla="*/ 133 h 147"/>
              <a:gd name="T90" fmla="*/ 84 w 183"/>
              <a:gd name="T91" fmla="*/ 118 h 147"/>
              <a:gd name="T92" fmla="*/ 84 w 183"/>
              <a:gd name="T93" fmla="*/ 117 h 147"/>
              <a:gd name="T94" fmla="*/ 60 w 183"/>
              <a:gd name="T95" fmla="*/ 117 h 147"/>
              <a:gd name="T96" fmla="*/ 56 w 183"/>
              <a:gd name="T97" fmla="*/ 113 h 147"/>
              <a:gd name="T98" fmla="*/ 57 w 183"/>
              <a:gd name="T99" fmla="*/ 110 h 147"/>
              <a:gd name="T100" fmla="*/ 84 w 183"/>
              <a:gd name="T101" fmla="*/ 66 h 147"/>
              <a:gd name="T102" fmla="*/ 84 w 183"/>
              <a:gd name="T103" fmla="*/ 31 h 147"/>
              <a:gd name="T104" fmla="*/ 115 w 183"/>
              <a:gd name="T105" fmla="*/ 109 h 147"/>
              <a:gd name="T106" fmla="*/ 115 w 183"/>
              <a:gd name="T107" fmla="*/ 109 h 147"/>
              <a:gd name="T108" fmla="*/ 91 w 183"/>
              <a:gd name="T109" fmla="*/ 70 h 147"/>
              <a:gd name="T110" fmla="*/ 68 w 183"/>
              <a:gd name="T111" fmla="*/ 109 h 147"/>
              <a:gd name="T112" fmla="*/ 115 w 183"/>
              <a:gd name="T113" fmla="*/ 109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3" h="147"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0" y="0"/>
                  <a:pt x="183" y="3"/>
                  <a:pt x="183" y="7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140"/>
                  <a:pt x="183" y="140"/>
                  <a:pt x="183" y="140"/>
                </a:cubicBezTo>
                <a:cubicBezTo>
                  <a:pt x="183" y="144"/>
                  <a:pt x="180" y="147"/>
                  <a:pt x="176" y="147"/>
                </a:cubicBezTo>
                <a:cubicBezTo>
                  <a:pt x="176" y="147"/>
                  <a:pt x="176" y="147"/>
                  <a:pt x="176" y="147"/>
                </a:cubicBezTo>
                <a:cubicBezTo>
                  <a:pt x="7" y="147"/>
                  <a:pt x="7" y="147"/>
                  <a:pt x="7" y="147"/>
                </a:cubicBezTo>
                <a:cubicBezTo>
                  <a:pt x="3" y="147"/>
                  <a:pt x="0" y="144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  <a:moveTo>
                  <a:pt x="98" y="42"/>
                </a:moveTo>
                <a:cubicBezTo>
                  <a:pt x="98" y="42"/>
                  <a:pt x="98" y="42"/>
                  <a:pt x="98" y="42"/>
                </a:cubicBezTo>
                <a:cubicBezTo>
                  <a:pt x="169" y="42"/>
                  <a:pt x="169" y="42"/>
                  <a:pt x="169" y="42"/>
                </a:cubicBezTo>
                <a:cubicBezTo>
                  <a:pt x="169" y="14"/>
                  <a:pt x="169" y="14"/>
                  <a:pt x="169" y="14"/>
                </a:cubicBezTo>
                <a:cubicBezTo>
                  <a:pt x="98" y="14"/>
                  <a:pt x="98" y="14"/>
                  <a:pt x="98" y="14"/>
                </a:cubicBezTo>
                <a:cubicBezTo>
                  <a:pt x="98" y="42"/>
                  <a:pt x="98" y="42"/>
                  <a:pt x="98" y="42"/>
                </a:cubicBezTo>
                <a:close/>
                <a:moveTo>
                  <a:pt x="169" y="51"/>
                </a:moveTo>
                <a:cubicBezTo>
                  <a:pt x="169" y="51"/>
                  <a:pt x="169" y="51"/>
                  <a:pt x="169" y="51"/>
                </a:cubicBezTo>
                <a:cubicBezTo>
                  <a:pt x="98" y="51"/>
                  <a:pt x="98" y="51"/>
                  <a:pt x="98" y="51"/>
                </a:cubicBezTo>
                <a:cubicBezTo>
                  <a:pt x="98" y="66"/>
                  <a:pt x="98" y="66"/>
                  <a:pt x="98" y="66"/>
                </a:cubicBezTo>
                <a:cubicBezTo>
                  <a:pt x="126" y="111"/>
                  <a:pt x="126" y="111"/>
                  <a:pt x="126" y="111"/>
                </a:cubicBezTo>
                <a:cubicBezTo>
                  <a:pt x="127" y="113"/>
                  <a:pt x="127" y="115"/>
                  <a:pt x="125" y="116"/>
                </a:cubicBezTo>
                <a:cubicBezTo>
                  <a:pt x="124" y="117"/>
                  <a:pt x="123" y="117"/>
                  <a:pt x="122" y="117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169" y="133"/>
                  <a:pt x="169" y="133"/>
                  <a:pt x="169" y="133"/>
                </a:cubicBezTo>
                <a:cubicBezTo>
                  <a:pt x="169" y="51"/>
                  <a:pt x="169" y="51"/>
                  <a:pt x="169" y="51"/>
                </a:cubicBezTo>
                <a:close/>
                <a:moveTo>
                  <a:pt x="14" y="22"/>
                </a:moveTo>
                <a:cubicBezTo>
                  <a:pt x="14" y="22"/>
                  <a:pt x="14" y="22"/>
                  <a:pt x="1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14"/>
                  <a:pt x="84" y="14"/>
                  <a:pt x="8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2"/>
                  <a:pt x="14" y="22"/>
                  <a:pt x="14" y="22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84" y="133"/>
                  <a:pt x="84" y="133"/>
                  <a:pt x="84" y="133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7"/>
                  <a:pt x="84" y="117"/>
                  <a:pt x="84" y="117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58" y="117"/>
                  <a:pt x="56" y="115"/>
                  <a:pt x="56" y="113"/>
                </a:cubicBezTo>
                <a:cubicBezTo>
                  <a:pt x="56" y="112"/>
                  <a:pt x="56" y="111"/>
                  <a:pt x="57" y="110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31"/>
                  <a:pt x="84" y="31"/>
                  <a:pt x="84" y="31"/>
                </a:cubicBezTo>
                <a:close/>
                <a:moveTo>
                  <a:pt x="115" y="109"/>
                </a:moveTo>
                <a:cubicBezTo>
                  <a:pt x="115" y="109"/>
                  <a:pt x="115" y="109"/>
                  <a:pt x="115" y="109"/>
                </a:cubicBezTo>
                <a:cubicBezTo>
                  <a:pt x="91" y="70"/>
                  <a:pt x="91" y="70"/>
                  <a:pt x="91" y="70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115" y="109"/>
                  <a:pt x="115" y="109"/>
                  <a:pt x="115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31"/>
          <p:cNvSpPr>
            <a:spLocks noEditPoints="1"/>
          </p:cNvSpPr>
          <p:nvPr/>
        </p:nvSpPr>
        <p:spPr bwMode="auto">
          <a:xfrm>
            <a:off x="4125220" y="2496700"/>
            <a:ext cx="996924" cy="930463"/>
          </a:xfrm>
          <a:custGeom>
            <a:avLst/>
            <a:gdLst>
              <a:gd name="T0" fmla="*/ 48 w 184"/>
              <a:gd name="T1" fmla="*/ 86 h 172"/>
              <a:gd name="T2" fmla="*/ 133 w 184"/>
              <a:gd name="T3" fmla="*/ 121 h 172"/>
              <a:gd name="T4" fmla="*/ 98 w 184"/>
              <a:gd name="T5" fmla="*/ 36 h 172"/>
              <a:gd name="T6" fmla="*/ 126 w 184"/>
              <a:gd name="T7" fmla="*/ 65 h 172"/>
              <a:gd name="T8" fmla="*/ 123 w 184"/>
              <a:gd name="T9" fmla="*/ 61 h 172"/>
              <a:gd name="T10" fmla="*/ 111 w 184"/>
              <a:gd name="T11" fmla="*/ 53 h 172"/>
              <a:gd name="T12" fmla="*/ 93 w 184"/>
              <a:gd name="T13" fmla="*/ 51 h 172"/>
              <a:gd name="T14" fmla="*/ 84 w 184"/>
              <a:gd name="T15" fmla="*/ 53 h 172"/>
              <a:gd name="T16" fmla="*/ 73 w 184"/>
              <a:gd name="T17" fmla="*/ 61 h 172"/>
              <a:gd name="T18" fmla="*/ 69 w 184"/>
              <a:gd name="T19" fmla="*/ 65 h 172"/>
              <a:gd name="T20" fmla="*/ 65 w 184"/>
              <a:gd name="T21" fmla="*/ 72 h 172"/>
              <a:gd name="T22" fmla="*/ 62 w 184"/>
              <a:gd name="T23" fmla="*/ 82 h 172"/>
              <a:gd name="T24" fmla="*/ 62 w 184"/>
              <a:gd name="T25" fmla="*/ 90 h 172"/>
              <a:gd name="T26" fmla="*/ 62 w 184"/>
              <a:gd name="T27" fmla="*/ 90 h 172"/>
              <a:gd name="T28" fmla="*/ 69 w 184"/>
              <a:gd name="T29" fmla="*/ 107 h 172"/>
              <a:gd name="T30" fmla="*/ 73 w 184"/>
              <a:gd name="T31" fmla="*/ 111 h 172"/>
              <a:gd name="T32" fmla="*/ 84 w 184"/>
              <a:gd name="T33" fmla="*/ 118 h 172"/>
              <a:gd name="T34" fmla="*/ 98 w 184"/>
              <a:gd name="T35" fmla="*/ 93 h 172"/>
              <a:gd name="T36" fmla="*/ 98 w 184"/>
              <a:gd name="T37" fmla="*/ 93 h 172"/>
              <a:gd name="T38" fmla="*/ 97 w 184"/>
              <a:gd name="T39" fmla="*/ 93 h 172"/>
              <a:gd name="T40" fmla="*/ 92 w 184"/>
              <a:gd name="T41" fmla="*/ 91 h 172"/>
              <a:gd name="T42" fmla="*/ 91 w 184"/>
              <a:gd name="T43" fmla="*/ 89 h 172"/>
              <a:gd name="T44" fmla="*/ 90 w 184"/>
              <a:gd name="T45" fmla="*/ 86 h 172"/>
              <a:gd name="T46" fmla="*/ 90 w 184"/>
              <a:gd name="T47" fmla="*/ 86 h 172"/>
              <a:gd name="T48" fmla="*/ 92 w 184"/>
              <a:gd name="T49" fmla="*/ 81 h 172"/>
              <a:gd name="T50" fmla="*/ 97 w 184"/>
              <a:gd name="T51" fmla="*/ 79 h 172"/>
              <a:gd name="T52" fmla="*/ 98 w 184"/>
              <a:gd name="T53" fmla="*/ 79 h 172"/>
              <a:gd name="T54" fmla="*/ 101 w 184"/>
              <a:gd name="T55" fmla="*/ 80 h 172"/>
              <a:gd name="T56" fmla="*/ 105 w 184"/>
              <a:gd name="T57" fmla="*/ 86 h 172"/>
              <a:gd name="T58" fmla="*/ 105 w 184"/>
              <a:gd name="T59" fmla="*/ 86 h 172"/>
              <a:gd name="T60" fmla="*/ 105 w 184"/>
              <a:gd name="T61" fmla="*/ 86 h 172"/>
              <a:gd name="T62" fmla="*/ 98 w 184"/>
              <a:gd name="T63" fmla="*/ 93 h 172"/>
              <a:gd name="T64" fmla="*/ 102 w 184"/>
              <a:gd name="T65" fmla="*/ 121 h 172"/>
              <a:gd name="T66" fmla="*/ 102 w 184"/>
              <a:gd name="T67" fmla="*/ 121 h 172"/>
              <a:gd name="T68" fmla="*/ 119 w 184"/>
              <a:gd name="T69" fmla="*/ 114 h 172"/>
              <a:gd name="T70" fmla="*/ 123 w 184"/>
              <a:gd name="T71" fmla="*/ 111 h 172"/>
              <a:gd name="T72" fmla="*/ 113 w 184"/>
              <a:gd name="T73" fmla="*/ 90 h 172"/>
              <a:gd name="T74" fmla="*/ 113 w 184"/>
              <a:gd name="T75" fmla="*/ 82 h 172"/>
              <a:gd name="T76" fmla="*/ 133 w 184"/>
              <a:gd name="T77" fmla="*/ 82 h 172"/>
              <a:gd name="T78" fmla="*/ 177 w 184"/>
              <a:gd name="T79" fmla="*/ 53 h 172"/>
              <a:gd name="T80" fmla="*/ 7 w 184"/>
              <a:gd name="T81" fmla="*/ 0 h 172"/>
              <a:gd name="T82" fmla="*/ 7 w 184"/>
              <a:gd name="T83" fmla="*/ 51 h 172"/>
              <a:gd name="T84" fmla="*/ 11 w 184"/>
              <a:gd name="T85" fmla="*/ 86 h 172"/>
              <a:gd name="T86" fmla="*/ 98 w 184"/>
              <a:gd name="T87" fmla="*/ 172 h 172"/>
              <a:gd name="T88" fmla="*/ 184 w 184"/>
              <a:gd name="T89" fmla="*/ 86 h 172"/>
              <a:gd name="T90" fmla="*/ 15 w 184"/>
              <a:gd name="T91" fmla="*/ 37 h 172"/>
              <a:gd name="T92" fmla="*/ 27 w 184"/>
              <a:gd name="T93" fmla="*/ 37 h 172"/>
              <a:gd name="T94" fmla="*/ 164 w 184"/>
              <a:gd name="T95" fmla="*/ 113 h 172"/>
              <a:gd name="T96" fmla="*/ 70 w 184"/>
              <a:gd name="T97" fmla="*/ 152 h 172"/>
              <a:gd name="T98" fmla="*/ 31 w 184"/>
              <a:gd name="T99" fmla="*/ 58 h 172"/>
              <a:gd name="T100" fmla="*/ 125 w 184"/>
              <a:gd name="T101" fmla="*/ 19 h 172"/>
              <a:gd name="T102" fmla="*/ 164 w 184"/>
              <a:gd name="T103" fmla="*/ 11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4" h="172">
                <a:moveTo>
                  <a:pt x="98" y="36"/>
                </a:moveTo>
                <a:cubicBezTo>
                  <a:pt x="84" y="36"/>
                  <a:pt x="72" y="42"/>
                  <a:pt x="63" y="51"/>
                </a:cubicBezTo>
                <a:cubicBezTo>
                  <a:pt x="54" y="60"/>
                  <a:pt x="48" y="72"/>
                  <a:pt x="48" y="86"/>
                </a:cubicBezTo>
                <a:cubicBezTo>
                  <a:pt x="48" y="99"/>
                  <a:pt x="54" y="112"/>
                  <a:pt x="63" y="121"/>
                </a:cubicBezTo>
                <a:cubicBezTo>
                  <a:pt x="72" y="130"/>
                  <a:pt x="84" y="135"/>
                  <a:pt x="98" y="135"/>
                </a:cubicBezTo>
                <a:cubicBezTo>
                  <a:pt x="111" y="135"/>
                  <a:pt x="124" y="130"/>
                  <a:pt x="133" y="121"/>
                </a:cubicBezTo>
                <a:cubicBezTo>
                  <a:pt x="141" y="112"/>
                  <a:pt x="147" y="99"/>
                  <a:pt x="147" y="86"/>
                </a:cubicBezTo>
                <a:cubicBezTo>
                  <a:pt x="147" y="72"/>
                  <a:pt x="141" y="60"/>
                  <a:pt x="133" y="51"/>
                </a:cubicBezTo>
                <a:cubicBezTo>
                  <a:pt x="124" y="42"/>
                  <a:pt x="111" y="36"/>
                  <a:pt x="98" y="36"/>
                </a:cubicBezTo>
                <a:close/>
                <a:moveTo>
                  <a:pt x="123" y="61"/>
                </a:moveTo>
                <a:cubicBezTo>
                  <a:pt x="123" y="61"/>
                  <a:pt x="123" y="61"/>
                  <a:pt x="123" y="61"/>
                </a:cubicBezTo>
                <a:cubicBezTo>
                  <a:pt x="124" y="62"/>
                  <a:pt x="125" y="63"/>
                  <a:pt x="126" y="65"/>
                </a:cubicBezTo>
                <a:cubicBezTo>
                  <a:pt x="109" y="74"/>
                  <a:pt x="109" y="74"/>
                  <a:pt x="109" y="74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0" y="58"/>
                  <a:pt x="121" y="59"/>
                  <a:pt x="123" y="61"/>
                </a:cubicBezTo>
                <a:close/>
                <a:moveTo>
                  <a:pt x="102" y="51"/>
                </a:moveTo>
                <a:cubicBezTo>
                  <a:pt x="102" y="51"/>
                  <a:pt x="102" y="51"/>
                  <a:pt x="102" y="51"/>
                </a:cubicBezTo>
                <a:cubicBezTo>
                  <a:pt x="105" y="51"/>
                  <a:pt x="108" y="52"/>
                  <a:pt x="111" y="53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2" y="51"/>
                  <a:pt x="102" y="51"/>
                  <a:pt x="102" y="51"/>
                </a:cubicBezTo>
                <a:close/>
                <a:moveTo>
                  <a:pt x="93" y="51"/>
                </a:moveTo>
                <a:cubicBezTo>
                  <a:pt x="93" y="51"/>
                  <a:pt x="93" y="51"/>
                  <a:pt x="93" y="51"/>
                </a:cubicBezTo>
                <a:cubicBezTo>
                  <a:pt x="93" y="70"/>
                  <a:pt x="93" y="70"/>
                  <a:pt x="93" y="70"/>
                </a:cubicBezTo>
                <a:cubicBezTo>
                  <a:pt x="84" y="53"/>
                  <a:pt x="84" y="53"/>
                  <a:pt x="84" y="53"/>
                </a:cubicBezTo>
                <a:cubicBezTo>
                  <a:pt x="87" y="52"/>
                  <a:pt x="90" y="51"/>
                  <a:pt x="93" y="51"/>
                </a:cubicBezTo>
                <a:close/>
                <a:moveTo>
                  <a:pt x="73" y="61"/>
                </a:moveTo>
                <a:cubicBezTo>
                  <a:pt x="73" y="61"/>
                  <a:pt x="73" y="61"/>
                  <a:pt x="73" y="61"/>
                </a:cubicBezTo>
                <a:cubicBezTo>
                  <a:pt x="74" y="59"/>
                  <a:pt x="75" y="58"/>
                  <a:pt x="76" y="57"/>
                </a:cubicBezTo>
                <a:cubicBezTo>
                  <a:pt x="86" y="74"/>
                  <a:pt x="86" y="74"/>
                  <a:pt x="86" y="74"/>
                </a:cubicBezTo>
                <a:cubicBezTo>
                  <a:pt x="69" y="65"/>
                  <a:pt x="69" y="65"/>
                  <a:pt x="69" y="65"/>
                </a:cubicBezTo>
                <a:cubicBezTo>
                  <a:pt x="70" y="63"/>
                  <a:pt x="71" y="62"/>
                  <a:pt x="73" y="61"/>
                </a:cubicBezTo>
                <a:cubicBezTo>
                  <a:pt x="73" y="61"/>
                  <a:pt x="73" y="61"/>
                  <a:pt x="73" y="61"/>
                </a:cubicBezTo>
                <a:close/>
                <a:moveTo>
                  <a:pt x="65" y="72"/>
                </a:moveTo>
                <a:cubicBezTo>
                  <a:pt x="65" y="72"/>
                  <a:pt x="65" y="72"/>
                  <a:pt x="65" y="72"/>
                </a:cubicBezTo>
                <a:cubicBezTo>
                  <a:pt x="82" y="82"/>
                  <a:pt x="82" y="82"/>
                  <a:pt x="82" y="82"/>
                </a:cubicBezTo>
                <a:cubicBezTo>
                  <a:pt x="62" y="82"/>
                  <a:pt x="62" y="82"/>
                  <a:pt x="62" y="82"/>
                </a:cubicBezTo>
                <a:cubicBezTo>
                  <a:pt x="63" y="78"/>
                  <a:pt x="64" y="75"/>
                  <a:pt x="65" y="72"/>
                </a:cubicBezTo>
                <a:close/>
                <a:moveTo>
                  <a:pt x="62" y="90"/>
                </a:moveTo>
                <a:cubicBezTo>
                  <a:pt x="62" y="90"/>
                  <a:pt x="62" y="90"/>
                  <a:pt x="62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64" y="97"/>
                  <a:pt x="63" y="93"/>
                  <a:pt x="62" y="90"/>
                </a:cubicBezTo>
                <a:close/>
                <a:moveTo>
                  <a:pt x="73" y="111"/>
                </a:moveTo>
                <a:cubicBezTo>
                  <a:pt x="73" y="111"/>
                  <a:pt x="73" y="111"/>
                  <a:pt x="73" y="111"/>
                </a:cubicBezTo>
                <a:cubicBezTo>
                  <a:pt x="71" y="110"/>
                  <a:pt x="70" y="108"/>
                  <a:pt x="69" y="107"/>
                </a:cubicBezTo>
                <a:cubicBezTo>
                  <a:pt x="86" y="97"/>
                  <a:pt x="86" y="97"/>
                  <a:pt x="86" y="97"/>
                </a:cubicBezTo>
                <a:cubicBezTo>
                  <a:pt x="76" y="114"/>
                  <a:pt x="76" y="114"/>
                  <a:pt x="76" y="114"/>
                </a:cubicBezTo>
                <a:cubicBezTo>
                  <a:pt x="75" y="113"/>
                  <a:pt x="74" y="112"/>
                  <a:pt x="73" y="111"/>
                </a:cubicBezTo>
                <a:close/>
                <a:moveTo>
                  <a:pt x="93" y="121"/>
                </a:moveTo>
                <a:cubicBezTo>
                  <a:pt x="93" y="121"/>
                  <a:pt x="93" y="121"/>
                  <a:pt x="93" y="121"/>
                </a:cubicBezTo>
                <a:cubicBezTo>
                  <a:pt x="90" y="121"/>
                  <a:pt x="87" y="120"/>
                  <a:pt x="84" y="118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3" y="121"/>
                  <a:pt x="93" y="121"/>
                  <a:pt x="93" y="121"/>
                </a:cubicBezTo>
                <a:close/>
                <a:moveTo>
                  <a:pt x="98" y="93"/>
                </a:moveTo>
                <a:cubicBezTo>
                  <a:pt x="98" y="93"/>
                  <a:pt x="98" y="93"/>
                  <a:pt x="98" y="93"/>
                </a:cubicBezTo>
                <a:cubicBezTo>
                  <a:pt x="98" y="93"/>
                  <a:pt x="98" y="93"/>
                  <a:pt x="98" y="93"/>
                </a:cubicBezTo>
                <a:cubicBezTo>
                  <a:pt x="98" y="93"/>
                  <a:pt x="98" y="93"/>
                  <a:pt x="98" y="93"/>
                </a:cubicBezTo>
                <a:cubicBezTo>
                  <a:pt x="98" y="93"/>
                  <a:pt x="98" y="93"/>
                  <a:pt x="98" y="93"/>
                </a:cubicBezTo>
                <a:cubicBezTo>
                  <a:pt x="97" y="93"/>
                  <a:pt x="97" y="93"/>
                  <a:pt x="97" y="93"/>
                </a:cubicBezTo>
                <a:cubicBezTo>
                  <a:pt x="97" y="93"/>
                  <a:pt x="97" y="93"/>
                  <a:pt x="97" y="93"/>
                </a:cubicBezTo>
                <a:cubicBezTo>
                  <a:pt x="97" y="93"/>
                  <a:pt x="97" y="93"/>
                  <a:pt x="97" y="93"/>
                </a:cubicBezTo>
                <a:cubicBezTo>
                  <a:pt x="95" y="93"/>
                  <a:pt x="94" y="92"/>
                  <a:pt x="92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0"/>
                  <a:pt x="92" y="90"/>
                  <a:pt x="91" y="89"/>
                </a:cubicBezTo>
                <a:cubicBezTo>
                  <a:pt x="91" y="89"/>
                  <a:pt x="91" y="89"/>
                  <a:pt x="91" y="89"/>
                </a:cubicBezTo>
                <a:cubicBezTo>
                  <a:pt x="91" y="89"/>
                  <a:pt x="91" y="89"/>
                  <a:pt x="91" y="89"/>
                </a:cubicBezTo>
                <a:cubicBezTo>
                  <a:pt x="91" y="88"/>
                  <a:pt x="90" y="87"/>
                  <a:pt x="90" y="86"/>
                </a:cubicBezTo>
                <a:cubicBezTo>
                  <a:pt x="90" y="86"/>
                  <a:pt x="90" y="86"/>
                  <a:pt x="90" y="86"/>
                </a:cubicBezTo>
                <a:cubicBezTo>
                  <a:pt x="90" y="86"/>
                  <a:pt x="90" y="86"/>
                  <a:pt x="90" y="86"/>
                </a:cubicBezTo>
                <a:cubicBezTo>
                  <a:pt x="90" y="86"/>
                  <a:pt x="90" y="86"/>
                  <a:pt x="90" y="86"/>
                </a:cubicBezTo>
                <a:cubicBezTo>
                  <a:pt x="90" y="86"/>
                  <a:pt x="90" y="86"/>
                  <a:pt x="90" y="86"/>
                </a:cubicBezTo>
                <a:cubicBezTo>
                  <a:pt x="90" y="86"/>
                  <a:pt x="90" y="86"/>
                  <a:pt x="90" y="86"/>
                </a:cubicBezTo>
                <a:cubicBezTo>
                  <a:pt x="90" y="86"/>
                  <a:pt x="90" y="86"/>
                  <a:pt x="90" y="86"/>
                </a:cubicBezTo>
                <a:cubicBezTo>
                  <a:pt x="90" y="84"/>
                  <a:pt x="91" y="82"/>
                  <a:pt x="92" y="81"/>
                </a:cubicBezTo>
                <a:cubicBezTo>
                  <a:pt x="92" y="81"/>
                  <a:pt x="92" y="81"/>
                  <a:pt x="92" y="81"/>
                </a:cubicBezTo>
                <a:cubicBezTo>
                  <a:pt x="94" y="79"/>
                  <a:pt x="95" y="79"/>
                  <a:pt x="97" y="79"/>
                </a:cubicBezTo>
                <a:cubicBezTo>
                  <a:pt x="97" y="79"/>
                  <a:pt x="97" y="79"/>
                  <a:pt x="97" y="79"/>
                </a:cubicBezTo>
                <a:cubicBezTo>
                  <a:pt x="97" y="79"/>
                  <a:pt x="97" y="79"/>
                  <a:pt x="97" y="79"/>
                </a:cubicBezTo>
                <a:cubicBezTo>
                  <a:pt x="98" y="79"/>
                  <a:pt x="98" y="79"/>
                  <a:pt x="98" y="79"/>
                </a:cubicBezTo>
                <a:cubicBezTo>
                  <a:pt x="98" y="79"/>
                  <a:pt x="98" y="79"/>
                  <a:pt x="98" y="79"/>
                </a:cubicBezTo>
                <a:cubicBezTo>
                  <a:pt x="98" y="79"/>
                  <a:pt x="98" y="79"/>
                  <a:pt x="98" y="79"/>
                </a:cubicBezTo>
                <a:cubicBezTo>
                  <a:pt x="98" y="79"/>
                  <a:pt x="98" y="79"/>
                  <a:pt x="98" y="79"/>
                </a:cubicBezTo>
                <a:cubicBezTo>
                  <a:pt x="98" y="79"/>
                  <a:pt x="98" y="79"/>
                  <a:pt x="98" y="79"/>
                </a:cubicBezTo>
                <a:cubicBezTo>
                  <a:pt x="99" y="79"/>
                  <a:pt x="100" y="79"/>
                  <a:pt x="101" y="80"/>
                </a:cubicBezTo>
                <a:cubicBezTo>
                  <a:pt x="102" y="80"/>
                  <a:pt x="102" y="80"/>
                  <a:pt x="103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4" y="82"/>
                  <a:pt x="105" y="84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8"/>
                  <a:pt x="104" y="90"/>
                  <a:pt x="103" y="91"/>
                </a:cubicBezTo>
                <a:cubicBezTo>
                  <a:pt x="103" y="91"/>
                  <a:pt x="103" y="91"/>
                  <a:pt x="103" y="91"/>
                </a:cubicBezTo>
                <a:cubicBezTo>
                  <a:pt x="101" y="92"/>
                  <a:pt x="100" y="93"/>
                  <a:pt x="98" y="93"/>
                </a:cubicBezTo>
                <a:cubicBezTo>
                  <a:pt x="98" y="93"/>
                  <a:pt x="98" y="93"/>
                  <a:pt x="98" y="93"/>
                </a:cubicBezTo>
                <a:close/>
                <a:moveTo>
                  <a:pt x="102" y="121"/>
                </a:moveTo>
                <a:cubicBezTo>
                  <a:pt x="102" y="121"/>
                  <a:pt x="102" y="121"/>
                  <a:pt x="102" y="12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08" y="120"/>
                  <a:pt x="105" y="121"/>
                  <a:pt x="102" y="121"/>
                </a:cubicBezTo>
                <a:close/>
                <a:moveTo>
                  <a:pt x="123" y="111"/>
                </a:moveTo>
                <a:cubicBezTo>
                  <a:pt x="123" y="111"/>
                  <a:pt x="123" y="111"/>
                  <a:pt x="123" y="111"/>
                </a:cubicBezTo>
                <a:cubicBezTo>
                  <a:pt x="121" y="112"/>
                  <a:pt x="120" y="113"/>
                  <a:pt x="119" y="114"/>
                </a:cubicBezTo>
                <a:cubicBezTo>
                  <a:pt x="109" y="97"/>
                  <a:pt x="109" y="97"/>
                  <a:pt x="109" y="9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5" y="108"/>
                  <a:pt x="124" y="109"/>
                  <a:pt x="123" y="111"/>
                </a:cubicBezTo>
                <a:close/>
                <a:moveTo>
                  <a:pt x="130" y="100"/>
                </a:moveTo>
                <a:cubicBezTo>
                  <a:pt x="130" y="100"/>
                  <a:pt x="130" y="100"/>
                  <a:pt x="130" y="100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133" y="90"/>
                  <a:pt x="133" y="90"/>
                  <a:pt x="133" y="90"/>
                </a:cubicBezTo>
                <a:cubicBezTo>
                  <a:pt x="132" y="93"/>
                  <a:pt x="131" y="97"/>
                  <a:pt x="130" y="100"/>
                </a:cubicBezTo>
                <a:close/>
                <a:moveTo>
                  <a:pt x="113" y="82"/>
                </a:moveTo>
                <a:cubicBezTo>
                  <a:pt x="113" y="82"/>
                  <a:pt x="113" y="82"/>
                  <a:pt x="113" y="8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5"/>
                  <a:pt x="132" y="78"/>
                  <a:pt x="133" y="82"/>
                </a:cubicBezTo>
                <a:cubicBezTo>
                  <a:pt x="113" y="82"/>
                  <a:pt x="113" y="82"/>
                  <a:pt x="113" y="82"/>
                </a:cubicBezTo>
                <a:close/>
                <a:moveTo>
                  <a:pt x="177" y="53"/>
                </a:moveTo>
                <a:cubicBezTo>
                  <a:pt x="177" y="53"/>
                  <a:pt x="177" y="53"/>
                  <a:pt x="177" y="53"/>
                </a:cubicBezTo>
                <a:cubicBezTo>
                  <a:pt x="168" y="32"/>
                  <a:pt x="152" y="15"/>
                  <a:pt x="130" y="6"/>
                </a:cubicBezTo>
                <a:cubicBezTo>
                  <a:pt x="120" y="2"/>
                  <a:pt x="109" y="0"/>
                  <a:pt x="98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3" y="51"/>
                  <a:pt x="7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3"/>
                  <a:pt x="18" y="53"/>
                  <a:pt x="18" y="53"/>
                </a:cubicBezTo>
                <a:cubicBezTo>
                  <a:pt x="14" y="63"/>
                  <a:pt x="11" y="74"/>
                  <a:pt x="11" y="86"/>
                </a:cubicBezTo>
                <a:cubicBezTo>
                  <a:pt x="11" y="97"/>
                  <a:pt x="14" y="108"/>
                  <a:pt x="18" y="119"/>
                </a:cubicBezTo>
                <a:cubicBezTo>
                  <a:pt x="27" y="140"/>
                  <a:pt x="44" y="157"/>
                  <a:pt x="65" y="165"/>
                </a:cubicBezTo>
                <a:cubicBezTo>
                  <a:pt x="75" y="169"/>
                  <a:pt x="86" y="172"/>
                  <a:pt x="98" y="172"/>
                </a:cubicBezTo>
                <a:cubicBezTo>
                  <a:pt x="109" y="172"/>
                  <a:pt x="120" y="170"/>
                  <a:pt x="130" y="166"/>
                </a:cubicBezTo>
                <a:cubicBezTo>
                  <a:pt x="151" y="157"/>
                  <a:pt x="168" y="140"/>
                  <a:pt x="177" y="119"/>
                </a:cubicBezTo>
                <a:cubicBezTo>
                  <a:pt x="181" y="108"/>
                  <a:pt x="184" y="97"/>
                  <a:pt x="184" y="86"/>
                </a:cubicBezTo>
                <a:cubicBezTo>
                  <a:pt x="184" y="74"/>
                  <a:pt x="181" y="63"/>
                  <a:pt x="177" y="53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14"/>
                  <a:pt x="15" y="14"/>
                  <a:pt x="15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41" y="20"/>
                  <a:pt x="33" y="28"/>
                  <a:pt x="27" y="37"/>
                </a:cubicBezTo>
                <a:cubicBezTo>
                  <a:pt x="15" y="37"/>
                  <a:pt x="15" y="37"/>
                  <a:pt x="15" y="37"/>
                </a:cubicBezTo>
                <a:close/>
                <a:moveTo>
                  <a:pt x="164" y="113"/>
                </a:moveTo>
                <a:cubicBezTo>
                  <a:pt x="164" y="113"/>
                  <a:pt x="164" y="113"/>
                  <a:pt x="164" y="113"/>
                </a:cubicBezTo>
                <a:cubicBezTo>
                  <a:pt x="157" y="131"/>
                  <a:pt x="142" y="145"/>
                  <a:pt x="124" y="153"/>
                </a:cubicBezTo>
                <a:cubicBezTo>
                  <a:pt x="116" y="156"/>
                  <a:pt x="107" y="158"/>
                  <a:pt x="98" y="158"/>
                </a:cubicBezTo>
                <a:cubicBezTo>
                  <a:pt x="88" y="158"/>
                  <a:pt x="79" y="156"/>
                  <a:pt x="70" y="152"/>
                </a:cubicBezTo>
                <a:cubicBezTo>
                  <a:pt x="53" y="145"/>
                  <a:pt x="38" y="131"/>
                  <a:pt x="31" y="113"/>
                </a:cubicBezTo>
                <a:cubicBezTo>
                  <a:pt x="28" y="105"/>
                  <a:pt x="26" y="95"/>
                  <a:pt x="26" y="86"/>
                </a:cubicBezTo>
                <a:cubicBezTo>
                  <a:pt x="26" y="76"/>
                  <a:pt x="28" y="67"/>
                  <a:pt x="31" y="58"/>
                </a:cubicBezTo>
                <a:cubicBezTo>
                  <a:pt x="38" y="40"/>
                  <a:pt x="53" y="26"/>
                  <a:pt x="71" y="19"/>
                </a:cubicBezTo>
                <a:cubicBezTo>
                  <a:pt x="79" y="16"/>
                  <a:pt x="88" y="14"/>
                  <a:pt x="98" y="14"/>
                </a:cubicBezTo>
                <a:cubicBezTo>
                  <a:pt x="107" y="14"/>
                  <a:pt x="117" y="16"/>
                  <a:pt x="125" y="19"/>
                </a:cubicBezTo>
                <a:cubicBezTo>
                  <a:pt x="143" y="26"/>
                  <a:pt x="157" y="41"/>
                  <a:pt x="164" y="58"/>
                </a:cubicBezTo>
                <a:cubicBezTo>
                  <a:pt x="168" y="67"/>
                  <a:pt x="170" y="76"/>
                  <a:pt x="170" y="86"/>
                </a:cubicBezTo>
                <a:cubicBezTo>
                  <a:pt x="170" y="95"/>
                  <a:pt x="168" y="105"/>
                  <a:pt x="164" y="1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234"/>
          <p:cNvSpPr>
            <a:spLocks noEditPoints="1"/>
          </p:cNvSpPr>
          <p:nvPr/>
        </p:nvSpPr>
        <p:spPr bwMode="auto">
          <a:xfrm>
            <a:off x="7168664" y="2496700"/>
            <a:ext cx="872812" cy="723335"/>
          </a:xfrm>
          <a:custGeom>
            <a:avLst/>
            <a:gdLst>
              <a:gd name="T0" fmla="*/ 0 w 215"/>
              <a:gd name="T1" fmla="*/ 171 h 178"/>
              <a:gd name="T2" fmla="*/ 16 w 215"/>
              <a:gd name="T3" fmla="*/ 164 h 178"/>
              <a:gd name="T4" fmla="*/ 23 w 215"/>
              <a:gd name="T5" fmla="*/ 0 h 178"/>
              <a:gd name="T6" fmla="*/ 192 w 215"/>
              <a:gd name="T7" fmla="*/ 0 h 178"/>
              <a:gd name="T8" fmla="*/ 199 w 215"/>
              <a:gd name="T9" fmla="*/ 7 h 178"/>
              <a:gd name="T10" fmla="*/ 208 w 215"/>
              <a:gd name="T11" fmla="*/ 164 h 178"/>
              <a:gd name="T12" fmla="*/ 208 w 215"/>
              <a:gd name="T13" fmla="*/ 178 h 178"/>
              <a:gd name="T14" fmla="*/ 192 w 215"/>
              <a:gd name="T15" fmla="*/ 178 h 178"/>
              <a:gd name="T16" fmla="*/ 23 w 215"/>
              <a:gd name="T17" fmla="*/ 178 h 178"/>
              <a:gd name="T18" fmla="*/ 7 w 215"/>
              <a:gd name="T19" fmla="*/ 178 h 178"/>
              <a:gd name="T20" fmla="*/ 74 w 215"/>
              <a:gd name="T21" fmla="*/ 37 h 178"/>
              <a:gd name="T22" fmla="*/ 145 w 215"/>
              <a:gd name="T23" fmla="*/ 33 h 178"/>
              <a:gd name="T24" fmla="*/ 74 w 215"/>
              <a:gd name="T25" fmla="*/ 29 h 178"/>
              <a:gd name="T26" fmla="*/ 74 w 215"/>
              <a:gd name="T27" fmla="*/ 37 h 178"/>
              <a:gd name="T28" fmla="*/ 64 w 215"/>
              <a:gd name="T29" fmla="*/ 77 h 178"/>
              <a:gd name="T30" fmla="*/ 155 w 215"/>
              <a:gd name="T31" fmla="*/ 73 h 178"/>
              <a:gd name="T32" fmla="*/ 64 w 215"/>
              <a:gd name="T33" fmla="*/ 69 h 178"/>
              <a:gd name="T34" fmla="*/ 64 w 215"/>
              <a:gd name="T35" fmla="*/ 77 h 178"/>
              <a:gd name="T36" fmla="*/ 64 w 215"/>
              <a:gd name="T37" fmla="*/ 93 h 178"/>
              <a:gd name="T38" fmla="*/ 155 w 215"/>
              <a:gd name="T39" fmla="*/ 89 h 178"/>
              <a:gd name="T40" fmla="*/ 64 w 215"/>
              <a:gd name="T41" fmla="*/ 85 h 178"/>
              <a:gd name="T42" fmla="*/ 64 w 215"/>
              <a:gd name="T43" fmla="*/ 93 h 178"/>
              <a:gd name="T44" fmla="*/ 64 w 215"/>
              <a:gd name="T45" fmla="*/ 109 h 178"/>
              <a:gd name="T46" fmla="*/ 155 w 215"/>
              <a:gd name="T47" fmla="*/ 105 h 178"/>
              <a:gd name="T48" fmla="*/ 64 w 215"/>
              <a:gd name="T49" fmla="*/ 101 h 178"/>
              <a:gd name="T50" fmla="*/ 64 w 215"/>
              <a:gd name="T51" fmla="*/ 109 h 178"/>
              <a:gd name="T52" fmla="*/ 64 w 215"/>
              <a:gd name="T53" fmla="*/ 125 h 178"/>
              <a:gd name="T54" fmla="*/ 155 w 215"/>
              <a:gd name="T55" fmla="*/ 121 h 178"/>
              <a:gd name="T56" fmla="*/ 64 w 215"/>
              <a:gd name="T57" fmla="*/ 117 h 178"/>
              <a:gd name="T58" fmla="*/ 64 w 215"/>
              <a:gd name="T59" fmla="*/ 125 h 178"/>
              <a:gd name="T60" fmla="*/ 64 w 215"/>
              <a:gd name="T61" fmla="*/ 141 h 178"/>
              <a:gd name="T62" fmla="*/ 155 w 215"/>
              <a:gd name="T63" fmla="*/ 137 h 178"/>
              <a:gd name="T64" fmla="*/ 64 w 215"/>
              <a:gd name="T65" fmla="*/ 133 h 178"/>
              <a:gd name="T66" fmla="*/ 64 w 215"/>
              <a:gd name="T67" fmla="*/ 141 h 178"/>
              <a:gd name="T68" fmla="*/ 64 w 215"/>
              <a:gd name="T69" fmla="*/ 157 h 178"/>
              <a:gd name="T70" fmla="*/ 155 w 215"/>
              <a:gd name="T71" fmla="*/ 153 h 178"/>
              <a:gd name="T72" fmla="*/ 64 w 215"/>
              <a:gd name="T73" fmla="*/ 148 h 178"/>
              <a:gd name="T74" fmla="*/ 64 w 215"/>
              <a:gd name="T75" fmla="*/ 157 h 178"/>
              <a:gd name="T76" fmla="*/ 52 w 215"/>
              <a:gd name="T77" fmla="*/ 54 h 178"/>
              <a:gd name="T78" fmla="*/ 162 w 215"/>
              <a:gd name="T79" fmla="*/ 54 h 178"/>
              <a:gd name="T80" fmla="*/ 167 w 215"/>
              <a:gd name="T81" fmla="*/ 58 h 178"/>
              <a:gd name="T82" fmla="*/ 185 w 215"/>
              <a:gd name="T83" fmla="*/ 164 h 178"/>
              <a:gd name="T84" fmla="*/ 30 w 215"/>
              <a:gd name="T85" fmla="*/ 14 h 178"/>
              <a:gd name="T86" fmla="*/ 48 w 215"/>
              <a:gd name="T87" fmla="*/ 164 h 178"/>
              <a:gd name="T88" fmla="*/ 52 w 215"/>
              <a:gd name="T89" fmla="*/ 54 h 178"/>
              <a:gd name="T90" fmla="*/ 158 w 215"/>
              <a:gd name="T91" fmla="*/ 62 h 178"/>
              <a:gd name="T92" fmla="*/ 57 w 215"/>
              <a:gd name="T93" fmla="*/ 164 h 178"/>
              <a:gd name="T94" fmla="*/ 158 w 215"/>
              <a:gd name="T95" fmla="*/ 62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5" h="178">
                <a:moveTo>
                  <a:pt x="7" y="178"/>
                </a:moveTo>
                <a:cubicBezTo>
                  <a:pt x="3" y="178"/>
                  <a:pt x="0" y="175"/>
                  <a:pt x="0" y="171"/>
                </a:cubicBezTo>
                <a:cubicBezTo>
                  <a:pt x="0" y="167"/>
                  <a:pt x="3" y="164"/>
                  <a:pt x="7" y="164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6" y="0"/>
                  <a:pt x="199" y="3"/>
                  <a:pt x="199" y="7"/>
                </a:cubicBezTo>
                <a:cubicBezTo>
                  <a:pt x="199" y="7"/>
                  <a:pt x="199" y="7"/>
                  <a:pt x="199" y="7"/>
                </a:cubicBezTo>
                <a:cubicBezTo>
                  <a:pt x="199" y="164"/>
                  <a:pt x="199" y="164"/>
                  <a:pt x="199" y="164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12" y="164"/>
                  <a:pt x="215" y="167"/>
                  <a:pt x="215" y="171"/>
                </a:cubicBezTo>
                <a:cubicBezTo>
                  <a:pt x="215" y="175"/>
                  <a:pt x="212" y="178"/>
                  <a:pt x="208" y="178"/>
                </a:cubicBezTo>
                <a:cubicBezTo>
                  <a:pt x="192" y="178"/>
                  <a:pt x="192" y="178"/>
                  <a:pt x="192" y="178"/>
                </a:cubicBezTo>
                <a:cubicBezTo>
                  <a:pt x="192" y="178"/>
                  <a:pt x="192" y="178"/>
                  <a:pt x="192" y="178"/>
                </a:cubicBezTo>
                <a:cubicBezTo>
                  <a:pt x="192" y="178"/>
                  <a:pt x="192" y="178"/>
                  <a:pt x="192" y="178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7" y="178"/>
                  <a:pt x="7" y="178"/>
                  <a:pt x="7" y="178"/>
                </a:cubicBezTo>
                <a:close/>
                <a:moveTo>
                  <a:pt x="74" y="37"/>
                </a:moveTo>
                <a:cubicBezTo>
                  <a:pt x="74" y="37"/>
                  <a:pt x="74" y="37"/>
                  <a:pt x="74" y="37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43" y="37"/>
                  <a:pt x="145" y="35"/>
                  <a:pt x="145" y="33"/>
                </a:cubicBezTo>
                <a:cubicBezTo>
                  <a:pt x="145" y="31"/>
                  <a:pt x="143" y="29"/>
                  <a:pt x="141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2" y="29"/>
                  <a:pt x="70" y="31"/>
                  <a:pt x="70" y="33"/>
                </a:cubicBezTo>
                <a:cubicBezTo>
                  <a:pt x="70" y="35"/>
                  <a:pt x="72" y="37"/>
                  <a:pt x="74" y="37"/>
                </a:cubicBezTo>
                <a:close/>
                <a:moveTo>
                  <a:pt x="64" y="77"/>
                </a:moveTo>
                <a:cubicBezTo>
                  <a:pt x="64" y="77"/>
                  <a:pt x="64" y="77"/>
                  <a:pt x="64" y="77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3" y="77"/>
                  <a:pt x="155" y="76"/>
                  <a:pt x="155" y="73"/>
                </a:cubicBezTo>
                <a:cubicBezTo>
                  <a:pt x="155" y="71"/>
                  <a:pt x="153" y="69"/>
                  <a:pt x="151" y="69"/>
                </a:cubicBezTo>
                <a:cubicBezTo>
                  <a:pt x="64" y="69"/>
                  <a:pt x="64" y="69"/>
                  <a:pt x="64" y="69"/>
                </a:cubicBezTo>
                <a:cubicBezTo>
                  <a:pt x="62" y="69"/>
                  <a:pt x="60" y="71"/>
                  <a:pt x="60" y="73"/>
                </a:cubicBezTo>
                <a:cubicBezTo>
                  <a:pt x="60" y="76"/>
                  <a:pt x="62" y="77"/>
                  <a:pt x="64" y="77"/>
                </a:cubicBezTo>
                <a:close/>
                <a:moveTo>
                  <a:pt x="64" y="93"/>
                </a:moveTo>
                <a:cubicBezTo>
                  <a:pt x="64" y="93"/>
                  <a:pt x="64" y="93"/>
                  <a:pt x="64" y="93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3" y="93"/>
                  <a:pt x="155" y="91"/>
                  <a:pt x="155" y="89"/>
                </a:cubicBezTo>
                <a:cubicBezTo>
                  <a:pt x="155" y="87"/>
                  <a:pt x="153" y="85"/>
                  <a:pt x="151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2" y="85"/>
                  <a:pt x="60" y="87"/>
                  <a:pt x="60" y="89"/>
                </a:cubicBezTo>
                <a:cubicBezTo>
                  <a:pt x="60" y="91"/>
                  <a:pt x="62" y="93"/>
                  <a:pt x="64" y="93"/>
                </a:cubicBezTo>
                <a:close/>
                <a:moveTo>
                  <a:pt x="64" y="109"/>
                </a:moveTo>
                <a:cubicBezTo>
                  <a:pt x="64" y="109"/>
                  <a:pt x="64" y="109"/>
                  <a:pt x="64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3" y="109"/>
                  <a:pt x="155" y="107"/>
                  <a:pt x="155" y="105"/>
                </a:cubicBezTo>
                <a:cubicBezTo>
                  <a:pt x="155" y="103"/>
                  <a:pt x="153" y="101"/>
                  <a:pt x="151" y="101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2" y="101"/>
                  <a:pt x="60" y="103"/>
                  <a:pt x="60" y="105"/>
                </a:cubicBezTo>
                <a:cubicBezTo>
                  <a:pt x="60" y="107"/>
                  <a:pt x="62" y="109"/>
                  <a:pt x="64" y="109"/>
                </a:cubicBezTo>
                <a:close/>
                <a:moveTo>
                  <a:pt x="64" y="125"/>
                </a:moveTo>
                <a:cubicBezTo>
                  <a:pt x="64" y="125"/>
                  <a:pt x="64" y="125"/>
                  <a:pt x="64" y="125"/>
                </a:cubicBezTo>
                <a:cubicBezTo>
                  <a:pt x="151" y="125"/>
                  <a:pt x="151" y="125"/>
                  <a:pt x="151" y="125"/>
                </a:cubicBezTo>
                <a:cubicBezTo>
                  <a:pt x="153" y="125"/>
                  <a:pt x="155" y="123"/>
                  <a:pt x="155" y="121"/>
                </a:cubicBezTo>
                <a:cubicBezTo>
                  <a:pt x="155" y="118"/>
                  <a:pt x="153" y="117"/>
                  <a:pt x="151" y="117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62" y="117"/>
                  <a:pt x="60" y="118"/>
                  <a:pt x="60" y="121"/>
                </a:cubicBezTo>
                <a:cubicBezTo>
                  <a:pt x="60" y="123"/>
                  <a:pt x="62" y="125"/>
                  <a:pt x="64" y="125"/>
                </a:cubicBezTo>
                <a:close/>
                <a:moveTo>
                  <a:pt x="64" y="141"/>
                </a:moveTo>
                <a:cubicBezTo>
                  <a:pt x="64" y="141"/>
                  <a:pt x="64" y="141"/>
                  <a:pt x="64" y="141"/>
                </a:cubicBezTo>
                <a:cubicBezTo>
                  <a:pt x="151" y="141"/>
                  <a:pt x="151" y="141"/>
                  <a:pt x="151" y="141"/>
                </a:cubicBezTo>
                <a:cubicBezTo>
                  <a:pt x="153" y="141"/>
                  <a:pt x="155" y="139"/>
                  <a:pt x="155" y="137"/>
                </a:cubicBezTo>
                <a:cubicBezTo>
                  <a:pt x="155" y="134"/>
                  <a:pt x="153" y="133"/>
                  <a:pt x="151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2" y="133"/>
                  <a:pt x="60" y="134"/>
                  <a:pt x="60" y="137"/>
                </a:cubicBezTo>
                <a:cubicBezTo>
                  <a:pt x="60" y="139"/>
                  <a:pt x="62" y="141"/>
                  <a:pt x="64" y="141"/>
                </a:cubicBezTo>
                <a:close/>
                <a:moveTo>
                  <a:pt x="64" y="157"/>
                </a:moveTo>
                <a:cubicBezTo>
                  <a:pt x="64" y="157"/>
                  <a:pt x="64" y="157"/>
                  <a:pt x="64" y="157"/>
                </a:cubicBezTo>
                <a:cubicBezTo>
                  <a:pt x="151" y="157"/>
                  <a:pt x="151" y="157"/>
                  <a:pt x="151" y="157"/>
                </a:cubicBezTo>
                <a:cubicBezTo>
                  <a:pt x="153" y="157"/>
                  <a:pt x="155" y="155"/>
                  <a:pt x="155" y="153"/>
                </a:cubicBezTo>
                <a:cubicBezTo>
                  <a:pt x="155" y="150"/>
                  <a:pt x="153" y="148"/>
                  <a:pt x="15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2" y="148"/>
                  <a:pt x="60" y="150"/>
                  <a:pt x="60" y="153"/>
                </a:cubicBezTo>
                <a:cubicBezTo>
                  <a:pt x="60" y="155"/>
                  <a:pt x="62" y="157"/>
                  <a:pt x="64" y="157"/>
                </a:cubicBezTo>
                <a:close/>
                <a:moveTo>
                  <a:pt x="52" y="54"/>
                </a:moveTo>
                <a:cubicBezTo>
                  <a:pt x="52" y="54"/>
                  <a:pt x="52" y="54"/>
                  <a:pt x="52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162" y="54"/>
                  <a:pt x="162" y="54"/>
                  <a:pt x="162" y="54"/>
                </a:cubicBezTo>
                <a:cubicBezTo>
                  <a:pt x="165" y="54"/>
                  <a:pt x="167" y="56"/>
                  <a:pt x="167" y="58"/>
                </a:cubicBezTo>
                <a:cubicBezTo>
                  <a:pt x="167" y="58"/>
                  <a:pt x="167" y="58"/>
                  <a:pt x="167" y="58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85" y="164"/>
                  <a:pt x="185" y="164"/>
                  <a:pt x="185" y="164"/>
                </a:cubicBezTo>
                <a:cubicBezTo>
                  <a:pt x="185" y="14"/>
                  <a:pt x="185" y="14"/>
                  <a:pt x="185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64"/>
                  <a:pt x="30" y="164"/>
                  <a:pt x="30" y="164"/>
                </a:cubicBezTo>
                <a:cubicBezTo>
                  <a:pt x="48" y="164"/>
                  <a:pt x="48" y="164"/>
                  <a:pt x="48" y="164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6"/>
                  <a:pt x="50" y="54"/>
                  <a:pt x="52" y="54"/>
                </a:cubicBezTo>
                <a:close/>
                <a:moveTo>
                  <a:pt x="158" y="62"/>
                </a:moveTo>
                <a:cubicBezTo>
                  <a:pt x="158" y="62"/>
                  <a:pt x="158" y="62"/>
                  <a:pt x="158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164"/>
                  <a:pt x="57" y="164"/>
                  <a:pt x="57" y="164"/>
                </a:cubicBezTo>
                <a:cubicBezTo>
                  <a:pt x="158" y="164"/>
                  <a:pt x="158" y="164"/>
                  <a:pt x="158" y="164"/>
                </a:cubicBezTo>
                <a:cubicBezTo>
                  <a:pt x="158" y="62"/>
                  <a:pt x="158" y="62"/>
                  <a:pt x="158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3631" y="3622239"/>
            <a:ext cx="245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YOUR TITLE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85075" y="3586284"/>
            <a:ext cx="245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YOUR TITLE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37075" y="3622239"/>
            <a:ext cx="245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YOUR TITLE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442187" y="3579560"/>
            <a:ext cx="2456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YOUR TITLE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63430" y="4136649"/>
            <a:ext cx="71658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261066" y="4087063"/>
            <a:ext cx="71658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265390" y="4094627"/>
            <a:ext cx="716583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0363026" y="4045041"/>
            <a:ext cx="716583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246873" y="4807201"/>
            <a:ext cx="2549696" cy="1359027"/>
            <a:chOff x="981116" y="4735777"/>
            <a:chExt cx="2549696" cy="1359027"/>
          </a:xfrm>
        </p:grpSpPr>
        <p:sp>
          <p:nvSpPr>
            <p:cNvPr id="28" name="文本框 27"/>
            <p:cNvSpPr txBox="1"/>
            <p:nvPr/>
          </p:nvSpPr>
          <p:spPr>
            <a:xfrm>
              <a:off x="1227991" y="4735777"/>
              <a:ext cx="1971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Add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000" i="1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our </a:t>
              </a:r>
              <a:r>
                <a:rPr lang="en-US" altLang="zh-CN" sz="2000" i="1" kern="0" noProof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itle</a:t>
              </a:r>
              <a:endPara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81116" y="5135887"/>
              <a:ext cx="25496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China put into space a retrievable scientific research satellite in the early hours of Wednesday in a fresh bid to aid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280806" y="4807201"/>
            <a:ext cx="2549696" cy="1359027"/>
            <a:chOff x="981116" y="4735777"/>
            <a:chExt cx="2549696" cy="1359027"/>
          </a:xfrm>
        </p:grpSpPr>
        <p:sp>
          <p:nvSpPr>
            <p:cNvPr id="31" name="文本框 30"/>
            <p:cNvSpPr txBox="1"/>
            <p:nvPr/>
          </p:nvSpPr>
          <p:spPr>
            <a:xfrm>
              <a:off x="1227991" y="4735777"/>
              <a:ext cx="1971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Add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000" i="1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our </a:t>
              </a:r>
              <a:r>
                <a:rPr lang="en-US" altLang="zh-CN" sz="2000" i="1" kern="0" noProof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itle</a:t>
              </a:r>
              <a:endPara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981116" y="5135887"/>
              <a:ext cx="25496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China put into space a retrievable scientific research satellite in the early hours of Wednesday in a fresh bid to aid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14739" y="4807201"/>
            <a:ext cx="2549696" cy="1359027"/>
            <a:chOff x="981116" y="4735777"/>
            <a:chExt cx="2549696" cy="1359027"/>
          </a:xfrm>
        </p:grpSpPr>
        <p:sp>
          <p:nvSpPr>
            <p:cNvPr id="35" name="文本框 34"/>
            <p:cNvSpPr txBox="1"/>
            <p:nvPr/>
          </p:nvSpPr>
          <p:spPr>
            <a:xfrm>
              <a:off x="1227991" y="4735777"/>
              <a:ext cx="1971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Add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000" i="1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our </a:t>
              </a:r>
              <a:r>
                <a:rPr lang="en-US" altLang="zh-CN" sz="2000" i="1" kern="0" noProof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itle</a:t>
              </a:r>
              <a:endPara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981116" y="5135887"/>
              <a:ext cx="25496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China put into space a retrievable scientific research satellite in the early hours of Wednesday in a fresh bid to aid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348673" y="4807201"/>
            <a:ext cx="2549696" cy="1359027"/>
            <a:chOff x="981116" y="4735777"/>
            <a:chExt cx="2549696" cy="1359027"/>
          </a:xfrm>
        </p:grpSpPr>
        <p:sp>
          <p:nvSpPr>
            <p:cNvPr id="39" name="文本框 38"/>
            <p:cNvSpPr txBox="1"/>
            <p:nvPr/>
          </p:nvSpPr>
          <p:spPr>
            <a:xfrm>
              <a:off x="1227991" y="4735777"/>
              <a:ext cx="1971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Add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000" i="1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our </a:t>
              </a:r>
              <a:r>
                <a:rPr lang="en-US" altLang="zh-CN" sz="2000" i="1" kern="0" noProof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itle</a:t>
              </a:r>
              <a:endPara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81116" y="5135887"/>
              <a:ext cx="25496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China put into space a retrievable scientific research satellite in the early hours of Wednesday in a fresh bid to aid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045960" y="278822"/>
            <a:ext cx="3911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8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45960" y="972613"/>
            <a:ext cx="3911823" cy="101601"/>
            <a:chOff x="4069903" y="1293615"/>
            <a:chExt cx="3911823" cy="1016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69903" y="1293615"/>
              <a:ext cx="39118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403459" y="1395216"/>
              <a:ext cx="12447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1805214" y="685444"/>
            <a:ext cx="83933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064121"/>
            <a:ext cx="12192000" cy="3479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4401" y="2064120"/>
            <a:ext cx="6786562" cy="3479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80" y="2064121"/>
            <a:ext cx="6131448" cy="40860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0" name="图表 9"/>
          <p:cNvGraphicFramePr/>
          <p:nvPr/>
        </p:nvGraphicFramePr>
        <p:xfrm>
          <a:off x="7957783" y="2462606"/>
          <a:ext cx="4167935" cy="2966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slow" advTm="200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045960" y="278822"/>
            <a:ext cx="3911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8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45960" y="972613"/>
            <a:ext cx="3911823" cy="101601"/>
            <a:chOff x="4069903" y="1293615"/>
            <a:chExt cx="3911823" cy="1016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69903" y="1293615"/>
              <a:ext cx="39118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403459" y="1395216"/>
              <a:ext cx="12447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1805214" y="685444"/>
            <a:ext cx="83933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52599"/>
            <a:ext cx="12194486" cy="51054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742428"/>
            <a:ext cx="12192000" cy="511557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9118600" y="2569028"/>
            <a:ext cx="2104571" cy="2104571"/>
            <a:chOff x="9118600" y="2569028"/>
            <a:chExt cx="2104571" cy="2104571"/>
          </a:xfrm>
        </p:grpSpPr>
        <p:sp>
          <p:nvSpPr>
            <p:cNvPr id="12" name="椭圆 11"/>
            <p:cNvSpPr/>
            <p:nvPr/>
          </p:nvSpPr>
          <p:spPr>
            <a:xfrm>
              <a:off x="9118600" y="2569028"/>
              <a:ext cx="2104571" cy="2104571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9729560" y="3264583"/>
              <a:ext cx="882651" cy="713460"/>
            </a:xfrm>
            <a:custGeom>
              <a:avLst/>
              <a:gdLst>
                <a:gd name="T0" fmla="*/ 158 w 183"/>
                <a:gd name="T1" fmla="*/ 56 h 148"/>
                <a:gd name="T2" fmla="*/ 145 w 183"/>
                <a:gd name="T3" fmla="*/ 56 h 148"/>
                <a:gd name="T4" fmla="*/ 44 w 183"/>
                <a:gd name="T5" fmla="*/ 22 h 148"/>
                <a:gd name="T6" fmla="*/ 21 w 183"/>
                <a:gd name="T7" fmla="*/ 22 h 148"/>
                <a:gd name="T8" fmla="*/ 43 w 183"/>
                <a:gd name="T9" fmla="*/ 26 h 148"/>
                <a:gd name="T10" fmla="*/ 12 w 183"/>
                <a:gd name="T11" fmla="*/ 26 h 148"/>
                <a:gd name="T12" fmla="*/ 7 w 183"/>
                <a:gd name="T13" fmla="*/ 26 h 148"/>
                <a:gd name="T14" fmla="*/ 0 w 183"/>
                <a:gd name="T15" fmla="*/ 33 h 148"/>
                <a:gd name="T16" fmla="*/ 0 w 183"/>
                <a:gd name="T17" fmla="*/ 141 h 148"/>
                <a:gd name="T18" fmla="*/ 176 w 183"/>
                <a:gd name="T19" fmla="*/ 148 h 148"/>
                <a:gd name="T20" fmla="*/ 183 w 183"/>
                <a:gd name="T21" fmla="*/ 141 h 148"/>
                <a:gd name="T22" fmla="*/ 183 w 183"/>
                <a:gd name="T23" fmla="*/ 33 h 148"/>
                <a:gd name="T24" fmla="*/ 140 w 183"/>
                <a:gd name="T25" fmla="*/ 26 h 148"/>
                <a:gd name="T26" fmla="*/ 126 w 183"/>
                <a:gd name="T27" fmla="*/ 0 h 148"/>
                <a:gd name="T28" fmla="*/ 50 w 183"/>
                <a:gd name="T29" fmla="*/ 5 h 148"/>
                <a:gd name="T30" fmla="*/ 16 w 183"/>
                <a:gd name="T31" fmla="*/ 14 h 148"/>
                <a:gd name="T32" fmla="*/ 12 w 183"/>
                <a:gd name="T33" fmla="*/ 18 h 148"/>
                <a:gd name="T34" fmla="*/ 91 w 183"/>
                <a:gd name="T35" fmla="*/ 54 h 148"/>
                <a:gd name="T36" fmla="*/ 108 w 183"/>
                <a:gd name="T37" fmla="*/ 61 h 148"/>
                <a:gd name="T38" fmla="*/ 91 w 183"/>
                <a:gd name="T39" fmla="*/ 101 h 148"/>
                <a:gd name="T40" fmla="*/ 91 w 183"/>
                <a:gd name="T41" fmla="*/ 54 h 148"/>
                <a:gd name="T42" fmla="*/ 102 w 183"/>
                <a:gd name="T43" fmla="*/ 67 h 148"/>
                <a:gd name="T44" fmla="*/ 107 w 183"/>
                <a:gd name="T45" fmla="*/ 77 h 148"/>
                <a:gd name="T46" fmla="*/ 76 w 183"/>
                <a:gd name="T47" fmla="*/ 77 h 148"/>
                <a:gd name="T48" fmla="*/ 102 w 183"/>
                <a:gd name="T49" fmla="*/ 67 h 148"/>
                <a:gd name="T50" fmla="*/ 48 w 183"/>
                <a:gd name="T51" fmla="*/ 40 h 148"/>
                <a:gd name="T52" fmla="*/ 14 w 183"/>
                <a:gd name="T53" fmla="*/ 134 h 148"/>
                <a:gd name="T54" fmla="*/ 169 w 183"/>
                <a:gd name="T55" fmla="*/ 40 h 148"/>
                <a:gd name="T56" fmla="*/ 135 w 183"/>
                <a:gd name="T57" fmla="*/ 40 h 148"/>
                <a:gd name="T58" fmla="*/ 121 w 183"/>
                <a:gd name="T59" fmla="*/ 14 h 148"/>
                <a:gd name="T60" fmla="*/ 54 w 183"/>
                <a:gd name="T61" fmla="*/ 35 h 148"/>
                <a:gd name="T62" fmla="*/ 91 w 183"/>
                <a:gd name="T63" fmla="*/ 29 h 148"/>
                <a:gd name="T64" fmla="*/ 140 w 183"/>
                <a:gd name="T65" fmla="*/ 77 h 148"/>
                <a:gd name="T66" fmla="*/ 43 w 183"/>
                <a:gd name="T67" fmla="*/ 77 h 148"/>
                <a:gd name="T68" fmla="*/ 91 w 183"/>
                <a:gd name="T69" fmla="*/ 43 h 148"/>
                <a:gd name="T70" fmla="*/ 126 w 183"/>
                <a:gd name="T71" fmla="*/ 77 h 148"/>
                <a:gd name="T72" fmla="*/ 57 w 183"/>
                <a:gd name="T73" fmla="*/ 7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3" h="148">
                  <a:moveTo>
                    <a:pt x="152" y="49"/>
                  </a:moveTo>
                  <a:cubicBezTo>
                    <a:pt x="155" y="49"/>
                    <a:pt x="158" y="52"/>
                    <a:pt x="158" y="56"/>
                  </a:cubicBezTo>
                  <a:cubicBezTo>
                    <a:pt x="158" y="59"/>
                    <a:pt x="155" y="62"/>
                    <a:pt x="152" y="62"/>
                  </a:cubicBezTo>
                  <a:cubicBezTo>
                    <a:pt x="148" y="62"/>
                    <a:pt x="145" y="59"/>
                    <a:pt x="145" y="56"/>
                  </a:cubicBezTo>
                  <a:cubicBezTo>
                    <a:pt x="145" y="52"/>
                    <a:pt x="148" y="49"/>
                    <a:pt x="152" y="49"/>
                  </a:cubicBezTo>
                  <a:close/>
                  <a:moveTo>
                    <a:pt x="44" y="22"/>
                  </a:moveTo>
                  <a:cubicBezTo>
                    <a:pt x="44" y="22"/>
                    <a:pt x="44" y="22"/>
                    <a:pt x="44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26"/>
                    <a:pt x="0" y="29"/>
                    <a:pt x="0" y="3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5"/>
                    <a:pt x="3" y="148"/>
                    <a:pt x="7" y="14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80" y="148"/>
                    <a:pt x="183" y="145"/>
                    <a:pt x="183" y="141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29"/>
                    <a:pt x="180" y="26"/>
                    <a:pt x="176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2" y="2"/>
                    <a:pt x="129" y="0"/>
                    <a:pt x="12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4" y="0"/>
                    <a:pt x="51" y="2"/>
                    <a:pt x="50" y="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4" y="14"/>
                    <a:pt x="12" y="15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26"/>
                    <a:pt x="12" y="26"/>
                    <a:pt x="12" y="26"/>
                  </a:cubicBezTo>
                  <a:close/>
                  <a:moveTo>
                    <a:pt x="91" y="54"/>
                  </a:moveTo>
                  <a:cubicBezTo>
                    <a:pt x="91" y="54"/>
                    <a:pt x="91" y="54"/>
                    <a:pt x="91" y="54"/>
                  </a:cubicBezTo>
                  <a:cubicBezTo>
                    <a:pt x="98" y="54"/>
                    <a:pt x="104" y="56"/>
                    <a:pt x="108" y="61"/>
                  </a:cubicBezTo>
                  <a:cubicBezTo>
                    <a:pt x="113" y="65"/>
                    <a:pt x="115" y="71"/>
                    <a:pt x="115" y="77"/>
                  </a:cubicBezTo>
                  <a:cubicBezTo>
                    <a:pt x="115" y="90"/>
                    <a:pt x="104" y="101"/>
                    <a:pt x="91" y="101"/>
                  </a:cubicBezTo>
                  <a:cubicBezTo>
                    <a:pt x="78" y="101"/>
                    <a:pt x="68" y="90"/>
                    <a:pt x="68" y="77"/>
                  </a:cubicBezTo>
                  <a:cubicBezTo>
                    <a:pt x="68" y="64"/>
                    <a:pt x="78" y="54"/>
                    <a:pt x="91" y="54"/>
                  </a:cubicBezTo>
                  <a:close/>
                  <a:moveTo>
                    <a:pt x="102" y="67"/>
                  </a:moveTo>
                  <a:cubicBezTo>
                    <a:pt x="102" y="67"/>
                    <a:pt x="102" y="67"/>
                    <a:pt x="102" y="67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05" y="69"/>
                    <a:pt x="107" y="73"/>
                    <a:pt x="107" y="77"/>
                  </a:cubicBezTo>
                  <a:cubicBezTo>
                    <a:pt x="107" y="86"/>
                    <a:pt x="100" y="93"/>
                    <a:pt x="91" y="93"/>
                  </a:cubicBezTo>
                  <a:cubicBezTo>
                    <a:pt x="83" y="93"/>
                    <a:pt x="76" y="86"/>
                    <a:pt x="76" y="77"/>
                  </a:cubicBezTo>
                  <a:cubicBezTo>
                    <a:pt x="76" y="69"/>
                    <a:pt x="83" y="62"/>
                    <a:pt x="91" y="62"/>
                  </a:cubicBezTo>
                  <a:cubicBezTo>
                    <a:pt x="96" y="62"/>
                    <a:pt x="99" y="64"/>
                    <a:pt x="102" y="67"/>
                  </a:cubicBezTo>
                  <a:close/>
                  <a:moveTo>
                    <a:pt x="48" y="4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2" y="40"/>
                    <a:pt x="130" y="38"/>
                    <a:pt x="129" y="35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3" y="38"/>
                    <a:pt x="51" y="40"/>
                    <a:pt x="48" y="40"/>
                  </a:cubicBezTo>
                  <a:close/>
                  <a:moveTo>
                    <a:pt x="91" y="29"/>
                  </a:moveTo>
                  <a:cubicBezTo>
                    <a:pt x="91" y="29"/>
                    <a:pt x="91" y="29"/>
                    <a:pt x="91" y="29"/>
                  </a:cubicBezTo>
                  <a:cubicBezTo>
                    <a:pt x="118" y="29"/>
                    <a:pt x="140" y="51"/>
                    <a:pt x="140" y="77"/>
                  </a:cubicBezTo>
                  <a:cubicBezTo>
                    <a:pt x="140" y="104"/>
                    <a:pt x="118" y="126"/>
                    <a:pt x="91" y="126"/>
                  </a:cubicBezTo>
                  <a:cubicBezTo>
                    <a:pt x="65" y="126"/>
                    <a:pt x="43" y="104"/>
                    <a:pt x="43" y="77"/>
                  </a:cubicBezTo>
                  <a:cubicBezTo>
                    <a:pt x="43" y="51"/>
                    <a:pt x="65" y="29"/>
                    <a:pt x="91" y="29"/>
                  </a:cubicBezTo>
                  <a:close/>
                  <a:moveTo>
                    <a:pt x="91" y="43"/>
                  </a:moveTo>
                  <a:cubicBezTo>
                    <a:pt x="91" y="43"/>
                    <a:pt x="91" y="43"/>
                    <a:pt x="91" y="43"/>
                  </a:cubicBezTo>
                  <a:cubicBezTo>
                    <a:pt x="110" y="43"/>
                    <a:pt x="126" y="58"/>
                    <a:pt x="126" y="77"/>
                  </a:cubicBezTo>
                  <a:cubicBezTo>
                    <a:pt x="126" y="96"/>
                    <a:pt x="110" y="112"/>
                    <a:pt x="91" y="112"/>
                  </a:cubicBezTo>
                  <a:cubicBezTo>
                    <a:pt x="72" y="112"/>
                    <a:pt x="57" y="96"/>
                    <a:pt x="57" y="77"/>
                  </a:cubicBezTo>
                  <a:cubicBezTo>
                    <a:pt x="57" y="58"/>
                    <a:pt x="72" y="43"/>
                    <a:pt x="91" y="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68829" y="2569028"/>
            <a:ext cx="2104571" cy="2104571"/>
            <a:chOff x="968829" y="2569028"/>
            <a:chExt cx="2104571" cy="2104571"/>
          </a:xfrm>
        </p:grpSpPr>
        <p:sp>
          <p:nvSpPr>
            <p:cNvPr id="4" name="椭圆 3"/>
            <p:cNvSpPr/>
            <p:nvPr/>
          </p:nvSpPr>
          <p:spPr>
            <a:xfrm>
              <a:off x="968829" y="2569028"/>
              <a:ext cx="2104571" cy="2104571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52"/>
            <p:cNvSpPr>
              <a:spLocks noEditPoints="1"/>
            </p:cNvSpPr>
            <p:nvPr/>
          </p:nvSpPr>
          <p:spPr bwMode="auto">
            <a:xfrm>
              <a:off x="1589982" y="3195276"/>
              <a:ext cx="862265" cy="852075"/>
            </a:xfrm>
            <a:custGeom>
              <a:avLst/>
              <a:gdLst>
                <a:gd name="T0" fmla="*/ 128 w 179"/>
                <a:gd name="T1" fmla="*/ 96 h 177"/>
                <a:gd name="T2" fmla="*/ 134 w 179"/>
                <a:gd name="T3" fmla="*/ 82 h 177"/>
                <a:gd name="T4" fmla="*/ 128 w 179"/>
                <a:gd name="T5" fmla="*/ 67 h 177"/>
                <a:gd name="T6" fmla="*/ 114 w 179"/>
                <a:gd name="T7" fmla="*/ 61 h 177"/>
                <a:gd name="T8" fmla="*/ 93 w 179"/>
                <a:gd name="T9" fmla="*/ 82 h 177"/>
                <a:gd name="T10" fmla="*/ 114 w 179"/>
                <a:gd name="T11" fmla="*/ 102 h 177"/>
                <a:gd name="T12" fmla="*/ 105 w 179"/>
                <a:gd name="T13" fmla="*/ 73 h 177"/>
                <a:gd name="T14" fmla="*/ 122 w 179"/>
                <a:gd name="T15" fmla="*/ 73 h 177"/>
                <a:gd name="T16" fmla="*/ 125 w 179"/>
                <a:gd name="T17" fmla="*/ 82 h 177"/>
                <a:gd name="T18" fmla="*/ 122 w 179"/>
                <a:gd name="T19" fmla="*/ 90 h 177"/>
                <a:gd name="T20" fmla="*/ 105 w 179"/>
                <a:gd name="T21" fmla="*/ 90 h 177"/>
                <a:gd name="T22" fmla="*/ 105 w 179"/>
                <a:gd name="T23" fmla="*/ 73 h 177"/>
                <a:gd name="T24" fmla="*/ 89 w 179"/>
                <a:gd name="T25" fmla="*/ 106 h 177"/>
                <a:gd name="T26" fmla="*/ 138 w 179"/>
                <a:gd name="T27" fmla="*/ 106 h 177"/>
                <a:gd name="T28" fmla="*/ 138 w 179"/>
                <a:gd name="T29" fmla="*/ 57 h 177"/>
                <a:gd name="T30" fmla="*/ 89 w 179"/>
                <a:gd name="T31" fmla="*/ 57 h 177"/>
                <a:gd name="T32" fmla="*/ 79 w 179"/>
                <a:gd name="T33" fmla="*/ 82 h 177"/>
                <a:gd name="T34" fmla="*/ 95 w 179"/>
                <a:gd name="T35" fmla="*/ 63 h 177"/>
                <a:gd name="T36" fmla="*/ 95 w 179"/>
                <a:gd name="T37" fmla="*/ 63 h 177"/>
                <a:gd name="T38" fmla="*/ 132 w 179"/>
                <a:gd name="T39" fmla="*/ 63 h 177"/>
                <a:gd name="T40" fmla="*/ 132 w 179"/>
                <a:gd name="T41" fmla="*/ 100 h 177"/>
                <a:gd name="T42" fmla="*/ 95 w 179"/>
                <a:gd name="T43" fmla="*/ 100 h 177"/>
                <a:gd name="T44" fmla="*/ 87 w 179"/>
                <a:gd name="T45" fmla="*/ 82 h 177"/>
                <a:gd name="T46" fmla="*/ 172 w 179"/>
                <a:gd name="T47" fmla="*/ 0 h 177"/>
                <a:gd name="T48" fmla="*/ 7 w 179"/>
                <a:gd name="T49" fmla="*/ 0 h 177"/>
                <a:gd name="T50" fmla="*/ 0 w 179"/>
                <a:gd name="T51" fmla="*/ 157 h 177"/>
                <a:gd name="T52" fmla="*/ 20 w 179"/>
                <a:gd name="T53" fmla="*/ 164 h 177"/>
                <a:gd name="T54" fmla="*/ 27 w 179"/>
                <a:gd name="T55" fmla="*/ 177 h 177"/>
                <a:gd name="T56" fmla="*/ 34 w 179"/>
                <a:gd name="T57" fmla="*/ 164 h 177"/>
                <a:gd name="T58" fmla="*/ 144 w 179"/>
                <a:gd name="T59" fmla="*/ 170 h 177"/>
                <a:gd name="T60" fmla="*/ 158 w 179"/>
                <a:gd name="T61" fmla="*/ 170 h 177"/>
                <a:gd name="T62" fmla="*/ 172 w 179"/>
                <a:gd name="T63" fmla="*/ 164 h 177"/>
                <a:gd name="T64" fmla="*/ 179 w 179"/>
                <a:gd name="T65" fmla="*/ 7 h 177"/>
                <a:gd name="T66" fmla="*/ 164 w 179"/>
                <a:gd name="T67" fmla="*/ 149 h 177"/>
                <a:gd name="T68" fmla="*/ 14 w 179"/>
                <a:gd name="T69" fmla="*/ 149 h 177"/>
                <a:gd name="T70" fmla="*/ 164 w 179"/>
                <a:gd name="T71" fmla="*/ 14 h 177"/>
                <a:gd name="T72" fmla="*/ 32 w 179"/>
                <a:gd name="T73" fmla="*/ 117 h 177"/>
                <a:gd name="T74" fmla="*/ 31 w 179"/>
                <a:gd name="T75" fmla="*/ 117 h 177"/>
                <a:gd name="T76" fmla="*/ 31 w 179"/>
                <a:gd name="T77" fmla="*/ 136 h 177"/>
                <a:gd name="T78" fmla="*/ 50 w 179"/>
                <a:gd name="T79" fmla="*/ 136 h 177"/>
                <a:gd name="T80" fmla="*/ 54 w 179"/>
                <a:gd name="T81" fmla="*/ 126 h 177"/>
                <a:gd name="T82" fmla="*/ 50 w 179"/>
                <a:gd name="T83" fmla="*/ 117 h 177"/>
                <a:gd name="T84" fmla="*/ 45 w 179"/>
                <a:gd name="T85" fmla="*/ 114 h 177"/>
                <a:gd name="T86" fmla="*/ 50 w 179"/>
                <a:gd name="T87" fmla="*/ 43 h 177"/>
                <a:gd name="T88" fmla="*/ 50 w 179"/>
                <a:gd name="T89" fmla="*/ 25 h 177"/>
                <a:gd name="T90" fmla="*/ 41 w 179"/>
                <a:gd name="T91" fmla="*/ 21 h 177"/>
                <a:gd name="T92" fmla="*/ 31 w 179"/>
                <a:gd name="T93" fmla="*/ 25 h 177"/>
                <a:gd name="T94" fmla="*/ 31 w 179"/>
                <a:gd name="T95" fmla="*/ 43 h 177"/>
                <a:gd name="T96" fmla="*/ 36 w 179"/>
                <a:gd name="T97" fmla="*/ 114 h 177"/>
                <a:gd name="T98" fmla="*/ 36 w 179"/>
                <a:gd name="T99" fmla="*/ 34 h 177"/>
                <a:gd name="T100" fmla="*/ 37 w 179"/>
                <a:gd name="T101" fmla="*/ 31 h 177"/>
                <a:gd name="T102" fmla="*/ 44 w 179"/>
                <a:gd name="T103" fmla="*/ 31 h 177"/>
                <a:gd name="T104" fmla="*/ 44 w 179"/>
                <a:gd name="T105" fmla="*/ 37 h 177"/>
                <a:gd name="T106" fmla="*/ 41 w 179"/>
                <a:gd name="T107" fmla="*/ 39 h 177"/>
                <a:gd name="T108" fmla="*/ 37 w 179"/>
                <a:gd name="T109" fmla="*/ 37 h 177"/>
                <a:gd name="T110" fmla="*/ 37 w 179"/>
                <a:gd name="T111" fmla="*/ 123 h 177"/>
                <a:gd name="T112" fmla="*/ 37 w 179"/>
                <a:gd name="T113" fmla="*/ 123 h 177"/>
                <a:gd name="T114" fmla="*/ 41 w 179"/>
                <a:gd name="T115" fmla="*/ 121 h 177"/>
                <a:gd name="T116" fmla="*/ 44 w 179"/>
                <a:gd name="T117" fmla="*/ 123 h 177"/>
                <a:gd name="T118" fmla="*/ 44 w 179"/>
                <a:gd name="T119" fmla="*/ 130 h 177"/>
                <a:gd name="T120" fmla="*/ 41 w 179"/>
                <a:gd name="T121" fmla="*/ 131 h 177"/>
                <a:gd name="T122" fmla="*/ 37 w 179"/>
                <a:gd name="T123" fmla="*/ 130 h 177"/>
                <a:gd name="T124" fmla="*/ 37 w 179"/>
                <a:gd name="T125" fmla="*/ 12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9" h="177">
                  <a:moveTo>
                    <a:pt x="114" y="102"/>
                  </a:moveTo>
                  <a:cubicBezTo>
                    <a:pt x="119" y="102"/>
                    <a:pt x="124" y="100"/>
                    <a:pt x="128" y="9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32" y="92"/>
                    <a:pt x="134" y="87"/>
                    <a:pt x="134" y="82"/>
                  </a:cubicBezTo>
                  <a:cubicBezTo>
                    <a:pt x="134" y="76"/>
                    <a:pt x="132" y="71"/>
                    <a:pt x="128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4" y="64"/>
                    <a:pt x="119" y="61"/>
                    <a:pt x="114" y="61"/>
                  </a:cubicBezTo>
                  <a:cubicBezTo>
                    <a:pt x="108" y="61"/>
                    <a:pt x="103" y="64"/>
                    <a:pt x="99" y="67"/>
                  </a:cubicBezTo>
                  <a:cubicBezTo>
                    <a:pt x="96" y="71"/>
                    <a:pt x="93" y="76"/>
                    <a:pt x="93" y="82"/>
                  </a:cubicBezTo>
                  <a:cubicBezTo>
                    <a:pt x="93" y="87"/>
                    <a:pt x="96" y="92"/>
                    <a:pt x="99" y="96"/>
                  </a:cubicBezTo>
                  <a:cubicBezTo>
                    <a:pt x="103" y="100"/>
                    <a:pt x="108" y="102"/>
                    <a:pt x="114" y="102"/>
                  </a:cubicBezTo>
                  <a:close/>
                  <a:moveTo>
                    <a:pt x="105" y="73"/>
                  </a:moveTo>
                  <a:cubicBezTo>
                    <a:pt x="105" y="73"/>
                    <a:pt x="105" y="73"/>
                    <a:pt x="105" y="73"/>
                  </a:cubicBezTo>
                  <a:cubicBezTo>
                    <a:pt x="107" y="71"/>
                    <a:pt x="110" y="70"/>
                    <a:pt x="114" y="70"/>
                  </a:cubicBezTo>
                  <a:cubicBezTo>
                    <a:pt x="117" y="70"/>
                    <a:pt x="120" y="71"/>
                    <a:pt x="122" y="73"/>
                  </a:cubicBezTo>
                  <a:cubicBezTo>
                    <a:pt x="122" y="73"/>
                    <a:pt x="122" y="73"/>
                    <a:pt x="122" y="73"/>
                  </a:cubicBezTo>
                  <a:cubicBezTo>
                    <a:pt x="124" y="75"/>
                    <a:pt x="125" y="78"/>
                    <a:pt x="125" y="82"/>
                  </a:cubicBezTo>
                  <a:cubicBezTo>
                    <a:pt x="125" y="85"/>
                    <a:pt x="124" y="88"/>
                    <a:pt x="122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0" y="92"/>
                    <a:pt x="117" y="93"/>
                    <a:pt x="114" y="93"/>
                  </a:cubicBezTo>
                  <a:cubicBezTo>
                    <a:pt x="110" y="93"/>
                    <a:pt x="107" y="92"/>
                    <a:pt x="105" y="90"/>
                  </a:cubicBezTo>
                  <a:cubicBezTo>
                    <a:pt x="103" y="88"/>
                    <a:pt x="102" y="85"/>
                    <a:pt x="102" y="82"/>
                  </a:cubicBezTo>
                  <a:cubicBezTo>
                    <a:pt x="102" y="78"/>
                    <a:pt x="103" y="75"/>
                    <a:pt x="105" y="73"/>
                  </a:cubicBezTo>
                  <a:close/>
                  <a:moveTo>
                    <a:pt x="89" y="106"/>
                  </a:moveTo>
                  <a:cubicBezTo>
                    <a:pt x="89" y="106"/>
                    <a:pt x="89" y="106"/>
                    <a:pt x="89" y="106"/>
                  </a:cubicBezTo>
                  <a:cubicBezTo>
                    <a:pt x="95" y="112"/>
                    <a:pt x="104" y="116"/>
                    <a:pt x="114" y="116"/>
                  </a:cubicBezTo>
                  <a:cubicBezTo>
                    <a:pt x="123" y="116"/>
                    <a:pt x="132" y="112"/>
                    <a:pt x="138" y="106"/>
                  </a:cubicBezTo>
                  <a:cubicBezTo>
                    <a:pt x="144" y="100"/>
                    <a:pt x="148" y="91"/>
                    <a:pt x="148" y="82"/>
                  </a:cubicBezTo>
                  <a:cubicBezTo>
                    <a:pt x="148" y="72"/>
                    <a:pt x="144" y="63"/>
                    <a:pt x="138" y="57"/>
                  </a:cubicBezTo>
                  <a:cubicBezTo>
                    <a:pt x="132" y="51"/>
                    <a:pt x="123" y="47"/>
                    <a:pt x="114" y="47"/>
                  </a:cubicBezTo>
                  <a:cubicBezTo>
                    <a:pt x="104" y="47"/>
                    <a:pt x="96" y="51"/>
                    <a:pt x="89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3" y="63"/>
                    <a:pt x="79" y="72"/>
                    <a:pt x="79" y="82"/>
                  </a:cubicBezTo>
                  <a:cubicBezTo>
                    <a:pt x="79" y="91"/>
                    <a:pt x="83" y="100"/>
                    <a:pt x="89" y="106"/>
                  </a:cubicBezTo>
                  <a:close/>
                  <a:moveTo>
                    <a:pt x="95" y="63"/>
                  </a:move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100" y="58"/>
                    <a:pt x="106" y="55"/>
                    <a:pt x="114" y="55"/>
                  </a:cubicBezTo>
                  <a:cubicBezTo>
                    <a:pt x="121" y="55"/>
                    <a:pt x="127" y="58"/>
                    <a:pt x="132" y="63"/>
                  </a:cubicBezTo>
                  <a:cubicBezTo>
                    <a:pt x="137" y="68"/>
                    <a:pt x="140" y="74"/>
                    <a:pt x="140" y="82"/>
                  </a:cubicBezTo>
                  <a:cubicBezTo>
                    <a:pt x="140" y="89"/>
                    <a:pt x="137" y="95"/>
                    <a:pt x="132" y="100"/>
                  </a:cubicBezTo>
                  <a:cubicBezTo>
                    <a:pt x="127" y="105"/>
                    <a:pt x="121" y="108"/>
                    <a:pt x="114" y="108"/>
                  </a:cubicBezTo>
                  <a:cubicBezTo>
                    <a:pt x="106" y="108"/>
                    <a:pt x="100" y="105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0" y="95"/>
                    <a:pt x="87" y="89"/>
                    <a:pt x="87" y="82"/>
                  </a:cubicBezTo>
                  <a:cubicBezTo>
                    <a:pt x="87" y="74"/>
                    <a:pt x="90" y="68"/>
                    <a:pt x="95" y="63"/>
                  </a:cubicBezTo>
                  <a:close/>
                  <a:moveTo>
                    <a:pt x="172" y="0"/>
                  </a:moveTo>
                  <a:cubicBezTo>
                    <a:pt x="172" y="0"/>
                    <a:pt x="172" y="0"/>
                    <a:pt x="17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0"/>
                    <a:pt x="3" y="164"/>
                    <a:pt x="7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4"/>
                    <a:pt x="23" y="177"/>
                    <a:pt x="27" y="177"/>
                  </a:cubicBezTo>
                  <a:cubicBezTo>
                    <a:pt x="31" y="177"/>
                    <a:pt x="34" y="174"/>
                    <a:pt x="34" y="170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4" y="170"/>
                    <a:pt x="144" y="170"/>
                    <a:pt x="144" y="170"/>
                  </a:cubicBezTo>
                  <a:cubicBezTo>
                    <a:pt x="144" y="174"/>
                    <a:pt x="147" y="177"/>
                    <a:pt x="151" y="177"/>
                  </a:cubicBezTo>
                  <a:cubicBezTo>
                    <a:pt x="155" y="177"/>
                    <a:pt x="158" y="174"/>
                    <a:pt x="158" y="170"/>
                  </a:cubicBezTo>
                  <a:cubicBezTo>
                    <a:pt x="158" y="164"/>
                    <a:pt x="158" y="164"/>
                    <a:pt x="15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5" y="164"/>
                    <a:pt x="179" y="160"/>
                    <a:pt x="179" y="157"/>
                  </a:cubicBezTo>
                  <a:cubicBezTo>
                    <a:pt x="179" y="7"/>
                    <a:pt x="179" y="7"/>
                    <a:pt x="179" y="7"/>
                  </a:cubicBezTo>
                  <a:cubicBezTo>
                    <a:pt x="179" y="3"/>
                    <a:pt x="175" y="0"/>
                    <a:pt x="172" y="0"/>
                  </a:cubicBezTo>
                  <a:close/>
                  <a:moveTo>
                    <a:pt x="164" y="149"/>
                  </a:moveTo>
                  <a:cubicBezTo>
                    <a:pt x="164" y="149"/>
                    <a:pt x="164" y="149"/>
                    <a:pt x="16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64" y="14"/>
                    <a:pt x="164" y="14"/>
                    <a:pt x="164" y="14"/>
                  </a:cubicBezTo>
                  <a:cubicBezTo>
                    <a:pt x="164" y="149"/>
                    <a:pt x="164" y="149"/>
                    <a:pt x="164" y="149"/>
                  </a:cubicBezTo>
                  <a:close/>
                  <a:moveTo>
                    <a:pt x="32" y="117"/>
                  </a:moveTo>
                  <a:cubicBezTo>
                    <a:pt x="32" y="117"/>
                    <a:pt x="32" y="117"/>
                    <a:pt x="32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9" y="119"/>
                    <a:pt x="27" y="123"/>
                    <a:pt x="27" y="126"/>
                  </a:cubicBezTo>
                  <a:cubicBezTo>
                    <a:pt x="27" y="130"/>
                    <a:pt x="29" y="133"/>
                    <a:pt x="31" y="136"/>
                  </a:cubicBezTo>
                  <a:cubicBezTo>
                    <a:pt x="34" y="138"/>
                    <a:pt x="37" y="139"/>
                    <a:pt x="41" y="139"/>
                  </a:cubicBezTo>
                  <a:cubicBezTo>
                    <a:pt x="44" y="139"/>
                    <a:pt x="47" y="138"/>
                    <a:pt x="50" y="136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52" y="133"/>
                    <a:pt x="54" y="130"/>
                    <a:pt x="54" y="126"/>
                  </a:cubicBezTo>
                  <a:cubicBezTo>
                    <a:pt x="54" y="123"/>
                    <a:pt x="52" y="119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48" y="115"/>
                    <a:pt x="47" y="114"/>
                    <a:pt x="45" y="114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7" y="46"/>
                    <a:pt x="48" y="45"/>
                    <a:pt x="50" y="43"/>
                  </a:cubicBezTo>
                  <a:cubicBezTo>
                    <a:pt x="52" y="41"/>
                    <a:pt x="54" y="38"/>
                    <a:pt x="54" y="34"/>
                  </a:cubicBezTo>
                  <a:cubicBezTo>
                    <a:pt x="54" y="30"/>
                    <a:pt x="52" y="27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7" y="22"/>
                    <a:pt x="44" y="21"/>
                    <a:pt x="41" y="21"/>
                  </a:cubicBezTo>
                  <a:cubicBezTo>
                    <a:pt x="37" y="21"/>
                    <a:pt x="34" y="22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29" y="27"/>
                    <a:pt x="27" y="30"/>
                    <a:pt x="27" y="34"/>
                  </a:cubicBezTo>
                  <a:cubicBezTo>
                    <a:pt x="27" y="38"/>
                    <a:pt x="29" y="41"/>
                    <a:pt x="31" y="43"/>
                  </a:cubicBezTo>
                  <a:cubicBezTo>
                    <a:pt x="33" y="45"/>
                    <a:pt x="34" y="46"/>
                    <a:pt x="36" y="47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5" y="114"/>
                    <a:pt x="33" y="115"/>
                    <a:pt x="32" y="117"/>
                  </a:cubicBezTo>
                  <a:close/>
                  <a:moveTo>
                    <a:pt x="36" y="34"/>
                  </a:moveTo>
                  <a:cubicBezTo>
                    <a:pt x="36" y="34"/>
                    <a:pt x="36" y="34"/>
                    <a:pt x="36" y="34"/>
                  </a:cubicBezTo>
                  <a:cubicBezTo>
                    <a:pt x="36" y="33"/>
                    <a:pt x="36" y="32"/>
                    <a:pt x="37" y="31"/>
                  </a:cubicBezTo>
                  <a:cubicBezTo>
                    <a:pt x="38" y="30"/>
                    <a:pt x="39" y="29"/>
                    <a:pt x="41" y="29"/>
                  </a:cubicBezTo>
                  <a:cubicBezTo>
                    <a:pt x="42" y="29"/>
                    <a:pt x="43" y="30"/>
                    <a:pt x="44" y="31"/>
                  </a:cubicBezTo>
                  <a:cubicBezTo>
                    <a:pt x="45" y="32"/>
                    <a:pt x="45" y="33"/>
                    <a:pt x="45" y="34"/>
                  </a:cubicBezTo>
                  <a:cubicBezTo>
                    <a:pt x="45" y="35"/>
                    <a:pt x="45" y="37"/>
                    <a:pt x="44" y="37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3" y="38"/>
                    <a:pt x="42" y="39"/>
                    <a:pt x="41" y="39"/>
                  </a:cubicBezTo>
                  <a:cubicBezTo>
                    <a:pt x="39" y="39"/>
                    <a:pt x="38" y="38"/>
                    <a:pt x="37" y="38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5"/>
                    <a:pt x="36" y="34"/>
                  </a:cubicBezTo>
                  <a:close/>
                  <a:moveTo>
                    <a:pt x="37" y="123"/>
                  </a:moveTo>
                  <a:cubicBezTo>
                    <a:pt x="37" y="123"/>
                    <a:pt x="37" y="123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8" y="122"/>
                    <a:pt x="39" y="121"/>
                    <a:pt x="40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2" y="121"/>
                    <a:pt x="43" y="122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4"/>
                    <a:pt x="45" y="125"/>
                    <a:pt x="45" y="126"/>
                  </a:cubicBezTo>
                  <a:cubicBezTo>
                    <a:pt x="45" y="127"/>
                    <a:pt x="45" y="129"/>
                    <a:pt x="44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2" y="131"/>
                    <a:pt x="41" y="131"/>
                  </a:cubicBezTo>
                  <a:cubicBezTo>
                    <a:pt x="39" y="131"/>
                    <a:pt x="38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29"/>
                    <a:pt x="36" y="127"/>
                    <a:pt x="36" y="126"/>
                  </a:cubicBezTo>
                  <a:cubicBezTo>
                    <a:pt x="36" y="125"/>
                    <a:pt x="36" y="124"/>
                    <a:pt x="37" y="123"/>
                  </a:cubicBezTo>
                  <a:close/>
                </a:path>
              </a:pathLst>
            </a:custGeom>
            <a:solidFill>
              <a:srgbClr val="2C37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85419" y="2569028"/>
            <a:ext cx="2104571" cy="2104571"/>
            <a:chOff x="3685419" y="2569028"/>
            <a:chExt cx="2104571" cy="2104571"/>
          </a:xfrm>
        </p:grpSpPr>
        <p:sp>
          <p:nvSpPr>
            <p:cNvPr id="10" name="椭圆 9"/>
            <p:cNvSpPr/>
            <p:nvPr/>
          </p:nvSpPr>
          <p:spPr>
            <a:xfrm>
              <a:off x="3685419" y="2569028"/>
              <a:ext cx="2104571" cy="2104571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37"/>
            <p:cNvSpPr>
              <a:spLocks noEditPoints="1"/>
            </p:cNvSpPr>
            <p:nvPr/>
          </p:nvSpPr>
          <p:spPr bwMode="auto">
            <a:xfrm>
              <a:off x="4297397" y="3173872"/>
              <a:ext cx="880614" cy="894883"/>
            </a:xfrm>
            <a:custGeom>
              <a:avLst/>
              <a:gdLst>
                <a:gd name="T0" fmla="*/ 176 w 183"/>
                <a:gd name="T1" fmla="*/ 43 h 186"/>
                <a:gd name="T2" fmla="*/ 158 w 183"/>
                <a:gd name="T3" fmla="*/ 36 h 186"/>
                <a:gd name="T4" fmla="*/ 151 w 183"/>
                <a:gd name="T5" fmla="*/ 34 h 186"/>
                <a:gd name="T6" fmla="*/ 128 w 183"/>
                <a:gd name="T7" fmla="*/ 1 h 186"/>
                <a:gd name="T8" fmla="*/ 52 w 183"/>
                <a:gd name="T9" fmla="*/ 2 h 186"/>
                <a:gd name="T10" fmla="*/ 46 w 183"/>
                <a:gd name="T11" fmla="*/ 3 h 186"/>
                <a:gd name="T12" fmla="*/ 28 w 183"/>
                <a:gd name="T13" fmla="*/ 36 h 186"/>
                <a:gd name="T14" fmla="*/ 7 w 183"/>
                <a:gd name="T15" fmla="*/ 43 h 186"/>
                <a:gd name="T16" fmla="*/ 0 w 183"/>
                <a:gd name="T17" fmla="*/ 61 h 186"/>
                <a:gd name="T18" fmla="*/ 7 w 183"/>
                <a:gd name="T19" fmla="*/ 179 h 186"/>
                <a:gd name="T20" fmla="*/ 7 w 183"/>
                <a:gd name="T21" fmla="*/ 179 h 186"/>
                <a:gd name="T22" fmla="*/ 158 w 183"/>
                <a:gd name="T23" fmla="*/ 186 h 186"/>
                <a:gd name="T24" fmla="*/ 183 w 183"/>
                <a:gd name="T25" fmla="*/ 161 h 186"/>
                <a:gd name="T26" fmla="*/ 176 w 183"/>
                <a:gd name="T27" fmla="*/ 44 h 186"/>
                <a:gd name="T28" fmla="*/ 128 w 183"/>
                <a:gd name="T29" fmla="*/ 11 h 186"/>
                <a:gd name="T30" fmla="*/ 112 w 183"/>
                <a:gd name="T31" fmla="*/ 36 h 186"/>
                <a:gd name="T32" fmla="*/ 128 w 183"/>
                <a:gd name="T33" fmla="*/ 11 h 186"/>
                <a:gd name="T34" fmla="*/ 51 w 183"/>
                <a:gd name="T35" fmla="*/ 11 h 186"/>
                <a:gd name="T36" fmla="*/ 37 w 183"/>
                <a:gd name="T37" fmla="*/ 36 h 186"/>
                <a:gd name="T38" fmla="*/ 169 w 183"/>
                <a:gd name="T39" fmla="*/ 134 h 186"/>
                <a:gd name="T40" fmla="*/ 116 w 183"/>
                <a:gd name="T41" fmla="*/ 134 h 186"/>
                <a:gd name="T42" fmla="*/ 113 w 183"/>
                <a:gd name="T43" fmla="*/ 132 h 186"/>
                <a:gd name="T44" fmla="*/ 114 w 183"/>
                <a:gd name="T45" fmla="*/ 89 h 186"/>
                <a:gd name="T46" fmla="*/ 169 w 183"/>
                <a:gd name="T47" fmla="*/ 88 h 186"/>
                <a:gd name="T48" fmla="*/ 169 w 183"/>
                <a:gd name="T49" fmla="*/ 80 h 186"/>
                <a:gd name="T50" fmla="*/ 116 w 183"/>
                <a:gd name="T51" fmla="*/ 80 h 186"/>
                <a:gd name="T52" fmla="*/ 108 w 183"/>
                <a:gd name="T53" fmla="*/ 83 h 186"/>
                <a:gd name="T54" fmla="*/ 104 w 183"/>
                <a:gd name="T55" fmla="*/ 132 h 186"/>
                <a:gd name="T56" fmla="*/ 108 w 183"/>
                <a:gd name="T57" fmla="*/ 140 h 186"/>
                <a:gd name="T58" fmla="*/ 169 w 183"/>
                <a:gd name="T59" fmla="*/ 143 h 186"/>
                <a:gd name="T60" fmla="*/ 166 w 183"/>
                <a:gd name="T61" fmla="*/ 169 h 186"/>
                <a:gd name="T62" fmla="*/ 25 w 183"/>
                <a:gd name="T63" fmla="*/ 172 h 186"/>
                <a:gd name="T64" fmla="*/ 14 w 183"/>
                <a:gd name="T65" fmla="*/ 161 h 186"/>
                <a:gd name="T66" fmla="*/ 17 w 183"/>
                <a:gd name="T67" fmla="*/ 53 h 186"/>
                <a:gd name="T68" fmla="*/ 25 w 183"/>
                <a:gd name="T69" fmla="*/ 50 h 186"/>
                <a:gd name="T70" fmla="*/ 166 w 183"/>
                <a:gd name="T71" fmla="*/ 53 h 186"/>
                <a:gd name="T72" fmla="*/ 169 w 183"/>
                <a:gd name="T73" fmla="*/ 80 h 186"/>
                <a:gd name="T74" fmla="*/ 129 w 183"/>
                <a:gd name="T75" fmla="*/ 124 h 186"/>
                <a:gd name="T76" fmla="*/ 142 w 183"/>
                <a:gd name="T77" fmla="*/ 129 h 186"/>
                <a:gd name="T78" fmla="*/ 160 w 183"/>
                <a:gd name="T79" fmla="*/ 111 h 186"/>
                <a:gd name="T80" fmla="*/ 154 w 183"/>
                <a:gd name="T81" fmla="*/ 99 h 186"/>
                <a:gd name="T82" fmla="*/ 129 w 183"/>
                <a:gd name="T83" fmla="*/ 98 h 186"/>
                <a:gd name="T84" fmla="*/ 124 w 183"/>
                <a:gd name="T85" fmla="*/ 111 h 186"/>
                <a:gd name="T86" fmla="*/ 129 w 183"/>
                <a:gd name="T87" fmla="*/ 124 h 186"/>
                <a:gd name="T88" fmla="*/ 135 w 183"/>
                <a:gd name="T89" fmla="*/ 105 h 186"/>
                <a:gd name="T90" fmla="*/ 142 w 183"/>
                <a:gd name="T91" fmla="*/ 102 h 186"/>
                <a:gd name="T92" fmla="*/ 149 w 183"/>
                <a:gd name="T93" fmla="*/ 105 h 186"/>
                <a:gd name="T94" fmla="*/ 148 w 183"/>
                <a:gd name="T95" fmla="*/ 118 h 186"/>
                <a:gd name="T96" fmla="*/ 135 w 183"/>
                <a:gd name="T97" fmla="*/ 118 h 186"/>
                <a:gd name="T98" fmla="*/ 135 w 183"/>
                <a:gd name="T99" fmla="*/ 10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3" h="186">
                  <a:moveTo>
                    <a:pt x="176" y="44"/>
                  </a:moveTo>
                  <a:cubicBezTo>
                    <a:pt x="176" y="43"/>
                    <a:pt x="176" y="43"/>
                    <a:pt x="176" y="43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1" y="39"/>
                    <a:pt x="165" y="36"/>
                    <a:pt x="158" y="36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2" y="35"/>
                    <a:pt x="152" y="34"/>
                    <a:pt x="151" y="34"/>
                  </a:cubicBezTo>
                  <a:cubicBezTo>
                    <a:pt x="134" y="3"/>
                    <a:pt x="134" y="3"/>
                    <a:pt x="134" y="3"/>
                  </a:cubicBezTo>
                  <a:cubicBezTo>
                    <a:pt x="133" y="1"/>
                    <a:pt x="130" y="0"/>
                    <a:pt x="128" y="1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0"/>
                    <a:pt x="47" y="1"/>
                    <a:pt x="46" y="3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4"/>
                    <a:pt x="28" y="35"/>
                    <a:pt x="28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18" y="36"/>
                    <a:pt x="12" y="39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2" y="48"/>
                    <a:pt x="0" y="54"/>
                    <a:pt x="0" y="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8"/>
                    <a:pt x="2" y="174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12" y="184"/>
                    <a:pt x="18" y="186"/>
                    <a:pt x="25" y="186"/>
                  </a:cubicBezTo>
                  <a:cubicBezTo>
                    <a:pt x="158" y="186"/>
                    <a:pt x="158" y="186"/>
                    <a:pt x="158" y="186"/>
                  </a:cubicBezTo>
                  <a:cubicBezTo>
                    <a:pt x="165" y="186"/>
                    <a:pt x="171" y="184"/>
                    <a:pt x="176" y="179"/>
                  </a:cubicBezTo>
                  <a:cubicBezTo>
                    <a:pt x="180" y="175"/>
                    <a:pt x="183" y="168"/>
                    <a:pt x="183" y="161"/>
                  </a:cubicBezTo>
                  <a:cubicBezTo>
                    <a:pt x="183" y="61"/>
                    <a:pt x="183" y="61"/>
                    <a:pt x="183" y="61"/>
                  </a:cubicBezTo>
                  <a:cubicBezTo>
                    <a:pt x="183" y="54"/>
                    <a:pt x="180" y="48"/>
                    <a:pt x="176" y="44"/>
                  </a:cubicBezTo>
                  <a:close/>
                  <a:moveTo>
                    <a:pt x="128" y="11"/>
                  </a:moveTo>
                  <a:cubicBezTo>
                    <a:pt x="128" y="11"/>
                    <a:pt x="128" y="11"/>
                    <a:pt x="128" y="11"/>
                  </a:cubicBezTo>
                  <a:cubicBezTo>
                    <a:pt x="143" y="36"/>
                    <a:pt x="143" y="36"/>
                    <a:pt x="143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128" y="11"/>
                    <a:pt x="128" y="11"/>
                    <a:pt x="128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66" y="19"/>
                    <a:pt x="81" y="28"/>
                    <a:pt x="95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169" y="134"/>
                  </a:moveTo>
                  <a:cubicBezTo>
                    <a:pt x="169" y="134"/>
                    <a:pt x="169" y="134"/>
                    <a:pt x="169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5" y="134"/>
                    <a:pt x="114" y="134"/>
                    <a:pt x="114" y="134"/>
                  </a:cubicBezTo>
                  <a:cubicBezTo>
                    <a:pt x="113" y="133"/>
                    <a:pt x="113" y="132"/>
                    <a:pt x="113" y="13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0"/>
                    <a:pt x="113" y="90"/>
                    <a:pt x="114" y="89"/>
                  </a:cubicBezTo>
                  <a:cubicBezTo>
                    <a:pt x="114" y="89"/>
                    <a:pt x="115" y="88"/>
                    <a:pt x="116" y="88"/>
                  </a:cubicBezTo>
                  <a:cubicBezTo>
                    <a:pt x="169" y="88"/>
                    <a:pt x="169" y="88"/>
                    <a:pt x="169" y="88"/>
                  </a:cubicBezTo>
                  <a:cubicBezTo>
                    <a:pt x="169" y="134"/>
                    <a:pt x="169" y="134"/>
                    <a:pt x="169" y="134"/>
                  </a:cubicBezTo>
                  <a:close/>
                  <a:moveTo>
                    <a:pt x="169" y="80"/>
                  </a:moveTo>
                  <a:cubicBezTo>
                    <a:pt x="169" y="80"/>
                    <a:pt x="169" y="80"/>
                    <a:pt x="169" y="80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3" y="80"/>
                    <a:pt x="110" y="81"/>
                    <a:pt x="108" y="83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06" y="85"/>
                    <a:pt x="104" y="88"/>
                    <a:pt x="104" y="91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4" y="135"/>
                    <a:pt x="106" y="137"/>
                    <a:pt x="108" y="140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110" y="142"/>
                    <a:pt x="113" y="143"/>
                    <a:pt x="116" y="143"/>
                  </a:cubicBezTo>
                  <a:cubicBezTo>
                    <a:pt x="169" y="143"/>
                    <a:pt x="169" y="143"/>
                    <a:pt x="169" y="143"/>
                  </a:cubicBezTo>
                  <a:cubicBezTo>
                    <a:pt x="169" y="161"/>
                    <a:pt x="169" y="161"/>
                    <a:pt x="169" y="161"/>
                  </a:cubicBezTo>
                  <a:cubicBezTo>
                    <a:pt x="169" y="164"/>
                    <a:pt x="168" y="167"/>
                    <a:pt x="166" y="169"/>
                  </a:cubicBezTo>
                  <a:cubicBezTo>
                    <a:pt x="164" y="171"/>
                    <a:pt x="161" y="172"/>
                    <a:pt x="158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2" y="172"/>
                    <a:pt x="19" y="171"/>
                    <a:pt x="17" y="169"/>
                  </a:cubicBezTo>
                  <a:cubicBezTo>
                    <a:pt x="15" y="167"/>
                    <a:pt x="14" y="164"/>
                    <a:pt x="14" y="1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58"/>
                    <a:pt x="15" y="55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9" y="51"/>
                    <a:pt x="22" y="50"/>
                    <a:pt x="25" y="50"/>
                  </a:cubicBezTo>
                  <a:cubicBezTo>
                    <a:pt x="158" y="50"/>
                    <a:pt x="158" y="50"/>
                    <a:pt x="158" y="50"/>
                  </a:cubicBezTo>
                  <a:cubicBezTo>
                    <a:pt x="161" y="50"/>
                    <a:pt x="164" y="51"/>
                    <a:pt x="166" y="53"/>
                  </a:cubicBezTo>
                  <a:cubicBezTo>
                    <a:pt x="168" y="55"/>
                    <a:pt x="169" y="58"/>
                    <a:pt x="169" y="61"/>
                  </a:cubicBezTo>
                  <a:cubicBezTo>
                    <a:pt x="169" y="80"/>
                    <a:pt x="169" y="80"/>
                    <a:pt x="169" y="80"/>
                  </a:cubicBezTo>
                  <a:close/>
                  <a:moveTo>
                    <a:pt x="129" y="124"/>
                  </a:moveTo>
                  <a:cubicBezTo>
                    <a:pt x="129" y="124"/>
                    <a:pt x="129" y="124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32" y="127"/>
                    <a:pt x="137" y="129"/>
                    <a:pt x="142" y="129"/>
                  </a:cubicBezTo>
                  <a:cubicBezTo>
                    <a:pt x="147" y="129"/>
                    <a:pt x="151" y="127"/>
                    <a:pt x="154" y="124"/>
                  </a:cubicBezTo>
                  <a:cubicBezTo>
                    <a:pt x="158" y="121"/>
                    <a:pt x="160" y="116"/>
                    <a:pt x="160" y="111"/>
                  </a:cubicBezTo>
                  <a:cubicBezTo>
                    <a:pt x="160" y="106"/>
                    <a:pt x="158" y="102"/>
                    <a:pt x="155" y="99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1" y="95"/>
                    <a:pt x="147" y="93"/>
                    <a:pt x="142" y="93"/>
                  </a:cubicBezTo>
                  <a:cubicBezTo>
                    <a:pt x="137" y="93"/>
                    <a:pt x="133" y="95"/>
                    <a:pt x="129" y="98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26" y="102"/>
                    <a:pt x="124" y="106"/>
                    <a:pt x="124" y="111"/>
                  </a:cubicBezTo>
                  <a:cubicBezTo>
                    <a:pt x="124" y="116"/>
                    <a:pt x="126" y="121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lose/>
                  <a:moveTo>
                    <a:pt x="135" y="105"/>
                  </a:move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7" y="103"/>
                    <a:pt x="139" y="102"/>
                    <a:pt x="142" y="102"/>
                  </a:cubicBezTo>
                  <a:cubicBezTo>
                    <a:pt x="144" y="102"/>
                    <a:pt x="147" y="103"/>
                    <a:pt x="148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50" y="106"/>
                    <a:pt x="151" y="109"/>
                    <a:pt x="151" y="111"/>
                  </a:cubicBezTo>
                  <a:cubicBezTo>
                    <a:pt x="151" y="114"/>
                    <a:pt x="150" y="116"/>
                    <a:pt x="148" y="118"/>
                  </a:cubicBezTo>
                  <a:cubicBezTo>
                    <a:pt x="147" y="120"/>
                    <a:pt x="144" y="121"/>
                    <a:pt x="142" y="121"/>
                  </a:cubicBezTo>
                  <a:cubicBezTo>
                    <a:pt x="139" y="121"/>
                    <a:pt x="137" y="120"/>
                    <a:pt x="135" y="118"/>
                  </a:cubicBezTo>
                  <a:cubicBezTo>
                    <a:pt x="133" y="116"/>
                    <a:pt x="132" y="114"/>
                    <a:pt x="132" y="111"/>
                  </a:cubicBezTo>
                  <a:cubicBezTo>
                    <a:pt x="132" y="109"/>
                    <a:pt x="133" y="106"/>
                    <a:pt x="135" y="1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02009" y="2569028"/>
            <a:ext cx="2104571" cy="2104571"/>
            <a:chOff x="6402009" y="2569028"/>
            <a:chExt cx="2104571" cy="2104571"/>
          </a:xfrm>
        </p:grpSpPr>
        <p:sp>
          <p:nvSpPr>
            <p:cNvPr id="11" name="椭圆 10"/>
            <p:cNvSpPr/>
            <p:nvPr/>
          </p:nvSpPr>
          <p:spPr>
            <a:xfrm>
              <a:off x="6402009" y="2569028"/>
              <a:ext cx="2104571" cy="2104571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41"/>
            <p:cNvSpPr>
              <a:spLocks noEditPoints="1"/>
            </p:cNvSpPr>
            <p:nvPr/>
          </p:nvSpPr>
          <p:spPr bwMode="auto">
            <a:xfrm>
              <a:off x="7013987" y="3193236"/>
              <a:ext cx="880614" cy="856154"/>
            </a:xfrm>
            <a:custGeom>
              <a:avLst/>
              <a:gdLst>
                <a:gd name="T0" fmla="*/ 156 w 183"/>
                <a:gd name="T1" fmla="*/ 110 h 178"/>
                <a:gd name="T2" fmla="*/ 142 w 183"/>
                <a:gd name="T3" fmla="*/ 110 h 178"/>
                <a:gd name="T4" fmla="*/ 149 w 183"/>
                <a:gd name="T5" fmla="*/ 92 h 178"/>
                <a:gd name="T6" fmla="*/ 156 w 183"/>
                <a:gd name="T7" fmla="*/ 85 h 178"/>
                <a:gd name="T8" fmla="*/ 142 w 183"/>
                <a:gd name="T9" fmla="*/ 85 h 178"/>
                <a:gd name="T10" fmla="*/ 176 w 183"/>
                <a:gd name="T11" fmla="*/ 37 h 178"/>
                <a:gd name="T12" fmla="*/ 61 w 183"/>
                <a:gd name="T13" fmla="*/ 37 h 178"/>
                <a:gd name="T14" fmla="*/ 90 w 183"/>
                <a:gd name="T15" fmla="*/ 2 h 178"/>
                <a:gd name="T16" fmla="*/ 54 w 183"/>
                <a:gd name="T17" fmla="*/ 33 h 178"/>
                <a:gd name="T18" fmla="*/ 17 w 183"/>
                <a:gd name="T19" fmla="*/ 2 h 178"/>
                <a:gd name="T20" fmla="*/ 46 w 183"/>
                <a:gd name="T21" fmla="*/ 37 h 178"/>
                <a:gd name="T22" fmla="*/ 0 w 183"/>
                <a:gd name="T23" fmla="*/ 44 h 178"/>
                <a:gd name="T24" fmla="*/ 7 w 183"/>
                <a:gd name="T25" fmla="*/ 178 h 178"/>
                <a:gd name="T26" fmla="*/ 183 w 183"/>
                <a:gd name="T27" fmla="*/ 171 h 178"/>
                <a:gd name="T28" fmla="*/ 176 w 183"/>
                <a:gd name="T29" fmla="*/ 37 h 178"/>
                <a:gd name="T30" fmla="*/ 169 w 183"/>
                <a:gd name="T31" fmla="*/ 164 h 178"/>
                <a:gd name="T32" fmla="*/ 14 w 183"/>
                <a:gd name="T33" fmla="*/ 51 h 178"/>
                <a:gd name="T34" fmla="*/ 169 w 183"/>
                <a:gd name="T35" fmla="*/ 164 h 178"/>
                <a:gd name="T36" fmla="*/ 26 w 183"/>
                <a:gd name="T37" fmla="*/ 153 h 178"/>
                <a:gd name="T38" fmla="*/ 26 w 183"/>
                <a:gd name="T39" fmla="*/ 153 h 178"/>
                <a:gd name="T40" fmla="*/ 117 w 183"/>
                <a:gd name="T41" fmla="*/ 158 h 178"/>
                <a:gd name="T42" fmla="*/ 132 w 183"/>
                <a:gd name="T43" fmla="*/ 143 h 178"/>
                <a:gd name="T44" fmla="*/ 128 w 183"/>
                <a:gd name="T45" fmla="*/ 62 h 178"/>
                <a:gd name="T46" fmla="*/ 128 w 183"/>
                <a:gd name="T47" fmla="*/ 61 h 178"/>
                <a:gd name="T48" fmla="*/ 117 w 183"/>
                <a:gd name="T49" fmla="*/ 57 h 178"/>
                <a:gd name="T50" fmla="*/ 26 w 183"/>
                <a:gd name="T51" fmla="*/ 61 h 178"/>
                <a:gd name="T52" fmla="*/ 26 w 183"/>
                <a:gd name="T53" fmla="*/ 61 h 178"/>
                <a:gd name="T54" fmla="*/ 22 w 183"/>
                <a:gd name="T55" fmla="*/ 143 h 178"/>
                <a:gd name="T56" fmla="*/ 26 w 183"/>
                <a:gd name="T57" fmla="*/ 153 h 178"/>
                <a:gd name="T58" fmla="*/ 30 w 183"/>
                <a:gd name="T59" fmla="*/ 72 h 178"/>
                <a:gd name="T60" fmla="*/ 37 w 183"/>
                <a:gd name="T61" fmla="*/ 65 h 178"/>
                <a:gd name="T62" fmla="*/ 122 w 183"/>
                <a:gd name="T63" fmla="*/ 67 h 178"/>
                <a:gd name="T64" fmla="*/ 124 w 183"/>
                <a:gd name="T65" fmla="*/ 72 h 178"/>
                <a:gd name="T66" fmla="*/ 122 w 183"/>
                <a:gd name="T67" fmla="*/ 147 h 178"/>
                <a:gd name="T68" fmla="*/ 37 w 183"/>
                <a:gd name="T69" fmla="*/ 149 h 178"/>
                <a:gd name="T70" fmla="*/ 32 w 183"/>
                <a:gd name="T71" fmla="*/ 147 h 178"/>
                <a:gd name="T72" fmla="*/ 30 w 183"/>
                <a:gd name="T73" fmla="*/ 72 h 178"/>
                <a:gd name="T74" fmla="*/ 139 w 183"/>
                <a:gd name="T75" fmla="*/ 151 h 178"/>
                <a:gd name="T76" fmla="*/ 157 w 183"/>
                <a:gd name="T77" fmla="*/ 151 h 178"/>
                <a:gd name="T78" fmla="*/ 162 w 183"/>
                <a:gd name="T79" fmla="*/ 141 h 178"/>
                <a:gd name="T80" fmla="*/ 149 w 183"/>
                <a:gd name="T81" fmla="*/ 128 h 178"/>
                <a:gd name="T82" fmla="*/ 135 w 183"/>
                <a:gd name="T83" fmla="*/ 141 h 178"/>
                <a:gd name="T84" fmla="*/ 139 w 183"/>
                <a:gd name="T85" fmla="*/ 151 h 178"/>
                <a:gd name="T86" fmla="*/ 145 w 183"/>
                <a:gd name="T87" fmla="*/ 138 h 178"/>
                <a:gd name="T88" fmla="*/ 152 w 183"/>
                <a:gd name="T89" fmla="*/ 138 h 178"/>
                <a:gd name="T90" fmla="*/ 152 w 183"/>
                <a:gd name="T91" fmla="*/ 145 h 178"/>
                <a:gd name="T92" fmla="*/ 149 w 183"/>
                <a:gd name="T93" fmla="*/ 146 h 178"/>
                <a:gd name="T94" fmla="*/ 145 w 183"/>
                <a:gd name="T95" fmla="*/ 144 h 178"/>
                <a:gd name="T96" fmla="*/ 145 w 183"/>
                <a:gd name="T97" fmla="*/ 13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3" h="178">
                  <a:moveTo>
                    <a:pt x="149" y="117"/>
                  </a:moveTo>
                  <a:cubicBezTo>
                    <a:pt x="152" y="117"/>
                    <a:pt x="156" y="114"/>
                    <a:pt x="156" y="110"/>
                  </a:cubicBezTo>
                  <a:cubicBezTo>
                    <a:pt x="156" y="106"/>
                    <a:pt x="152" y="103"/>
                    <a:pt x="149" y="103"/>
                  </a:cubicBezTo>
                  <a:cubicBezTo>
                    <a:pt x="145" y="103"/>
                    <a:pt x="142" y="106"/>
                    <a:pt x="142" y="110"/>
                  </a:cubicBezTo>
                  <a:cubicBezTo>
                    <a:pt x="142" y="114"/>
                    <a:pt x="145" y="117"/>
                    <a:pt x="149" y="117"/>
                  </a:cubicBezTo>
                  <a:close/>
                  <a:moveTo>
                    <a:pt x="149" y="92"/>
                  </a:moveTo>
                  <a:cubicBezTo>
                    <a:pt x="149" y="92"/>
                    <a:pt x="149" y="92"/>
                    <a:pt x="149" y="92"/>
                  </a:cubicBezTo>
                  <a:cubicBezTo>
                    <a:pt x="152" y="92"/>
                    <a:pt x="156" y="89"/>
                    <a:pt x="156" y="85"/>
                  </a:cubicBezTo>
                  <a:cubicBezTo>
                    <a:pt x="156" y="81"/>
                    <a:pt x="152" y="78"/>
                    <a:pt x="149" y="78"/>
                  </a:cubicBezTo>
                  <a:cubicBezTo>
                    <a:pt x="145" y="78"/>
                    <a:pt x="142" y="81"/>
                    <a:pt x="142" y="85"/>
                  </a:cubicBezTo>
                  <a:cubicBezTo>
                    <a:pt x="142" y="89"/>
                    <a:pt x="145" y="92"/>
                    <a:pt x="149" y="92"/>
                  </a:cubicBezTo>
                  <a:close/>
                  <a:moveTo>
                    <a:pt x="176" y="37"/>
                  </a:moveTo>
                  <a:cubicBezTo>
                    <a:pt x="176" y="37"/>
                    <a:pt x="176" y="37"/>
                    <a:pt x="176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2" y="6"/>
                    <a:pt x="92" y="4"/>
                    <a:pt x="90" y="2"/>
                  </a:cubicBezTo>
                  <a:cubicBezTo>
                    <a:pt x="89" y="0"/>
                    <a:pt x="86" y="0"/>
                    <a:pt x="84" y="2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0"/>
                    <a:pt x="17" y="2"/>
                  </a:cubicBezTo>
                  <a:cubicBezTo>
                    <a:pt x="16" y="4"/>
                    <a:pt x="16" y="6"/>
                    <a:pt x="17" y="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3" y="37"/>
                    <a:pt x="0" y="40"/>
                    <a:pt x="0" y="44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5"/>
                    <a:pt x="3" y="178"/>
                    <a:pt x="7" y="178"/>
                  </a:cubicBezTo>
                  <a:cubicBezTo>
                    <a:pt x="176" y="178"/>
                    <a:pt x="176" y="178"/>
                    <a:pt x="176" y="178"/>
                  </a:cubicBezTo>
                  <a:cubicBezTo>
                    <a:pt x="180" y="178"/>
                    <a:pt x="183" y="175"/>
                    <a:pt x="183" y="171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3" y="40"/>
                    <a:pt x="180" y="37"/>
                    <a:pt x="176" y="37"/>
                  </a:cubicBezTo>
                  <a:close/>
                  <a:moveTo>
                    <a:pt x="169" y="164"/>
                  </a:moveTo>
                  <a:cubicBezTo>
                    <a:pt x="169" y="164"/>
                    <a:pt x="169" y="164"/>
                    <a:pt x="169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164"/>
                    <a:pt x="169" y="164"/>
                    <a:pt x="169" y="164"/>
                  </a:cubicBezTo>
                  <a:close/>
                  <a:moveTo>
                    <a:pt x="26" y="153"/>
                  </a:moveTo>
                  <a:cubicBezTo>
                    <a:pt x="26" y="153"/>
                    <a:pt x="26" y="153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6"/>
                    <a:pt x="33" y="158"/>
                    <a:pt x="37" y="158"/>
                  </a:cubicBezTo>
                  <a:cubicBezTo>
                    <a:pt x="117" y="158"/>
                    <a:pt x="117" y="158"/>
                    <a:pt x="117" y="158"/>
                  </a:cubicBezTo>
                  <a:cubicBezTo>
                    <a:pt x="122" y="158"/>
                    <a:pt x="125" y="156"/>
                    <a:pt x="128" y="153"/>
                  </a:cubicBezTo>
                  <a:cubicBezTo>
                    <a:pt x="131" y="150"/>
                    <a:pt x="132" y="147"/>
                    <a:pt x="132" y="143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2" y="68"/>
                    <a:pt x="131" y="64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5" y="59"/>
                    <a:pt x="122" y="57"/>
                    <a:pt x="11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3" y="57"/>
                    <a:pt x="29" y="59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4" y="64"/>
                    <a:pt x="22" y="68"/>
                    <a:pt x="22" y="72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7"/>
                    <a:pt x="23" y="150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lose/>
                  <a:moveTo>
                    <a:pt x="30" y="72"/>
                  </a:moveTo>
                  <a:cubicBezTo>
                    <a:pt x="30" y="72"/>
                    <a:pt x="30" y="72"/>
                    <a:pt x="30" y="72"/>
                  </a:cubicBezTo>
                  <a:cubicBezTo>
                    <a:pt x="30" y="70"/>
                    <a:pt x="31" y="69"/>
                    <a:pt x="32" y="67"/>
                  </a:cubicBezTo>
                  <a:cubicBezTo>
                    <a:pt x="33" y="66"/>
                    <a:pt x="35" y="65"/>
                    <a:pt x="37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5"/>
                    <a:pt x="121" y="66"/>
                    <a:pt x="122" y="67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3" y="69"/>
                    <a:pt x="124" y="70"/>
                    <a:pt x="124" y="72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4"/>
                    <a:pt x="123" y="146"/>
                    <a:pt x="122" y="147"/>
                  </a:cubicBezTo>
                  <a:cubicBezTo>
                    <a:pt x="121" y="148"/>
                    <a:pt x="119" y="149"/>
                    <a:pt x="117" y="149"/>
                  </a:cubicBezTo>
                  <a:cubicBezTo>
                    <a:pt x="37" y="149"/>
                    <a:pt x="37" y="149"/>
                    <a:pt x="37" y="149"/>
                  </a:cubicBezTo>
                  <a:cubicBezTo>
                    <a:pt x="35" y="149"/>
                    <a:pt x="33" y="148"/>
                    <a:pt x="32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31" y="146"/>
                    <a:pt x="30" y="144"/>
                    <a:pt x="30" y="143"/>
                  </a:cubicBezTo>
                  <a:cubicBezTo>
                    <a:pt x="30" y="72"/>
                    <a:pt x="30" y="72"/>
                    <a:pt x="30" y="72"/>
                  </a:cubicBezTo>
                  <a:close/>
                  <a:moveTo>
                    <a:pt x="139" y="151"/>
                  </a:moveTo>
                  <a:cubicBezTo>
                    <a:pt x="139" y="151"/>
                    <a:pt x="139" y="151"/>
                    <a:pt x="139" y="151"/>
                  </a:cubicBezTo>
                  <a:cubicBezTo>
                    <a:pt x="142" y="153"/>
                    <a:pt x="145" y="154"/>
                    <a:pt x="149" y="154"/>
                  </a:cubicBezTo>
                  <a:cubicBezTo>
                    <a:pt x="152" y="154"/>
                    <a:pt x="155" y="153"/>
                    <a:pt x="157" y="151"/>
                  </a:cubicBezTo>
                  <a:cubicBezTo>
                    <a:pt x="158" y="151"/>
                    <a:pt x="158" y="151"/>
                    <a:pt x="158" y="151"/>
                  </a:cubicBezTo>
                  <a:cubicBezTo>
                    <a:pt x="160" y="148"/>
                    <a:pt x="162" y="145"/>
                    <a:pt x="162" y="141"/>
                  </a:cubicBezTo>
                  <a:cubicBezTo>
                    <a:pt x="162" y="138"/>
                    <a:pt x="160" y="134"/>
                    <a:pt x="158" y="132"/>
                  </a:cubicBezTo>
                  <a:cubicBezTo>
                    <a:pt x="155" y="130"/>
                    <a:pt x="152" y="128"/>
                    <a:pt x="149" y="128"/>
                  </a:cubicBezTo>
                  <a:cubicBezTo>
                    <a:pt x="145" y="128"/>
                    <a:pt x="142" y="130"/>
                    <a:pt x="139" y="132"/>
                  </a:cubicBezTo>
                  <a:cubicBezTo>
                    <a:pt x="137" y="134"/>
                    <a:pt x="135" y="138"/>
                    <a:pt x="135" y="141"/>
                  </a:cubicBezTo>
                  <a:cubicBezTo>
                    <a:pt x="135" y="145"/>
                    <a:pt x="137" y="148"/>
                    <a:pt x="139" y="150"/>
                  </a:cubicBezTo>
                  <a:cubicBezTo>
                    <a:pt x="139" y="151"/>
                    <a:pt x="139" y="151"/>
                    <a:pt x="139" y="151"/>
                  </a:cubicBezTo>
                  <a:close/>
                  <a:moveTo>
                    <a:pt x="145" y="138"/>
                  </a:moveTo>
                  <a:cubicBezTo>
                    <a:pt x="145" y="138"/>
                    <a:pt x="145" y="138"/>
                    <a:pt x="145" y="138"/>
                  </a:cubicBezTo>
                  <a:cubicBezTo>
                    <a:pt x="146" y="137"/>
                    <a:pt x="147" y="137"/>
                    <a:pt x="149" y="137"/>
                  </a:cubicBezTo>
                  <a:cubicBezTo>
                    <a:pt x="150" y="137"/>
                    <a:pt x="151" y="137"/>
                    <a:pt x="152" y="138"/>
                  </a:cubicBezTo>
                  <a:cubicBezTo>
                    <a:pt x="153" y="139"/>
                    <a:pt x="153" y="140"/>
                    <a:pt x="153" y="141"/>
                  </a:cubicBezTo>
                  <a:cubicBezTo>
                    <a:pt x="153" y="143"/>
                    <a:pt x="153" y="144"/>
                    <a:pt x="152" y="145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1" y="145"/>
                    <a:pt x="150" y="146"/>
                    <a:pt x="149" y="146"/>
                  </a:cubicBezTo>
                  <a:cubicBezTo>
                    <a:pt x="147" y="146"/>
                    <a:pt x="146" y="145"/>
                    <a:pt x="145" y="145"/>
                  </a:cubicBezTo>
                  <a:cubicBezTo>
                    <a:pt x="145" y="144"/>
                    <a:pt x="145" y="144"/>
                    <a:pt x="145" y="144"/>
                  </a:cubicBezTo>
                  <a:cubicBezTo>
                    <a:pt x="144" y="144"/>
                    <a:pt x="144" y="143"/>
                    <a:pt x="144" y="141"/>
                  </a:cubicBezTo>
                  <a:cubicBezTo>
                    <a:pt x="144" y="140"/>
                    <a:pt x="144" y="139"/>
                    <a:pt x="145" y="1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>
            <a:off x="1103085" y="2703284"/>
            <a:ext cx="1836059" cy="1836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819674" y="2703284"/>
            <a:ext cx="1836059" cy="1836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536264" y="2692400"/>
            <a:ext cx="1836059" cy="1836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252855" y="2699656"/>
            <a:ext cx="1836059" cy="1836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746266" y="4943112"/>
            <a:ext cx="2549696" cy="1359027"/>
            <a:chOff x="981116" y="4735777"/>
            <a:chExt cx="2549696" cy="1359027"/>
          </a:xfrm>
        </p:grpSpPr>
        <p:sp>
          <p:nvSpPr>
            <p:cNvPr id="27" name="文本框 26"/>
            <p:cNvSpPr txBox="1"/>
            <p:nvPr/>
          </p:nvSpPr>
          <p:spPr>
            <a:xfrm>
              <a:off x="1227991" y="4735777"/>
              <a:ext cx="1971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1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Add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000" i="1" kern="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our </a:t>
              </a:r>
              <a:r>
                <a:rPr lang="en-US" altLang="zh-CN" sz="2000" i="1" kern="0" noProof="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itle</a:t>
              </a:r>
              <a:endPara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81116" y="5135887"/>
              <a:ext cx="25496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China put into space a retrievable scientific research satellite in the early hours of Wednesday in a fresh bid to aid</a:t>
              </a:r>
              <a:endParaRPr lang="zh-CN" altLang="en-US" sz="12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472071" y="4943112"/>
            <a:ext cx="2549696" cy="1359027"/>
            <a:chOff x="981116" y="4735777"/>
            <a:chExt cx="2549696" cy="1359027"/>
          </a:xfrm>
        </p:grpSpPr>
        <p:sp>
          <p:nvSpPr>
            <p:cNvPr id="30" name="文本框 29"/>
            <p:cNvSpPr txBox="1"/>
            <p:nvPr/>
          </p:nvSpPr>
          <p:spPr>
            <a:xfrm>
              <a:off x="1227991" y="4735777"/>
              <a:ext cx="1971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1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Add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000" i="1" kern="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our </a:t>
              </a:r>
              <a:r>
                <a:rPr lang="en-US" altLang="zh-CN" sz="2000" i="1" kern="0" noProof="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itle</a:t>
              </a:r>
              <a:endPara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81116" y="5135887"/>
              <a:ext cx="25496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China put into space a retrievable scientific research satellite in the early hours of Wednesday in a fresh bid to aid</a:t>
              </a:r>
              <a:endParaRPr lang="zh-CN" altLang="en-US" sz="12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97876" y="4943112"/>
            <a:ext cx="2549696" cy="1359027"/>
            <a:chOff x="981116" y="4735777"/>
            <a:chExt cx="2549696" cy="1359027"/>
          </a:xfrm>
        </p:grpSpPr>
        <p:sp>
          <p:nvSpPr>
            <p:cNvPr id="33" name="文本框 32"/>
            <p:cNvSpPr txBox="1"/>
            <p:nvPr/>
          </p:nvSpPr>
          <p:spPr>
            <a:xfrm>
              <a:off x="1227991" y="4735777"/>
              <a:ext cx="1971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1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Add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000" i="1" kern="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our </a:t>
              </a:r>
              <a:r>
                <a:rPr lang="en-US" altLang="zh-CN" sz="2000" i="1" kern="0" noProof="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itle</a:t>
              </a:r>
              <a:endPara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81116" y="5135887"/>
              <a:ext cx="25496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China put into space a retrievable scientific research satellite in the early hours of Wednesday in a fresh bid to aid</a:t>
              </a:r>
              <a:endParaRPr lang="zh-CN" altLang="en-US" sz="12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23681" y="4943112"/>
            <a:ext cx="2549696" cy="1359027"/>
            <a:chOff x="981116" y="4735777"/>
            <a:chExt cx="2549696" cy="1359027"/>
          </a:xfrm>
        </p:grpSpPr>
        <p:sp>
          <p:nvSpPr>
            <p:cNvPr id="38" name="文本框 37"/>
            <p:cNvSpPr txBox="1"/>
            <p:nvPr/>
          </p:nvSpPr>
          <p:spPr>
            <a:xfrm>
              <a:off x="1227991" y="4735777"/>
              <a:ext cx="1971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1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Add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2000" i="1" kern="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our </a:t>
              </a:r>
              <a:r>
                <a:rPr lang="en-US" altLang="zh-CN" sz="2000" i="1" kern="0" noProof="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</a:t>
              </a:r>
              <a:r>
                <a:rPr kumimoji="0" lang="en-US" altLang="zh-CN" sz="2000" b="0" i="1" u="none" strike="noStrike" kern="0" cap="none" spc="0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itle</a:t>
              </a:r>
              <a:endPara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981116" y="5135887"/>
              <a:ext cx="2549696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China put into space a retrievable scientific research satellite in the early hours of Wednesday in a fresh bid to aid</a:t>
              </a:r>
              <a:endParaRPr lang="zh-CN" altLang="en-US" sz="12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/>
          <a:srcRect l="17109" r="18349" b="10951"/>
          <a:stretch>
            <a:fillRect/>
          </a:stretch>
        </p:blipFill>
        <p:spPr>
          <a:xfrm>
            <a:off x="958098" y="-19746"/>
            <a:ext cx="10251420" cy="46924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0" y="5432613"/>
            <a:ext cx="1534989" cy="14253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10711811" y="5377811"/>
            <a:ext cx="1534989" cy="142538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507982" y="599467"/>
            <a:ext cx="1176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13035" y="4969401"/>
            <a:ext cx="4565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6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695199" y="5562891"/>
            <a:ext cx="28016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the title</a:t>
            </a:r>
            <a:endParaRPr lang="en-US" altLang="zh-CN" sz="2400" i="1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307" name="组合 306"/>
          <p:cNvGrpSpPr/>
          <p:nvPr/>
        </p:nvGrpSpPr>
        <p:grpSpPr>
          <a:xfrm>
            <a:off x="4779586" y="-24184"/>
            <a:ext cx="2632828" cy="1947028"/>
            <a:chOff x="3987495" y="2036918"/>
            <a:chExt cx="3900488" cy="2884488"/>
          </a:xfrm>
        </p:grpSpPr>
        <p:sp>
          <p:nvSpPr>
            <p:cNvPr id="308" name="Freeform 5"/>
            <p:cNvSpPr/>
            <p:nvPr/>
          </p:nvSpPr>
          <p:spPr bwMode="auto">
            <a:xfrm>
              <a:off x="4271658" y="3127531"/>
              <a:ext cx="25400" cy="269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6"/>
            <p:cNvSpPr/>
            <p:nvPr/>
          </p:nvSpPr>
          <p:spPr bwMode="auto">
            <a:xfrm>
              <a:off x="4322458" y="3102131"/>
              <a:ext cx="0" cy="2540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7"/>
            <p:cNvSpPr/>
            <p:nvPr/>
          </p:nvSpPr>
          <p:spPr bwMode="auto">
            <a:xfrm>
              <a:off x="4374845" y="3049743"/>
              <a:ext cx="0" cy="5238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8"/>
            <p:cNvSpPr/>
            <p:nvPr/>
          </p:nvSpPr>
          <p:spPr bwMode="auto">
            <a:xfrm>
              <a:off x="4400245" y="3024343"/>
              <a:ext cx="25400" cy="523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9"/>
            <p:cNvSpPr/>
            <p:nvPr/>
          </p:nvSpPr>
          <p:spPr bwMode="auto">
            <a:xfrm>
              <a:off x="4452633" y="2997356"/>
              <a:ext cx="25400" cy="523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0"/>
            <p:cNvSpPr/>
            <p:nvPr/>
          </p:nvSpPr>
          <p:spPr bwMode="auto">
            <a:xfrm>
              <a:off x="4503433" y="2971956"/>
              <a:ext cx="0" cy="777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1"/>
            <p:cNvSpPr/>
            <p:nvPr/>
          </p:nvSpPr>
          <p:spPr bwMode="auto">
            <a:xfrm>
              <a:off x="4555820" y="2946556"/>
              <a:ext cx="0" cy="777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2"/>
            <p:cNvSpPr/>
            <p:nvPr/>
          </p:nvSpPr>
          <p:spPr bwMode="auto">
            <a:xfrm>
              <a:off x="4606620" y="2919568"/>
              <a:ext cx="0" cy="104775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3"/>
            <p:cNvSpPr/>
            <p:nvPr/>
          </p:nvSpPr>
          <p:spPr bwMode="auto">
            <a:xfrm>
              <a:off x="4632020" y="2894168"/>
              <a:ext cx="26988" cy="103188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4"/>
            <p:cNvSpPr/>
            <p:nvPr/>
          </p:nvSpPr>
          <p:spPr bwMode="auto">
            <a:xfrm>
              <a:off x="4684408" y="2868768"/>
              <a:ext cx="25400" cy="128588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5"/>
            <p:cNvSpPr/>
            <p:nvPr/>
          </p:nvSpPr>
          <p:spPr bwMode="auto">
            <a:xfrm>
              <a:off x="4736795" y="2841781"/>
              <a:ext cx="0" cy="130175"/>
            </a:xfrm>
            <a:custGeom>
              <a:avLst/>
              <a:gdLst>
                <a:gd name="T0" fmla="*/ 1 h 5"/>
                <a:gd name="T1" fmla="*/ 5 h 5"/>
                <a:gd name="T2" fmla="*/ 5 h 5"/>
                <a:gd name="T3" fmla="*/ 0 h 5"/>
                <a:gd name="T4" fmla="*/ 1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16"/>
            <p:cNvSpPr/>
            <p:nvPr/>
          </p:nvSpPr>
          <p:spPr bwMode="auto">
            <a:xfrm>
              <a:off x="4787595" y="28417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7"/>
            <p:cNvSpPr/>
            <p:nvPr/>
          </p:nvSpPr>
          <p:spPr bwMode="auto">
            <a:xfrm>
              <a:off x="4839983" y="28163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8"/>
            <p:cNvSpPr/>
            <p:nvPr/>
          </p:nvSpPr>
          <p:spPr bwMode="auto">
            <a:xfrm>
              <a:off x="4865383" y="2816381"/>
              <a:ext cx="25400" cy="130175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9"/>
            <p:cNvSpPr/>
            <p:nvPr/>
          </p:nvSpPr>
          <p:spPr bwMode="auto">
            <a:xfrm>
              <a:off x="4916183" y="2789393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20"/>
            <p:cNvSpPr/>
            <p:nvPr/>
          </p:nvSpPr>
          <p:spPr bwMode="auto">
            <a:xfrm>
              <a:off x="4968570" y="2763993"/>
              <a:ext cx="0" cy="155575"/>
            </a:xfrm>
            <a:custGeom>
              <a:avLst/>
              <a:gdLst>
                <a:gd name="T0" fmla="*/ 1 h 6"/>
                <a:gd name="T1" fmla="*/ 6 h 6"/>
                <a:gd name="T2" fmla="*/ 6 h 6"/>
                <a:gd name="T3" fmla="*/ 0 h 6"/>
                <a:gd name="T4" fmla="*/ 1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21"/>
            <p:cNvSpPr/>
            <p:nvPr/>
          </p:nvSpPr>
          <p:spPr bwMode="auto">
            <a:xfrm>
              <a:off x="5020958" y="27639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22"/>
            <p:cNvSpPr/>
            <p:nvPr/>
          </p:nvSpPr>
          <p:spPr bwMode="auto">
            <a:xfrm>
              <a:off x="5046358" y="2738593"/>
              <a:ext cx="25400" cy="155575"/>
            </a:xfrm>
            <a:custGeom>
              <a:avLst/>
              <a:gdLst>
                <a:gd name="T0" fmla="*/ 0 w 1"/>
                <a:gd name="T1" fmla="*/ 1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23"/>
            <p:cNvSpPr/>
            <p:nvPr/>
          </p:nvSpPr>
          <p:spPr bwMode="auto">
            <a:xfrm>
              <a:off x="5097158" y="2738593"/>
              <a:ext cx="26988" cy="15557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24"/>
            <p:cNvSpPr/>
            <p:nvPr/>
          </p:nvSpPr>
          <p:spPr bwMode="auto">
            <a:xfrm>
              <a:off x="5149545" y="27385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25"/>
            <p:cNvSpPr/>
            <p:nvPr/>
          </p:nvSpPr>
          <p:spPr bwMode="auto">
            <a:xfrm>
              <a:off x="5200345" y="2711606"/>
              <a:ext cx="0" cy="182563"/>
            </a:xfrm>
            <a:custGeom>
              <a:avLst/>
              <a:gdLst>
                <a:gd name="T0" fmla="*/ 0 h 7"/>
                <a:gd name="T1" fmla="*/ 7 h 7"/>
                <a:gd name="T2" fmla="*/ 7 h 7"/>
                <a:gd name="T3" fmla="*/ 0 h 7"/>
                <a:gd name="T4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26"/>
            <p:cNvSpPr/>
            <p:nvPr/>
          </p:nvSpPr>
          <p:spPr bwMode="auto">
            <a:xfrm>
              <a:off x="5252733" y="2711606"/>
              <a:ext cx="0" cy="157163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27"/>
            <p:cNvSpPr/>
            <p:nvPr/>
          </p:nvSpPr>
          <p:spPr bwMode="auto">
            <a:xfrm>
              <a:off x="5278133" y="2711606"/>
              <a:ext cx="26988" cy="157163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28"/>
            <p:cNvSpPr/>
            <p:nvPr/>
          </p:nvSpPr>
          <p:spPr bwMode="auto">
            <a:xfrm>
              <a:off x="6570358" y="2711606"/>
              <a:ext cx="25400" cy="157163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29"/>
            <p:cNvSpPr/>
            <p:nvPr/>
          </p:nvSpPr>
          <p:spPr bwMode="auto">
            <a:xfrm>
              <a:off x="6621158" y="2711606"/>
              <a:ext cx="0" cy="157163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0"/>
            <p:cNvSpPr/>
            <p:nvPr/>
          </p:nvSpPr>
          <p:spPr bwMode="auto">
            <a:xfrm>
              <a:off x="6673545" y="2711606"/>
              <a:ext cx="0" cy="182563"/>
            </a:xfrm>
            <a:custGeom>
              <a:avLst/>
              <a:gdLst>
                <a:gd name="T0" fmla="*/ 0 h 7"/>
                <a:gd name="T1" fmla="*/ 7 h 7"/>
                <a:gd name="T2" fmla="*/ 7 h 7"/>
                <a:gd name="T3" fmla="*/ 0 h 7"/>
                <a:gd name="T4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1"/>
            <p:cNvSpPr/>
            <p:nvPr/>
          </p:nvSpPr>
          <p:spPr bwMode="auto">
            <a:xfrm>
              <a:off x="6724345" y="27385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2"/>
            <p:cNvSpPr/>
            <p:nvPr/>
          </p:nvSpPr>
          <p:spPr bwMode="auto">
            <a:xfrm>
              <a:off x="6751333" y="2738593"/>
              <a:ext cx="25400" cy="15557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3"/>
            <p:cNvSpPr/>
            <p:nvPr/>
          </p:nvSpPr>
          <p:spPr bwMode="auto">
            <a:xfrm>
              <a:off x="6802133" y="27385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1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"/>
            <p:cNvSpPr/>
            <p:nvPr/>
          </p:nvSpPr>
          <p:spPr bwMode="auto">
            <a:xfrm>
              <a:off x="6854520" y="27639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5"/>
            <p:cNvSpPr/>
            <p:nvPr/>
          </p:nvSpPr>
          <p:spPr bwMode="auto">
            <a:xfrm>
              <a:off x="6905320" y="2763993"/>
              <a:ext cx="0" cy="155575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6"/>
            <p:cNvSpPr/>
            <p:nvPr/>
          </p:nvSpPr>
          <p:spPr bwMode="auto">
            <a:xfrm>
              <a:off x="6932308" y="2789393"/>
              <a:ext cx="25400" cy="130175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7"/>
            <p:cNvSpPr/>
            <p:nvPr/>
          </p:nvSpPr>
          <p:spPr bwMode="auto">
            <a:xfrm>
              <a:off x="6983108" y="2789393"/>
              <a:ext cx="25400" cy="157163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6 h 6"/>
                <a:gd name="T6" fmla="*/ 1 w 1"/>
                <a:gd name="T7" fmla="*/ 1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8"/>
            <p:cNvSpPr/>
            <p:nvPr/>
          </p:nvSpPr>
          <p:spPr bwMode="auto">
            <a:xfrm>
              <a:off x="7035495" y="28163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9"/>
            <p:cNvSpPr/>
            <p:nvPr/>
          </p:nvSpPr>
          <p:spPr bwMode="auto">
            <a:xfrm>
              <a:off x="7086295" y="2841781"/>
              <a:ext cx="0" cy="130175"/>
            </a:xfrm>
            <a:custGeom>
              <a:avLst/>
              <a:gdLst>
                <a:gd name="T0" fmla="*/ 0 h 5"/>
                <a:gd name="T1" fmla="*/ 4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40"/>
            <p:cNvSpPr/>
            <p:nvPr/>
          </p:nvSpPr>
          <p:spPr bwMode="auto">
            <a:xfrm>
              <a:off x="7138683" y="2841781"/>
              <a:ext cx="0" cy="130175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41"/>
            <p:cNvSpPr/>
            <p:nvPr/>
          </p:nvSpPr>
          <p:spPr bwMode="auto">
            <a:xfrm>
              <a:off x="7164083" y="2868768"/>
              <a:ext cx="25400" cy="128588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4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42"/>
            <p:cNvSpPr/>
            <p:nvPr/>
          </p:nvSpPr>
          <p:spPr bwMode="auto">
            <a:xfrm>
              <a:off x="7216470" y="2894168"/>
              <a:ext cx="0" cy="103188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43"/>
            <p:cNvSpPr/>
            <p:nvPr/>
          </p:nvSpPr>
          <p:spPr bwMode="auto">
            <a:xfrm>
              <a:off x="7267270" y="2919568"/>
              <a:ext cx="0" cy="104775"/>
            </a:xfrm>
            <a:custGeom>
              <a:avLst/>
              <a:gdLst>
                <a:gd name="T0" fmla="*/ 0 h 4"/>
                <a:gd name="T1" fmla="*/ 3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44"/>
            <p:cNvSpPr/>
            <p:nvPr/>
          </p:nvSpPr>
          <p:spPr bwMode="auto">
            <a:xfrm>
              <a:off x="7319658" y="2946556"/>
              <a:ext cx="0" cy="777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45"/>
            <p:cNvSpPr/>
            <p:nvPr/>
          </p:nvSpPr>
          <p:spPr bwMode="auto">
            <a:xfrm>
              <a:off x="7345058" y="2971956"/>
              <a:ext cx="25400" cy="777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46"/>
            <p:cNvSpPr/>
            <p:nvPr/>
          </p:nvSpPr>
          <p:spPr bwMode="auto">
            <a:xfrm>
              <a:off x="7397445" y="2997356"/>
              <a:ext cx="25400" cy="523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47"/>
            <p:cNvSpPr/>
            <p:nvPr/>
          </p:nvSpPr>
          <p:spPr bwMode="auto">
            <a:xfrm>
              <a:off x="7448245" y="3024343"/>
              <a:ext cx="0" cy="5238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48"/>
            <p:cNvSpPr/>
            <p:nvPr/>
          </p:nvSpPr>
          <p:spPr bwMode="auto">
            <a:xfrm>
              <a:off x="7500633" y="3049743"/>
              <a:ext cx="0" cy="5238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49"/>
            <p:cNvSpPr/>
            <p:nvPr/>
          </p:nvSpPr>
          <p:spPr bwMode="auto">
            <a:xfrm>
              <a:off x="7551433" y="3076731"/>
              <a:ext cx="0" cy="50800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1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50"/>
            <p:cNvSpPr/>
            <p:nvPr/>
          </p:nvSpPr>
          <p:spPr bwMode="auto">
            <a:xfrm>
              <a:off x="7576833" y="3127531"/>
              <a:ext cx="26988" cy="269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51"/>
            <p:cNvSpPr>
              <a:spLocks noEditPoints="1"/>
            </p:cNvSpPr>
            <p:nvPr/>
          </p:nvSpPr>
          <p:spPr bwMode="auto">
            <a:xfrm>
              <a:off x="5743270" y="4480081"/>
              <a:ext cx="387350" cy="441325"/>
            </a:xfrm>
            <a:custGeom>
              <a:avLst/>
              <a:gdLst>
                <a:gd name="T0" fmla="*/ 14 w 15"/>
                <a:gd name="T1" fmla="*/ 8 h 17"/>
                <a:gd name="T2" fmla="*/ 11 w 15"/>
                <a:gd name="T3" fmla="*/ 7 h 17"/>
                <a:gd name="T4" fmla="*/ 14 w 15"/>
                <a:gd name="T5" fmla="*/ 1 h 17"/>
                <a:gd name="T6" fmla="*/ 14 w 15"/>
                <a:gd name="T7" fmla="*/ 0 h 17"/>
                <a:gd name="T8" fmla="*/ 13 w 15"/>
                <a:gd name="T9" fmla="*/ 1 h 17"/>
                <a:gd name="T10" fmla="*/ 7 w 15"/>
                <a:gd name="T11" fmla="*/ 2 h 17"/>
                <a:gd name="T12" fmla="*/ 2 w 15"/>
                <a:gd name="T13" fmla="*/ 0 h 17"/>
                <a:gd name="T14" fmla="*/ 1 w 15"/>
                <a:gd name="T15" fmla="*/ 0 h 17"/>
                <a:gd name="T16" fmla="*/ 1 w 15"/>
                <a:gd name="T17" fmla="*/ 1 h 17"/>
                <a:gd name="T18" fmla="*/ 4 w 15"/>
                <a:gd name="T19" fmla="*/ 7 h 17"/>
                <a:gd name="T20" fmla="*/ 2 w 15"/>
                <a:gd name="T21" fmla="*/ 8 h 17"/>
                <a:gd name="T22" fmla="*/ 0 w 15"/>
                <a:gd name="T23" fmla="*/ 10 h 17"/>
                <a:gd name="T24" fmla="*/ 1 w 15"/>
                <a:gd name="T25" fmla="*/ 10 h 17"/>
                <a:gd name="T26" fmla="*/ 2 w 15"/>
                <a:gd name="T27" fmla="*/ 8 h 17"/>
                <a:gd name="T28" fmla="*/ 3 w 15"/>
                <a:gd name="T29" fmla="*/ 8 h 17"/>
                <a:gd name="T30" fmla="*/ 3 w 15"/>
                <a:gd name="T31" fmla="*/ 9 h 17"/>
                <a:gd name="T32" fmla="*/ 3 w 15"/>
                <a:gd name="T33" fmla="*/ 8 h 17"/>
                <a:gd name="T34" fmla="*/ 7 w 15"/>
                <a:gd name="T35" fmla="*/ 9 h 17"/>
                <a:gd name="T36" fmla="*/ 6 w 15"/>
                <a:gd name="T37" fmla="*/ 16 h 17"/>
                <a:gd name="T38" fmla="*/ 9 w 15"/>
                <a:gd name="T39" fmla="*/ 16 h 17"/>
                <a:gd name="T40" fmla="*/ 9 w 15"/>
                <a:gd name="T41" fmla="*/ 9 h 17"/>
                <a:gd name="T42" fmla="*/ 12 w 15"/>
                <a:gd name="T43" fmla="*/ 8 h 17"/>
                <a:gd name="T44" fmla="*/ 12 w 15"/>
                <a:gd name="T45" fmla="*/ 9 h 17"/>
                <a:gd name="T46" fmla="*/ 12 w 15"/>
                <a:gd name="T47" fmla="*/ 8 h 17"/>
                <a:gd name="T48" fmla="*/ 13 w 15"/>
                <a:gd name="T49" fmla="*/ 8 h 17"/>
                <a:gd name="T50" fmla="*/ 14 w 15"/>
                <a:gd name="T51" fmla="*/ 10 h 17"/>
                <a:gd name="T52" fmla="*/ 15 w 15"/>
                <a:gd name="T53" fmla="*/ 10 h 17"/>
                <a:gd name="T54" fmla="*/ 8 w 15"/>
                <a:gd name="T55" fmla="*/ 2 h 17"/>
                <a:gd name="T56" fmla="*/ 13 w 15"/>
                <a:gd name="T57" fmla="*/ 1 h 17"/>
                <a:gd name="T58" fmla="*/ 7 w 15"/>
                <a:gd name="T59" fmla="*/ 5 h 17"/>
                <a:gd name="T60" fmla="*/ 7 w 15"/>
                <a:gd name="T61" fmla="*/ 2 h 17"/>
                <a:gd name="T62" fmla="*/ 3 w 15"/>
                <a:gd name="T63" fmla="*/ 4 h 17"/>
                <a:gd name="T64" fmla="*/ 8 w 15"/>
                <a:gd name="T65" fmla="*/ 5 h 17"/>
                <a:gd name="T66" fmla="*/ 10 w 15"/>
                <a:gd name="T67" fmla="*/ 6 h 17"/>
                <a:gd name="T68" fmla="*/ 8 w 15"/>
                <a:gd name="T69" fmla="*/ 6 h 17"/>
                <a:gd name="T70" fmla="*/ 8 w 15"/>
                <a:gd name="T71" fmla="*/ 6 h 17"/>
                <a:gd name="T72" fmla="*/ 3 w 15"/>
                <a:gd name="T73" fmla="*/ 4 h 17"/>
                <a:gd name="T74" fmla="*/ 5 w 15"/>
                <a:gd name="T75" fmla="*/ 7 h 17"/>
                <a:gd name="T76" fmla="*/ 8 w 15"/>
                <a:gd name="T77" fmla="*/ 6 h 17"/>
                <a:gd name="T78" fmla="*/ 8 w 15"/>
                <a:gd name="T79" fmla="*/ 8 h 17"/>
                <a:gd name="T80" fmla="*/ 8 w 15"/>
                <a:gd name="T81" fmla="*/ 17 h 17"/>
                <a:gd name="T82" fmla="*/ 8 w 15"/>
                <a:gd name="T83" fmla="*/ 10 h 17"/>
                <a:gd name="T84" fmla="*/ 8 w 15"/>
                <a:gd name="T85" fmla="*/ 9 h 17"/>
                <a:gd name="T86" fmla="*/ 7 w 15"/>
                <a:gd name="T87" fmla="*/ 9 h 17"/>
                <a:gd name="T88" fmla="*/ 5 w 15"/>
                <a:gd name="T89" fmla="*/ 7 h 17"/>
                <a:gd name="T90" fmla="*/ 8 w 15"/>
                <a:gd name="T91" fmla="*/ 8 h 17"/>
                <a:gd name="T92" fmla="*/ 8 w 15"/>
                <a:gd name="T93" fmla="*/ 8 h 17"/>
                <a:gd name="T94" fmla="*/ 10 w 15"/>
                <a:gd name="T95" fmla="*/ 7 h 17"/>
                <a:gd name="T96" fmla="*/ 8 w 15"/>
                <a:gd name="T9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" h="17">
                  <a:moveTo>
                    <a:pt x="15" y="10"/>
                  </a:moveTo>
                  <a:cubicBezTo>
                    <a:pt x="15" y="9"/>
                    <a:pt x="14" y="8"/>
                    <a:pt x="14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2" y="5"/>
                    <a:pt x="13" y="3"/>
                    <a:pt x="13" y="3"/>
                  </a:cubicBezTo>
                  <a:cubicBezTo>
                    <a:pt x="13" y="2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2" y="1"/>
                    <a:pt x="10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3" y="5"/>
                    <a:pt x="4" y="7"/>
                  </a:cubicBezTo>
                  <a:cubicBezTo>
                    <a:pt x="4" y="7"/>
                    <a:pt x="4" y="7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6" y="9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6" y="11"/>
                    <a:pt x="5" y="14"/>
                    <a:pt x="6" y="16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9" y="17"/>
                    <a:pt x="9" y="17"/>
                    <a:pt x="9" y="16"/>
                  </a:cubicBezTo>
                  <a:cubicBezTo>
                    <a:pt x="10" y="14"/>
                    <a:pt x="9" y="11"/>
                    <a:pt x="8" y="10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4" y="9"/>
                    <a:pt x="14" y="9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4" y="10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  <a:moveTo>
                    <a:pt x="8" y="2"/>
                  </a:moveTo>
                  <a:cubicBezTo>
                    <a:pt x="11" y="2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3" y="5"/>
                    <a:pt x="2" y="2"/>
                    <a:pt x="2" y="1"/>
                  </a:cubicBezTo>
                  <a:cubicBezTo>
                    <a:pt x="3" y="1"/>
                    <a:pt x="5" y="2"/>
                    <a:pt x="7" y="2"/>
                  </a:cubicBezTo>
                  <a:lnTo>
                    <a:pt x="8" y="2"/>
                  </a:lnTo>
                  <a:close/>
                  <a:moveTo>
                    <a:pt x="3" y="4"/>
                  </a:moveTo>
                  <a:cubicBezTo>
                    <a:pt x="4" y="5"/>
                    <a:pt x="5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3" y="4"/>
                    <a:pt x="3" y="4"/>
                  </a:cubicBezTo>
                  <a:close/>
                  <a:moveTo>
                    <a:pt x="8" y="8"/>
                  </a:moveTo>
                  <a:cubicBezTo>
                    <a:pt x="7" y="8"/>
                    <a:pt x="6" y="7"/>
                    <a:pt x="5" y="7"/>
                  </a:cubicBezTo>
                  <a:cubicBezTo>
                    <a:pt x="6" y="6"/>
                    <a:pt x="6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9" y="7"/>
                    <a:pt x="9" y="8"/>
                    <a:pt x="8" y="8"/>
                  </a:cubicBezTo>
                  <a:close/>
                  <a:moveTo>
                    <a:pt x="9" y="16"/>
                  </a:moveTo>
                  <a:cubicBezTo>
                    <a:pt x="9" y="16"/>
                    <a:pt x="8" y="17"/>
                    <a:pt x="8" y="17"/>
                  </a:cubicBezTo>
                  <a:cubicBezTo>
                    <a:pt x="7" y="17"/>
                    <a:pt x="6" y="16"/>
                    <a:pt x="6" y="16"/>
                  </a:cubicBezTo>
                  <a:cubicBezTo>
                    <a:pt x="6" y="14"/>
                    <a:pt x="6" y="11"/>
                    <a:pt x="8" y="10"/>
                  </a:cubicBezTo>
                  <a:cubicBezTo>
                    <a:pt x="9" y="11"/>
                    <a:pt x="10" y="14"/>
                    <a:pt x="9" y="16"/>
                  </a:cubicBezTo>
                  <a:close/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0" y="8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52"/>
            <p:cNvSpPr>
              <a:spLocks noEditPoints="1"/>
            </p:cNvSpPr>
            <p:nvPr/>
          </p:nvSpPr>
          <p:spPr bwMode="auto">
            <a:xfrm>
              <a:off x="4943170" y="4322918"/>
              <a:ext cx="800100" cy="338138"/>
            </a:xfrm>
            <a:custGeom>
              <a:avLst/>
              <a:gdLst>
                <a:gd name="T0" fmla="*/ 28 w 31"/>
                <a:gd name="T1" fmla="*/ 6 h 13"/>
                <a:gd name="T2" fmla="*/ 28 w 31"/>
                <a:gd name="T3" fmla="*/ 6 h 13"/>
                <a:gd name="T4" fmla="*/ 30 w 31"/>
                <a:gd name="T5" fmla="*/ 8 h 13"/>
                <a:gd name="T6" fmla="*/ 25 w 31"/>
                <a:gd name="T7" fmla="*/ 6 h 13"/>
                <a:gd name="T8" fmla="*/ 24 w 31"/>
                <a:gd name="T9" fmla="*/ 3 h 13"/>
                <a:gd name="T10" fmla="*/ 24 w 31"/>
                <a:gd name="T11" fmla="*/ 4 h 13"/>
                <a:gd name="T12" fmla="*/ 21 w 31"/>
                <a:gd name="T13" fmla="*/ 6 h 13"/>
                <a:gd name="T14" fmla="*/ 23 w 31"/>
                <a:gd name="T15" fmla="*/ 3 h 13"/>
                <a:gd name="T16" fmla="*/ 20 w 31"/>
                <a:gd name="T17" fmla="*/ 5 h 13"/>
                <a:gd name="T18" fmla="*/ 12 w 31"/>
                <a:gd name="T19" fmla="*/ 3 h 13"/>
                <a:gd name="T20" fmla="*/ 14 w 31"/>
                <a:gd name="T21" fmla="*/ 4 h 13"/>
                <a:gd name="T22" fmla="*/ 14 w 31"/>
                <a:gd name="T23" fmla="*/ 4 h 13"/>
                <a:gd name="T24" fmla="*/ 13 w 31"/>
                <a:gd name="T25" fmla="*/ 4 h 13"/>
                <a:gd name="T26" fmla="*/ 14 w 31"/>
                <a:gd name="T27" fmla="*/ 4 h 13"/>
                <a:gd name="T28" fmla="*/ 12 w 31"/>
                <a:gd name="T29" fmla="*/ 2 h 13"/>
                <a:gd name="T30" fmla="*/ 11 w 31"/>
                <a:gd name="T31" fmla="*/ 3 h 13"/>
                <a:gd name="T32" fmla="*/ 5 w 31"/>
                <a:gd name="T33" fmla="*/ 3 h 13"/>
                <a:gd name="T34" fmla="*/ 1 w 31"/>
                <a:gd name="T35" fmla="*/ 1 h 13"/>
                <a:gd name="T36" fmla="*/ 3 w 31"/>
                <a:gd name="T37" fmla="*/ 2 h 13"/>
                <a:gd name="T38" fmla="*/ 3 w 31"/>
                <a:gd name="T39" fmla="*/ 2 h 13"/>
                <a:gd name="T40" fmla="*/ 2 w 31"/>
                <a:gd name="T41" fmla="*/ 2 h 13"/>
                <a:gd name="T42" fmla="*/ 2 w 31"/>
                <a:gd name="T43" fmla="*/ 3 h 13"/>
                <a:gd name="T44" fmla="*/ 3 w 31"/>
                <a:gd name="T45" fmla="*/ 0 h 13"/>
                <a:gd name="T46" fmla="*/ 4 w 31"/>
                <a:gd name="T47" fmla="*/ 4 h 13"/>
                <a:gd name="T48" fmla="*/ 6 w 31"/>
                <a:gd name="T49" fmla="*/ 4 h 13"/>
                <a:gd name="T50" fmla="*/ 7 w 31"/>
                <a:gd name="T51" fmla="*/ 2 h 13"/>
                <a:gd name="T52" fmla="*/ 7 w 31"/>
                <a:gd name="T53" fmla="*/ 2 h 13"/>
                <a:gd name="T54" fmla="*/ 7 w 31"/>
                <a:gd name="T55" fmla="*/ 3 h 13"/>
                <a:gd name="T56" fmla="*/ 6 w 31"/>
                <a:gd name="T57" fmla="*/ 3 h 13"/>
                <a:gd name="T58" fmla="*/ 8 w 31"/>
                <a:gd name="T59" fmla="*/ 1 h 13"/>
                <a:gd name="T60" fmla="*/ 13 w 31"/>
                <a:gd name="T61" fmla="*/ 5 h 13"/>
                <a:gd name="T62" fmla="*/ 17 w 31"/>
                <a:gd name="T63" fmla="*/ 7 h 13"/>
                <a:gd name="T64" fmla="*/ 21 w 31"/>
                <a:gd name="T65" fmla="*/ 7 h 13"/>
                <a:gd name="T66" fmla="*/ 19 w 31"/>
                <a:gd name="T67" fmla="*/ 7 h 13"/>
                <a:gd name="T68" fmla="*/ 19 w 31"/>
                <a:gd name="T69" fmla="*/ 8 h 13"/>
                <a:gd name="T70" fmla="*/ 19 w 31"/>
                <a:gd name="T71" fmla="*/ 7 h 13"/>
                <a:gd name="T72" fmla="*/ 20 w 31"/>
                <a:gd name="T73" fmla="*/ 9 h 13"/>
                <a:gd name="T74" fmla="*/ 22 w 31"/>
                <a:gd name="T75" fmla="*/ 8 h 13"/>
                <a:gd name="T76" fmla="*/ 23 w 31"/>
                <a:gd name="T77" fmla="*/ 8 h 13"/>
                <a:gd name="T78" fmla="*/ 23 w 31"/>
                <a:gd name="T79" fmla="*/ 8 h 13"/>
                <a:gd name="T80" fmla="*/ 22 w 31"/>
                <a:gd name="T81" fmla="*/ 8 h 13"/>
                <a:gd name="T82" fmla="*/ 23 w 31"/>
                <a:gd name="T83" fmla="*/ 5 h 13"/>
                <a:gd name="T84" fmla="*/ 27 w 31"/>
                <a:gd name="T85" fmla="*/ 9 h 13"/>
                <a:gd name="T86" fmla="*/ 27 w 31"/>
                <a:gd name="T87" fmla="*/ 13 h 13"/>
                <a:gd name="T88" fmla="*/ 30 w 31"/>
                <a:gd name="T89" fmla="*/ 11 h 13"/>
                <a:gd name="T90" fmla="*/ 29 w 31"/>
                <a:gd name="T91" fmla="*/ 11 h 13"/>
                <a:gd name="T92" fmla="*/ 29 w 31"/>
                <a:gd name="T93" fmla="*/ 13 h 13"/>
                <a:gd name="T94" fmla="*/ 26 w 31"/>
                <a:gd name="T95" fmla="*/ 10 h 13"/>
                <a:gd name="T96" fmla="*/ 28 w 31"/>
                <a:gd name="T97" fmla="*/ 9 h 13"/>
                <a:gd name="T98" fmla="*/ 29 w 31"/>
                <a:gd name="T99" fmla="*/ 6 h 13"/>
                <a:gd name="T100" fmla="*/ 20 w 31"/>
                <a:gd name="T10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3">
                  <a:moveTo>
                    <a:pt x="29" y="6"/>
                  </a:moveTo>
                  <a:cubicBezTo>
                    <a:pt x="29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28" y="7"/>
                    <a:pt x="28" y="7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0" y="7"/>
                    <a:pt x="30" y="8"/>
                  </a:cubicBezTo>
                  <a:cubicBezTo>
                    <a:pt x="30" y="8"/>
                    <a:pt x="30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7" y="9"/>
                    <a:pt x="25" y="7"/>
                    <a:pt x="25" y="6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4"/>
                    <a:pt x="24" y="4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5"/>
                  </a:cubicBezTo>
                  <a:cubicBezTo>
                    <a:pt x="24" y="4"/>
                    <a:pt x="23" y="4"/>
                    <a:pt x="22" y="5"/>
                  </a:cubicBezTo>
                  <a:cubicBezTo>
                    <a:pt x="22" y="5"/>
                    <a:pt x="21" y="5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1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5"/>
                    <a:pt x="15" y="5"/>
                    <a:pt x="14" y="6"/>
                  </a:cubicBezTo>
                  <a:cubicBezTo>
                    <a:pt x="14" y="6"/>
                    <a:pt x="13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3"/>
                    <a:pt x="15" y="3"/>
                    <a:pt x="14" y="2"/>
                  </a:cubicBezTo>
                  <a:cubicBezTo>
                    <a:pt x="14" y="2"/>
                    <a:pt x="12" y="2"/>
                    <a:pt x="12" y="2"/>
                  </a:cubicBezTo>
                  <a:cubicBezTo>
                    <a:pt x="12" y="2"/>
                    <a:pt x="11" y="3"/>
                    <a:pt x="11" y="3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5" y="4"/>
                    <a:pt x="3" y="4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5" y="7"/>
                    <a:pt x="17" y="7"/>
                  </a:cubicBezTo>
                  <a:cubicBezTo>
                    <a:pt x="17" y="7"/>
                    <a:pt x="18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8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8"/>
                    <a:pt x="18" y="8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5" y="7"/>
                    <a:pt x="26" y="8"/>
                    <a:pt x="27" y="9"/>
                  </a:cubicBezTo>
                  <a:cubicBezTo>
                    <a:pt x="26" y="9"/>
                    <a:pt x="26" y="10"/>
                    <a:pt x="26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8" y="13"/>
                    <a:pt x="28" y="13"/>
                    <a:pt x="27" y="13"/>
                  </a:cubicBezTo>
                  <a:cubicBezTo>
                    <a:pt x="27" y="13"/>
                    <a:pt x="26" y="12"/>
                    <a:pt x="26" y="12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6" y="10"/>
                    <a:pt x="26" y="9"/>
                    <a:pt x="27" y="9"/>
                  </a:cubicBezTo>
                  <a:cubicBezTo>
                    <a:pt x="27" y="9"/>
                    <a:pt x="27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9"/>
                    <a:pt x="29" y="9"/>
                    <a:pt x="30" y="9"/>
                  </a:cubicBezTo>
                  <a:cubicBezTo>
                    <a:pt x="30" y="9"/>
                    <a:pt x="30" y="8"/>
                    <a:pt x="31" y="8"/>
                  </a:cubicBezTo>
                  <a:cubicBezTo>
                    <a:pt x="31" y="7"/>
                    <a:pt x="30" y="6"/>
                    <a:pt x="29" y="6"/>
                  </a:cubicBezTo>
                  <a:close/>
                  <a:moveTo>
                    <a:pt x="19" y="6"/>
                  </a:moveTo>
                  <a:cubicBezTo>
                    <a:pt x="17" y="6"/>
                    <a:pt x="16" y="6"/>
                    <a:pt x="14" y="6"/>
                  </a:cubicBezTo>
                  <a:cubicBezTo>
                    <a:pt x="16" y="5"/>
                    <a:pt x="18" y="5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53"/>
            <p:cNvSpPr>
              <a:spLocks noEditPoints="1"/>
            </p:cNvSpPr>
            <p:nvPr/>
          </p:nvSpPr>
          <p:spPr bwMode="auto">
            <a:xfrm>
              <a:off x="6130620" y="4322918"/>
              <a:ext cx="801688" cy="338138"/>
            </a:xfrm>
            <a:custGeom>
              <a:avLst/>
              <a:gdLst>
                <a:gd name="T0" fmla="*/ 27 w 31"/>
                <a:gd name="T1" fmla="*/ 2 h 13"/>
                <a:gd name="T2" fmla="*/ 29 w 31"/>
                <a:gd name="T3" fmla="*/ 2 h 13"/>
                <a:gd name="T4" fmla="*/ 29 w 31"/>
                <a:gd name="T5" fmla="*/ 1 h 13"/>
                <a:gd name="T6" fmla="*/ 29 w 31"/>
                <a:gd name="T7" fmla="*/ 2 h 13"/>
                <a:gd name="T8" fmla="*/ 28 w 31"/>
                <a:gd name="T9" fmla="*/ 2 h 13"/>
                <a:gd name="T10" fmla="*/ 30 w 31"/>
                <a:gd name="T11" fmla="*/ 3 h 13"/>
                <a:gd name="T12" fmla="*/ 25 w 31"/>
                <a:gd name="T13" fmla="*/ 1 h 13"/>
                <a:gd name="T14" fmla="*/ 19 w 31"/>
                <a:gd name="T15" fmla="*/ 4 h 13"/>
                <a:gd name="T16" fmla="*/ 17 w 31"/>
                <a:gd name="T17" fmla="*/ 2 h 13"/>
                <a:gd name="T18" fmla="*/ 17 w 31"/>
                <a:gd name="T19" fmla="*/ 4 h 13"/>
                <a:gd name="T20" fmla="*/ 18 w 31"/>
                <a:gd name="T21" fmla="*/ 3 h 13"/>
                <a:gd name="T22" fmla="*/ 17 w 31"/>
                <a:gd name="T23" fmla="*/ 4 h 13"/>
                <a:gd name="T24" fmla="*/ 17 w 31"/>
                <a:gd name="T25" fmla="*/ 3 h 13"/>
                <a:gd name="T26" fmla="*/ 18 w 31"/>
                <a:gd name="T27" fmla="*/ 5 h 13"/>
                <a:gd name="T28" fmla="*/ 11 w 31"/>
                <a:gd name="T29" fmla="*/ 5 h 13"/>
                <a:gd name="T30" fmla="*/ 9 w 31"/>
                <a:gd name="T31" fmla="*/ 5 h 13"/>
                <a:gd name="T32" fmla="*/ 7 w 31"/>
                <a:gd name="T33" fmla="*/ 4 h 13"/>
                <a:gd name="T34" fmla="*/ 7 w 31"/>
                <a:gd name="T35" fmla="*/ 3 h 13"/>
                <a:gd name="T36" fmla="*/ 6 w 31"/>
                <a:gd name="T37" fmla="*/ 6 h 13"/>
                <a:gd name="T38" fmla="*/ 1 w 31"/>
                <a:gd name="T39" fmla="*/ 8 h 13"/>
                <a:gd name="T40" fmla="*/ 2 w 31"/>
                <a:gd name="T41" fmla="*/ 6 h 13"/>
                <a:gd name="T42" fmla="*/ 3 w 31"/>
                <a:gd name="T43" fmla="*/ 6 h 13"/>
                <a:gd name="T44" fmla="*/ 2 w 31"/>
                <a:gd name="T45" fmla="*/ 9 h 13"/>
                <a:gd name="T46" fmla="*/ 4 w 31"/>
                <a:gd name="T47" fmla="*/ 9 h 13"/>
                <a:gd name="T48" fmla="*/ 4 w 31"/>
                <a:gd name="T49" fmla="*/ 13 h 13"/>
                <a:gd name="T50" fmla="*/ 2 w 31"/>
                <a:gd name="T51" fmla="*/ 11 h 13"/>
                <a:gd name="T52" fmla="*/ 2 w 31"/>
                <a:gd name="T53" fmla="*/ 12 h 13"/>
                <a:gd name="T54" fmla="*/ 4 w 31"/>
                <a:gd name="T55" fmla="*/ 13 h 13"/>
                <a:gd name="T56" fmla="*/ 5 w 31"/>
                <a:gd name="T57" fmla="*/ 9 h 13"/>
                <a:gd name="T58" fmla="*/ 9 w 31"/>
                <a:gd name="T59" fmla="*/ 5 h 13"/>
                <a:gd name="T60" fmla="*/ 9 w 31"/>
                <a:gd name="T61" fmla="*/ 8 h 13"/>
                <a:gd name="T62" fmla="*/ 8 w 31"/>
                <a:gd name="T63" fmla="*/ 7 h 13"/>
                <a:gd name="T64" fmla="*/ 8 w 31"/>
                <a:gd name="T65" fmla="*/ 8 h 13"/>
                <a:gd name="T66" fmla="*/ 9 w 31"/>
                <a:gd name="T67" fmla="*/ 8 h 13"/>
                <a:gd name="T68" fmla="*/ 11 w 31"/>
                <a:gd name="T69" fmla="*/ 9 h 13"/>
                <a:gd name="T70" fmla="*/ 12 w 31"/>
                <a:gd name="T71" fmla="*/ 7 h 13"/>
                <a:gd name="T72" fmla="*/ 12 w 31"/>
                <a:gd name="T73" fmla="*/ 8 h 13"/>
                <a:gd name="T74" fmla="*/ 12 w 31"/>
                <a:gd name="T75" fmla="*/ 7 h 13"/>
                <a:gd name="T76" fmla="*/ 10 w 31"/>
                <a:gd name="T77" fmla="*/ 7 h 13"/>
                <a:gd name="T78" fmla="*/ 14 w 31"/>
                <a:gd name="T79" fmla="*/ 7 h 13"/>
                <a:gd name="T80" fmla="*/ 18 w 31"/>
                <a:gd name="T81" fmla="*/ 5 h 13"/>
                <a:gd name="T82" fmla="*/ 23 w 31"/>
                <a:gd name="T83" fmla="*/ 1 h 13"/>
                <a:gd name="T84" fmla="*/ 25 w 31"/>
                <a:gd name="T85" fmla="*/ 3 h 13"/>
                <a:gd name="T86" fmla="*/ 24 w 31"/>
                <a:gd name="T87" fmla="*/ 3 h 13"/>
                <a:gd name="T88" fmla="*/ 24 w 31"/>
                <a:gd name="T89" fmla="*/ 2 h 13"/>
                <a:gd name="T90" fmla="*/ 24 w 31"/>
                <a:gd name="T91" fmla="*/ 2 h 13"/>
                <a:gd name="T92" fmla="*/ 25 w 31"/>
                <a:gd name="T93" fmla="*/ 4 h 13"/>
                <a:gd name="T94" fmla="*/ 27 w 31"/>
                <a:gd name="T95" fmla="*/ 4 h 13"/>
                <a:gd name="T96" fmla="*/ 10 w 31"/>
                <a:gd name="T97" fmla="*/ 6 h 13"/>
                <a:gd name="T98" fmla="*/ 10 w 31"/>
                <a:gd name="T99" fmla="*/ 6 h 13"/>
                <a:gd name="T100" fmla="*/ 11 w 31"/>
                <a:gd name="T10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3">
                  <a:moveTo>
                    <a:pt x="31" y="1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28" y="0"/>
                    <a:pt x="27" y="1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1"/>
                    <a:pt x="28" y="1"/>
                    <a:pt x="28" y="2"/>
                  </a:cubicBezTo>
                  <a:cubicBezTo>
                    <a:pt x="28" y="2"/>
                    <a:pt x="28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1" y="2"/>
                    <a:pt x="30" y="3"/>
                    <a:pt x="30" y="3"/>
                  </a:cubicBezTo>
                  <a:cubicBezTo>
                    <a:pt x="28" y="4"/>
                    <a:pt x="26" y="4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6" y="2"/>
                    <a:pt x="25" y="1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2"/>
                    <a:pt x="21" y="2"/>
                    <a:pt x="20" y="3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20" y="3"/>
                    <a:pt x="19" y="2"/>
                    <a:pt x="19" y="2"/>
                  </a:cubicBezTo>
                  <a:cubicBezTo>
                    <a:pt x="19" y="2"/>
                    <a:pt x="17" y="2"/>
                    <a:pt x="17" y="2"/>
                  </a:cubicBezTo>
                  <a:cubicBezTo>
                    <a:pt x="16" y="3"/>
                    <a:pt x="16" y="3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9" y="5"/>
                    <a:pt x="18" y="5"/>
                  </a:cubicBezTo>
                  <a:cubicBezTo>
                    <a:pt x="18" y="5"/>
                    <a:pt x="18" y="6"/>
                    <a:pt x="17" y="6"/>
                  </a:cubicBezTo>
                  <a:cubicBezTo>
                    <a:pt x="16" y="5"/>
                    <a:pt x="13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6" y="6"/>
                  </a:cubicBezTo>
                  <a:cubicBezTo>
                    <a:pt x="6" y="7"/>
                    <a:pt x="5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0" y="7"/>
                    <a:pt x="1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2"/>
                    <a:pt x="2" y="12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3"/>
                    <a:pt x="5" y="13"/>
                    <a:pt x="5" y="12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8"/>
                    <a:pt x="13" y="8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2" y="8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0" y="9"/>
                    <a:pt x="10" y="8"/>
                    <a:pt x="10" y="7"/>
                  </a:cubicBezTo>
                  <a:cubicBezTo>
                    <a:pt x="10" y="7"/>
                    <a:pt x="10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7"/>
                    <a:pt x="14" y="7"/>
                  </a:cubicBezTo>
                  <a:cubicBezTo>
                    <a:pt x="16" y="7"/>
                    <a:pt x="17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4"/>
                    <a:pt x="21" y="4"/>
                  </a:cubicBezTo>
                  <a:cubicBezTo>
                    <a:pt x="21" y="3"/>
                    <a:pt x="22" y="2"/>
                    <a:pt x="23" y="1"/>
                  </a:cubicBezTo>
                  <a:cubicBezTo>
                    <a:pt x="24" y="1"/>
                    <a:pt x="25" y="1"/>
                    <a:pt x="25" y="2"/>
                  </a:cubicBezTo>
                  <a:cubicBezTo>
                    <a:pt x="25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3"/>
                    <a:pt x="23" y="3"/>
                  </a:cubicBezTo>
                  <a:cubicBezTo>
                    <a:pt x="24" y="3"/>
                    <a:pt x="24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7" y="4"/>
                    <a:pt x="27" y="4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30" y="3"/>
                    <a:pt x="31" y="3"/>
                    <a:pt x="31" y="1"/>
                  </a:cubicBezTo>
                  <a:close/>
                  <a:moveTo>
                    <a:pt x="10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5"/>
                    <a:pt x="9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5" y="6"/>
                    <a:pt x="14" y="6"/>
                    <a:pt x="1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54"/>
            <p:cNvSpPr/>
            <p:nvPr/>
          </p:nvSpPr>
          <p:spPr bwMode="auto">
            <a:xfrm>
              <a:off x="4193870" y="3959381"/>
              <a:ext cx="3487738" cy="468313"/>
            </a:xfrm>
            <a:custGeom>
              <a:avLst/>
              <a:gdLst>
                <a:gd name="T0" fmla="*/ 134 w 135"/>
                <a:gd name="T1" fmla="*/ 0 h 18"/>
                <a:gd name="T2" fmla="*/ 132 w 135"/>
                <a:gd name="T3" fmla="*/ 1 h 18"/>
                <a:gd name="T4" fmla="*/ 131 w 135"/>
                <a:gd name="T5" fmla="*/ 2 h 18"/>
                <a:gd name="T6" fmla="*/ 126 w 135"/>
                <a:gd name="T7" fmla="*/ 5 h 18"/>
                <a:gd name="T8" fmla="*/ 75 w 135"/>
                <a:gd name="T9" fmla="*/ 17 h 18"/>
                <a:gd name="T10" fmla="*/ 68 w 135"/>
                <a:gd name="T11" fmla="*/ 17 h 18"/>
                <a:gd name="T12" fmla="*/ 68 w 135"/>
                <a:gd name="T13" fmla="*/ 17 h 18"/>
                <a:gd name="T14" fmla="*/ 67 w 135"/>
                <a:gd name="T15" fmla="*/ 17 h 18"/>
                <a:gd name="T16" fmla="*/ 60 w 135"/>
                <a:gd name="T17" fmla="*/ 17 h 18"/>
                <a:gd name="T18" fmla="*/ 9 w 135"/>
                <a:gd name="T19" fmla="*/ 5 h 18"/>
                <a:gd name="T20" fmla="*/ 4 w 135"/>
                <a:gd name="T21" fmla="*/ 2 h 18"/>
                <a:gd name="T22" fmla="*/ 3 w 135"/>
                <a:gd name="T23" fmla="*/ 1 h 18"/>
                <a:gd name="T24" fmla="*/ 1 w 135"/>
                <a:gd name="T25" fmla="*/ 0 h 18"/>
                <a:gd name="T26" fmla="*/ 0 w 135"/>
                <a:gd name="T27" fmla="*/ 1 h 18"/>
                <a:gd name="T28" fmla="*/ 1 w 135"/>
                <a:gd name="T29" fmla="*/ 1 h 18"/>
                <a:gd name="T30" fmla="*/ 1 w 135"/>
                <a:gd name="T31" fmla="*/ 1 h 18"/>
                <a:gd name="T32" fmla="*/ 0 w 135"/>
                <a:gd name="T33" fmla="*/ 1 h 18"/>
                <a:gd name="T34" fmla="*/ 1 w 135"/>
                <a:gd name="T35" fmla="*/ 0 h 18"/>
                <a:gd name="T36" fmla="*/ 3 w 135"/>
                <a:gd name="T37" fmla="*/ 1 h 18"/>
                <a:gd name="T38" fmla="*/ 4 w 135"/>
                <a:gd name="T39" fmla="*/ 2 h 18"/>
                <a:gd name="T40" fmla="*/ 9 w 135"/>
                <a:gd name="T41" fmla="*/ 5 h 18"/>
                <a:gd name="T42" fmla="*/ 63 w 135"/>
                <a:gd name="T43" fmla="*/ 18 h 18"/>
                <a:gd name="T44" fmla="*/ 68 w 135"/>
                <a:gd name="T45" fmla="*/ 18 h 18"/>
                <a:gd name="T46" fmla="*/ 72 w 135"/>
                <a:gd name="T47" fmla="*/ 18 h 18"/>
                <a:gd name="T48" fmla="*/ 126 w 135"/>
                <a:gd name="T49" fmla="*/ 5 h 18"/>
                <a:gd name="T50" fmla="*/ 131 w 135"/>
                <a:gd name="T51" fmla="*/ 2 h 18"/>
                <a:gd name="T52" fmla="*/ 132 w 135"/>
                <a:gd name="T53" fmla="*/ 1 h 18"/>
                <a:gd name="T54" fmla="*/ 134 w 135"/>
                <a:gd name="T55" fmla="*/ 0 h 18"/>
                <a:gd name="T56" fmla="*/ 135 w 135"/>
                <a:gd name="T57" fmla="*/ 1 h 18"/>
                <a:gd name="T58" fmla="*/ 134 w 135"/>
                <a:gd name="T59" fmla="*/ 1 h 18"/>
                <a:gd name="T60" fmla="*/ 134 w 135"/>
                <a:gd name="T61" fmla="*/ 1 h 18"/>
                <a:gd name="T62" fmla="*/ 135 w 135"/>
                <a:gd name="T63" fmla="*/ 1 h 18"/>
                <a:gd name="T64" fmla="*/ 134 w 135"/>
                <a:gd name="T6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18">
                  <a:moveTo>
                    <a:pt x="134" y="0"/>
                  </a:moveTo>
                  <a:cubicBezTo>
                    <a:pt x="133" y="0"/>
                    <a:pt x="132" y="0"/>
                    <a:pt x="132" y="1"/>
                  </a:cubicBezTo>
                  <a:cubicBezTo>
                    <a:pt x="131" y="1"/>
                    <a:pt x="131" y="1"/>
                    <a:pt x="131" y="2"/>
                  </a:cubicBezTo>
                  <a:cubicBezTo>
                    <a:pt x="129" y="3"/>
                    <a:pt x="128" y="4"/>
                    <a:pt x="126" y="5"/>
                  </a:cubicBezTo>
                  <a:cubicBezTo>
                    <a:pt x="113" y="13"/>
                    <a:pt x="96" y="17"/>
                    <a:pt x="75" y="17"/>
                  </a:cubicBezTo>
                  <a:cubicBezTo>
                    <a:pt x="75" y="17"/>
                    <a:pt x="70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5" y="17"/>
                    <a:pt x="60" y="17"/>
                    <a:pt x="60" y="17"/>
                  </a:cubicBezTo>
                  <a:cubicBezTo>
                    <a:pt x="39" y="17"/>
                    <a:pt x="22" y="13"/>
                    <a:pt x="9" y="5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3"/>
                    <a:pt x="7" y="4"/>
                    <a:pt x="9" y="5"/>
                  </a:cubicBezTo>
                  <a:cubicBezTo>
                    <a:pt x="22" y="14"/>
                    <a:pt x="41" y="18"/>
                    <a:pt x="63" y="18"/>
                  </a:cubicBezTo>
                  <a:cubicBezTo>
                    <a:pt x="65" y="18"/>
                    <a:pt x="66" y="18"/>
                    <a:pt x="68" y="18"/>
                  </a:cubicBezTo>
                  <a:cubicBezTo>
                    <a:pt x="69" y="18"/>
                    <a:pt x="70" y="18"/>
                    <a:pt x="72" y="18"/>
                  </a:cubicBezTo>
                  <a:cubicBezTo>
                    <a:pt x="94" y="18"/>
                    <a:pt x="113" y="14"/>
                    <a:pt x="126" y="5"/>
                  </a:cubicBezTo>
                  <a:cubicBezTo>
                    <a:pt x="128" y="4"/>
                    <a:pt x="130" y="3"/>
                    <a:pt x="131" y="2"/>
                  </a:cubicBezTo>
                  <a:cubicBezTo>
                    <a:pt x="132" y="2"/>
                    <a:pt x="132" y="2"/>
                    <a:pt x="132" y="1"/>
                  </a:cubicBezTo>
                  <a:cubicBezTo>
                    <a:pt x="132" y="1"/>
                    <a:pt x="133" y="0"/>
                    <a:pt x="134" y="0"/>
                  </a:cubicBezTo>
                  <a:cubicBezTo>
                    <a:pt x="134" y="0"/>
                    <a:pt x="135" y="0"/>
                    <a:pt x="135" y="1"/>
                  </a:cubicBezTo>
                  <a:cubicBezTo>
                    <a:pt x="135" y="1"/>
                    <a:pt x="134" y="1"/>
                    <a:pt x="134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135" y="0"/>
                    <a:pt x="135" y="0"/>
                    <a:pt x="134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55"/>
            <p:cNvSpPr/>
            <p:nvPr/>
          </p:nvSpPr>
          <p:spPr bwMode="auto">
            <a:xfrm>
              <a:off x="4322458" y="3906993"/>
              <a:ext cx="3228975" cy="468313"/>
            </a:xfrm>
            <a:custGeom>
              <a:avLst/>
              <a:gdLst>
                <a:gd name="T0" fmla="*/ 68 w 125"/>
                <a:gd name="T1" fmla="*/ 17 h 18"/>
                <a:gd name="T2" fmla="*/ 70 w 125"/>
                <a:gd name="T3" fmla="*/ 17 h 18"/>
                <a:gd name="T4" fmla="*/ 73 w 125"/>
                <a:gd name="T5" fmla="*/ 17 h 18"/>
                <a:gd name="T6" fmla="*/ 75 w 125"/>
                <a:gd name="T7" fmla="*/ 17 h 18"/>
                <a:gd name="T8" fmla="*/ 78 w 125"/>
                <a:gd name="T9" fmla="*/ 17 h 18"/>
                <a:gd name="T10" fmla="*/ 80 w 125"/>
                <a:gd name="T11" fmla="*/ 17 h 18"/>
                <a:gd name="T12" fmla="*/ 82 w 125"/>
                <a:gd name="T13" fmla="*/ 16 h 18"/>
                <a:gd name="T14" fmla="*/ 85 w 125"/>
                <a:gd name="T15" fmla="*/ 16 h 18"/>
                <a:gd name="T16" fmla="*/ 87 w 125"/>
                <a:gd name="T17" fmla="*/ 16 h 18"/>
                <a:gd name="T18" fmla="*/ 89 w 125"/>
                <a:gd name="T19" fmla="*/ 15 h 18"/>
                <a:gd name="T20" fmla="*/ 91 w 125"/>
                <a:gd name="T21" fmla="*/ 15 h 18"/>
                <a:gd name="T22" fmla="*/ 96 w 125"/>
                <a:gd name="T23" fmla="*/ 14 h 18"/>
                <a:gd name="T24" fmla="*/ 98 w 125"/>
                <a:gd name="T25" fmla="*/ 13 h 18"/>
                <a:gd name="T26" fmla="*/ 100 w 125"/>
                <a:gd name="T27" fmla="*/ 13 h 18"/>
                <a:gd name="T28" fmla="*/ 102 w 125"/>
                <a:gd name="T29" fmla="*/ 12 h 18"/>
                <a:gd name="T30" fmla="*/ 106 w 125"/>
                <a:gd name="T31" fmla="*/ 11 h 18"/>
                <a:gd name="T32" fmla="*/ 107 w 125"/>
                <a:gd name="T33" fmla="*/ 10 h 18"/>
                <a:gd name="T34" fmla="*/ 111 w 125"/>
                <a:gd name="T35" fmla="*/ 9 h 18"/>
                <a:gd name="T36" fmla="*/ 113 w 125"/>
                <a:gd name="T37" fmla="*/ 8 h 18"/>
                <a:gd name="T38" fmla="*/ 116 w 125"/>
                <a:gd name="T39" fmla="*/ 6 h 18"/>
                <a:gd name="T40" fmla="*/ 119 w 125"/>
                <a:gd name="T41" fmla="*/ 5 h 18"/>
                <a:gd name="T42" fmla="*/ 120 w 125"/>
                <a:gd name="T43" fmla="*/ 4 h 18"/>
                <a:gd name="T44" fmla="*/ 123 w 125"/>
                <a:gd name="T45" fmla="*/ 2 h 18"/>
                <a:gd name="T46" fmla="*/ 63 w 125"/>
                <a:gd name="T47" fmla="*/ 10 h 18"/>
                <a:gd name="T48" fmla="*/ 2 w 125"/>
                <a:gd name="T49" fmla="*/ 2 h 18"/>
                <a:gd name="T50" fmla="*/ 5 w 125"/>
                <a:gd name="T51" fmla="*/ 4 h 18"/>
                <a:gd name="T52" fmla="*/ 6 w 125"/>
                <a:gd name="T53" fmla="*/ 5 h 18"/>
                <a:gd name="T54" fmla="*/ 9 w 125"/>
                <a:gd name="T55" fmla="*/ 6 h 18"/>
                <a:gd name="T56" fmla="*/ 12 w 125"/>
                <a:gd name="T57" fmla="*/ 8 h 18"/>
                <a:gd name="T58" fmla="*/ 14 w 125"/>
                <a:gd name="T59" fmla="*/ 9 h 18"/>
                <a:gd name="T60" fmla="*/ 18 w 125"/>
                <a:gd name="T61" fmla="*/ 10 h 18"/>
                <a:gd name="T62" fmla="*/ 19 w 125"/>
                <a:gd name="T63" fmla="*/ 11 h 18"/>
                <a:gd name="T64" fmla="*/ 23 w 125"/>
                <a:gd name="T65" fmla="*/ 12 h 18"/>
                <a:gd name="T66" fmla="*/ 25 w 125"/>
                <a:gd name="T67" fmla="*/ 13 h 18"/>
                <a:gd name="T68" fmla="*/ 27 w 125"/>
                <a:gd name="T69" fmla="*/ 13 h 18"/>
                <a:gd name="T70" fmla="*/ 29 w 125"/>
                <a:gd name="T71" fmla="*/ 14 h 18"/>
                <a:gd name="T72" fmla="*/ 34 w 125"/>
                <a:gd name="T73" fmla="*/ 15 h 18"/>
                <a:gd name="T74" fmla="*/ 36 w 125"/>
                <a:gd name="T75" fmla="*/ 15 h 18"/>
                <a:gd name="T76" fmla="*/ 38 w 125"/>
                <a:gd name="T77" fmla="*/ 16 h 18"/>
                <a:gd name="T78" fmla="*/ 40 w 125"/>
                <a:gd name="T79" fmla="*/ 16 h 18"/>
                <a:gd name="T80" fmla="*/ 43 w 125"/>
                <a:gd name="T81" fmla="*/ 16 h 18"/>
                <a:gd name="T82" fmla="*/ 45 w 125"/>
                <a:gd name="T83" fmla="*/ 17 h 18"/>
                <a:gd name="T84" fmla="*/ 47 w 125"/>
                <a:gd name="T85" fmla="*/ 17 h 18"/>
                <a:gd name="T86" fmla="*/ 50 w 125"/>
                <a:gd name="T87" fmla="*/ 17 h 18"/>
                <a:gd name="T88" fmla="*/ 52 w 125"/>
                <a:gd name="T89" fmla="*/ 17 h 18"/>
                <a:gd name="T90" fmla="*/ 55 w 125"/>
                <a:gd name="T91" fmla="*/ 17 h 18"/>
                <a:gd name="T92" fmla="*/ 57 w 125"/>
                <a:gd name="T93" fmla="*/ 17 h 18"/>
                <a:gd name="T94" fmla="*/ 60 w 125"/>
                <a:gd name="T95" fmla="*/ 18 h 18"/>
                <a:gd name="T96" fmla="*/ 63 w 125"/>
                <a:gd name="T97" fmla="*/ 18 h 18"/>
                <a:gd name="T98" fmla="*/ 65 w 125"/>
                <a:gd name="T9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5" h="18">
                  <a:moveTo>
                    <a:pt x="67" y="17"/>
                  </a:moveTo>
                  <a:cubicBezTo>
                    <a:pt x="67" y="17"/>
                    <a:pt x="68" y="17"/>
                    <a:pt x="68" y="17"/>
                  </a:cubicBezTo>
                  <a:cubicBezTo>
                    <a:pt x="68" y="17"/>
                    <a:pt x="69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7"/>
                    <a:pt x="72" y="17"/>
                    <a:pt x="72" y="17"/>
                  </a:cubicBezTo>
                  <a:cubicBezTo>
                    <a:pt x="72" y="17"/>
                    <a:pt x="73" y="17"/>
                    <a:pt x="73" y="17"/>
                  </a:cubicBezTo>
                  <a:cubicBezTo>
                    <a:pt x="73" y="17"/>
                    <a:pt x="74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7" y="17"/>
                  </a:cubicBezTo>
                  <a:cubicBezTo>
                    <a:pt x="77" y="17"/>
                    <a:pt x="78" y="17"/>
                    <a:pt x="78" y="17"/>
                  </a:cubicBezTo>
                  <a:cubicBezTo>
                    <a:pt x="78" y="17"/>
                    <a:pt x="79" y="17"/>
                    <a:pt x="79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1" y="16"/>
                    <a:pt x="81" y="16"/>
                    <a:pt x="8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6"/>
                    <a:pt x="85" y="16"/>
                    <a:pt x="85" y="16"/>
                  </a:cubicBezTo>
                  <a:cubicBezTo>
                    <a:pt x="85" y="16"/>
                    <a:pt x="86" y="16"/>
                    <a:pt x="86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8" y="15"/>
                    <a:pt x="88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90" y="15"/>
                    <a:pt x="90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3" y="14"/>
                    <a:pt x="94" y="14"/>
                    <a:pt x="95" y="14"/>
                  </a:cubicBezTo>
                  <a:cubicBezTo>
                    <a:pt x="95" y="14"/>
                    <a:pt x="96" y="14"/>
                    <a:pt x="96" y="14"/>
                  </a:cubicBezTo>
                  <a:cubicBezTo>
                    <a:pt x="96" y="14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8" y="13"/>
                    <a:pt x="99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2"/>
                    <a:pt x="104" y="11"/>
                    <a:pt x="105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9" y="10"/>
                    <a:pt x="110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8"/>
                    <a:pt x="112" y="8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4" y="7"/>
                    <a:pt x="115" y="7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6"/>
                    <a:pt x="118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1" y="3"/>
                    <a:pt x="122" y="3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4" y="1"/>
                    <a:pt x="125" y="1"/>
                    <a:pt x="125" y="0"/>
                  </a:cubicBezTo>
                  <a:cubicBezTo>
                    <a:pt x="111" y="6"/>
                    <a:pt x="88" y="10"/>
                    <a:pt x="63" y="10"/>
                  </a:cubicBezTo>
                  <a:cubicBezTo>
                    <a:pt x="37" y="10"/>
                    <a:pt x="14" y="6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1"/>
                    <a:pt x="22" y="12"/>
                    <a:pt x="23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9" y="14"/>
                    <a:pt x="29" y="14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1" y="14"/>
                    <a:pt x="32" y="14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6"/>
                    <a:pt x="38" y="16"/>
                    <a:pt x="39" y="16"/>
                  </a:cubicBezTo>
                  <a:cubicBezTo>
                    <a:pt x="39" y="16"/>
                    <a:pt x="40" y="16"/>
                    <a:pt x="40" y="16"/>
                  </a:cubicBezTo>
                  <a:cubicBezTo>
                    <a:pt x="40" y="16"/>
                    <a:pt x="41" y="16"/>
                    <a:pt x="41" y="16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5" y="17"/>
                  </a:cubicBezTo>
                  <a:cubicBezTo>
                    <a:pt x="45" y="17"/>
                    <a:pt x="45" y="17"/>
                    <a:pt x="46" y="17"/>
                  </a:cubicBezTo>
                  <a:cubicBezTo>
                    <a:pt x="46" y="17"/>
                    <a:pt x="47" y="17"/>
                    <a:pt x="47" y="17"/>
                  </a:cubicBezTo>
                  <a:cubicBezTo>
                    <a:pt x="47" y="17"/>
                    <a:pt x="48" y="17"/>
                    <a:pt x="48" y="17"/>
                  </a:cubicBezTo>
                  <a:cubicBezTo>
                    <a:pt x="49" y="17"/>
                    <a:pt x="49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7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9" y="17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8"/>
                    <a:pt x="62" y="18"/>
                    <a:pt x="63" y="18"/>
                  </a:cubicBezTo>
                  <a:cubicBezTo>
                    <a:pt x="63" y="18"/>
                    <a:pt x="64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7"/>
                    <a:pt x="67" y="17"/>
                    <a:pt x="67" y="17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56"/>
            <p:cNvSpPr/>
            <p:nvPr/>
          </p:nvSpPr>
          <p:spPr bwMode="auto">
            <a:xfrm>
              <a:off x="4322458" y="3906993"/>
              <a:ext cx="3228975" cy="468313"/>
            </a:xfrm>
            <a:custGeom>
              <a:avLst/>
              <a:gdLst>
                <a:gd name="T0" fmla="*/ 68 w 125"/>
                <a:gd name="T1" fmla="*/ 17 h 18"/>
                <a:gd name="T2" fmla="*/ 70 w 125"/>
                <a:gd name="T3" fmla="*/ 17 h 18"/>
                <a:gd name="T4" fmla="*/ 73 w 125"/>
                <a:gd name="T5" fmla="*/ 17 h 18"/>
                <a:gd name="T6" fmla="*/ 75 w 125"/>
                <a:gd name="T7" fmla="*/ 17 h 18"/>
                <a:gd name="T8" fmla="*/ 78 w 125"/>
                <a:gd name="T9" fmla="*/ 17 h 18"/>
                <a:gd name="T10" fmla="*/ 80 w 125"/>
                <a:gd name="T11" fmla="*/ 17 h 18"/>
                <a:gd name="T12" fmla="*/ 82 w 125"/>
                <a:gd name="T13" fmla="*/ 16 h 18"/>
                <a:gd name="T14" fmla="*/ 85 w 125"/>
                <a:gd name="T15" fmla="*/ 16 h 18"/>
                <a:gd name="T16" fmla="*/ 87 w 125"/>
                <a:gd name="T17" fmla="*/ 16 h 18"/>
                <a:gd name="T18" fmla="*/ 89 w 125"/>
                <a:gd name="T19" fmla="*/ 15 h 18"/>
                <a:gd name="T20" fmla="*/ 91 w 125"/>
                <a:gd name="T21" fmla="*/ 15 h 18"/>
                <a:gd name="T22" fmla="*/ 96 w 125"/>
                <a:gd name="T23" fmla="*/ 14 h 18"/>
                <a:gd name="T24" fmla="*/ 98 w 125"/>
                <a:gd name="T25" fmla="*/ 13 h 18"/>
                <a:gd name="T26" fmla="*/ 100 w 125"/>
                <a:gd name="T27" fmla="*/ 13 h 18"/>
                <a:gd name="T28" fmla="*/ 102 w 125"/>
                <a:gd name="T29" fmla="*/ 12 h 18"/>
                <a:gd name="T30" fmla="*/ 106 w 125"/>
                <a:gd name="T31" fmla="*/ 11 h 18"/>
                <a:gd name="T32" fmla="*/ 107 w 125"/>
                <a:gd name="T33" fmla="*/ 10 h 18"/>
                <a:gd name="T34" fmla="*/ 111 w 125"/>
                <a:gd name="T35" fmla="*/ 9 h 18"/>
                <a:gd name="T36" fmla="*/ 113 w 125"/>
                <a:gd name="T37" fmla="*/ 8 h 18"/>
                <a:gd name="T38" fmla="*/ 116 w 125"/>
                <a:gd name="T39" fmla="*/ 6 h 18"/>
                <a:gd name="T40" fmla="*/ 119 w 125"/>
                <a:gd name="T41" fmla="*/ 5 h 18"/>
                <a:gd name="T42" fmla="*/ 120 w 125"/>
                <a:gd name="T43" fmla="*/ 4 h 18"/>
                <a:gd name="T44" fmla="*/ 123 w 125"/>
                <a:gd name="T45" fmla="*/ 2 h 18"/>
                <a:gd name="T46" fmla="*/ 63 w 125"/>
                <a:gd name="T47" fmla="*/ 10 h 18"/>
                <a:gd name="T48" fmla="*/ 2 w 125"/>
                <a:gd name="T49" fmla="*/ 2 h 18"/>
                <a:gd name="T50" fmla="*/ 5 w 125"/>
                <a:gd name="T51" fmla="*/ 4 h 18"/>
                <a:gd name="T52" fmla="*/ 6 w 125"/>
                <a:gd name="T53" fmla="*/ 5 h 18"/>
                <a:gd name="T54" fmla="*/ 9 w 125"/>
                <a:gd name="T55" fmla="*/ 6 h 18"/>
                <a:gd name="T56" fmla="*/ 12 w 125"/>
                <a:gd name="T57" fmla="*/ 8 h 18"/>
                <a:gd name="T58" fmla="*/ 14 w 125"/>
                <a:gd name="T59" fmla="*/ 9 h 18"/>
                <a:gd name="T60" fmla="*/ 18 w 125"/>
                <a:gd name="T61" fmla="*/ 10 h 18"/>
                <a:gd name="T62" fmla="*/ 19 w 125"/>
                <a:gd name="T63" fmla="*/ 11 h 18"/>
                <a:gd name="T64" fmla="*/ 23 w 125"/>
                <a:gd name="T65" fmla="*/ 12 h 18"/>
                <a:gd name="T66" fmla="*/ 25 w 125"/>
                <a:gd name="T67" fmla="*/ 13 h 18"/>
                <a:gd name="T68" fmla="*/ 27 w 125"/>
                <a:gd name="T69" fmla="*/ 13 h 18"/>
                <a:gd name="T70" fmla="*/ 29 w 125"/>
                <a:gd name="T71" fmla="*/ 14 h 18"/>
                <a:gd name="T72" fmla="*/ 34 w 125"/>
                <a:gd name="T73" fmla="*/ 15 h 18"/>
                <a:gd name="T74" fmla="*/ 36 w 125"/>
                <a:gd name="T75" fmla="*/ 15 h 18"/>
                <a:gd name="T76" fmla="*/ 38 w 125"/>
                <a:gd name="T77" fmla="*/ 16 h 18"/>
                <a:gd name="T78" fmla="*/ 40 w 125"/>
                <a:gd name="T79" fmla="*/ 16 h 18"/>
                <a:gd name="T80" fmla="*/ 43 w 125"/>
                <a:gd name="T81" fmla="*/ 16 h 18"/>
                <a:gd name="T82" fmla="*/ 45 w 125"/>
                <a:gd name="T83" fmla="*/ 17 h 18"/>
                <a:gd name="T84" fmla="*/ 47 w 125"/>
                <a:gd name="T85" fmla="*/ 17 h 18"/>
                <a:gd name="T86" fmla="*/ 50 w 125"/>
                <a:gd name="T87" fmla="*/ 17 h 18"/>
                <a:gd name="T88" fmla="*/ 52 w 125"/>
                <a:gd name="T89" fmla="*/ 17 h 18"/>
                <a:gd name="T90" fmla="*/ 55 w 125"/>
                <a:gd name="T91" fmla="*/ 17 h 18"/>
                <a:gd name="T92" fmla="*/ 57 w 125"/>
                <a:gd name="T93" fmla="*/ 17 h 18"/>
                <a:gd name="T94" fmla="*/ 60 w 125"/>
                <a:gd name="T95" fmla="*/ 18 h 18"/>
                <a:gd name="T96" fmla="*/ 63 w 125"/>
                <a:gd name="T97" fmla="*/ 18 h 18"/>
                <a:gd name="T98" fmla="*/ 65 w 125"/>
                <a:gd name="T9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5" h="18">
                  <a:moveTo>
                    <a:pt x="67" y="17"/>
                  </a:moveTo>
                  <a:cubicBezTo>
                    <a:pt x="67" y="17"/>
                    <a:pt x="68" y="17"/>
                    <a:pt x="68" y="17"/>
                  </a:cubicBezTo>
                  <a:cubicBezTo>
                    <a:pt x="68" y="17"/>
                    <a:pt x="69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7"/>
                    <a:pt x="72" y="17"/>
                    <a:pt x="72" y="17"/>
                  </a:cubicBezTo>
                  <a:cubicBezTo>
                    <a:pt x="72" y="17"/>
                    <a:pt x="73" y="17"/>
                    <a:pt x="73" y="17"/>
                  </a:cubicBezTo>
                  <a:cubicBezTo>
                    <a:pt x="73" y="17"/>
                    <a:pt x="74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6" y="17"/>
                    <a:pt x="76" y="17"/>
                    <a:pt x="77" y="17"/>
                  </a:cubicBezTo>
                  <a:cubicBezTo>
                    <a:pt x="77" y="17"/>
                    <a:pt x="78" y="17"/>
                    <a:pt x="78" y="17"/>
                  </a:cubicBezTo>
                  <a:cubicBezTo>
                    <a:pt x="78" y="17"/>
                    <a:pt x="79" y="17"/>
                    <a:pt x="79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1" y="16"/>
                    <a:pt x="81" y="16"/>
                    <a:pt x="8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6"/>
                    <a:pt x="85" y="16"/>
                    <a:pt x="85" y="16"/>
                  </a:cubicBezTo>
                  <a:cubicBezTo>
                    <a:pt x="85" y="16"/>
                    <a:pt x="86" y="16"/>
                    <a:pt x="86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8" y="15"/>
                    <a:pt x="88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90" y="15"/>
                    <a:pt x="90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3" y="14"/>
                    <a:pt x="94" y="14"/>
                    <a:pt x="95" y="14"/>
                  </a:cubicBezTo>
                  <a:cubicBezTo>
                    <a:pt x="95" y="14"/>
                    <a:pt x="96" y="14"/>
                    <a:pt x="96" y="14"/>
                  </a:cubicBezTo>
                  <a:cubicBezTo>
                    <a:pt x="96" y="14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8" y="13"/>
                    <a:pt x="99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2"/>
                    <a:pt x="104" y="11"/>
                    <a:pt x="105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9" y="10"/>
                    <a:pt x="110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8"/>
                    <a:pt x="112" y="8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4" y="7"/>
                    <a:pt x="115" y="7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6"/>
                    <a:pt x="118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1" y="3"/>
                    <a:pt x="122" y="3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4" y="1"/>
                    <a:pt x="125" y="1"/>
                    <a:pt x="125" y="0"/>
                  </a:cubicBezTo>
                  <a:cubicBezTo>
                    <a:pt x="111" y="6"/>
                    <a:pt x="88" y="10"/>
                    <a:pt x="63" y="10"/>
                  </a:cubicBezTo>
                  <a:cubicBezTo>
                    <a:pt x="37" y="10"/>
                    <a:pt x="14" y="6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1"/>
                    <a:pt x="22" y="12"/>
                    <a:pt x="23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9" y="14"/>
                    <a:pt x="29" y="14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1" y="14"/>
                    <a:pt x="32" y="14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6"/>
                    <a:pt x="38" y="16"/>
                    <a:pt x="39" y="16"/>
                  </a:cubicBezTo>
                  <a:cubicBezTo>
                    <a:pt x="39" y="16"/>
                    <a:pt x="40" y="16"/>
                    <a:pt x="40" y="16"/>
                  </a:cubicBezTo>
                  <a:cubicBezTo>
                    <a:pt x="40" y="16"/>
                    <a:pt x="41" y="16"/>
                    <a:pt x="41" y="16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5" y="17"/>
                  </a:cubicBezTo>
                  <a:cubicBezTo>
                    <a:pt x="45" y="17"/>
                    <a:pt x="45" y="17"/>
                    <a:pt x="46" y="17"/>
                  </a:cubicBezTo>
                  <a:cubicBezTo>
                    <a:pt x="46" y="17"/>
                    <a:pt x="47" y="17"/>
                    <a:pt x="47" y="17"/>
                  </a:cubicBezTo>
                  <a:cubicBezTo>
                    <a:pt x="47" y="17"/>
                    <a:pt x="48" y="17"/>
                    <a:pt x="48" y="17"/>
                  </a:cubicBezTo>
                  <a:cubicBezTo>
                    <a:pt x="49" y="17"/>
                    <a:pt x="49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4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7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9" y="17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8"/>
                    <a:pt x="62" y="18"/>
                    <a:pt x="63" y="18"/>
                  </a:cubicBezTo>
                  <a:cubicBezTo>
                    <a:pt x="63" y="18"/>
                    <a:pt x="64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7"/>
                    <a:pt x="67" y="17"/>
                    <a:pt x="67" y="17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57"/>
            <p:cNvSpPr>
              <a:spLocks noEditPoints="1"/>
            </p:cNvSpPr>
            <p:nvPr/>
          </p:nvSpPr>
          <p:spPr bwMode="auto">
            <a:xfrm>
              <a:off x="4297058" y="3881593"/>
              <a:ext cx="3279775" cy="493713"/>
            </a:xfrm>
            <a:custGeom>
              <a:avLst/>
              <a:gdLst>
                <a:gd name="T0" fmla="*/ 64 w 127"/>
                <a:gd name="T1" fmla="*/ 19 h 19"/>
                <a:gd name="T2" fmla="*/ 1 w 127"/>
                <a:gd name="T3" fmla="*/ 1 h 19"/>
                <a:gd name="T4" fmla="*/ 0 w 127"/>
                <a:gd name="T5" fmla="*/ 0 h 19"/>
                <a:gd name="T6" fmla="*/ 1 w 127"/>
                <a:gd name="T7" fmla="*/ 1 h 19"/>
                <a:gd name="T8" fmla="*/ 64 w 127"/>
                <a:gd name="T9" fmla="*/ 11 h 19"/>
                <a:gd name="T10" fmla="*/ 126 w 127"/>
                <a:gd name="T11" fmla="*/ 1 h 19"/>
                <a:gd name="T12" fmla="*/ 127 w 127"/>
                <a:gd name="T13" fmla="*/ 0 h 19"/>
                <a:gd name="T14" fmla="*/ 126 w 127"/>
                <a:gd name="T15" fmla="*/ 1 h 19"/>
                <a:gd name="T16" fmla="*/ 64 w 127"/>
                <a:gd name="T17" fmla="*/ 19 h 19"/>
                <a:gd name="T18" fmla="*/ 2 w 127"/>
                <a:gd name="T19" fmla="*/ 2 h 19"/>
                <a:gd name="T20" fmla="*/ 64 w 127"/>
                <a:gd name="T21" fmla="*/ 18 h 19"/>
                <a:gd name="T22" fmla="*/ 125 w 127"/>
                <a:gd name="T23" fmla="*/ 2 h 19"/>
                <a:gd name="T24" fmla="*/ 64 w 127"/>
                <a:gd name="T25" fmla="*/ 11 h 19"/>
                <a:gd name="T26" fmla="*/ 2 w 127"/>
                <a:gd name="T2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19">
                  <a:moveTo>
                    <a:pt x="64" y="19"/>
                  </a:moveTo>
                  <a:cubicBezTo>
                    <a:pt x="37" y="19"/>
                    <a:pt x="13" y="1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5" y="7"/>
                    <a:pt x="38" y="11"/>
                    <a:pt x="64" y="11"/>
                  </a:cubicBezTo>
                  <a:cubicBezTo>
                    <a:pt x="89" y="11"/>
                    <a:pt x="112" y="7"/>
                    <a:pt x="126" y="1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14" y="12"/>
                    <a:pt x="90" y="19"/>
                    <a:pt x="64" y="19"/>
                  </a:cubicBezTo>
                  <a:close/>
                  <a:moveTo>
                    <a:pt x="2" y="2"/>
                  </a:moveTo>
                  <a:cubicBezTo>
                    <a:pt x="14" y="12"/>
                    <a:pt x="38" y="18"/>
                    <a:pt x="64" y="18"/>
                  </a:cubicBezTo>
                  <a:cubicBezTo>
                    <a:pt x="89" y="18"/>
                    <a:pt x="113" y="12"/>
                    <a:pt x="125" y="2"/>
                  </a:cubicBezTo>
                  <a:cubicBezTo>
                    <a:pt x="111" y="8"/>
                    <a:pt x="89" y="11"/>
                    <a:pt x="64" y="11"/>
                  </a:cubicBezTo>
                  <a:cubicBezTo>
                    <a:pt x="38" y="11"/>
                    <a:pt x="16" y="8"/>
                    <a:pt x="2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58"/>
            <p:cNvSpPr/>
            <p:nvPr/>
          </p:nvSpPr>
          <p:spPr bwMode="auto">
            <a:xfrm>
              <a:off x="4322458" y="3906993"/>
              <a:ext cx="3228975" cy="468313"/>
            </a:xfrm>
            <a:custGeom>
              <a:avLst/>
              <a:gdLst>
                <a:gd name="T0" fmla="*/ 63 w 125"/>
                <a:gd name="T1" fmla="*/ 10 h 18"/>
                <a:gd name="T2" fmla="*/ 0 w 125"/>
                <a:gd name="T3" fmla="*/ 0 h 18"/>
                <a:gd name="T4" fmla="*/ 63 w 125"/>
                <a:gd name="T5" fmla="*/ 18 h 18"/>
                <a:gd name="T6" fmla="*/ 125 w 125"/>
                <a:gd name="T7" fmla="*/ 0 h 18"/>
                <a:gd name="T8" fmla="*/ 63 w 125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8">
                  <a:moveTo>
                    <a:pt x="63" y="10"/>
                  </a:moveTo>
                  <a:cubicBezTo>
                    <a:pt x="37" y="10"/>
                    <a:pt x="14" y="6"/>
                    <a:pt x="0" y="0"/>
                  </a:cubicBezTo>
                  <a:cubicBezTo>
                    <a:pt x="12" y="10"/>
                    <a:pt x="35" y="18"/>
                    <a:pt x="63" y="18"/>
                  </a:cubicBezTo>
                  <a:cubicBezTo>
                    <a:pt x="90" y="18"/>
                    <a:pt x="113" y="10"/>
                    <a:pt x="125" y="0"/>
                  </a:cubicBezTo>
                  <a:cubicBezTo>
                    <a:pt x="111" y="6"/>
                    <a:pt x="88" y="10"/>
                    <a:pt x="63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136"/>
            <p:cNvSpPr>
              <a:spLocks noEditPoints="1"/>
            </p:cNvSpPr>
            <p:nvPr/>
          </p:nvSpPr>
          <p:spPr bwMode="auto">
            <a:xfrm>
              <a:off x="5614683" y="4037168"/>
              <a:ext cx="77788" cy="523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2 w 3"/>
                <a:gd name="T9" fmla="*/ 2 h 2"/>
                <a:gd name="T10" fmla="*/ 1 w 3"/>
                <a:gd name="T11" fmla="*/ 2 h 2"/>
                <a:gd name="T12" fmla="*/ 1 w 3"/>
                <a:gd name="T13" fmla="*/ 2 h 2"/>
                <a:gd name="T14" fmla="*/ 0 w 3"/>
                <a:gd name="T15" fmla="*/ 2 h 2"/>
                <a:gd name="T16" fmla="*/ 0 w 3"/>
                <a:gd name="T17" fmla="*/ 1 h 2"/>
                <a:gd name="T18" fmla="*/ 0 w 3"/>
                <a:gd name="T19" fmla="*/ 1 h 2"/>
                <a:gd name="T20" fmla="*/ 1 w 3"/>
                <a:gd name="T21" fmla="*/ 0 h 2"/>
                <a:gd name="T22" fmla="*/ 2 w 3"/>
                <a:gd name="T23" fmla="*/ 0 h 2"/>
                <a:gd name="T24" fmla="*/ 2 w 3"/>
                <a:gd name="T25" fmla="*/ 0 h 2"/>
                <a:gd name="T26" fmla="*/ 3 w 3"/>
                <a:gd name="T27" fmla="*/ 1 h 2"/>
                <a:gd name="T28" fmla="*/ 2 w 3"/>
                <a:gd name="T29" fmla="*/ 1 h 2"/>
                <a:gd name="T30" fmla="*/ 2 w 3"/>
                <a:gd name="T31" fmla="*/ 1 h 2"/>
                <a:gd name="T32" fmla="*/ 1 w 3"/>
                <a:gd name="T33" fmla="*/ 1 h 2"/>
                <a:gd name="T34" fmla="*/ 1 w 3"/>
                <a:gd name="T35" fmla="*/ 1 h 2"/>
                <a:gd name="T36" fmla="*/ 1 w 3"/>
                <a:gd name="T37" fmla="*/ 1 h 2"/>
                <a:gd name="T38" fmla="*/ 2 w 3"/>
                <a:gd name="T39" fmla="*/ 1 h 2"/>
                <a:gd name="T40" fmla="*/ 2 w 3"/>
                <a:gd name="T41" fmla="*/ 1 h 2"/>
                <a:gd name="T42" fmla="*/ 2 w 3"/>
                <a:gd name="T43" fmla="*/ 1 h 2"/>
                <a:gd name="T44" fmla="*/ 2 w 3"/>
                <a:gd name="T45" fmla="*/ 0 h 2"/>
                <a:gd name="T46" fmla="*/ 2 w 3"/>
                <a:gd name="T47" fmla="*/ 0 h 2"/>
                <a:gd name="T48" fmla="*/ 1 w 3"/>
                <a:gd name="T49" fmla="*/ 0 h 2"/>
                <a:gd name="T50" fmla="*/ 1 w 3"/>
                <a:gd name="T51" fmla="*/ 1 h 2"/>
                <a:gd name="T52" fmla="*/ 1 w 3"/>
                <a:gd name="T5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137"/>
            <p:cNvSpPr/>
            <p:nvPr/>
          </p:nvSpPr>
          <p:spPr bwMode="auto">
            <a:xfrm>
              <a:off x="5692470" y="4037168"/>
              <a:ext cx="76200" cy="523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2 h 2"/>
                <a:gd name="T6" fmla="*/ 3 w 3"/>
                <a:gd name="T7" fmla="*/ 2 h 2"/>
                <a:gd name="T8" fmla="*/ 3 w 3"/>
                <a:gd name="T9" fmla="*/ 1 h 2"/>
                <a:gd name="T10" fmla="*/ 3 w 3"/>
                <a:gd name="T11" fmla="*/ 1 h 2"/>
                <a:gd name="T12" fmla="*/ 3 w 3"/>
                <a:gd name="T13" fmla="*/ 1 h 2"/>
                <a:gd name="T14" fmla="*/ 3 w 3"/>
                <a:gd name="T15" fmla="*/ 1 h 2"/>
                <a:gd name="T16" fmla="*/ 3 w 3"/>
                <a:gd name="T17" fmla="*/ 0 h 2"/>
                <a:gd name="T18" fmla="*/ 3 w 3"/>
                <a:gd name="T19" fmla="*/ 0 h 2"/>
                <a:gd name="T20" fmla="*/ 3 w 3"/>
                <a:gd name="T21" fmla="*/ 0 h 2"/>
                <a:gd name="T22" fmla="*/ 3 w 3"/>
                <a:gd name="T23" fmla="*/ 0 h 2"/>
                <a:gd name="T24" fmla="*/ 3 w 3"/>
                <a:gd name="T25" fmla="*/ 1 h 2"/>
                <a:gd name="T26" fmla="*/ 3 w 3"/>
                <a:gd name="T27" fmla="*/ 1 h 2"/>
                <a:gd name="T28" fmla="*/ 3 w 3"/>
                <a:gd name="T29" fmla="*/ 2 h 2"/>
                <a:gd name="T30" fmla="*/ 3 w 3"/>
                <a:gd name="T31" fmla="*/ 2 h 2"/>
                <a:gd name="T32" fmla="*/ 2 w 3"/>
                <a:gd name="T33" fmla="*/ 2 h 2"/>
                <a:gd name="T34" fmla="*/ 2 w 3"/>
                <a:gd name="T35" fmla="*/ 2 h 2"/>
                <a:gd name="T36" fmla="*/ 2 w 3"/>
                <a:gd name="T37" fmla="*/ 2 h 2"/>
                <a:gd name="T38" fmla="*/ 2 w 3"/>
                <a:gd name="T39" fmla="*/ 1 h 2"/>
                <a:gd name="T40" fmla="*/ 1 w 3"/>
                <a:gd name="T41" fmla="*/ 2 h 2"/>
                <a:gd name="T42" fmla="*/ 0 w 3"/>
                <a:gd name="T43" fmla="*/ 2 h 2"/>
                <a:gd name="T44" fmla="*/ 0 w 3"/>
                <a:gd name="T45" fmla="*/ 2 h 2"/>
                <a:gd name="T46" fmla="*/ 0 w 3"/>
                <a:gd name="T47" fmla="*/ 1 h 2"/>
                <a:gd name="T48" fmla="*/ 0 w 3"/>
                <a:gd name="T49" fmla="*/ 1 h 2"/>
                <a:gd name="T50" fmla="*/ 0 w 3"/>
                <a:gd name="T51" fmla="*/ 1 h 2"/>
                <a:gd name="T52" fmla="*/ 0 w 3"/>
                <a:gd name="T53" fmla="*/ 1 h 2"/>
                <a:gd name="T54" fmla="*/ 0 w 3"/>
                <a:gd name="T55" fmla="*/ 1 h 2"/>
                <a:gd name="T56" fmla="*/ 1 w 3"/>
                <a:gd name="T57" fmla="*/ 0 h 2"/>
                <a:gd name="T58" fmla="*/ 1 w 3"/>
                <a:gd name="T59" fmla="*/ 0 h 2"/>
                <a:gd name="T60" fmla="*/ 1 w 3"/>
                <a:gd name="T61" fmla="*/ 0 h 2"/>
                <a:gd name="T62" fmla="*/ 1 w 3"/>
                <a:gd name="T63" fmla="*/ 1 h 2"/>
                <a:gd name="T64" fmla="*/ 1 w 3"/>
                <a:gd name="T65" fmla="*/ 2 h 2"/>
                <a:gd name="T66" fmla="*/ 1 w 3"/>
                <a:gd name="T67" fmla="*/ 2 h 2"/>
                <a:gd name="T68" fmla="*/ 1 w 3"/>
                <a:gd name="T69" fmla="*/ 2 h 2"/>
                <a:gd name="T70" fmla="*/ 1 w 3"/>
                <a:gd name="T71" fmla="*/ 1 h 2"/>
                <a:gd name="T72" fmla="*/ 2 w 3"/>
                <a:gd name="T73" fmla="*/ 0 h 2"/>
                <a:gd name="T74" fmla="*/ 2 w 3"/>
                <a:gd name="T7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138"/>
            <p:cNvSpPr/>
            <p:nvPr/>
          </p:nvSpPr>
          <p:spPr bwMode="auto">
            <a:xfrm>
              <a:off x="5821058" y="4037168"/>
              <a:ext cx="52388" cy="5238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1 h 2"/>
                <a:gd name="T14" fmla="*/ 1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1 h 2"/>
                <a:gd name="T22" fmla="*/ 2 w 2"/>
                <a:gd name="T23" fmla="*/ 1 h 2"/>
                <a:gd name="T24" fmla="*/ 2 w 2"/>
                <a:gd name="T25" fmla="*/ 1 h 2"/>
                <a:gd name="T26" fmla="*/ 2 w 2"/>
                <a:gd name="T27" fmla="*/ 1 h 2"/>
                <a:gd name="T28" fmla="*/ 2 w 2"/>
                <a:gd name="T29" fmla="*/ 1 h 2"/>
                <a:gd name="T30" fmla="*/ 2 w 2"/>
                <a:gd name="T31" fmla="*/ 0 h 2"/>
                <a:gd name="T32" fmla="*/ 1 w 2"/>
                <a:gd name="T33" fmla="*/ 0 h 2"/>
                <a:gd name="T34" fmla="*/ 1 w 2"/>
                <a:gd name="T35" fmla="*/ 1 h 2"/>
                <a:gd name="T36" fmla="*/ 1 w 2"/>
                <a:gd name="T37" fmla="*/ 1 h 2"/>
                <a:gd name="T38" fmla="*/ 1 w 2"/>
                <a:gd name="T39" fmla="*/ 1 h 2"/>
                <a:gd name="T40" fmla="*/ 1 w 2"/>
                <a:gd name="T41" fmla="*/ 2 h 2"/>
                <a:gd name="T42" fmla="*/ 1 w 2"/>
                <a:gd name="T43" fmla="*/ 2 h 2"/>
                <a:gd name="T44" fmla="*/ 1 w 2"/>
                <a:gd name="T45" fmla="*/ 2 h 2"/>
                <a:gd name="T46" fmla="*/ 2 w 2"/>
                <a:gd name="T4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139"/>
            <p:cNvSpPr>
              <a:spLocks noEditPoints="1"/>
            </p:cNvSpPr>
            <p:nvPr/>
          </p:nvSpPr>
          <p:spPr bwMode="auto">
            <a:xfrm>
              <a:off x="5873445" y="4037168"/>
              <a:ext cx="76200" cy="5238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1 h 2"/>
                <a:gd name="T4" fmla="*/ 1 w 3"/>
                <a:gd name="T5" fmla="*/ 1 h 2"/>
                <a:gd name="T6" fmla="*/ 2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3 w 3"/>
                <a:gd name="T13" fmla="*/ 2 h 2"/>
                <a:gd name="T14" fmla="*/ 2 w 3"/>
                <a:gd name="T15" fmla="*/ 2 h 2"/>
                <a:gd name="T16" fmla="*/ 1 w 3"/>
                <a:gd name="T17" fmla="*/ 2 h 2"/>
                <a:gd name="T18" fmla="*/ 1 w 3"/>
                <a:gd name="T19" fmla="*/ 2 h 2"/>
                <a:gd name="T20" fmla="*/ 0 w 3"/>
                <a:gd name="T21" fmla="*/ 1 h 2"/>
                <a:gd name="T22" fmla="*/ 2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2 w 3"/>
                <a:gd name="T29" fmla="*/ 1 h 2"/>
                <a:gd name="T30" fmla="*/ 2 w 3"/>
                <a:gd name="T31" fmla="*/ 1 h 2"/>
                <a:gd name="T32" fmla="*/ 2 w 3"/>
                <a:gd name="T33" fmla="*/ 0 h 2"/>
                <a:gd name="T34" fmla="*/ 1 w 3"/>
                <a:gd name="T35" fmla="*/ 1 h 2"/>
                <a:gd name="T36" fmla="*/ 1 w 3"/>
                <a:gd name="T37" fmla="*/ 1 h 2"/>
                <a:gd name="T38" fmla="*/ 2 w 3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140"/>
            <p:cNvSpPr/>
            <p:nvPr/>
          </p:nvSpPr>
          <p:spPr bwMode="auto">
            <a:xfrm>
              <a:off x="5949645" y="3986368"/>
              <a:ext cx="52388" cy="103188"/>
            </a:xfrm>
            <a:custGeom>
              <a:avLst/>
              <a:gdLst>
                <a:gd name="T0" fmla="*/ 1 w 2"/>
                <a:gd name="T1" fmla="*/ 0 h 4"/>
                <a:gd name="T2" fmla="*/ 2 w 2"/>
                <a:gd name="T3" fmla="*/ 0 h 4"/>
                <a:gd name="T4" fmla="*/ 2 w 2"/>
                <a:gd name="T5" fmla="*/ 1 h 4"/>
                <a:gd name="T6" fmla="*/ 1 w 2"/>
                <a:gd name="T7" fmla="*/ 3 h 4"/>
                <a:gd name="T8" fmla="*/ 1 w 2"/>
                <a:gd name="T9" fmla="*/ 4 h 4"/>
                <a:gd name="T10" fmla="*/ 1 w 2"/>
                <a:gd name="T11" fmla="*/ 4 h 4"/>
                <a:gd name="T12" fmla="*/ 1 w 2"/>
                <a:gd name="T13" fmla="*/ 3 h 4"/>
                <a:gd name="T14" fmla="*/ 1 w 2"/>
                <a:gd name="T15" fmla="*/ 4 h 4"/>
                <a:gd name="T16" fmla="*/ 1 w 2"/>
                <a:gd name="T17" fmla="*/ 4 h 4"/>
                <a:gd name="T18" fmla="*/ 1 w 2"/>
                <a:gd name="T19" fmla="*/ 4 h 4"/>
                <a:gd name="T20" fmla="*/ 0 w 2"/>
                <a:gd name="T21" fmla="*/ 4 h 4"/>
                <a:gd name="T22" fmla="*/ 1 w 2"/>
                <a:gd name="T23" fmla="*/ 2 h 4"/>
                <a:gd name="T24" fmla="*/ 1 w 2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141"/>
            <p:cNvSpPr/>
            <p:nvPr/>
          </p:nvSpPr>
          <p:spPr bwMode="auto">
            <a:xfrm>
              <a:off x="6002033" y="3986368"/>
              <a:ext cx="50800" cy="103188"/>
            </a:xfrm>
            <a:custGeom>
              <a:avLst/>
              <a:gdLst>
                <a:gd name="T0" fmla="*/ 1 w 2"/>
                <a:gd name="T1" fmla="*/ 0 h 4"/>
                <a:gd name="T2" fmla="*/ 2 w 2"/>
                <a:gd name="T3" fmla="*/ 0 h 4"/>
                <a:gd name="T4" fmla="*/ 1 w 2"/>
                <a:gd name="T5" fmla="*/ 1 h 4"/>
                <a:gd name="T6" fmla="*/ 1 w 2"/>
                <a:gd name="T7" fmla="*/ 3 h 4"/>
                <a:gd name="T8" fmla="*/ 0 w 2"/>
                <a:gd name="T9" fmla="*/ 4 h 4"/>
                <a:gd name="T10" fmla="*/ 0 w 2"/>
                <a:gd name="T11" fmla="*/ 4 h 4"/>
                <a:gd name="T12" fmla="*/ 1 w 2"/>
                <a:gd name="T13" fmla="*/ 3 h 4"/>
                <a:gd name="T14" fmla="*/ 1 w 2"/>
                <a:gd name="T15" fmla="*/ 4 h 4"/>
                <a:gd name="T16" fmla="*/ 1 w 2"/>
                <a:gd name="T17" fmla="*/ 4 h 4"/>
                <a:gd name="T18" fmla="*/ 0 w 2"/>
                <a:gd name="T19" fmla="*/ 4 h 4"/>
                <a:gd name="T20" fmla="*/ 0 w 2"/>
                <a:gd name="T21" fmla="*/ 4 h 4"/>
                <a:gd name="T22" fmla="*/ 0 w 2"/>
                <a:gd name="T23" fmla="*/ 2 h 4"/>
                <a:gd name="T24" fmla="*/ 1 w 2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42"/>
            <p:cNvSpPr>
              <a:spLocks noEditPoints="1"/>
            </p:cNvSpPr>
            <p:nvPr/>
          </p:nvSpPr>
          <p:spPr bwMode="auto">
            <a:xfrm>
              <a:off x="6027433" y="4037168"/>
              <a:ext cx="52388" cy="52388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1 w 2"/>
                <a:gd name="T11" fmla="*/ 2 h 2"/>
                <a:gd name="T12" fmla="*/ 1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1 h 2"/>
                <a:gd name="T20" fmla="*/ 1 w 2"/>
                <a:gd name="T21" fmla="*/ 0 h 2"/>
                <a:gd name="T22" fmla="*/ 2 w 2"/>
                <a:gd name="T23" fmla="*/ 0 h 2"/>
                <a:gd name="T24" fmla="*/ 2 w 2"/>
                <a:gd name="T25" fmla="*/ 0 h 2"/>
                <a:gd name="T26" fmla="*/ 2 w 2"/>
                <a:gd name="T27" fmla="*/ 1 h 2"/>
                <a:gd name="T28" fmla="*/ 2 w 2"/>
                <a:gd name="T29" fmla="*/ 1 h 2"/>
                <a:gd name="T30" fmla="*/ 2 w 2"/>
                <a:gd name="T31" fmla="*/ 1 h 2"/>
                <a:gd name="T32" fmla="*/ 1 w 2"/>
                <a:gd name="T33" fmla="*/ 2 h 2"/>
                <a:gd name="T34" fmla="*/ 1 w 2"/>
                <a:gd name="T35" fmla="*/ 2 h 2"/>
                <a:gd name="T36" fmla="*/ 1 w 2"/>
                <a:gd name="T37" fmla="*/ 1 h 2"/>
                <a:gd name="T38" fmla="*/ 1 w 2"/>
                <a:gd name="T39" fmla="*/ 1 h 2"/>
                <a:gd name="T40" fmla="*/ 2 w 2"/>
                <a:gd name="T41" fmla="*/ 1 h 2"/>
                <a:gd name="T42" fmla="*/ 2 w 2"/>
                <a:gd name="T43" fmla="*/ 1 h 2"/>
                <a:gd name="T44" fmla="*/ 2 w 2"/>
                <a:gd name="T45" fmla="*/ 0 h 2"/>
                <a:gd name="T46" fmla="*/ 2 w 2"/>
                <a:gd name="T47" fmla="*/ 0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43"/>
            <p:cNvSpPr/>
            <p:nvPr/>
          </p:nvSpPr>
          <p:spPr bwMode="auto">
            <a:xfrm>
              <a:off x="6105220" y="4037168"/>
              <a:ext cx="52388" cy="5238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1 h 2"/>
                <a:gd name="T14" fmla="*/ 1 w 2"/>
                <a:gd name="T15" fmla="*/ 0 h 2"/>
                <a:gd name="T16" fmla="*/ 1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1 h 2"/>
                <a:gd name="T24" fmla="*/ 2 w 2"/>
                <a:gd name="T25" fmla="*/ 1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0 h 2"/>
                <a:gd name="T32" fmla="*/ 1 w 2"/>
                <a:gd name="T33" fmla="*/ 0 h 2"/>
                <a:gd name="T34" fmla="*/ 1 w 2"/>
                <a:gd name="T35" fmla="*/ 0 h 2"/>
                <a:gd name="T36" fmla="*/ 0 w 2"/>
                <a:gd name="T37" fmla="*/ 1 h 2"/>
                <a:gd name="T38" fmla="*/ 0 w 2"/>
                <a:gd name="T39" fmla="*/ 1 h 2"/>
                <a:gd name="T40" fmla="*/ 0 w 2"/>
                <a:gd name="T41" fmla="*/ 2 h 2"/>
                <a:gd name="T42" fmla="*/ 1 w 2"/>
                <a:gd name="T43" fmla="*/ 2 h 2"/>
                <a:gd name="T44" fmla="*/ 1 w 2"/>
                <a:gd name="T45" fmla="*/ 2 h 2"/>
                <a:gd name="T46" fmla="*/ 2 w 2"/>
                <a:gd name="T4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144"/>
            <p:cNvSpPr/>
            <p:nvPr/>
          </p:nvSpPr>
          <p:spPr bwMode="auto">
            <a:xfrm>
              <a:off x="6157608" y="3986368"/>
              <a:ext cx="50800" cy="103188"/>
            </a:xfrm>
            <a:custGeom>
              <a:avLst/>
              <a:gdLst>
                <a:gd name="T0" fmla="*/ 1 w 2"/>
                <a:gd name="T1" fmla="*/ 2 h 4"/>
                <a:gd name="T2" fmla="*/ 1 w 2"/>
                <a:gd name="T3" fmla="*/ 0 h 4"/>
                <a:gd name="T4" fmla="*/ 2 w 2"/>
                <a:gd name="T5" fmla="*/ 0 h 4"/>
                <a:gd name="T6" fmla="*/ 2 w 2"/>
                <a:gd name="T7" fmla="*/ 1 h 4"/>
                <a:gd name="T8" fmla="*/ 1 w 2"/>
                <a:gd name="T9" fmla="*/ 2 h 4"/>
                <a:gd name="T10" fmla="*/ 2 w 2"/>
                <a:gd name="T11" fmla="*/ 2 h 4"/>
                <a:gd name="T12" fmla="*/ 2 w 2"/>
                <a:gd name="T13" fmla="*/ 2 h 4"/>
                <a:gd name="T14" fmla="*/ 1 w 2"/>
                <a:gd name="T15" fmla="*/ 2 h 4"/>
                <a:gd name="T16" fmla="*/ 1 w 2"/>
                <a:gd name="T17" fmla="*/ 4 h 4"/>
                <a:gd name="T18" fmla="*/ 1 w 2"/>
                <a:gd name="T19" fmla="*/ 4 h 4"/>
                <a:gd name="T20" fmla="*/ 1 w 2"/>
                <a:gd name="T21" fmla="*/ 4 h 4"/>
                <a:gd name="T22" fmla="*/ 1 w 2"/>
                <a:gd name="T23" fmla="*/ 3 h 4"/>
                <a:gd name="T24" fmla="*/ 2 w 2"/>
                <a:gd name="T25" fmla="*/ 3 h 4"/>
                <a:gd name="T26" fmla="*/ 1 w 2"/>
                <a:gd name="T27" fmla="*/ 4 h 4"/>
                <a:gd name="T28" fmla="*/ 1 w 2"/>
                <a:gd name="T29" fmla="*/ 4 h 4"/>
                <a:gd name="T30" fmla="*/ 0 w 2"/>
                <a:gd name="T31" fmla="*/ 4 h 4"/>
                <a:gd name="T32" fmla="*/ 0 w 2"/>
                <a:gd name="T33" fmla="*/ 4 h 4"/>
                <a:gd name="T34" fmla="*/ 1 w 2"/>
                <a:gd name="T35" fmla="*/ 2 h 4"/>
                <a:gd name="T36" fmla="*/ 0 w 2"/>
                <a:gd name="T37" fmla="*/ 2 h 4"/>
                <a:gd name="T38" fmla="*/ 0 w 2"/>
                <a:gd name="T39" fmla="*/ 2 h 4"/>
                <a:gd name="T40" fmla="*/ 1 w 2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45"/>
            <p:cNvSpPr>
              <a:spLocks noEditPoints="1"/>
            </p:cNvSpPr>
            <p:nvPr/>
          </p:nvSpPr>
          <p:spPr bwMode="auto">
            <a:xfrm>
              <a:off x="6208408" y="4011768"/>
              <a:ext cx="25400" cy="7778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2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2 h 3"/>
                <a:gd name="T16" fmla="*/ 0 w 1"/>
                <a:gd name="T17" fmla="*/ 2 h 3"/>
                <a:gd name="T18" fmla="*/ 1 w 1"/>
                <a:gd name="T19" fmla="*/ 1 h 3"/>
                <a:gd name="T20" fmla="*/ 1 w 1"/>
                <a:gd name="T21" fmla="*/ 1 h 3"/>
                <a:gd name="T22" fmla="*/ 1 w 1"/>
                <a:gd name="T23" fmla="*/ 2 h 3"/>
                <a:gd name="T24" fmla="*/ 1 w 1"/>
                <a:gd name="T25" fmla="*/ 2 h 3"/>
                <a:gd name="T26" fmla="*/ 1 w 1"/>
                <a:gd name="T27" fmla="*/ 3 h 3"/>
                <a:gd name="T28" fmla="*/ 1 w 1"/>
                <a:gd name="T29" fmla="*/ 3 h 3"/>
                <a:gd name="T30" fmla="*/ 1 w 1"/>
                <a:gd name="T31" fmla="*/ 2 h 3"/>
                <a:gd name="T32" fmla="*/ 1 w 1"/>
                <a:gd name="T33" fmla="*/ 2 h 3"/>
                <a:gd name="T34" fmla="*/ 1 w 1"/>
                <a:gd name="T35" fmla="*/ 3 h 3"/>
                <a:gd name="T36" fmla="*/ 0 w 1"/>
                <a:gd name="T37" fmla="*/ 3 h 3"/>
                <a:gd name="T38" fmla="*/ 1 w 1"/>
                <a:gd name="T39" fmla="*/ 0 h 3"/>
                <a:gd name="T40" fmla="*/ 1 w 1"/>
                <a:gd name="T41" fmla="*/ 0 h 3"/>
                <a:gd name="T42" fmla="*/ 1 w 1"/>
                <a:gd name="T43" fmla="*/ 0 h 3"/>
                <a:gd name="T44" fmla="*/ 1 w 1"/>
                <a:gd name="T45" fmla="*/ 0 h 3"/>
                <a:gd name="T46" fmla="*/ 1 w 1"/>
                <a:gd name="T47" fmla="*/ 0 h 3"/>
                <a:gd name="T48" fmla="*/ 1 w 1"/>
                <a:gd name="T49" fmla="*/ 0 h 3"/>
                <a:gd name="T50" fmla="*/ 1 w 1"/>
                <a:gd name="T51" fmla="*/ 0 h 3"/>
                <a:gd name="T52" fmla="*/ 1 w 1"/>
                <a:gd name="T53" fmla="*/ 0 h 3"/>
                <a:gd name="T54" fmla="*/ 1 w 1"/>
                <a:gd name="T5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146"/>
            <p:cNvSpPr>
              <a:spLocks noEditPoints="1"/>
            </p:cNvSpPr>
            <p:nvPr/>
          </p:nvSpPr>
          <p:spPr bwMode="auto">
            <a:xfrm>
              <a:off x="6260795" y="4037168"/>
              <a:ext cx="50800" cy="523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0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2 w 2"/>
                <a:gd name="T13" fmla="*/ 1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  <a:gd name="T20" fmla="*/ 0 w 2"/>
                <a:gd name="T21" fmla="*/ 1 h 2"/>
                <a:gd name="T22" fmla="*/ 1 w 2"/>
                <a:gd name="T23" fmla="*/ 2 h 2"/>
                <a:gd name="T24" fmla="*/ 1 w 2"/>
                <a:gd name="T25" fmla="*/ 2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0 h 2"/>
                <a:gd name="T32" fmla="*/ 1 w 2"/>
                <a:gd name="T33" fmla="*/ 0 h 2"/>
                <a:gd name="T34" fmla="*/ 0 w 2"/>
                <a:gd name="T35" fmla="*/ 0 h 2"/>
                <a:gd name="T36" fmla="*/ 0 w 2"/>
                <a:gd name="T37" fmla="*/ 1 h 2"/>
                <a:gd name="T38" fmla="*/ 1 w 2"/>
                <a:gd name="T3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147"/>
            <p:cNvSpPr/>
            <p:nvPr/>
          </p:nvSpPr>
          <p:spPr bwMode="auto">
            <a:xfrm>
              <a:off x="6311595" y="4037168"/>
              <a:ext cx="77788" cy="52388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0 h 2"/>
                <a:gd name="T4" fmla="*/ 3 w 3"/>
                <a:gd name="T5" fmla="*/ 0 h 2"/>
                <a:gd name="T6" fmla="*/ 3 w 3"/>
                <a:gd name="T7" fmla="*/ 0 h 2"/>
                <a:gd name="T8" fmla="*/ 3 w 3"/>
                <a:gd name="T9" fmla="*/ 1 h 2"/>
                <a:gd name="T10" fmla="*/ 3 w 3"/>
                <a:gd name="T11" fmla="*/ 1 h 2"/>
                <a:gd name="T12" fmla="*/ 3 w 3"/>
                <a:gd name="T13" fmla="*/ 1 h 2"/>
                <a:gd name="T14" fmla="*/ 3 w 3"/>
                <a:gd name="T15" fmla="*/ 1 h 2"/>
                <a:gd name="T16" fmla="*/ 3 w 3"/>
                <a:gd name="T17" fmla="*/ 1 h 2"/>
                <a:gd name="T18" fmla="*/ 3 w 3"/>
                <a:gd name="T19" fmla="*/ 1 h 2"/>
                <a:gd name="T20" fmla="*/ 3 w 3"/>
                <a:gd name="T21" fmla="*/ 2 h 2"/>
                <a:gd name="T22" fmla="*/ 3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2 w 3"/>
                <a:gd name="T29" fmla="*/ 1 h 2"/>
                <a:gd name="T30" fmla="*/ 2 w 3"/>
                <a:gd name="T31" fmla="*/ 0 h 2"/>
                <a:gd name="T32" fmla="*/ 2 w 3"/>
                <a:gd name="T33" fmla="*/ 0 h 2"/>
                <a:gd name="T34" fmla="*/ 2 w 3"/>
                <a:gd name="T35" fmla="*/ 0 h 2"/>
                <a:gd name="T36" fmla="*/ 2 w 3"/>
                <a:gd name="T37" fmla="*/ 1 h 2"/>
                <a:gd name="T38" fmla="*/ 1 w 3"/>
                <a:gd name="T39" fmla="*/ 2 h 2"/>
                <a:gd name="T40" fmla="*/ 1 w 3"/>
                <a:gd name="T41" fmla="*/ 2 h 2"/>
                <a:gd name="T42" fmla="*/ 1 w 3"/>
                <a:gd name="T43" fmla="*/ 2 h 2"/>
                <a:gd name="T44" fmla="*/ 1 w 3"/>
                <a:gd name="T45" fmla="*/ 2 h 2"/>
                <a:gd name="T46" fmla="*/ 1 w 3"/>
                <a:gd name="T47" fmla="*/ 0 h 2"/>
                <a:gd name="T48" fmla="*/ 1 w 3"/>
                <a:gd name="T49" fmla="*/ 0 h 2"/>
                <a:gd name="T50" fmla="*/ 1 w 3"/>
                <a:gd name="T51" fmla="*/ 1 h 2"/>
                <a:gd name="T52" fmla="*/ 1 w 3"/>
                <a:gd name="T53" fmla="*/ 1 h 2"/>
                <a:gd name="T54" fmla="*/ 0 w 3"/>
                <a:gd name="T55" fmla="*/ 1 h 2"/>
                <a:gd name="T56" fmla="*/ 0 w 3"/>
                <a:gd name="T57" fmla="*/ 1 h 2"/>
                <a:gd name="T58" fmla="*/ 0 w 3"/>
                <a:gd name="T59" fmla="*/ 1 h 2"/>
                <a:gd name="T60" fmla="*/ 1 w 3"/>
                <a:gd name="T61" fmla="*/ 0 h 2"/>
                <a:gd name="T62" fmla="*/ 1 w 3"/>
                <a:gd name="T63" fmla="*/ 0 h 2"/>
                <a:gd name="T64" fmla="*/ 1 w 3"/>
                <a:gd name="T65" fmla="*/ 0 h 2"/>
                <a:gd name="T66" fmla="*/ 1 w 3"/>
                <a:gd name="T67" fmla="*/ 0 h 2"/>
                <a:gd name="T68" fmla="*/ 1 w 3"/>
                <a:gd name="T69" fmla="*/ 0 h 2"/>
                <a:gd name="T70" fmla="*/ 1 w 3"/>
                <a:gd name="T71" fmla="*/ 1 h 2"/>
                <a:gd name="T72" fmla="*/ 1 w 3"/>
                <a:gd name="T73" fmla="*/ 1 h 2"/>
                <a:gd name="T74" fmla="*/ 1 w 3"/>
                <a:gd name="T7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148"/>
            <p:cNvSpPr/>
            <p:nvPr/>
          </p:nvSpPr>
          <p:spPr bwMode="auto">
            <a:xfrm>
              <a:off x="5124145" y="2478243"/>
              <a:ext cx="438150" cy="155575"/>
            </a:xfrm>
            <a:custGeom>
              <a:avLst/>
              <a:gdLst>
                <a:gd name="T0" fmla="*/ 2 w 17"/>
                <a:gd name="T1" fmla="*/ 6 h 6"/>
                <a:gd name="T2" fmla="*/ 0 w 17"/>
                <a:gd name="T3" fmla="*/ 5 h 6"/>
                <a:gd name="T4" fmla="*/ 0 w 17"/>
                <a:gd name="T5" fmla="*/ 4 h 6"/>
                <a:gd name="T6" fmla="*/ 1 w 17"/>
                <a:gd name="T7" fmla="*/ 3 h 6"/>
                <a:gd name="T8" fmla="*/ 1 w 17"/>
                <a:gd name="T9" fmla="*/ 3 h 6"/>
                <a:gd name="T10" fmla="*/ 2 w 17"/>
                <a:gd name="T11" fmla="*/ 4 h 6"/>
                <a:gd name="T12" fmla="*/ 2 w 17"/>
                <a:gd name="T13" fmla="*/ 5 h 6"/>
                <a:gd name="T14" fmla="*/ 2 w 17"/>
                <a:gd name="T15" fmla="*/ 5 h 6"/>
                <a:gd name="T16" fmla="*/ 2 w 17"/>
                <a:gd name="T17" fmla="*/ 4 h 6"/>
                <a:gd name="T18" fmla="*/ 1 w 17"/>
                <a:gd name="T19" fmla="*/ 3 h 6"/>
                <a:gd name="T20" fmla="*/ 1 w 17"/>
                <a:gd name="T21" fmla="*/ 3 h 6"/>
                <a:gd name="T22" fmla="*/ 0 w 17"/>
                <a:gd name="T23" fmla="*/ 4 h 6"/>
                <a:gd name="T24" fmla="*/ 1 w 17"/>
                <a:gd name="T25" fmla="*/ 5 h 6"/>
                <a:gd name="T26" fmla="*/ 2 w 17"/>
                <a:gd name="T27" fmla="*/ 5 h 6"/>
                <a:gd name="T28" fmla="*/ 5 w 17"/>
                <a:gd name="T29" fmla="*/ 3 h 6"/>
                <a:gd name="T30" fmla="*/ 7 w 17"/>
                <a:gd name="T31" fmla="*/ 2 h 6"/>
                <a:gd name="T32" fmla="*/ 14 w 17"/>
                <a:gd name="T33" fmla="*/ 1 h 6"/>
                <a:gd name="T34" fmla="*/ 17 w 17"/>
                <a:gd name="T35" fmla="*/ 3 h 6"/>
                <a:gd name="T36" fmla="*/ 17 w 17"/>
                <a:gd name="T37" fmla="*/ 3 h 6"/>
                <a:gd name="T38" fmla="*/ 14 w 17"/>
                <a:gd name="T39" fmla="*/ 1 h 6"/>
                <a:gd name="T40" fmla="*/ 7 w 17"/>
                <a:gd name="T41" fmla="*/ 2 h 6"/>
                <a:gd name="T42" fmla="*/ 5 w 17"/>
                <a:gd name="T43" fmla="*/ 3 h 6"/>
                <a:gd name="T44" fmla="*/ 2 w 17"/>
                <a:gd name="T45" fmla="*/ 6 h 6"/>
                <a:gd name="T46" fmla="*/ 2 w 17"/>
                <a:gd name="T4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9" y="0"/>
                    <a:pt x="11" y="0"/>
                    <a:pt x="14" y="1"/>
                  </a:cubicBezTo>
                  <a:cubicBezTo>
                    <a:pt x="15" y="1"/>
                    <a:pt x="17" y="2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5" y="1"/>
                    <a:pt x="14" y="1"/>
                  </a:cubicBezTo>
                  <a:cubicBezTo>
                    <a:pt x="11" y="0"/>
                    <a:pt x="9" y="1"/>
                    <a:pt x="7" y="2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4" y="4"/>
                    <a:pt x="4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149"/>
            <p:cNvSpPr/>
            <p:nvPr/>
          </p:nvSpPr>
          <p:spPr bwMode="auto">
            <a:xfrm>
              <a:off x="5278133" y="2503643"/>
              <a:ext cx="77788" cy="104775"/>
            </a:xfrm>
            <a:custGeom>
              <a:avLst/>
              <a:gdLst>
                <a:gd name="T0" fmla="*/ 2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1 w 3"/>
                <a:gd name="T7" fmla="*/ 0 h 4"/>
                <a:gd name="T8" fmla="*/ 1 w 3"/>
                <a:gd name="T9" fmla="*/ 1 h 4"/>
                <a:gd name="T10" fmla="*/ 0 w 3"/>
                <a:gd name="T11" fmla="*/ 3 h 4"/>
                <a:gd name="T12" fmla="*/ 1 w 3"/>
                <a:gd name="T13" fmla="*/ 3 h 4"/>
                <a:gd name="T14" fmla="*/ 3 w 3"/>
                <a:gd name="T15" fmla="*/ 3 h 4"/>
                <a:gd name="T16" fmla="*/ 3 w 3"/>
                <a:gd name="T17" fmla="*/ 2 h 4"/>
                <a:gd name="T18" fmla="*/ 2 w 3"/>
                <a:gd name="T19" fmla="*/ 2 h 4"/>
                <a:gd name="T20" fmla="*/ 2 w 3"/>
                <a:gd name="T21" fmla="*/ 2 h 4"/>
                <a:gd name="T22" fmla="*/ 2 w 3"/>
                <a:gd name="T23" fmla="*/ 2 h 4"/>
                <a:gd name="T24" fmla="*/ 2 w 3"/>
                <a:gd name="T25" fmla="*/ 2 h 4"/>
                <a:gd name="T26" fmla="*/ 2 w 3"/>
                <a:gd name="T27" fmla="*/ 2 h 4"/>
                <a:gd name="T28" fmla="*/ 2 w 3"/>
                <a:gd name="T29" fmla="*/ 2 h 4"/>
                <a:gd name="T30" fmla="*/ 3 w 3"/>
                <a:gd name="T31" fmla="*/ 2 h 4"/>
                <a:gd name="T32" fmla="*/ 3 w 3"/>
                <a:gd name="T33" fmla="*/ 3 h 4"/>
                <a:gd name="T34" fmla="*/ 2 w 3"/>
                <a:gd name="T3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Oval 150"/>
            <p:cNvSpPr>
              <a:spLocks noChangeArrowheads="1"/>
            </p:cNvSpPr>
            <p:nvPr/>
          </p:nvSpPr>
          <p:spPr bwMode="auto">
            <a:xfrm>
              <a:off x="5330520" y="25560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Oval 151"/>
            <p:cNvSpPr>
              <a:spLocks noChangeArrowheads="1"/>
            </p:cNvSpPr>
            <p:nvPr/>
          </p:nvSpPr>
          <p:spPr bwMode="auto">
            <a:xfrm>
              <a:off x="5149545" y="2581431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152"/>
            <p:cNvSpPr/>
            <p:nvPr/>
          </p:nvSpPr>
          <p:spPr bwMode="auto">
            <a:xfrm>
              <a:off x="4993970" y="2530631"/>
              <a:ext cx="155575" cy="13017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4 h 5"/>
                <a:gd name="T4" fmla="*/ 1 w 6"/>
                <a:gd name="T5" fmla="*/ 1 h 5"/>
                <a:gd name="T6" fmla="*/ 6 w 6"/>
                <a:gd name="T7" fmla="*/ 1 h 5"/>
                <a:gd name="T8" fmla="*/ 6 w 6"/>
                <a:gd name="T9" fmla="*/ 1 h 5"/>
                <a:gd name="T10" fmla="*/ 1 w 6"/>
                <a:gd name="T11" fmla="*/ 1 h 5"/>
                <a:gd name="T12" fmla="*/ 0 w 6"/>
                <a:gd name="T13" fmla="*/ 3 h 5"/>
                <a:gd name="T14" fmla="*/ 2 w 6"/>
                <a:gd name="T15" fmla="*/ 4 h 5"/>
                <a:gd name="T16" fmla="*/ 3 w 6"/>
                <a:gd name="T17" fmla="*/ 3 h 5"/>
                <a:gd name="T18" fmla="*/ 3 w 6"/>
                <a:gd name="T19" fmla="*/ 3 h 5"/>
                <a:gd name="T20" fmla="*/ 2 w 6"/>
                <a:gd name="T21" fmla="*/ 3 h 5"/>
                <a:gd name="T22" fmla="*/ 2 w 6"/>
                <a:gd name="T23" fmla="*/ 3 h 5"/>
                <a:gd name="T24" fmla="*/ 2 w 6"/>
                <a:gd name="T25" fmla="*/ 3 h 5"/>
                <a:gd name="T26" fmla="*/ 2 w 6"/>
                <a:gd name="T27" fmla="*/ 3 h 5"/>
                <a:gd name="T28" fmla="*/ 2 w 6"/>
                <a:gd name="T29" fmla="*/ 3 h 5"/>
                <a:gd name="T30" fmla="*/ 2 w 6"/>
                <a:gd name="T31" fmla="*/ 2 h 5"/>
                <a:gd name="T32" fmla="*/ 3 w 6"/>
                <a:gd name="T33" fmla="*/ 2 h 5"/>
                <a:gd name="T34" fmla="*/ 3 w 6"/>
                <a:gd name="T35" fmla="*/ 3 h 5"/>
                <a:gd name="T36" fmla="*/ 2 w 6"/>
                <a:gd name="T37" fmla="*/ 5 h 5"/>
                <a:gd name="T38" fmla="*/ 2 w 6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2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2" y="5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Oval 153"/>
            <p:cNvSpPr>
              <a:spLocks noChangeArrowheads="1"/>
            </p:cNvSpPr>
            <p:nvPr/>
          </p:nvSpPr>
          <p:spPr bwMode="auto">
            <a:xfrm>
              <a:off x="5046358" y="260841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54"/>
            <p:cNvSpPr/>
            <p:nvPr/>
          </p:nvSpPr>
          <p:spPr bwMode="auto">
            <a:xfrm>
              <a:off x="6311595" y="2478243"/>
              <a:ext cx="439738" cy="155575"/>
            </a:xfrm>
            <a:custGeom>
              <a:avLst/>
              <a:gdLst>
                <a:gd name="T0" fmla="*/ 15 w 17"/>
                <a:gd name="T1" fmla="*/ 6 h 6"/>
                <a:gd name="T2" fmla="*/ 15 w 17"/>
                <a:gd name="T3" fmla="*/ 6 h 6"/>
                <a:gd name="T4" fmla="*/ 12 w 17"/>
                <a:gd name="T5" fmla="*/ 3 h 6"/>
                <a:gd name="T6" fmla="*/ 10 w 17"/>
                <a:gd name="T7" fmla="*/ 2 h 6"/>
                <a:gd name="T8" fmla="*/ 3 w 17"/>
                <a:gd name="T9" fmla="*/ 1 h 6"/>
                <a:gd name="T10" fmla="*/ 0 w 17"/>
                <a:gd name="T11" fmla="*/ 3 h 6"/>
                <a:gd name="T12" fmla="*/ 0 w 17"/>
                <a:gd name="T13" fmla="*/ 3 h 6"/>
                <a:gd name="T14" fmla="*/ 3 w 17"/>
                <a:gd name="T15" fmla="*/ 1 h 6"/>
                <a:gd name="T16" fmla="*/ 10 w 17"/>
                <a:gd name="T17" fmla="*/ 2 h 6"/>
                <a:gd name="T18" fmla="*/ 12 w 17"/>
                <a:gd name="T19" fmla="*/ 3 h 6"/>
                <a:gd name="T20" fmla="*/ 15 w 17"/>
                <a:gd name="T21" fmla="*/ 5 h 6"/>
                <a:gd name="T22" fmla="*/ 16 w 17"/>
                <a:gd name="T23" fmla="*/ 5 h 6"/>
                <a:gd name="T24" fmla="*/ 17 w 17"/>
                <a:gd name="T25" fmla="*/ 4 h 6"/>
                <a:gd name="T26" fmla="*/ 16 w 17"/>
                <a:gd name="T27" fmla="*/ 3 h 6"/>
                <a:gd name="T28" fmla="*/ 16 w 17"/>
                <a:gd name="T29" fmla="*/ 3 h 6"/>
                <a:gd name="T30" fmla="*/ 15 w 17"/>
                <a:gd name="T31" fmla="*/ 4 h 6"/>
                <a:gd name="T32" fmla="*/ 15 w 17"/>
                <a:gd name="T33" fmla="*/ 5 h 6"/>
                <a:gd name="T34" fmla="*/ 15 w 17"/>
                <a:gd name="T35" fmla="*/ 5 h 6"/>
                <a:gd name="T36" fmla="*/ 15 w 17"/>
                <a:gd name="T37" fmla="*/ 4 h 6"/>
                <a:gd name="T38" fmla="*/ 16 w 17"/>
                <a:gd name="T39" fmla="*/ 3 h 6"/>
                <a:gd name="T40" fmla="*/ 16 w 17"/>
                <a:gd name="T41" fmla="*/ 3 h 6"/>
                <a:gd name="T42" fmla="*/ 17 w 17"/>
                <a:gd name="T43" fmla="*/ 4 h 6"/>
                <a:gd name="T44" fmla="*/ 17 w 17"/>
                <a:gd name="T45" fmla="*/ 5 h 6"/>
                <a:gd name="T46" fmla="*/ 15 w 17"/>
                <a:gd name="T4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1"/>
                    <a:pt x="3" y="1"/>
                  </a:cubicBezTo>
                  <a:cubicBezTo>
                    <a:pt x="6" y="0"/>
                    <a:pt x="8" y="0"/>
                    <a:pt x="10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3" y="4"/>
                    <a:pt x="14" y="5"/>
                    <a:pt x="15" y="5"/>
                  </a:cubicBezTo>
                  <a:cubicBezTo>
                    <a:pt x="15" y="6"/>
                    <a:pt x="16" y="6"/>
                    <a:pt x="16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7" y="4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6"/>
                    <a:pt x="16" y="6"/>
                    <a:pt x="15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55"/>
            <p:cNvSpPr/>
            <p:nvPr/>
          </p:nvSpPr>
          <p:spPr bwMode="auto">
            <a:xfrm>
              <a:off x="6517970" y="2503643"/>
              <a:ext cx="77788" cy="10477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3 h 4"/>
                <a:gd name="T4" fmla="*/ 0 w 3"/>
                <a:gd name="T5" fmla="*/ 2 h 4"/>
                <a:gd name="T6" fmla="*/ 1 w 3"/>
                <a:gd name="T7" fmla="*/ 2 h 4"/>
                <a:gd name="T8" fmla="*/ 1 w 3"/>
                <a:gd name="T9" fmla="*/ 2 h 4"/>
                <a:gd name="T10" fmla="*/ 1 w 3"/>
                <a:gd name="T11" fmla="*/ 2 h 4"/>
                <a:gd name="T12" fmla="*/ 1 w 3"/>
                <a:gd name="T13" fmla="*/ 2 h 4"/>
                <a:gd name="T14" fmla="*/ 1 w 3"/>
                <a:gd name="T15" fmla="*/ 2 h 4"/>
                <a:gd name="T16" fmla="*/ 0 w 3"/>
                <a:gd name="T17" fmla="*/ 2 h 4"/>
                <a:gd name="T18" fmla="*/ 0 w 3"/>
                <a:gd name="T19" fmla="*/ 3 h 4"/>
                <a:gd name="T20" fmla="*/ 2 w 3"/>
                <a:gd name="T21" fmla="*/ 3 h 4"/>
                <a:gd name="T22" fmla="*/ 3 w 3"/>
                <a:gd name="T23" fmla="*/ 3 h 4"/>
                <a:gd name="T24" fmla="*/ 2 w 3"/>
                <a:gd name="T25" fmla="*/ 1 h 4"/>
                <a:gd name="T26" fmla="*/ 2 w 3"/>
                <a:gd name="T27" fmla="*/ 0 h 4"/>
                <a:gd name="T28" fmla="*/ 3 w 3"/>
                <a:gd name="T29" fmla="*/ 3 h 4"/>
                <a:gd name="T30" fmla="*/ 2 w 3"/>
                <a:gd name="T31" fmla="*/ 4 h 4"/>
                <a:gd name="T32" fmla="*/ 1 w 3"/>
                <a:gd name="T3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Oval 156"/>
            <p:cNvSpPr>
              <a:spLocks noChangeArrowheads="1"/>
            </p:cNvSpPr>
            <p:nvPr/>
          </p:nvSpPr>
          <p:spPr bwMode="auto">
            <a:xfrm>
              <a:off x="6517970" y="2556031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Oval 157"/>
            <p:cNvSpPr>
              <a:spLocks noChangeArrowheads="1"/>
            </p:cNvSpPr>
            <p:nvPr/>
          </p:nvSpPr>
          <p:spPr bwMode="auto">
            <a:xfrm>
              <a:off x="6698945" y="2581431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58"/>
            <p:cNvSpPr/>
            <p:nvPr/>
          </p:nvSpPr>
          <p:spPr bwMode="auto">
            <a:xfrm>
              <a:off x="6724345" y="2530631"/>
              <a:ext cx="155575" cy="130175"/>
            </a:xfrm>
            <a:custGeom>
              <a:avLst/>
              <a:gdLst>
                <a:gd name="T0" fmla="*/ 4 w 6"/>
                <a:gd name="T1" fmla="*/ 5 h 5"/>
                <a:gd name="T2" fmla="*/ 4 w 6"/>
                <a:gd name="T3" fmla="*/ 5 h 5"/>
                <a:gd name="T4" fmla="*/ 3 w 6"/>
                <a:gd name="T5" fmla="*/ 3 h 5"/>
                <a:gd name="T6" fmla="*/ 3 w 6"/>
                <a:gd name="T7" fmla="*/ 2 h 5"/>
                <a:gd name="T8" fmla="*/ 4 w 6"/>
                <a:gd name="T9" fmla="*/ 2 h 5"/>
                <a:gd name="T10" fmla="*/ 4 w 6"/>
                <a:gd name="T11" fmla="*/ 3 h 5"/>
                <a:gd name="T12" fmla="*/ 4 w 6"/>
                <a:gd name="T13" fmla="*/ 3 h 5"/>
                <a:gd name="T14" fmla="*/ 4 w 6"/>
                <a:gd name="T15" fmla="*/ 3 h 5"/>
                <a:gd name="T16" fmla="*/ 4 w 6"/>
                <a:gd name="T17" fmla="*/ 3 h 5"/>
                <a:gd name="T18" fmla="*/ 4 w 6"/>
                <a:gd name="T19" fmla="*/ 3 h 5"/>
                <a:gd name="T20" fmla="*/ 3 w 6"/>
                <a:gd name="T21" fmla="*/ 3 h 5"/>
                <a:gd name="T22" fmla="*/ 3 w 6"/>
                <a:gd name="T23" fmla="*/ 3 h 5"/>
                <a:gd name="T24" fmla="*/ 4 w 6"/>
                <a:gd name="T25" fmla="*/ 4 h 5"/>
                <a:gd name="T26" fmla="*/ 6 w 6"/>
                <a:gd name="T27" fmla="*/ 3 h 5"/>
                <a:gd name="T28" fmla="*/ 5 w 6"/>
                <a:gd name="T29" fmla="*/ 1 h 5"/>
                <a:gd name="T30" fmla="*/ 0 w 6"/>
                <a:gd name="T31" fmla="*/ 1 h 5"/>
                <a:gd name="T32" fmla="*/ 0 w 6"/>
                <a:gd name="T33" fmla="*/ 1 h 5"/>
                <a:gd name="T34" fmla="*/ 5 w 6"/>
                <a:gd name="T35" fmla="*/ 1 h 5"/>
                <a:gd name="T36" fmla="*/ 6 w 6"/>
                <a:gd name="T37" fmla="*/ 4 h 5"/>
                <a:gd name="T38" fmla="*/ 4 w 6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2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5"/>
                    <a:pt x="5" y="4"/>
                    <a:pt x="6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4" y="0"/>
                    <a:pt x="5" y="1"/>
                  </a:cubicBezTo>
                  <a:cubicBezTo>
                    <a:pt x="6" y="2"/>
                    <a:pt x="6" y="2"/>
                    <a:pt x="6" y="4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Oval 159"/>
            <p:cNvSpPr>
              <a:spLocks noChangeArrowheads="1"/>
            </p:cNvSpPr>
            <p:nvPr/>
          </p:nvSpPr>
          <p:spPr bwMode="auto">
            <a:xfrm>
              <a:off x="6802133" y="2608418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60"/>
            <p:cNvSpPr/>
            <p:nvPr/>
          </p:nvSpPr>
          <p:spPr bwMode="auto">
            <a:xfrm>
              <a:off x="4193870" y="2581431"/>
              <a:ext cx="1239838" cy="495300"/>
            </a:xfrm>
            <a:custGeom>
              <a:avLst/>
              <a:gdLst>
                <a:gd name="T0" fmla="*/ 48 w 48"/>
                <a:gd name="T1" fmla="*/ 0 h 19"/>
                <a:gd name="T2" fmla="*/ 9 w 48"/>
                <a:gd name="T3" fmla="*/ 13 h 19"/>
                <a:gd name="T4" fmla="*/ 4 w 48"/>
                <a:gd name="T5" fmla="*/ 17 h 19"/>
                <a:gd name="T6" fmla="*/ 3 w 48"/>
                <a:gd name="T7" fmla="*/ 17 h 19"/>
                <a:gd name="T8" fmla="*/ 1 w 48"/>
                <a:gd name="T9" fmla="*/ 18 h 19"/>
                <a:gd name="T10" fmla="*/ 1 w 48"/>
                <a:gd name="T11" fmla="*/ 18 h 19"/>
                <a:gd name="T12" fmla="*/ 1 w 48"/>
                <a:gd name="T13" fmla="*/ 17 h 19"/>
                <a:gd name="T14" fmla="*/ 1 w 48"/>
                <a:gd name="T15" fmla="*/ 17 h 19"/>
                <a:gd name="T16" fmla="*/ 0 w 48"/>
                <a:gd name="T17" fmla="*/ 18 h 19"/>
                <a:gd name="T18" fmla="*/ 1 w 48"/>
                <a:gd name="T19" fmla="*/ 19 h 19"/>
                <a:gd name="T20" fmla="*/ 1 w 48"/>
                <a:gd name="T21" fmla="*/ 19 h 19"/>
                <a:gd name="T22" fmla="*/ 4 w 48"/>
                <a:gd name="T23" fmla="*/ 17 h 19"/>
                <a:gd name="T24" fmla="*/ 4 w 48"/>
                <a:gd name="T25" fmla="*/ 17 h 19"/>
                <a:gd name="T26" fmla="*/ 9 w 48"/>
                <a:gd name="T27" fmla="*/ 13 h 19"/>
                <a:gd name="T28" fmla="*/ 48 w 48"/>
                <a:gd name="T29" fmla="*/ 1 h 19"/>
                <a:gd name="T30" fmla="*/ 48 w 48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9">
                  <a:moveTo>
                    <a:pt x="48" y="0"/>
                  </a:moveTo>
                  <a:cubicBezTo>
                    <a:pt x="32" y="2"/>
                    <a:pt x="19" y="6"/>
                    <a:pt x="9" y="13"/>
                  </a:cubicBezTo>
                  <a:cubicBezTo>
                    <a:pt x="7" y="14"/>
                    <a:pt x="5" y="15"/>
                    <a:pt x="4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5"/>
                    <a:pt x="7" y="14"/>
                    <a:pt x="9" y="13"/>
                  </a:cubicBezTo>
                  <a:cubicBezTo>
                    <a:pt x="19" y="7"/>
                    <a:pt x="32" y="2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61"/>
            <p:cNvSpPr/>
            <p:nvPr/>
          </p:nvSpPr>
          <p:spPr bwMode="auto">
            <a:xfrm>
              <a:off x="6440183" y="2581431"/>
              <a:ext cx="1241425" cy="495300"/>
            </a:xfrm>
            <a:custGeom>
              <a:avLst/>
              <a:gdLst>
                <a:gd name="T0" fmla="*/ 47 w 48"/>
                <a:gd name="T1" fmla="*/ 17 h 19"/>
                <a:gd name="T2" fmla="*/ 47 w 48"/>
                <a:gd name="T3" fmla="*/ 17 h 19"/>
                <a:gd name="T4" fmla="*/ 47 w 48"/>
                <a:gd name="T5" fmla="*/ 18 h 19"/>
                <a:gd name="T6" fmla="*/ 47 w 48"/>
                <a:gd name="T7" fmla="*/ 18 h 19"/>
                <a:gd name="T8" fmla="*/ 45 w 48"/>
                <a:gd name="T9" fmla="*/ 17 h 19"/>
                <a:gd name="T10" fmla="*/ 44 w 48"/>
                <a:gd name="T11" fmla="*/ 17 h 19"/>
                <a:gd name="T12" fmla="*/ 39 w 48"/>
                <a:gd name="T13" fmla="*/ 13 h 19"/>
                <a:gd name="T14" fmla="*/ 0 w 48"/>
                <a:gd name="T15" fmla="*/ 0 h 19"/>
                <a:gd name="T16" fmla="*/ 0 w 48"/>
                <a:gd name="T17" fmla="*/ 1 h 19"/>
                <a:gd name="T18" fmla="*/ 39 w 48"/>
                <a:gd name="T19" fmla="*/ 13 h 19"/>
                <a:gd name="T20" fmla="*/ 44 w 48"/>
                <a:gd name="T21" fmla="*/ 17 h 19"/>
                <a:gd name="T22" fmla="*/ 44 w 48"/>
                <a:gd name="T23" fmla="*/ 17 h 19"/>
                <a:gd name="T24" fmla="*/ 47 w 48"/>
                <a:gd name="T25" fmla="*/ 19 h 19"/>
                <a:gd name="T26" fmla="*/ 47 w 48"/>
                <a:gd name="T27" fmla="*/ 19 h 19"/>
                <a:gd name="T28" fmla="*/ 48 w 48"/>
                <a:gd name="T29" fmla="*/ 18 h 19"/>
                <a:gd name="T30" fmla="*/ 47 w 48"/>
                <a:gd name="T3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9"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8"/>
                    <a:pt x="45" y="18"/>
                    <a:pt x="45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5"/>
                    <a:pt x="41" y="14"/>
                    <a:pt x="39" y="13"/>
                  </a:cubicBezTo>
                  <a:cubicBezTo>
                    <a:pt x="29" y="6"/>
                    <a:pt x="16" y="2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6" y="2"/>
                    <a:pt x="29" y="7"/>
                    <a:pt x="39" y="13"/>
                  </a:cubicBezTo>
                  <a:cubicBezTo>
                    <a:pt x="41" y="14"/>
                    <a:pt x="42" y="15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8"/>
                    <a:pt x="46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8" y="18"/>
                    <a:pt x="48" y="18"/>
                  </a:cubicBezTo>
                  <a:cubicBezTo>
                    <a:pt x="48" y="18"/>
                    <a:pt x="48" y="17"/>
                    <a:pt x="47" y="17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62"/>
            <p:cNvSpPr/>
            <p:nvPr/>
          </p:nvSpPr>
          <p:spPr bwMode="auto">
            <a:xfrm>
              <a:off x="5743270" y="2036918"/>
              <a:ext cx="258763" cy="233363"/>
            </a:xfrm>
            <a:custGeom>
              <a:avLst/>
              <a:gdLst>
                <a:gd name="T0" fmla="*/ 3 w 10"/>
                <a:gd name="T1" fmla="*/ 9 h 9"/>
                <a:gd name="T2" fmla="*/ 2 w 10"/>
                <a:gd name="T3" fmla="*/ 9 h 9"/>
                <a:gd name="T4" fmla="*/ 0 w 10"/>
                <a:gd name="T5" fmla="*/ 7 h 9"/>
                <a:gd name="T6" fmla="*/ 0 w 10"/>
                <a:gd name="T7" fmla="*/ 6 h 9"/>
                <a:gd name="T8" fmla="*/ 2 w 10"/>
                <a:gd name="T9" fmla="*/ 8 h 9"/>
                <a:gd name="T10" fmla="*/ 7 w 10"/>
                <a:gd name="T11" fmla="*/ 8 h 9"/>
                <a:gd name="T12" fmla="*/ 9 w 10"/>
                <a:gd name="T13" fmla="*/ 1 h 9"/>
                <a:gd name="T14" fmla="*/ 7 w 10"/>
                <a:gd name="T15" fmla="*/ 0 h 9"/>
                <a:gd name="T16" fmla="*/ 7 w 10"/>
                <a:gd name="T17" fmla="*/ 0 h 9"/>
                <a:gd name="T18" fmla="*/ 9 w 10"/>
                <a:gd name="T19" fmla="*/ 1 h 9"/>
                <a:gd name="T20" fmla="*/ 7 w 10"/>
                <a:gd name="T21" fmla="*/ 8 h 9"/>
                <a:gd name="T22" fmla="*/ 3 w 10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3" y="9"/>
                    <a:pt x="5" y="8"/>
                    <a:pt x="7" y="8"/>
                  </a:cubicBezTo>
                  <a:cubicBezTo>
                    <a:pt x="8" y="6"/>
                    <a:pt x="10" y="3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9" y="7"/>
                    <a:pt x="7" y="8"/>
                  </a:cubicBezTo>
                  <a:cubicBezTo>
                    <a:pt x="6" y="8"/>
                    <a:pt x="4" y="9"/>
                    <a:pt x="3" y="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63"/>
            <p:cNvSpPr/>
            <p:nvPr/>
          </p:nvSpPr>
          <p:spPr bwMode="auto">
            <a:xfrm>
              <a:off x="5821058" y="2244881"/>
              <a:ext cx="103188" cy="77788"/>
            </a:xfrm>
            <a:custGeom>
              <a:avLst/>
              <a:gdLst>
                <a:gd name="T0" fmla="*/ 4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2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2" y="3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64"/>
            <p:cNvSpPr/>
            <p:nvPr/>
          </p:nvSpPr>
          <p:spPr bwMode="auto">
            <a:xfrm>
              <a:off x="5589283" y="2503643"/>
              <a:ext cx="360363" cy="207963"/>
            </a:xfrm>
            <a:custGeom>
              <a:avLst/>
              <a:gdLst>
                <a:gd name="T0" fmla="*/ 5 w 14"/>
                <a:gd name="T1" fmla="*/ 8 h 8"/>
                <a:gd name="T2" fmla="*/ 1 w 14"/>
                <a:gd name="T3" fmla="*/ 6 h 8"/>
                <a:gd name="T4" fmla="*/ 1 w 14"/>
                <a:gd name="T5" fmla="*/ 2 h 8"/>
                <a:gd name="T6" fmla="*/ 3 w 14"/>
                <a:gd name="T7" fmla="*/ 0 h 8"/>
                <a:gd name="T8" fmla="*/ 5 w 14"/>
                <a:gd name="T9" fmla="*/ 1 h 8"/>
                <a:gd name="T10" fmla="*/ 5 w 14"/>
                <a:gd name="T11" fmla="*/ 2 h 8"/>
                <a:gd name="T12" fmla="*/ 4 w 14"/>
                <a:gd name="T13" fmla="*/ 3 h 8"/>
                <a:gd name="T14" fmla="*/ 4 w 14"/>
                <a:gd name="T15" fmla="*/ 3 h 8"/>
                <a:gd name="T16" fmla="*/ 4 w 14"/>
                <a:gd name="T17" fmla="*/ 2 h 8"/>
                <a:gd name="T18" fmla="*/ 4 w 14"/>
                <a:gd name="T19" fmla="*/ 3 h 8"/>
                <a:gd name="T20" fmla="*/ 5 w 14"/>
                <a:gd name="T21" fmla="*/ 2 h 8"/>
                <a:gd name="T22" fmla="*/ 5 w 14"/>
                <a:gd name="T23" fmla="*/ 1 h 8"/>
                <a:gd name="T24" fmla="*/ 3 w 14"/>
                <a:gd name="T25" fmla="*/ 1 h 8"/>
                <a:gd name="T26" fmla="*/ 2 w 14"/>
                <a:gd name="T27" fmla="*/ 2 h 8"/>
                <a:gd name="T28" fmla="*/ 2 w 14"/>
                <a:gd name="T29" fmla="*/ 6 h 8"/>
                <a:gd name="T30" fmla="*/ 7 w 14"/>
                <a:gd name="T31" fmla="*/ 7 h 8"/>
                <a:gd name="T32" fmla="*/ 13 w 14"/>
                <a:gd name="T33" fmla="*/ 3 h 8"/>
                <a:gd name="T34" fmla="*/ 13 w 14"/>
                <a:gd name="T35" fmla="*/ 2 h 8"/>
                <a:gd name="T36" fmla="*/ 14 w 14"/>
                <a:gd name="T37" fmla="*/ 3 h 8"/>
                <a:gd name="T38" fmla="*/ 14 w 14"/>
                <a:gd name="T39" fmla="*/ 3 h 8"/>
                <a:gd name="T40" fmla="*/ 13 w 14"/>
                <a:gd name="T41" fmla="*/ 3 h 8"/>
                <a:gd name="T42" fmla="*/ 13 w 14"/>
                <a:gd name="T43" fmla="*/ 3 h 8"/>
                <a:gd name="T44" fmla="*/ 8 w 14"/>
                <a:gd name="T45" fmla="*/ 8 h 8"/>
                <a:gd name="T46" fmla="*/ 5 w 14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3" y="8"/>
                    <a:pt x="2" y="8"/>
                    <a:pt x="1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3"/>
                    <a:pt x="1" y="5"/>
                    <a:pt x="2" y="6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10" y="7"/>
                    <a:pt x="12" y="5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5"/>
                    <a:pt x="10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65"/>
            <p:cNvSpPr/>
            <p:nvPr/>
          </p:nvSpPr>
          <p:spPr bwMode="auto">
            <a:xfrm>
              <a:off x="5459108" y="2581431"/>
              <a:ext cx="180975" cy="104775"/>
            </a:xfrm>
            <a:custGeom>
              <a:avLst/>
              <a:gdLst>
                <a:gd name="T0" fmla="*/ 7 w 7"/>
                <a:gd name="T1" fmla="*/ 4 h 4"/>
                <a:gd name="T2" fmla="*/ 6 w 7"/>
                <a:gd name="T3" fmla="*/ 3 h 4"/>
                <a:gd name="T4" fmla="*/ 4 w 7"/>
                <a:gd name="T5" fmla="*/ 1 h 4"/>
                <a:gd name="T6" fmla="*/ 1 w 7"/>
                <a:gd name="T7" fmla="*/ 1 h 4"/>
                <a:gd name="T8" fmla="*/ 1 w 7"/>
                <a:gd name="T9" fmla="*/ 2 h 4"/>
                <a:gd name="T10" fmla="*/ 1 w 7"/>
                <a:gd name="T11" fmla="*/ 2 h 4"/>
                <a:gd name="T12" fmla="*/ 1 w 7"/>
                <a:gd name="T13" fmla="*/ 2 h 4"/>
                <a:gd name="T14" fmla="*/ 0 w 7"/>
                <a:gd name="T15" fmla="*/ 2 h 4"/>
                <a:gd name="T16" fmla="*/ 1 w 7"/>
                <a:gd name="T17" fmla="*/ 1 h 4"/>
                <a:gd name="T18" fmla="*/ 4 w 7"/>
                <a:gd name="T19" fmla="*/ 1 h 4"/>
                <a:gd name="T20" fmla="*/ 6 w 7"/>
                <a:gd name="T21" fmla="*/ 3 h 4"/>
                <a:gd name="T22" fmla="*/ 7 w 7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6" y="3"/>
                    <a:pt x="7" y="3"/>
                    <a:pt x="7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166"/>
            <p:cNvSpPr/>
            <p:nvPr/>
          </p:nvSpPr>
          <p:spPr bwMode="auto">
            <a:xfrm>
              <a:off x="5536895" y="2373468"/>
              <a:ext cx="206375" cy="312738"/>
            </a:xfrm>
            <a:custGeom>
              <a:avLst/>
              <a:gdLst>
                <a:gd name="T0" fmla="*/ 3 w 8"/>
                <a:gd name="T1" fmla="*/ 12 h 12"/>
                <a:gd name="T2" fmla="*/ 1 w 8"/>
                <a:gd name="T3" fmla="*/ 3 h 12"/>
                <a:gd name="T4" fmla="*/ 4 w 8"/>
                <a:gd name="T5" fmla="*/ 0 h 12"/>
                <a:gd name="T6" fmla="*/ 6 w 8"/>
                <a:gd name="T7" fmla="*/ 0 h 12"/>
                <a:gd name="T8" fmla="*/ 7 w 8"/>
                <a:gd name="T9" fmla="*/ 2 h 12"/>
                <a:gd name="T10" fmla="*/ 6 w 8"/>
                <a:gd name="T11" fmla="*/ 4 h 12"/>
                <a:gd name="T12" fmla="*/ 5 w 8"/>
                <a:gd name="T13" fmla="*/ 3 h 12"/>
                <a:gd name="T14" fmla="*/ 5 w 8"/>
                <a:gd name="T15" fmla="*/ 3 h 12"/>
                <a:gd name="T16" fmla="*/ 6 w 8"/>
                <a:gd name="T17" fmla="*/ 3 h 12"/>
                <a:gd name="T18" fmla="*/ 7 w 8"/>
                <a:gd name="T19" fmla="*/ 2 h 12"/>
                <a:gd name="T20" fmla="*/ 6 w 8"/>
                <a:gd name="T21" fmla="*/ 1 h 12"/>
                <a:gd name="T22" fmla="*/ 5 w 8"/>
                <a:gd name="T23" fmla="*/ 0 h 12"/>
                <a:gd name="T24" fmla="*/ 2 w 8"/>
                <a:gd name="T25" fmla="*/ 3 h 12"/>
                <a:gd name="T26" fmla="*/ 4 w 8"/>
                <a:gd name="T27" fmla="*/ 12 h 12"/>
                <a:gd name="T28" fmla="*/ 3 w 8"/>
                <a:gd name="T2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3" y="12"/>
                  </a:moveTo>
                  <a:cubicBezTo>
                    <a:pt x="1" y="9"/>
                    <a:pt x="0" y="6"/>
                    <a:pt x="1" y="3"/>
                  </a:cubicBezTo>
                  <a:cubicBezTo>
                    <a:pt x="2" y="2"/>
                    <a:pt x="3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6" y="3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6"/>
                    <a:pt x="1" y="9"/>
                    <a:pt x="4" y="12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167"/>
            <p:cNvSpPr/>
            <p:nvPr/>
          </p:nvSpPr>
          <p:spPr bwMode="auto">
            <a:xfrm>
              <a:off x="5589283" y="2270281"/>
              <a:ext cx="128588" cy="130175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3 h 5"/>
                <a:gd name="T4" fmla="*/ 1 w 5"/>
                <a:gd name="T5" fmla="*/ 1 h 5"/>
                <a:gd name="T6" fmla="*/ 2 w 5"/>
                <a:gd name="T7" fmla="*/ 0 h 5"/>
                <a:gd name="T8" fmla="*/ 4 w 5"/>
                <a:gd name="T9" fmla="*/ 1 h 5"/>
                <a:gd name="T10" fmla="*/ 4 w 5"/>
                <a:gd name="T11" fmla="*/ 2 h 5"/>
                <a:gd name="T12" fmla="*/ 4 w 5"/>
                <a:gd name="T13" fmla="*/ 2 h 5"/>
                <a:gd name="T14" fmla="*/ 4 w 5"/>
                <a:gd name="T15" fmla="*/ 1 h 5"/>
                <a:gd name="T16" fmla="*/ 2 w 5"/>
                <a:gd name="T17" fmla="*/ 1 h 5"/>
                <a:gd name="T18" fmla="*/ 1 w 5"/>
                <a:gd name="T19" fmla="*/ 2 h 5"/>
                <a:gd name="T20" fmla="*/ 1 w 5"/>
                <a:gd name="T21" fmla="*/ 3 h 5"/>
                <a:gd name="T22" fmla="*/ 2 w 5"/>
                <a:gd name="T23" fmla="*/ 4 h 5"/>
                <a:gd name="T24" fmla="*/ 2 w 5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4"/>
                    <a:pt x="2" y="4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168"/>
            <p:cNvSpPr/>
            <p:nvPr/>
          </p:nvSpPr>
          <p:spPr bwMode="auto">
            <a:xfrm>
              <a:off x="5484508" y="2400456"/>
              <a:ext cx="77788" cy="103188"/>
            </a:xfrm>
            <a:custGeom>
              <a:avLst/>
              <a:gdLst>
                <a:gd name="T0" fmla="*/ 2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0 w 3"/>
                <a:gd name="T7" fmla="*/ 1 h 4"/>
                <a:gd name="T8" fmla="*/ 1 w 3"/>
                <a:gd name="T9" fmla="*/ 0 h 4"/>
                <a:gd name="T10" fmla="*/ 2 w 3"/>
                <a:gd name="T11" fmla="*/ 0 h 4"/>
                <a:gd name="T12" fmla="*/ 2 w 3"/>
                <a:gd name="T13" fmla="*/ 1 h 4"/>
                <a:gd name="T14" fmla="*/ 2 w 3"/>
                <a:gd name="T15" fmla="*/ 1 h 4"/>
                <a:gd name="T16" fmla="*/ 2 w 3"/>
                <a:gd name="T17" fmla="*/ 0 h 4"/>
                <a:gd name="T18" fmla="*/ 1 w 3"/>
                <a:gd name="T19" fmla="*/ 0 h 4"/>
                <a:gd name="T20" fmla="*/ 1 w 3"/>
                <a:gd name="T21" fmla="*/ 1 h 4"/>
                <a:gd name="T22" fmla="*/ 0 w 3"/>
                <a:gd name="T23" fmla="*/ 3 h 4"/>
                <a:gd name="T24" fmla="*/ 2 w 3"/>
                <a:gd name="T25" fmla="*/ 4 h 4"/>
                <a:gd name="T26" fmla="*/ 3 w 3"/>
                <a:gd name="T27" fmla="*/ 3 h 4"/>
                <a:gd name="T28" fmla="*/ 3 w 3"/>
                <a:gd name="T29" fmla="*/ 4 h 4"/>
                <a:gd name="T30" fmla="*/ 2 w 3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169"/>
            <p:cNvSpPr/>
            <p:nvPr/>
          </p:nvSpPr>
          <p:spPr bwMode="auto">
            <a:xfrm>
              <a:off x="5330520" y="2738593"/>
              <a:ext cx="465138" cy="155575"/>
            </a:xfrm>
            <a:custGeom>
              <a:avLst/>
              <a:gdLst>
                <a:gd name="T0" fmla="*/ 2 w 18"/>
                <a:gd name="T1" fmla="*/ 6 h 6"/>
                <a:gd name="T2" fmla="*/ 1 w 18"/>
                <a:gd name="T3" fmla="*/ 6 h 6"/>
                <a:gd name="T4" fmla="*/ 1 w 18"/>
                <a:gd name="T5" fmla="*/ 3 h 6"/>
                <a:gd name="T6" fmla="*/ 5 w 18"/>
                <a:gd name="T7" fmla="*/ 3 h 6"/>
                <a:gd name="T8" fmla="*/ 5 w 18"/>
                <a:gd name="T9" fmla="*/ 3 h 6"/>
                <a:gd name="T10" fmla="*/ 17 w 18"/>
                <a:gd name="T11" fmla="*/ 0 h 6"/>
                <a:gd name="T12" fmla="*/ 18 w 18"/>
                <a:gd name="T13" fmla="*/ 1 h 6"/>
                <a:gd name="T14" fmla="*/ 5 w 18"/>
                <a:gd name="T15" fmla="*/ 3 h 6"/>
                <a:gd name="T16" fmla="*/ 5 w 18"/>
                <a:gd name="T17" fmla="*/ 3 h 6"/>
                <a:gd name="T18" fmla="*/ 1 w 18"/>
                <a:gd name="T19" fmla="*/ 3 h 6"/>
                <a:gd name="T20" fmla="*/ 1 w 18"/>
                <a:gd name="T21" fmla="*/ 5 h 6"/>
                <a:gd name="T22" fmla="*/ 3 w 18"/>
                <a:gd name="T23" fmla="*/ 6 h 6"/>
                <a:gd name="T24" fmla="*/ 3 w 18"/>
                <a:gd name="T25" fmla="*/ 6 h 6"/>
                <a:gd name="T26" fmla="*/ 2 w 1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5"/>
                    <a:pt x="14" y="3"/>
                    <a:pt x="17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3"/>
                    <a:pt x="9" y="6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2" y="2"/>
                    <a:pt x="1" y="3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170"/>
            <p:cNvSpPr/>
            <p:nvPr/>
          </p:nvSpPr>
          <p:spPr bwMode="auto">
            <a:xfrm>
              <a:off x="5459108" y="2711606"/>
              <a:ext cx="103188" cy="130175"/>
            </a:xfrm>
            <a:custGeom>
              <a:avLst/>
              <a:gdLst>
                <a:gd name="T0" fmla="*/ 2 w 4"/>
                <a:gd name="T1" fmla="*/ 5 h 5"/>
                <a:gd name="T2" fmla="*/ 1 w 4"/>
                <a:gd name="T3" fmla="*/ 2 h 5"/>
                <a:gd name="T4" fmla="*/ 3 w 4"/>
                <a:gd name="T5" fmla="*/ 0 h 5"/>
                <a:gd name="T6" fmla="*/ 4 w 4"/>
                <a:gd name="T7" fmla="*/ 1 h 5"/>
                <a:gd name="T8" fmla="*/ 3 w 4"/>
                <a:gd name="T9" fmla="*/ 1 h 5"/>
                <a:gd name="T10" fmla="*/ 3 w 4"/>
                <a:gd name="T11" fmla="*/ 1 h 5"/>
                <a:gd name="T12" fmla="*/ 3 w 4"/>
                <a:gd name="T13" fmla="*/ 1 h 5"/>
                <a:gd name="T14" fmla="*/ 3 w 4"/>
                <a:gd name="T15" fmla="*/ 0 h 5"/>
                <a:gd name="T16" fmla="*/ 1 w 4"/>
                <a:gd name="T17" fmla="*/ 2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171"/>
            <p:cNvSpPr/>
            <p:nvPr/>
          </p:nvSpPr>
          <p:spPr bwMode="auto">
            <a:xfrm>
              <a:off x="5589283" y="2738593"/>
              <a:ext cx="103188" cy="77788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1 w 4"/>
                <a:gd name="T7" fmla="*/ 0 h 3"/>
                <a:gd name="T8" fmla="*/ 1 w 4"/>
                <a:gd name="T9" fmla="*/ 1 h 3"/>
                <a:gd name="T10" fmla="*/ 0 w 4"/>
                <a:gd name="T11" fmla="*/ 1 h 3"/>
                <a:gd name="T12" fmla="*/ 1 w 4"/>
                <a:gd name="T13" fmla="*/ 2 h 3"/>
                <a:gd name="T14" fmla="*/ 4 w 4"/>
                <a:gd name="T15" fmla="*/ 2 h 3"/>
                <a:gd name="T16" fmla="*/ 4 w 4"/>
                <a:gd name="T17" fmla="*/ 3 h 3"/>
                <a:gd name="T18" fmla="*/ 2 w 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172"/>
            <p:cNvSpPr/>
            <p:nvPr/>
          </p:nvSpPr>
          <p:spPr bwMode="auto">
            <a:xfrm>
              <a:off x="5536895" y="2841781"/>
              <a:ext cx="77788" cy="13017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3 h 5"/>
                <a:gd name="T6" fmla="*/ 2 w 3"/>
                <a:gd name="T7" fmla="*/ 0 h 5"/>
                <a:gd name="T8" fmla="*/ 3 w 3"/>
                <a:gd name="T9" fmla="*/ 0 h 5"/>
                <a:gd name="T10" fmla="*/ 0 w 3"/>
                <a:gd name="T11" fmla="*/ 3 h 5"/>
                <a:gd name="T12" fmla="*/ 1 w 3"/>
                <a:gd name="T13" fmla="*/ 5 h 5"/>
                <a:gd name="T14" fmla="*/ 2 w 3"/>
                <a:gd name="T15" fmla="*/ 5 h 5"/>
                <a:gd name="T16" fmla="*/ 2 w 3"/>
                <a:gd name="T17" fmla="*/ 4 h 5"/>
                <a:gd name="T18" fmla="*/ 2 w 3"/>
                <a:gd name="T19" fmla="*/ 4 h 5"/>
                <a:gd name="T20" fmla="*/ 2 w 3"/>
                <a:gd name="T21" fmla="*/ 3 h 5"/>
                <a:gd name="T22" fmla="*/ 3 w 3"/>
                <a:gd name="T23" fmla="*/ 4 h 5"/>
                <a:gd name="T24" fmla="*/ 2 w 3"/>
                <a:gd name="T25" fmla="*/ 5 h 5"/>
                <a:gd name="T26" fmla="*/ 1 w 3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173"/>
            <p:cNvSpPr/>
            <p:nvPr/>
          </p:nvSpPr>
          <p:spPr bwMode="auto">
            <a:xfrm>
              <a:off x="5562295" y="2503643"/>
              <a:ext cx="336550" cy="157163"/>
            </a:xfrm>
            <a:custGeom>
              <a:avLst/>
              <a:gdLst>
                <a:gd name="T0" fmla="*/ 9 w 13"/>
                <a:gd name="T1" fmla="*/ 5 h 6"/>
                <a:gd name="T2" fmla="*/ 3 w 13"/>
                <a:gd name="T3" fmla="*/ 4 h 6"/>
                <a:gd name="T4" fmla="*/ 0 w 13"/>
                <a:gd name="T5" fmla="*/ 0 h 6"/>
                <a:gd name="T6" fmla="*/ 0 w 13"/>
                <a:gd name="T7" fmla="*/ 0 h 6"/>
                <a:gd name="T8" fmla="*/ 3 w 13"/>
                <a:gd name="T9" fmla="*/ 4 h 6"/>
                <a:gd name="T10" fmla="*/ 11 w 13"/>
                <a:gd name="T11" fmla="*/ 5 h 6"/>
                <a:gd name="T12" fmla="*/ 13 w 13"/>
                <a:gd name="T13" fmla="*/ 4 h 6"/>
                <a:gd name="T14" fmla="*/ 13 w 13"/>
                <a:gd name="T15" fmla="*/ 5 h 6"/>
                <a:gd name="T16" fmla="*/ 11 w 13"/>
                <a:gd name="T17" fmla="*/ 5 h 6"/>
                <a:gd name="T18" fmla="*/ 9 w 13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">
                  <a:moveTo>
                    <a:pt x="9" y="5"/>
                  </a:moveTo>
                  <a:cubicBezTo>
                    <a:pt x="7" y="5"/>
                    <a:pt x="5" y="5"/>
                    <a:pt x="3" y="4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3" y="4"/>
                  </a:cubicBezTo>
                  <a:cubicBezTo>
                    <a:pt x="7" y="6"/>
                    <a:pt x="11" y="5"/>
                    <a:pt x="11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5"/>
                    <a:pt x="11" y="5"/>
                  </a:cubicBezTo>
                  <a:cubicBezTo>
                    <a:pt x="11" y="5"/>
                    <a:pt x="10" y="5"/>
                    <a:pt x="9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174"/>
            <p:cNvSpPr/>
            <p:nvPr/>
          </p:nvSpPr>
          <p:spPr bwMode="auto">
            <a:xfrm>
              <a:off x="5768670" y="2556031"/>
              <a:ext cx="155575" cy="52388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"/>
                    <a:pt x="6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175"/>
            <p:cNvSpPr/>
            <p:nvPr/>
          </p:nvSpPr>
          <p:spPr bwMode="auto">
            <a:xfrm>
              <a:off x="5768670" y="2322668"/>
              <a:ext cx="155575" cy="130175"/>
            </a:xfrm>
            <a:custGeom>
              <a:avLst/>
              <a:gdLst>
                <a:gd name="T0" fmla="*/ 1 w 6"/>
                <a:gd name="T1" fmla="*/ 5 h 5"/>
                <a:gd name="T2" fmla="*/ 0 w 6"/>
                <a:gd name="T3" fmla="*/ 5 h 5"/>
                <a:gd name="T4" fmla="*/ 6 w 6"/>
                <a:gd name="T5" fmla="*/ 0 h 5"/>
                <a:gd name="T6" fmla="*/ 6 w 6"/>
                <a:gd name="T7" fmla="*/ 1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176"/>
            <p:cNvSpPr/>
            <p:nvPr/>
          </p:nvSpPr>
          <p:spPr bwMode="auto">
            <a:xfrm>
              <a:off x="5768670" y="2425856"/>
              <a:ext cx="180975" cy="26988"/>
            </a:xfrm>
            <a:custGeom>
              <a:avLst/>
              <a:gdLst>
                <a:gd name="T0" fmla="*/ 0 w 7"/>
                <a:gd name="T1" fmla="*/ 1 h 1"/>
                <a:gd name="T2" fmla="*/ 0 w 7"/>
                <a:gd name="T3" fmla="*/ 1 h 1"/>
                <a:gd name="T4" fmla="*/ 6 w 7"/>
                <a:gd name="T5" fmla="*/ 0 h 1"/>
                <a:gd name="T6" fmla="*/ 7 w 7"/>
                <a:gd name="T7" fmla="*/ 0 h 1"/>
                <a:gd name="T8" fmla="*/ 7 w 7"/>
                <a:gd name="T9" fmla="*/ 0 h 1"/>
                <a:gd name="T10" fmla="*/ 6 w 7"/>
                <a:gd name="T11" fmla="*/ 0 h 1"/>
                <a:gd name="T12" fmla="*/ 0 w 7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177"/>
            <p:cNvSpPr/>
            <p:nvPr/>
          </p:nvSpPr>
          <p:spPr bwMode="auto">
            <a:xfrm>
              <a:off x="5795658" y="2270281"/>
              <a:ext cx="128588" cy="130175"/>
            </a:xfrm>
            <a:custGeom>
              <a:avLst/>
              <a:gdLst>
                <a:gd name="T0" fmla="*/ 1 w 5"/>
                <a:gd name="T1" fmla="*/ 5 h 5"/>
                <a:gd name="T2" fmla="*/ 0 w 5"/>
                <a:gd name="T3" fmla="*/ 5 h 5"/>
                <a:gd name="T4" fmla="*/ 5 w 5"/>
                <a:gd name="T5" fmla="*/ 0 h 5"/>
                <a:gd name="T6" fmla="*/ 5 w 5"/>
                <a:gd name="T7" fmla="*/ 0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178"/>
            <p:cNvSpPr/>
            <p:nvPr/>
          </p:nvSpPr>
          <p:spPr bwMode="auto">
            <a:xfrm>
              <a:off x="5768670" y="2478243"/>
              <a:ext cx="155575" cy="77788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3 h 3"/>
                <a:gd name="T4" fmla="*/ 6 w 6"/>
                <a:gd name="T5" fmla="*/ 0 h 3"/>
                <a:gd name="T6" fmla="*/ 6 w 6"/>
                <a:gd name="T7" fmla="*/ 1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179"/>
            <p:cNvSpPr/>
            <p:nvPr/>
          </p:nvSpPr>
          <p:spPr bwMode="auto">
            <a:xfrm>
              <a:off x="5743270" y="2686206"/>
              <a:ext cx="180975" cy="155575"/>
            </a:xfrm>
            <a:custGeom>
              <a:avLst/>
              <a:gdLst>
                <a:gd name="T0" fmla="*/ 2 w 7"/>
                <a:gd name="T1" fmla="*/ 6 h 6"/>
                <a:gd name="T2" fmla="*/ 1 w 7"/>
                <a:gd name="T3" fmla="*/ 6 h 6"/>
                <a:gd name="T4" fmla="*/ 1 w 7"/>
                <a:gd name="T5" fmla="*/ 5 h 6"/>
                <a:gd name="T6" fmla="*/ 1 w 7"/>
                <a:gd name="T7" fmla="*/ 2 h 6"/>
                <a:gd name="T8" fmla="*/ 7 w 7"/>
                <a:gd name="T9" fmla="*/ 0 h 6"/>
                <a:gd name="T10" fmla="*/ 7 w 7"/>
                <a:gd name="T11" fmla="*/ 0 h 6"/>
                <a:gd name="T12" fmla="*/ 2 w 7"/>
                <a:gd name="T13" fmla="*/ 2 h 6"/>
                <a:gd name="T14" fmla="*/ 1 w 7"/>
                <a:gd name="T15" fmla="*/ 5 h 6"/>
                <a:gd name="T16" fmla="*/ 1 w 7"/>
                <a:gd name="T17" fmla="*/ 6 h 6"/>
                <a:gd name="T18" fmla="*/ 3 w 7"/>
                <a:gd name="T19" fmla="*/ 6 h 6"/>
                <a:gd name="T20" fmla="*/ 3 w 7"/>
                <a:gd name="T21" fmla="*/ 6 h 6"/>
                <a:gd name="T22" fmla="*/ 3 w 7"/>
                <a:gd name="T23" fmla="*/ 6 h 6"/>
                <a:gd name="T24" fmla="*/ 2 w 7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2"/>
                    <a:pt x="4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2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180"/>
            <p:cNvSpPr/>
            <p:nvPr/>
          </p:nvSpPr>
          <p:spPr bwMode="auto">
            <a:xfrm>
              <a:off x="5873445" y="2036918"/>
              <a:ext cx="257175" cy="233363"/>
            </a:xfrm>
            <a:custGeom>
              <a:avLst/>
              <a:gdLst>
                <a:gd name="T0" fmla="*/ 7 w 10"/>
                <a:gd name="T1" fmla="*/ 9 h 9"/>
                <a:gd name="T2" fmla="*/ 3 w 10"/>
                <a:gd name="T3" fmla="*/ 8 h 9"/>
                <a:gd name="T4" fmla="*/ 1 w 10"/>
                <a:gd name="T5" fmla="*/ 1 h 9"/>
                <a:gd name="T6" fmla="*/ 2 w 10"/>
                <a:gd name="T7" fmla="*/ 0 h 9"/>
                <a:gd name="T8" fmla="*/ 2 w 10"/>
                <a:gd name="T9" fmla="*/ 0 h 9"/>
                <a:gd name="T10" fmla="*/ 1 w 10"/>
                <a:gd name="T11" fmla="*/ 1 h 9"/>
                <a:gd name="T12" fmla="*/ 3 w 10"/>
                <a:gd name="T13" fmla="*/ 8 h 9"/>
                <a:gd name="T14" fmla="*/ 8 w 10"/>
                <a:gd name="T15" fmla="*/ 8 h 9"/>
                <a:gd name="T16" fmla="*/ 10 w 10"/>
                <a:gd name="T17" fmla="*/ 6 h 9"/>
                <a:gd name="T18" fmla="*/ 10 w 10"/>
                <a:gd name="T19" fmla="*/ 7 h 9"/>
                <a:gd name="T20" fmla="*/ 8 w 10"/>
                <a:gd name="T21" fmla="*/ 9 h 9"/>
                <a:gd name="T22" fmla="*/ 7 w 10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9">
                  <a:moveTo>
                    <a:pt x="7" y="9"/>
                  </a:moveTo>
                  <a:cubicBezTo>
                    <a:pt x="6" y="9"/>
                    <a:pt x="4" y="8"/>
                    <a:pt x="3" y="8"/>
                  </a:cubicBezTo>
                  <a:cubicBezTo>
                    <a:pt x="1" y="7"/>
                    <a:pt x="0" y="4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3"/>
                    <a:pt x="2" y="6"/>
                    <a:pt x="3" y="8"/>
                  </a:cubicBezTo>
                  <a:cubicBezTo>
                    <a:pt x="5" y="8"/>
                    <a:pt x="7" y="9"/>
                    <a:pt x="8" y="8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181"/>
            <p:cNvSpPr/>
            <p:nvPr/>
          </p:nvSpPr>
          <p:spPr bwMode="auto">
            <a:xfrm>
              <a:off x="5924245" y="2244881"/>
              <a:ext cx="128588" cy="77788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2 h 3"/>
                <a:gd name="T4" fmla="*/ 1 w 5"/>
                <a:gd name="T5" fmla="*/ 2 h 3"/>
                <a:gd name="T6" fmla="*/ 5 w 5"/>
                <a:gd name="T7" fmla="*/ 0 h 3"/>
                <a:gd name="T8" fmla="*/ 5 w 5"/>
                <a:gd name="T9" fmla="*/ 0 h 3"/>
                <a:gd name="T10" fmla="*/ 1 w 5"/>
                <a:gd name="T11" fmla="*/ 3 h 3"/>
                <a:gd name="T12" fmla="*/ 0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4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3" y="3"/>
                    <a:pt x="1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182"/>
            <p:cNvSpPr/>
            <p:nvPr/>
          </p:nvSpPr>
          <p:spPr bwMode="auto">
            <a:xfrm>
              <a:off x="5949645" y="2503643"/>
              <a:ext cx="336550" cy="207963"/>
            </a:xfrm>
            <a:custGeom>
              <a:avLst/>
              <a:gdLst>
                <a:gd name="T0" fmla="*/ 8 w 13"/>
                <a:gd name="T1" fmla="*/ 8 h 8"/>
                <a:gd name="T2" fmla="*/ 6 w 13"/>
                <a:gd name="T3" fmla="*/ 8 h 8"/>
                <a:gd name="T4" fmla="*/ 0 w 13"/>
                <a:gd name="T5" fmla="*/ 3 h 8"/>
                <a:gd name="T6" fmla="*/ 0 w 13"/>
                <a:gd name="T7" fmla="*/ 3 h 8"/>
                <a:gd name="T8" fmla="*/ 6 w 13"/>
                <a:gd name="T9" fmla="*/ 7 h 8"/>
                <a:gd name="T10" fmla="*/ 11 w 13"/>
                <a:gd name="T11" fmla="*/ 6 h 8"/>
                <a:gd name="T12" fmla="*/ 11 w 13"/>
                <a:gd name="T13" fmla="*/ 2 h 8"/>
                <a:gd name="T14" fmla="*/ 10 w 13"/>
                <a:gd name="T15" fmla="*/ 1 h 8"/>
                <a:gd name="T16" fmla="*/ 8 w 13"/>
                <a:gd name="T17" fmla="*/ 1 h 8"/>
                <a:gd name="T18" fmla="*/ 8 w 13"/>
                <a:gd name="T19" fmla="*/ 2 h 8"/>
                <a:gd name="T20" fmla="*/ 9 w 13"/>
                <a:gd name="T21" fmla="*/ 3 h 8"/>
                <a:gd name="T22" fmla="*/ 9 w 13"/>
                <a:gd name="T23" fmla="*/ 2 h 8"/>
                <a:gd name="T24" fmla="*/ 9 w 13"/>
                <a:gd name="T25" fmla="*/ 3 h 8"/>
                <a:gd name="T26" fmla="*/ 9 w 13"/>
                <a:gd name="T27" fmla="*/ 3 h 8"/>
                <a:gd name="T28" fmla="*/ 8 w 13"/>
                <a:gd name="T29" fmla="*/ 2 h 8"/>
                <a:gd name="T30" fmla="*/ 8 w 13"/>
                <a:gd name="T31" fmla="*/ 1 h 8"/>
                <a:gd name="T32" fmla="*/ 10 w 13"/>
                <a:gd name="T33" fmla="*/ 0 h 8"/>
                <a:gd name="T34" fmla="*/ 12 w 13"/>
                <a:gd name="T35" fmla="*/ 2 h 8"/>
                <a:gd name="T36" fmla="*/ 12 w 13"/>
                <a:gd name="T37" fmla="*/ 6 h 8"/>
                <a:gd name="T38" fmla="*/ 8 w 13"/>
                <a:gd name="T3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8">
                  <a:moveTo>
                    <a:pt x="8" y="8"/>
                  </a:moveTo>
                  <a:cubicBezTo>
                    <a:pt x="7" y="8"/>
                    <a:pt x="6" y="8"/>
                    <a:pt x="6" y="8"/>
                  </a:cubicBezTo>
                  <a:cubicBezTo>
                    <a:pt x="3" y="7"/>
                    <a:pt x="1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7"/>
                    <a:pt x="6" y="7"/>
                  </a:cubicBezTo>
                  <a:cubicBezTo>
                    <a:pt x="7" y="8"/>
                    <a:pt x="10" y="8"/>
                    <a:pt x="11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0"/>
                    <a:pt x="9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3"/>
                    <a:pt x="12" y="5"/>
                    <a:pt x="12" y="6"/>
                  </a:cubicBezTo>
                  <a:cubicBezTo>
                    <a:pt x="11" y="8"/>
                    <a:pt x="10" y="8"/>
                    <a:pt x="8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183"/>
            <p:cNvSpPr/>
            <p:nvPr/>
          </p:nvSpPr>
          <p:spPr bwMode="auto">
            <a:xfrm>
              <a:off x="6233808" y="2581431"/>
              <a:ext cx="180975" cy="104775"/>
            </a:xfrm>
            <a:custGeom>
              <a:avLst/>
              <a:gdLst>
                <a:gd name="T0" fmla="*/ 0 w 7"/>
                <a:gd name="T1" fmla="*/ 4 h 4"/>
                <a:gd name="T2" fmla="*/ 0 w 7"/>
                <a:gd name="T3" fmla="*/ 4 h 4"/>
                <a:gd name="T4" fmla="*/ 1 w 7"/>
                <a:gd name="T5" fmla="*/ 3 h 4"/>
                <a:gd name="T6" fmla="*/ 3 w 7"/>
                <a:gd name="T7" fmla="*/ 1 h 4"/>
                <a:gd name="T8" fmla="*/ 6 w 7"/>
                <a:gd name="T9" fmla="*/ 1 h 4"/>
                <a:gd name="T10" fmla="*/ 7 w 7"/>
                <a:gd name="T11" fmla="*/ 2 h 4"/>
                <a:gd name="T12" fmla="*/ 6 w 7"/>
                <a:gd name="T13" fmla="*/ 2 h 4"/>
                <a:gd name="T14" fmla="*/ 6 w 7"/>
                <a:gd name="T15" fmla="*/ 2 h 4"/>
                <a:gd name="T16" fmla="*/ 6 w 7"/>
                <a:gd name="T17" fmla="*/ 2 h 4"/>
                <a:gd name="T18" fmla="*/ 6 w 7"/>
                <a:gd name="T19" fmla="*/ 1 h 4"/>
                <a:gd name="T20" fmla="*/ 3 w 7"/>
                <a:gd name="T21" fmla="*/ 1 h 4"/>
                <a:gd name="T22" fmla="*/ 1 w 7"/>
                <a:gd name="T23" fmla="*/ 3 h 4"/>
                <a:gd name="T24" fmla="*/ 0 w 7"/>
                <a:gd name="T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184"/>
            <p:cNvSpPr/>
            <p:nvPr/>
          </p:nvSpPr>
          <p:spPr bwMode="auto">
            <a:xfrm>
              <a:off x="6130620" y="2373468"/>
              <a:ext cx="206375" cy="312738"/>
            </a:xfrm>
            <a:custGeom>
              <a:avLst/>
              <a:gdLst>
                <a:gd name="T0" fmla="*/ 5 w 8"/>
                <a:gd name="T1" fmla="*/ 12 h 12"/>
                <a:gd name="T2" fmla="*/ 4 w 8"/>
                <a:gd name="T3" fmla="*/ 12 h 12"/>
                <a:gd name="T4" fmla="*/ 6 w 8"/>
                <a:gd name="T5" fmla="*/ 3 h 12"/>
                <a:gd name="T6" fmla="*/ 3 w 8"/>
                <a:gd name="T7" fmla="*/ 0 h 12"/>
                <a:gd name="T8" fmla="*/ 2 w 8"/>
                <a:gd name="T9" fmla="*/ 1 h 12"/>
                <a:gd name="T10" fmla="*/ 1 w 8"/>
                <a:gd name="T11" fmla="*/ 2 h 12"/>
                <a:gd name="T12" fmla="*/ 2 w 8"/>
                <a:gd name="T13" fmla="*/ 3 h 12"/>
                <a:gd name="T14" fmla="*/ 3 w 8"/>
                <a:gd name="T15" fmla="*/ 3 h 12"/>
                <a:gd name="T16" fmla="*/ 3 w 8"/>
                <a:gd name="T17" fmla="*/ 3 h 12"/>
                <a:gd name="T18" fmla="*/ 2 w 8"/>
                <a:gd name="T19" fmla="*/ 4 h 12"/>
                <a:gd name="T20" fmla="*/ 1 w 8"/>
                <a:gd name="T21" fmla="*/ 2 h 12"/>
                <a:gd name="T22" fmla="*/ 2 w 8"/>
                <a:gd name="T23" fmla="*/ 0 h 12"/>
                <a:gd name="T24" fmla="*/ 4 w 8"/>
                <a:gd name="T25" fmla="*/ 0 h 12"/>
                <a:gd name="T26" fmla="*/ 7 w 8"/>
                <a:gd name="T27" fmla="*/ 3 h 12"/>
                <a:gd name="T28" fmla="*/ 5 w 8"/>
                <a:gd name="T2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5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7" y="9"/>
                    <a:pt x="7" y="6"/>
                    <a:pt x="6" y="3"/>
                  </a:cubicBezTo>
                  <a:cubicBezTo>
                    <a:pt x="6" y="2"/>
                    <a:pt x="5" y="1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2"/>
                    <a:pt x="7" y="3"/>
                  </a:cubicBezTo>
                  <a:cubicBezTo>
                    <a:pt x="8" y="6"/>
                    <a:pt x="7" y="9"/>
                    <a:pt x="5" y="1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185"/>
            <p:cNvSpPr/>
            <p:nvPr/>
          </p:nvSpPr>
          <p:spPr bwMode="auto">
            <a:xfrm>
              <a:off x="6157608" y="2270281"/>
              <a:ext cx="128588" cy="130175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4 h 5"/>
                <a:gd name="T4" fmla="*/ 4 w 5"/>
                <a:gd name="T5" fmla="*/ 3 h 5"/>
                <a:gd name="T6" fmla="*/ 4 w 5"/>
                <a:gd name="T7" fmla="*/ 2 h 5"/>
                <a:gd name="T8" fmla="*/ 3 w 5"/>
                <a:gd name="T9" fmla="*/ 1 h 5"/>
                <a:gd name="T10" fmla="*/ 1 w 5"/>
                <a:gd name="T11" fmla="*/ 1 h 5"/>
                <a:gd name="T12" fmla="*/ 1 w 5"/>
                <a:gd name="T13" fmla="*/ 2 h 5"/>
                <a:gd name="T14" fmla="*/ 1 w 5"/>
                <a:gd name="T15" fmla="*/ 2 h 5"/>
                <a:gd name="T16" fmla="*/ 1 w 5"/>
                <a:gd name="T17" fmla="*/ 1 h 5"/>
                <a:gd name="T18" fmla="*/ 3 w 5"/>
                <a:gd name="T19" fmla="*/ 0 h 5"/>
                <a:gd name="T20" fmla="*/ 4 w 5"/>
                <a:gd name="T21" fmla="*/ 1 h 5"/>
                <a:gd name="T22" fmla="*/ 5 w 5"/>
                <a:gd name="T23" fmla="*/ 3 h 5"/>
                <a:gd name="T24" fmla="*/ 3 w 5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186"/>
            <p:cNvSpPr/>
            <p:nvPr/>
          </p:nvSpPr>
          <p:spPr bwMode="auto">
            <a:xfrm>
              <a:off x="6311595" y="2400456"/>
              <a:ext cx="77788" cy="103188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3 h 4"/>
                <a:gd name="T10" fmla="*/ 2 w 3"/>
                <a:gd name="T11" fmla="*/ 1 h 4"/>
                <a:gd name="T12" fmla="*/ 2 w 3"/>
                <a:gd name="T13" fmla="*/ 0 h 4"/>
                <a:gd name="T14" fmla="*/ 1 w 3"/>
                <a:gd name="T15" fmla="*/ 0 h 4"/>
                <a:gd name="T16" fmla="*/ 1 w 3"/>
                <a:gd name="T17" fmla="*/ 1 h 4"/>
                <a:gd name="T18" fmla="*/ 1 w 3"/>
                <a:gd name="T19" fmla="*/ 1 h 4"/>
                <a:gd name="T20" fmla="*/ 1 w 3"/>
                <a:gd name="T21" fmla="*/ 0 h 4"/>
                <a:gd name="T22" fmla="*/ 2 w 3"/>
                <a:gd name="T23" fmla="*/ 0 h 4"/>
                <a:gd name="T24" fmla="*/ 3 w 3"/>
                <a:gd name="T25" fmla="*/ 1 h 4"/>
                <a:gd name="T26" fmla="*/ 3 w 3"/>
                <a:gd name="T27" fmla="*/ 3 h 4"/>
                <a:gd name="T28" fmla="*/ 2 w 3"/>
                <a:gd name="T29" fmla="*/ 4 h 4"/>
                <a:gd name="T30" fmla="*/ 1 w 3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187"/>
            <p:cNvSpPr/>
            <p:nvPr/>
          </p:nvSpPr>
          <p:spPr bwMode="auto">
            <a:xfrm>
              <a:off x="6079820" y="2738593"/>
              <a:ext cx="465138" cy="155575"/>
            </a:xfrm>
            <a:custGeom>
              <a:avLst/>
              <a:gdLst>
                <a:gd name="T0" fmla="*/ 16 w 18"/>
                <a:gd name="T1" fmla="*/ 6 h 6"/>
                <a:gd name="T2" fmla="*/ 15 w 18"/>
                <a:gd name="T3" fmla="*/ 6 h 6"/>
                <a:gd name="T4" fmla="*/ 15 w 18"/>
                <a:gd name="T5" fmla="*/ 6 h 6"/>
                <a:gd name="T6" fmla="*/ 17 w 18"/>
                <a:gd name="T7" fmla="*/ 5 h 6"/>
                <a:gd name="T8" fmla="*/ 17 w 18"/>
                <a:gd name="T9" fmla="*/ 3 h 6"/>
                <a:gd name="T10" fmla="*/ 13 w 18"/>
                <a:gd name="T11" fmla="*/ 3 h 6"/>
                <a:gd name="T12" fmla="*/ 13 w 18"/>
                <a:gd name="T13" fmla="*/ 3 h 6"/>
                <a:gd name="T14" fmla="*/ 0 w 18"/>
                <a:gd name="T15" fmla="*/ 0 h 6"/>
                <a:gd name="T16" fmla="*/ 1 w 18"/>
                <a:gd name="T17" fmla="*/ 0 h 6"/>
                <a:gd name="T18" fmla="*/ 13 w 18"/>
                <a:gd name="T19" fmla="*/ 3 h 6"/>
                <a:gd name="T20" fmla="*/ 13 w 18"/>
                <a:gd name="T21" fmla="*/ 3 h 6"/>
                <a:gd name="T22" fmla="*/ 17 w 18"/>
                <a:gd name="T23" fmla="*/ 3 h 6"/>
                <a:gd name="T24" fmla="*/ 17 w 18"/>
                <a:gd name="T25" fmla="*/ 6 h 6"/>
                <a:gd name="T26" fmla="*/ 16 w 18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6">
                  <a:moveTo>
                    <a:pt x="16" y="6"/>
                  </a:moveTo>
                  <a:cubicBezTo>
                    <a:pt x="16" y="6"/>
                    <a:pt x="16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7" y="5"/>
                    <a:pt x="17" y="4"/>
                    <a:pt x="17" y="3"/>
                  </a:cubicBezTo>
                  <a:cubicBezTo>
                    <a:pt x="16" y="2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3"/>
                    <a:pt x="9" y="5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6" y="2"/>
                    <a:pt x="17" y="3"/>
                  </a:cubicBezTo>
                  <a:cubicBezTo>
                    <a:pt x="18" y="4"/>
                    <a:pt x="18" y="5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188"/>
            <p:cNvSpPr/>
            <p:nvPr/>
          </p:nvSpPr>
          <p:spPr bwMode="auto">
            <a:xfrm>
              <a:off x="6311595" y="2711606"/>
              <a:ext cx="103188" cy="130175"/>
            </a:xfrm>
            <a:custGeom>
              <a:avLst/>
              <a:gdLst>
                <a:gd name="T0" fmla="*/ 2 w 4"/>
                <a:gd name="T1" fmla="*/ 5 h 5"/>
                <a:gd name="T2" fmla="*/ 2 w 4"/>
                <a:gd name="T3" fmla="*/ 5 h 5"/>
                <a:gd name="T4" fmla="*/ 3 w 4"/>
                <a:gd name="T5" fmla="*/ 2 h 5"/>
                <a:gd name="T6" fmla="*/ 1 w 4"/>
                <a:gd name="T7" fmla="*/ 0 h 5"/>
                <a:gd name="T8" fmla="*/ 1 w 4"/>
                <a:gd name="T9" fmla="*/ 1 h 5"/>
                <a:gd name="T10" fmla="*/ 1 w 4"/>
                <a:gd name="T11" fmla="*/ 1 h 5"/>
                <a:gd name="T12" fmla="*/ 1 w 4"/>
                <a:gd name="T13" fmla="*/ 1 h 5"/>
                <a:gd name="T14" fmla="*/ 0 w 4"/>
                <a:gd name="T15" fmla="*/ 1 h 5"/>
                <a:gd name="T16" fmla="*/ 1 w 4"/>
                <a:gd name="T17" fmla="*/ 0 h 5"/>
                <a:gd name="T18" fmla="*/ 3 w 4"/>
                <a:gd name="T19" fmla="*/ 2 h 5"/>
                <a:gd name="T20" fmla="*/ 2 w 4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4" y="3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189"/>
            <p:cNvSpPr/>
            <p:nvPr/>
          </p:nvSpPr>
          <p:spPr bwMode="auto">
            <a:xfrm>
              <a:off x="6183008" y="2738593"/>
              <a:ext cx="103188" cy="77788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3 w 4"/>
                <a:gd name="T7" fmla="*/ 2 h 3"/>
                <a:gd name="T8" fmla="*/ 4 w 4"/>
                <a:gd name="T9" fmla="*/ 1 h 3"/>
                <a:gd name="T10" fmla="*/ 3 w 4"/>
                <a:gd name="T11" fmla="*/ 1 h 3"/>
                <a:gd name="T12" fmla="*/ 3 w 4"/>
                <a:gd name="T13" fmla="*/ 0 h 3"/>
                <a:gd name="T14" fmla="*/ 4 w 4"/>
                <a:gd name="T15" fmla="*/ 1 h 3"/>
                <a:gd name="T16" fmla="*/ 4 w 4"/>
                <a:gd name="T17" fmla="*/ 3 h 3"/>
                <a:gd name="T18" fmla="*/ 2 w 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190"/>
            <p:cNvSpPr/>
            <p:nvPr/>
          </p:nvSpPr>
          <p:spPr bwMode="auto">
            <a:xfrm>
              <a:off x="6260795" y="2841781"/>
              <a:ext cx="76200" cy="130175"/>
            </a:xfrm>
            <a:custGeom>
              <a:avLst/>
              <a:gdLst>
                <a:gd name="T0" fmla="*/ 2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1 w 3"/>
                <a:gd name="T7" fmla="*/ 3 h 5"/>
                <a:gd name="T8" fmla="*/ 1 w 3"/>
                <a:gd name="T9" fmla="*/ 4 h 5"/>
                <a:gd name="T10" fmla="*/ 1 w 3"/>
                <a:gd name="T11" fmla="*/ 4 h 5"/>
                <a:gd name="T12" fmla="*/ 1 w 3"/>
                <a:gd name="T13" fmla="*/ 5 h 5"/>
                <a:gd name="T14" fmla="*/ 2 w 3"/>
                <a:gd name="T15" fmla="*/ 5 h 5"/>
                <a:gd name="T16" fmla="*/ 3 w 3"/>
                <a:gd name="T17" fmla="*/ 3 h 5"/>
                <a:gd name="T18" fmla="*/ 0 w 3"/>
                <a:gd name="T19" fmla="*/ 0 h 5"/>
                <a:gd name="T20" fmla="*/ 1 w 3"/>
                <a:gd name="T21" fmla="*/ 0 h 5"/>
                <a:gd name="T22" fmla="*/ 3 w 3"/>
                <a:gd name="T23" fmla="*/ 3 h 5"/>
                <a:gd name="T24" fmla="*/ 2 w 3"/>
                <a:gd name="T25" fmla="*/ 5 h 5"/>
                <a:gd name="T26" fmla="*/ 2 w 3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191"/>
            <p:cNvSpPr/>
            <p:nvPr/>
          </p:nvSpPr>
          <p:spPr bwMode="auto">
            <a:xfrm>
              <a:off x="5976633" y="2503643"/>
              <a:ext cx="334963" cy="157163"/>
            </a:xfrm>
            <a:custGeom>
              <a:avLst/>
              <a:gdLst>
                <a:gd name="T0" fmla="*/ 4 w 13"/>
                <a:gd name="T1" fmla="*/ 5 h 6"/>
                <a:gd name="T2" fmla="*/ 2 w 13"/>
                <a:gd name="T3" fmla="*/ 5 h 6"/>
                <a:gd name="T4" fmla="*/ 0 w 13"/>
                <a:gd name="T5" fmla="*/ 5 h 6"/>
                <a:gd name="T6" fmla="*/ 0 w 13"/>
                <a:gd name="T7" fmla="*/ 4 h 6"/>
                <a:gd name="T8" fmla="*/ 2 w 13"/>
                <a:gd name="T9" fmla="*/ 5 h 6"/>
                <a:gd name="T10" fmla="*/ 10 w 13"/>
                <a:gd name="T11" fmla="*/ 4 h 6"/>
                <a:gd name="T12" fmla="*/ 13 w 13"/>
                <a:gd name="T13" fmla="*/ 0 h 6"/>
                <a:gd name="T14" fmla="*/ 13 w 13"/>
                <a:gd name="T15" fmla="*/ 0 h 6"/>
                <a:gd name="T16" fmla="*/ 10 w 13"/>
                <a:gd name="T17" fmla="*/ 4 h 6"/>
                <a:gd name="T18" fmla="*/ 4 w 13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">
                  <a:moveTo>
                    <a:pt x="4" y="5"/>
                  </a:move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6" y="6"/>
                    <a:pt x="10" y="4"/>
                  </a:cubicBezTo>
                  <a:cubicBezTo>
                    <a:pt x="13" y="3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3"/>
                    <a:pt x="10" y="4"/>
                  </a:cubicBezTo>
                  <a:cubicBezTo>
                    <a:pt x="8" y="5"/>
                    <a:pt x="6" y="5"/>
                    <a:pt x="4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192"/>
            <p:cNvSpPr/>
            <p:nvPr/>
          </p:nvSpPr>
          <p:spPr bwMode="auto">
            <a:xfrm>
              <a:off x="5924245" y="2556031"/>
              <a:ext cx="180975" cy="52388"/>
            </a:xfrm>
            <a:custGeom>
              <a:avLst/>
              <a:gdLst>
                <a:gd name="T0" fmla="*/ 1 w 7"/>
                <a:gd name="T1" fmla="*/ 2 h 2"/>
                <a:gd name="T2" fmla="*/ 0 w 7"/>
                <a:gd name="T3" fmla="*/ 2 h 2"/>
                <a:gd name="T4" fmla="*/ 0 w 7"/>
                <a:gd name="T5" fmla="*/ 2 h 2"/>
                <a:gd name="T6" fmla="*/ 1 w 7"/>
                <a:gd name="T7" fmla="*/ 2 h 2"/>
                <a:gd name="T8" fmla="*/ 7 w 7"/>
                <a:gd name="T9" fmla="*/ 0 h 2"/>
                <a:gd name="T10" fmla="*/ 7 w 7"/>
                <a:gd name="T11" fmla="*/ 0 h 2"/>
                <a:gd name="T12" fmla="*/ 1 w 7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2"/>
                    <a:pt x="1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193"/>
            <p:cNvSpPr/>
            <p:nvPr/>
          </p:nvSpPr>
          <p:spPr bwMode="auto">
            <a:xfrm>
              <a:off x="5924245" y="2322668"/>
              <a:ext cx="180975" cy="130175"/>
            </a:xfrm>
            <a:custGeom>
              <a:avLst/>
              <a:gdLst>
                <a:gd name="T0" fmla="*/ 6 w 7"/>
                <a:gd name="T1" fmla="*/ 5 h 5"/>
                <a:gd name="T2" fmla="*/ 1 w 7"/>
                <a:gd name="T3" fmla="*/ 1 h 5"/>
                <a:gd name="T4" fmla="*/ 0 w 7"/>
                <a:gd name="T5" fmla="*/ 1 h 5"/>
                <a:gd name="T6" fmla="*/ 0 w 7"/>
                <a:gd name="T7" fmla="*/ 0 h 5"/>
                <a:gd name="T8" fmla="*/ 1 w 7"/>
                <a:gd name="T9" fmla="*/ 0 h 5"/>
                <a:gd name="T10" fmla="*/ 7 w 7"/>
                <a:gd name="T11" fmla="*/ 5 h 5"/>
                <a:gd name="T12" fmla="*/ 6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6" y="5"/>
                  </a:moveTo>
                  <a:cubicBezTo>
                    <a:pt x="6" y="5"/>
                    <a:pt x="5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0"/>
                    <a:pt x="7" y="5"/>
                    <a:pt x="7" y="5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194"/>
            <p:cNvSpPr/>
            <p:nvPr/>
          </p:nvSpPr>
          <p:spPr bwMode="auto">
            <a:xfrm>
              <a:off x="5949645" y="2425856"/>
              <a:ext cx="155575" cy="26988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0 h 1"/>
                <a:gd name="T4" fmla="*/ 0 w 6"/>
                <a:gd name="T5" fmla="*/ 0 h 1"/>
                <a:gd name="T6" fmla="*/ 6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6" y="1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195"/>
            <p:cNvSpPr/>
            <p:nvPr/>
          </p:nvSpPr>
          <p:spPr bwMode="auto">
            <a:xfrm>
              <a:off x="5924245" y="2270281"/>
              <a:ext cx="155575" cy="130175"/>
            </a:xfrm>
            <a:custGeom>
              <a:avLst/>
              <a:gdLst>
                <a:gd name="T0" fmla="*/ 5 w 6"/>
                <a:gd name="T1" fmla="*/ 5 h 5"/>
                <a:gd name="T2" fmla="*/ 0 w 6"/>
                <a:gd name="T3" fmla="*/ 0 h 5"/>
                <a:gd name="T4" fmla="*/ 0 w 6"/>
                <a:gd name="T5" fmla="*/ 0 h 5"/>
                <a:gd name="T6" fmla="*/ 6 w 6"/>
                <a:gd name="T7" fmla="*/ 5 h 5"/>
                <a:gd name="T8" fmla="*/ 5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5"/>
                  </a:moveTo>
                  <a:cubicBezTo>
                    <a:pt x="5" y="5"/>
                    <a:pt x="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5"/>
                    <a:pt x="6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196"/>
            <p:cNvSpPr/>
            <p:nvPr/>
          </p:nvSpPr>
          <p:spPr bwMode="auto">
            <a:xfrm>
              <a:off x="5924245" y="2478243"/>
              <a:ext cx="180975" cy="77788"/>
            </a:xfrm>
            <a:custGeom>
              <a:avLst/>
              <a:gdLst>
                <a:gd name="T0" fmla="*/ 7 w 7"/>
                <a:gd name="T1" fmla="*/ 3 h 3"/>
                <a:gd name="T2" fmla="*/ 1 w 7"/>
                <a:gd name="T3" fmla="*/ 1 h 3"/>
                <a:gd name="T4" fmla="*/ 0 w 7"/>
                <a:gd name="T5" fmla="*/ 1 h 3"/>
                <a:gd name="T6" fmla="*/ 0 w 7"/>
                <a:gd name="T7" fmla="*/ 0 h 3"/>
                <a:gd name="T8" fmla="*/ 1 w 7"/>
                <a:gd name="T9" fmla="*/ 0 h 3"/>
                <a:gd name="T10" fmla="*/ 7 w 7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cubicBezTo>
                    <a:pt x="7" y="3"/>
                    <a:pt x="4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7" y="3"/>
                    <a:pt x="7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197"/>
            <p:cNvSpPr/>
            <p:nvPr/>
          </p:nvSpPr>
          <p:spPr bwMode="auto">
            <a:xfrm>
              <a:off x="5924245" y="2686206"/>
              <a:ext cx="206375" cy="155575"/>
            </a:xfrm>
            <a:custGeom>
              <a:avLst/>
              <a:gdLst>
                <a:gd name="T0" fmla="*/ 6 w 8"/>
                <a:gd name="T1" fmla="*/ 6 h 6"/>
                <a:gd name="T2" fmla="*/ 5 w 8"/>
                <a:gd name="T3" fmla="*/ 6 h 6"/>
                <a:gd name="T4" fmla="*/ 5 w 8"/>
                <a:gd name="T5" fmla="*/ 6 h 6"/>
                <a:gd name="T6" fmla="*/ 5 w 8"/>
                <a:gd name="T7" fmla="*/ 6 h 6"/>
                <a:gd name="T8" fmla="*/ 7 w 8"/>
                <a:gd name="T9" fmla="*/ 6 h 6"/>
                <a:gd name="T10" fmla="*/ 7 w 8"/>
                <a:gd name="T11" fmla="*/ 5 h 6"/>
                <a:gd name="T12" fmla="*/ 6 w 8"/>
                <a:gd name="T13" fmla="*/ 2 h 6"/>
                <a:gd name="T14" fmla="*/ 1 w 8"/>
                <a:gd name="T15" fmla="*/ 0 h 6"/>
                <a:gd name="T16" fmla="*/ 0 w 8"/>
                <a:gd name="T17" fmla="*/ 0 h 6"/>
                <a:gd name="T18" fmla="*/ 0 w 8"/>
                <a:gd name="T19" fmla="*/ 0 h 6"/>
                <a:gd name="T20" fmla="*/ 1 w 8"/>
                <a:gd name="T21" fmla="*/ 0 h 6"/>
                <a:gd name="T22" fmla="*/ 7 w 8"/>
                <a:gd name="T23" fmla="*/ 2 h 6"/>
                <a:gd name="T24" fmla="*/ 7 w 8"/>
                <a:gd name="T25" fmla="*/ 5 h 6"/>
                <a:gd name="T26" fmla="*/ 7 w 8"/>
                <a:gd name="T27" fmla="*/ 6 h 6"/>
                <a:gd name="T28" fmla="*/ 6 w 8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6" y="2"/>
                    <a:pt x="7" y="2"/>
                  </a:cubicBezTo>
                  <a:cubicBezTo>
                    <a:pt x="7" y="3"/>
                    <a:pt x="8" y="4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198"/>
            <p:cNvSpPr/>
            <p:nvPr/>
          </p:nvSpPr>
          <p:spPr bwMode="auto">
            <a:xfrm>
              <a:off x="5795658" y="2556031"/>
              <a:ext cx="284163" cy="77788"/>
            </a:xfrm>
            <a:custGeom>
              <a:avLst/>
              <a:gdLst>
                <a:gd name="T0" fmla="*/ 0 w 11"/>
                <a:gd name="T1" fmla="*/ 3 h 3"/>
                <a:gd name="T2" fmla="*/ 0 w 11"/>
                <a:gd name="T3" fmla="*/ 3 h 3"/>
                <a:gd name="T4" fmla="*/ 5 w 11"/>
                <a:gd name="T5" fmla="*/ 0 h 3"/>
                <a:gd name="T6" fmla="*/ 11 w 11"/>
                <a:gd name="T7" fmla="*/ 3 h 3"/>
                <a:gd name="T8" fmla="*/ 11 w 11"/>
                <a:gd name="T9" fmla="*/ 3 h 3"/>
                <a:gd name="T10" fmla="*/ 5 w 11"/>
                <a:gd name="T11" fmla="*/ 0 h 3"/>
                <a:gd name="T12" fmla="*/ 0 w 1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9" y="0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Oval 199"/>
            <p:cNvSpPr>
              <a:spLocks noChangeArrowheads="1"/>
            </p:cNvSpPr>
            <p:nvPr/>
          </p:nvSpPr>
          <p:spPr bwMode="auto">
            <a:xfrm>
              <a:off x="5536895" y="240045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Oval 200"/>
            <p:cNvSpPr>
              <a:spLocks noChangeArrowheads="1"/>
            </p:cNvSpPr>
            <p:nvPr/>
          </p:nvSpPr>
          <p:spPr bwMode="auto">
            <a:xfrm>
              <a:off x="5692470" y="232266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Oval 201"/>
            <p:cNvSpPr>
              <a:spLocks noChangeArrowheads="1"/>
            </p:cNvSpPr>
            <p:nvPr/>
          </p:nvSpPr>
          <p:spPr bwMode="auto">
            <a:xfrm>
              <a:off x="5665483" y="2452843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Oval 202"/>
            <p:cNvSpPr>
              <a:spLocks noChangeArrowheads="1"/>
            </p:cNvSpPr>
            <p:nvPr/>
          </p:nvSpPr>
          <p:spPr bwMode="auto">
            <a:xfrm>
              <a:off x="5692470" y="25560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Oval 203"/>
            <p:cNvSpPr>
              <a:spLocks noChangeArrowheads="1"/>
            </p:cNvSpPr>
            <p:nvPr/>
          </p:nvSpPr>
          <p:spPr bwMode="auto">
            <a:xfrm>
              <a:off x="5484508" y="2633818"/>
              <a:ext cx="26988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Oval 204"/>
            <p:cNvSpPr>
              <a:spLocks noChangeArrowheads="1"/>
            </p:cNvSpPr>
            <p:nvPr/>
          </p:nvSpPr>
          <p:spPr bwMode="auto">
            <a:xfrm>
              <a:off x="5536895" y="27385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Oval 206"/>
            <p:cNvSpPr>
              <a:spLocks noChangeArrowheads="1"/>
            </p:cNvSpPr>
            <p:nvPr/>
          </p:nvSpPr>
          <p:spPr bwMode="auto">
            <a:xfrm>
              <a:off x="5614683" y="27385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Oval 207"/>
            <p:cNvSpPr>
              <a:spLocks noChangeArrowheads="1"/>
            </p:cNvSpPr>
            <p:nvPr/>
          </p:nvSpPr>
          <p:spPr bwMode="auto">
            <a:xfrm>
              <a:off x="5768670" y="2530631"/>
              <a:ext cx="15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Oval 208"/>
            <p:cNvSpPr>
              <a:spLocks noChangeArrowheads="1"/>
            </p:cNvSpPr>
            <p:nvPr/>
          </p:nvSpPr>
          <p:spPr bwMode="auto">
            <a:xfrm>
              <a:off x="5768670" y="2452843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Oval 209"/>
            <p:cNvSpPr>
              <a:spLocks noChangeArrowheads="1"/>
            </p:cNvSpPr>
            <p:nvPr/>
          </p:nvSpPr>
          <p:spPr bwMode="auto">
            <a:xfrm>
              <a:off x="5821058" y="2217893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Oval 210"/>
            <p:cNvSpPr>
              <a:spLocks noChangeArrowheads="1"/>
            </p:cNvSpPr>
            <p:nvPr/>
          </p:nvSpPr>
          <p:spPr bwMode="auto">
            <a:xfrm>
              <a:off x="5743270" y="21924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Oval 211"/>
            <p:cNvSpPr>
              <a:spLocks noChangeArrowheads="1"/>
            </p:cNvSpPr>
            <p:nvPr/>
          </p:nvSpPr>
          <p:spPr bwMode="auto">
            <a:xfrm>
              <a:off x="5381320" y="2868768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Oval 212"/>
            <p:cNvSpPr>
              <a:spLocks noChangeArrowheads="1"/>
            </p:cNvSpPr>
            <p:nvPr/>
          </p:nvSpPr>
          <p:spPr bwMode="auto">
            <a:xfrm>
              <a:off x="5589283" y="291956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Oval 213"/>
            <p:cNvSpPr>
              <a:spLocks noChangeArrowheads="1"/>
            </p:cNvSpPr>
            <p:nvPr/>
          </p:nvSpPr>
          <p:spPr bwMode="auto">
            <a:xfrm>
              <a:off x="5795658" y="281638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Oval 214"/>
            <p:cNvSpPr>
              <a:spLocks noChangeArrowheads="1"/>
            </p:cNvSpPr>
            <p:nvPr/>
          </p:nvSpPr>
          <p:spPr bwMode="auto">
            <a:xfrm>
              <a:off x="6311595" y="240045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Oval 215"/>
            <p:cNvSpPr>
              <a:spLocks noChangeArrowheads="1"/>
            </p:cNvSpPr>
            <p:nvPr/>
          </p:nvSpPr>
          <p:spPr bwMode="auto">
            <a:xfrm>
              <a:off x="6183008" y="232266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Oval 216"/>
            <p:cNvSpPr>
              <a:spLocks noChangeArrowheads="1"/>
            </p:cNvSpPr>
            <p:nvPr/>
          </p:nvSpPr>
          <p:spPr bwMode="auto">
            <a:xfrm>
              <a:off x="6208408" y="245284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Oval 217"/>
            <p:cNvSpPr>
              <a:spLocks noChangeArrowheads="1"/>
            </p:cNvSpPr>
            <p:nvPr/>
          </p:nvSpPr>
          <p:spPr bwMode="auto">
            <a:xfrm>
              <a:off x="6183008" y="25560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Oval 218"/>
            <p:cNvSpPr>
              <a:spLocks noChangeArrowheads="1"/>
            </p:cNvSpPr>
            <p:nvPr/>
          </p:nvSpPr>
          <p:spPr bwMode="auto">
            <a:xfrm>
              <a:off x="6363983" y="263381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Oval 219"/>
            <p:cNvSpPr>
              <a:spLocks noChangeArrowheads="1"/>
            </p:cNvSpPr>
            <p:nvPr/>
          </p:nvSpPr>
          <p:spPr bwMode="auto">
            <a:xfrm>
              <a:off x="6311595" y="27385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Oval 220"/>
            <p:cNvSpPr>
              <a:spLocks noChangeArrowheads="1"/>
            </p:cNvSpPr>
            <p:nvPr/>
          </p:nvSpPr>
          <p:spPr bwMode="auto">
            <a:xfrm>
              <a:off x="6233808" y="2738593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Oval 221"/>
            <p:cNvSpPr>
              <a:spLocks noChangeArrowheads="1"/>
            </p:cNvSpPr>
            <p:nvPr/>
          </p:nvSpPr>
          <p:spPr bwMode="auto">
            <a:xfrm>
              <a:off x="6105220" y="2530631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Oval 222"/>
            <p:cNvSpPr>
              <a:spLocks noChangeArrowheads="1"/>
            </p:cNvSpPr>
            <p:nvPr/>
          </p:nvSpPr>
          <p:spPr bwMode="auto">
            <a:xfrm>
              <a:off x="6079820" y="245284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Oval 223"/>
            <p:cNvSpPr>
              <a:spLocks noChangeArrowheads="1"/>
            </p:cNvSpPr>
            <p:nvPr/>
          </p:nvSpPr>
          <p:spPr bwMode="auto">
            <a:xfrm>
              <a:off x="6027433" y="2217893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Oval 224"/>
            <p:cNvSpPr>
              <a:spLocks noChangeArrowheads="1"/>
            </p:cNvSpPr>
            <p:nvPr/>
          </p:nvSpPr>
          <p:spPr bwMode="auto">
            <a:xfrm>
              <a:off x="6105220" y="21924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Oval 225"/>
            <p:cNvSpPr>
              <a:spLocks noChangeArrowheads="1"/>
            </p:cNvSpPr>
            <p:nvPr/>
          </p:nvSpPr>
          <p:spPr bwMode="auto">
            <a:xfrm>
              <a:off x="6467170" y="2868768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Oval 226"/>
            <p:cNvSpPr>
              <a:spLocks noChangeArrowheads="1"/>
            </p:cNvSpPr>
            <p:nvPr/>
          </p:nvSpPr>
          <p:spPr bwMode="auto">
            <a:xfrm>
              <a:off x="6260795" y="291956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Oval 227"/>
            <p:cNvSpPr>
              <a:spLocks noChangeArrowheads="1"/>
            </p:cNvSpPr>
            <p:nvPr/>
          </p:nvSpPr>
          <p:spPr bwMode="auto">
            <a:xfrm>
              <a:off x="6052833" y="2816381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228"/>
            <p:cNvSpPr>
              <a:spLocks noEditPoints="1"/>
            </p:cNvSpPr>
            <p:nvPr/>
          </p:nvSpPr>
          <p:spPr bwMode="auto">
            <a:xfrm>
              <a:off x="5898845" y="2686206"/>
              <a:ext cx="77788" cy="77788"/>
            </a:xfrm>
            <a:custGeom>
              <a:avLst/>
              <a:gdLst>
                <a:gd name="T0" fmla="*/ 2 w 3"/>
                <a:gd name="T1" fmla="*/ 3 h 3"/>
                <a:gd name="T2" fmla="*/ 1 w 3"/>
                <a:gd name="T3" fmla="*/ 3 h 3"/>
                <a:gd name="T4" fmla="*/ 0 w 3"/>
                <a:gd name="T5" fmla="*/ 1 h 3"/>
                <a:gd name="T6" fmla="*/ 2 w 3"/>
                <a:gd name="T7" fmla="*/ 0 h 3"/>
                <a:gd name="T8" fmla="*/ 3 w 3"/>
                <a:gd name="T9" fmla="*/ 1 h 3"/>
                <a:gd name="T10" fmla="*/ 2 w 3"/>
                <a:gd name="T11" fmla="*/ 3 h 3"/>
                <a:gd name="T12" fmla="*/ 2 w 3"/>
                <a:gd name="T13" fmla="*/ 0 h 3"/>
                <a:gd name="T14" fmla="*/ 1 w 3"/>
                <a:gd name="T15" fmla="*/ 1 h 3"/>
                <a:gd name="T16" fmla="*/ 2 w 3"/>
                <a:gd name="T17" fmla="*/ 3 h 3"/>
                <a:gd name="T18" fmla="*/ 2 w 3"/>
                <a:gd name="T19" fmla="*/ 1 h 3"/>
                <a:gd name="T20" fmla="*/ 2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lose/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229"/>
            <p:cNvSpPr>
              <a:spLocks noEditPoints="1"/>
            </p:cNvSpPr>
            <p:nvPr/>
          </p:nvSpPr>
          <p:spPr bwMode="auto">
            <a:xfrm>
              <a:off x="5873445" y="2763993"/>
              <a:ext cx="128588" cy="155575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3 h 6"/>
                <a:gd name="T4" fmla="*/ 2 w 5"/>
                <a:gd name="T5" fmla="*/ 0 h 6"/>
                <a:gd name="T6" fmla="*/ 3 w 5"/>
                <a:gd name="T7" fmla="*/ 0 h 6"/>
                <a:gd name="T8" fmla="*/ 3 w 5"/>
                <a:gd name="T9" fmla="*/ 0 h 6"/>
                <a:gd name="T10" fmla="*/ 5 w 5"/>
                <a:gd name="T11" fmla="*/ 3 h 6"/>
                <a:gd name="T12" fmla="*/ 3 w 5"/>
                <a:gd name="T13" fmla="*/ 6 h 6"/>
                <a:gd name="T14" fmla="*/ 3 w 5"/>
                <a:gd name="T15" fmla="*/ 0 h 6"/>
                <a:gd name="T16" fmla="*/ 0 w 5"/>
                <a:gd name="T17" fmla="*/ 3 h 6"/>
                <a:gd name="T18" fmla="*/ 3 w 5"/>
                <a:gd name="T19" fmla="*/ 6 h 6"/>
                <a:gd name="T20" fmla="*/ 5 w 5"/>
                <a:gd name="T21" fmla="*/ 3 h 6"/>
                <a:gd name="T22" fmla="*/ 3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5" y="2"/>
                    <a:pt x="5" y="3"/>
                  </a:cubicBezTo>
                  <a:cubicBezTo>
                    <a:pt x="5" y="5"/>
                    <a:pt x="4" y="6"/>
                    <a:pt x="3" y="6"/>
                  </a:cubicBezTo>
                  <a:close/>
                  <a:moveTo>
                    <a:pt x="3" y="0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" y="6"/>
                    <a:pt x="5" y="5"/>
                    <a:pt x="5" y="3"/>
                  </a:cubicBezTo>
                  <a:cubicBezTo>
                    <a:pt x="5" y="2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230"/>
            <p:cNvSpPr/>
            <p:nvPr/>
          </p:nvSpPr>
          <p:spPr bwMode="auto">
            <a:xfrm>
              <a:off x="5795658" y="2868768"/>
              <a:ext cx="153988" cy="103188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4 h 4"/>
                <a:gd name="T4" fmla="*/ 5 w 6"/>
                <a:gd name="T5" fmla="*/ 0 h 4"/>
                <a:gd name="T6" fmla="*/ 6 w 6"/>
                <a:gd name="T7" fmla="*/ 0 h 4"/>
                <a:gd name="T8" fmla="*/ 6 w 6"/>
                <a:gd name="T9" fmla="*/ 1 h 4"/>
                <a:gd name="T10" fmla="*/ 5 w 6"/>
                <a:gd name="T11" fmla="*/ 1 h 4"/>
                <a:gd name="T12" fmla="*/ 0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1" y="1"/>
                    <a:pt x="0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231"/>
            <p:cNvSpPr/>
            <p:nvPr/>
          </p:nvSpPr>
          <p:spPr bwMode="auto">
            <a:xfrm>
              <a:off x="5924245" y="2868768"/>
              <a:ext cx="155575" cy="103188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1 h 4"/>
                <a:gd name="T4" fmla="*/ 0 w 6"/>
                <a:gd name="T5" fmla="*/ 1 h 4"/>
                <a:gd name="T6" fmla="*/ 0 w 6"/>
                <a:gd name="T7" fmla="*/ 0 h 4"/>
                <a:gd name="T8" fmla="*/ 0 w 6"/>
                <a:gd name="T9" fmla="*/ 0 h 4"/>
                <a:gd name="T10" fmla="*/ 6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Oval 232"/>
            <p:cNvSpPr>
              <a:spLocks noChangeArrowheads="1"/>
            </p:cNvSpPr>
            <p:nvPr/>
          </p:nvSpPr>
          <p:spPr bwMode="auto">
            <a:xfrm>
              <a:off x="6052833" y="2946556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Oval 233"/>
            <p:cNvSpPr>
              <a:spLocks noChangeArrowheads="1"/>
            </p:cNvSpPr>
            <p:nvPr/>
          </p:nvSpPr>
          <p:spPr bwMode="auto">
            <a:xfrm>
              <a:off x="5795658" y="294655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234"/>
            <p:cNvSpPr/>
            <p:nvPr/>
          </p:nvSpPr>
          <p:spPr bwMode="auto">
            <a:xfrm>
              <a:off x="4271658" y="2946556"/>
              <a:ext cx="1239838" cy="571500"/>
            </a:xfrm>
            <a:custGeom>
              <a:avLst/>
              <a:gdLst>
                <a:gd name="T0" fmla="*/ 1 w 48"/>
                <a:gd name="T1" fmla="*/ 22 h 22"/>
                <a:gd name="T2" fmla="*/ 0 w 48"/>
                <a:gd name="T3" fmla="*/ 22 h 22"/>
                <a:gd name="T4" fmla="*/ 0 w 48"/>
                <a:gd name="T5" fmla="*/ 19 h 22"/>
                <a:gd name="T6" fmla="*/ 1 w 48"/>
                <a:gd name="T7" fmla="*/ 18 h 22"/>
                <a:gd name="T8" fmla="*/ 2 w 48"/>
                <a:gd name="T9" fmla="*/ 14 h 22"/>
                <a:gd name="T10" fmla="*/ 2 w 48"/>
                <a:gd name="T11" fmla="*/ 14 h 22"/>
                <a:gd name="T12" fmla="*/ 3 w 48"/>
                <a:gd name="T13" fmla="*/ 14 h 22"/>
                <a:gd name="T14" fmla="*/ 7 w 48"/>
                <a:gd name="T15" fmla="*/ 12 h 22"/>
                <a:gd name="T16" fmla="*/ 10 w 48"/>
                <a:gd name="T17" fmla="*/ 8 h 22"/>
                <a:gd name="T18" fmla="*/ 10 w 48"/>
                <a:gd name="T19" fmla="*/ 8 h 22"/>
                <a:gd name="T20" fmla="*/ 10 w 48"/>
                <a:gd name="T21" fmla="*/ 8 h 22"/>
                <a:gd name="T22" fmla="*/ 25 w 48"/>
                <a:gd name="T23" fmla="*/ 3 h 22"/>
                <a:gd name="T24" fmla="*/ 48 w 48"/>
                <a:gd name="T25" fmla="*/ 0 h 22"/>
                <a:gd name="T26" fmla="*/ 48 w 48"/>
                <a:gd name="T27" fmla="*/ 1 h 22"/>
                <a:gd name="T28" fmla="*/ 25 w 48"/>
                <a:gd name="T29" fmla="*/ 4 h 22"/>
                <a:gd name="T30" fmla="*/ 11 w 48"/>
                <a:gd name="T31" fmla="*/ 9 h 22"/>
                <a:gd name="T32" fmla="*/ 8 w 48"/>
                <a:gd name="T33" fmla="*/ 13 h 22"/>
                <a:gd name="T34" fmla="*/ 3 w 48"/>
                <a:gd name="T35" fmla="*/ 15 h 22"/>
                <a:gd name="T36" fmla="*/ 2 w 48"/>
                <a:gd name="T37" fmla="*/ 19 h 22"/>
                <a:gd name="T38" fmla="*/ 1 w 48"/>
                <a:gd name="T39" fmla="*/ 19 h 22"/>
                <a:gd name="T40" fmla="*/ 1 w 48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2">
                  <a:moveTo>
                    <a:pt x="1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5" y="13"/>
                    <a:pt x="7" y="12"/>
                  </a:cubicBezTo>
                  <a:cubicBezTo>
                    <a:pt x="9" y="11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6" y="5"/>
                    <a:pt x="25" y="3"/>
                  </a:cubicBezTo>
                  <a:cubicBezTo>
                    <a:pt x="33" y="1"/>
                    <a:pt x="48" y="0"/>
                    <a:pt x="48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34" y="2"/>
                    <a:pt x="25" y="4"/>
                  </a:cubicBezTo>
                  <a:cubicBezTo>
                    <a:pt x="17" y="6"/>
                    <a:pt x="12" y="8"/>
                    <a:pt x="11" y="9"/>
                  </a:cubicBezTo>
                  <a:cubicBezTo>
                    <a:pt x="10" y="9"/>
                    <a:pt x="10" y="12"/>
                    <a:pt x="8" y="13"/>
                  </a:cubicBezTo>
                  <a:cubicBezTo>
                    <a:pt x="6" y="14"/>
                    <a:pt x="4" y="14"/>
                    <a:pt x="3" y="15"/>
                  </a:cubicBezTo>
                  <a:cubicBezTo>
                    <a:pt x="3" y="15"/>
                    <a:pt x="3" y="18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lnTo>
                    <a:pt x="1" y="2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235"/>
            <p:cNvSpPr/>
            <p:nvPr/>
          </p:nvSpPr>
          <p:spPr bwMode="auto">
            <a:xfrm>
              <a:off x="6363983" y="2946556"/>
              <a:ext cx="1212850" cy="571500"/>
            </a:xfrm>
            <a:custGeom>
              <a:avLst/>
              <a:gdLst>
                <a:gd name="T0" fmla="*/ 47 w 47"/>
                <a:gd name="T1" fmla="*/ 22 h 22"/>
                <a:gd name="T2" fmla="*/ 46 w 47"/>
                <a:gd name="T3" fmla="*/ 22 h 22"/>
                <a:gd name="T4" fmla="*/ 46 w 47"/>
                <a:gd name="T5" fmla="*/ 19 h 22"/>
                <a:gd name="T6" fmla="*/ 46 w 47"/>
                <a:gd name="T7" fmla="*/ 19 h 22"/>
                <a:gd name="T8" fmla="*/ 44 w 47"/>
                <a:gd name="T9" fmla="*/ 15 h 22"/>
                <a:gd name="T10" fmla="*/ 40 w 47"/>
                <a:gd name="T11" fmla="*/ 13 h 22"/>
                <a:gd name="T12" fmla="*/ 37 w 47"/>
                <a:gd name="T13" fmla="*/ 9 h 22"/>
                <a:gd name="T14" fmla="*/ 23 w 47"/>
                <a:gd name="T15" fmla="*/ 4 h 22"/>
                <a:gd name="T16" fmla="*/ 0 w 47"/>
                <a:gd name="T17" fmla="*/ 1 h 22"/>
                <a:gd name="T18" fmla="*/ 0 w 47"/>
                <a:gd name="T19" fmla="*/ 0 h 22"/>
                <a:gd name="T20" fmla="*/ 23 w 47"/>
                <a:gd name="T21" fmla="*/ 3 h 22"/>
                <a:gd name="T22" fmla="*/ 38 w 47"/>
                <a:gd name="T23" fmla="*/ 8 h 22"/>
                <a:gd name="T24" fmla="*/ 38 w 47"/>
                <a:gd name="T25" fmla="*/ 8 h 22"/>
                <a:gd name="T26" fmla="*/ 38 w 47"/>
                <a:gd name="T27" fmla="*/ 8 h 22"/>
                <a:gd name="T28" fmla="*/ 40 w 47"/>
                <a:gd name="T29" fmla="*/ 12 h 22"/>
                <a:gd name="T30" fmla="*/ 45 w 47"/>
                <a:gd name="T31" fmla="*/ 14 h 22"/>
                <a:gd name="T32" fmla="*/ 45 w 47"/>
                <a:gd name="T33" fmla="*/ 14 h 22"/>
                <a:gd name="T34" fmla="*/ 45 w 47"/>
                <a:gd name="T35" fmla="*/ 14 h 22"/>
                <a:gd name="T36" fmla="*/ 46 w 47"/>
                <a:gd name="T37" fmla="*/ 18 h 22"/>
                <a:gd name="T38" fmla="*/ 47 w 47"/>
                <a:gd name="T39" fmla="*/ 19 h 22"/>
                <a:gd name="T40" fmla="*/ 47 w 47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22">
                  <a:moveTo>
                    <a:pt x="47" y="22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8"/>
                    <a:pt x="44" y="15"/>
                    <a:pt x="44" y="15"/>
                  </a:cubicBezTo>
                  <a:cubicBezTo>
                    <a:pt x="43" y="14"/>
                    <a:pt x="42" y="14"/>
                    <a:pt x="40" y="13"/>
                  </a:cubicBezTo>
                  <a:cubicBezTo>
                    <a:pt x="38" y="12"/>
                    <a:pt x="37" y="9"/>
                    <a:pt x="37" y="9"/>
                  </a:cubicBezTo>
                  <a:cubicBezTo>
                    <a:pt x="36" y="8"/>
                    <a:pt x="30" y="6"/>
                    <a:pt x="23" y="4"/>
                  </a:cubicBezTo>
                  <a:cubicBezTo>
                    <a:pt x="14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1"/>
                    <a:pt x="23" y="3"/>
                  </a:cubicBezTo>
                  <a:cubicBezTo>
                    <a:pt x="32" y="5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11"/>
                    <a:pt x="40" y="12"/>
                  </a:cubicBezTo>
                  <a:cubicBezTo>
                    <a:pt x="42" y="13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7"/>
                    <a:pt x="46" y="18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7" y="2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236"/>
            <p:cNvSpPr/>
            <p:nvPr/>
          </p:nvSpPr>
          <p:spPr bwMode="auto">
            <a:xfrm>
              <a:off x="4271658" y="3518056"/>
              <a:ext cx="1162050" cy="571500"/>
            </a:xfrm>
            <a:custGeom>
              <a:avLst/>
              <a:gdLst>
                <a:gd name="T0" fmla="*/ 45 w 45"/>
                <a:gd name="T1" fmla="*/ 22 h 22"/>
                <a:gd name="T2" fmla="*/ 25 w 45"/>
                <a:gd name="T3" fmla="*/ 19 h 22"/>
                <a:gd name="T4" fmla="*/ 10 w 45"/>
                <a:gd name="T5" fmla="*/ 14 h 22"/>
                <a:gd name="T6" fmla="*/ 10 w 45"/>
                <a:gd name="T7" fmla="*/ 14 h 22"/>
                <a:gd name="T8" fmla="*/ 10 w 45"/>
                <a:gd name="T9" fmla="*/ 13 h 22"/>
                <a:gd name="T10" fmla="*/ 7 w 45"/>
                <a:gd name="T11" fmla="*/ 9 h 22"/>
                <a:gd name="T12" fmla="*/ 3 w 45"/>
                <a:gd name="T13" fmla="*/ 8 h 22"/>
                <a:gd name="T14" fmla="*/ 2 w 45"/>
                <a:gd name="T15" fmla="*/ 8 h 22"/>
                <a:gd name="T16" fmla="*/ 2 w 45"/>
                <a:gd name="T17" fmla="*/ 7 h 22"/>
                <a:gd name="T18" fmla="*/ 1 w 45"/>
                <a:gd name="T19" fmla="*/ 4 h 22"/>
                <a:gd name="T20" fmla="*/ 0 w 45"/>
                <a:gd name="T21" fmla="*/ 3 h 22"/>
                <a:gd name="T22" fmla="*/ 0 w 45"/>
                <a:gd name="T23" fmla="*/ 0 h 22"/>
                <a:gd name="T24" fmla="*/ 1 w 45"/>
                <a:gd name="T25" fmla="*/ 0 h 22"/>
                <a:gd name="T26" fmla="*/ 1 w 45"/>
                <a:gd name="T27" fmla="*/ 2 h 22"/>
                <a:gd name="T28" fmla="*/ 2 w 45"/>
                <a:gd name="T29" fmla="*/ 3 h 22"/>
                <a:gd name="T30" fmla="*/ 3 w 45"/>
                <a:gd name="T31" fmla="*/ 7 h 22"/>
                <a:gd name="T32" fmla="*/ 8 w 45"/>
                <a:gd name="T33" fmla="*/ 8 h 22"/>
                <a:gd name="T34" fmla="*/ 11 w 45"/>
                <a:gd name="T35" fmla="*/ 13 h 22"/>
                <a:gd name="T36" fmla="*/ 25 w 45"/>
                <a:gd name="T37" fmla="*/ 18 h 22"/>
                <a:gd name="T38" fmla="*/ 45 w 45"/>
                <a:gd name="T39" fmla="*/ 21 h 22"/>
                <a:gd name="T40" fmla="*/ 45 w 45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22">
                  <a:moveTo>
                    <a:pt x="45" y="22"/>
                  </a:moveTo>
                  <a:cubicBezTo>
                    <a:pt x="40" y="21"/>
                    <a:pt x="31" y="20"/>
                    <a:pt x="25" y="19"/>
                  </a:cubicBezTo>
                  <a:cubicBezTo>
                    <a:pt x="16" y="17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0"/>
                    <a:pt x="7" y="9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6"/>
                    <a:pt x="3" y="7"/>
                  </a:cubicBezTo>
                  <a:cubicBezTo>
                    <a:pt x="4" y="7"/>
                    <a:pt x="6" y="8"/>
                    <a:pt x="8" y="8"/>
                  </a:cubicBezTo>
                  <a:cubicBezTo>
                    <a:pt x="10" y="9"/>
                    <a:pt x="10" y="12"/>
                    <a:pt x="11" y="13"/>
                  </a:cubicBezTo>
                  <a:cubicBezTo>
                    <a:pt x="12" y="13"/>
                    <a:pt x="17" y="16"/>
                    <a:pt x="25" y="18"/>
                  </a:cubicBezTo>
                  <a:cubicBezTo>
                    <a:pt x="31" y="19"/>
                    <a:pt x="40" y="20"/>
                    <a:pt x="45" y="21"/>
                  </a:cubicBezTo>
                  <a:lnTo>
                    <a:pt x="45" y="22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237"/>
            <p:cNvSpPr/>
            <p:nvPr/>
          </p:nvSpPr>
          <p:spPr bwMode="auto">
            <a:xfrm>
              <a:off x="6467170" y="3518056"/>
              <a:ext cx="1109663" cy="546100"/>
            </a:xfrm>
            <a:custGeom>
              <a:avLst/>
              <a:gdLst>
                <a:gd name="T0" fmla="*/ 0 w 43"/>
                <a:gd name="T1" fmla="*/ 21 h 21"/>
                <a:gd name="T2" fmla="*/ 0 w 43"/>
                <a:gd name="T3" fmla="*/ 20 h 21"/>
                <a:gd name="T4" fmla="*/ 19 w 43"/>
                <a:gd name="T5" fmla="*/ 18 h 21"/>
                <a:gd name="T6" fmla="*/ 33 w 43"/>
                <a:gd name="T7" fmla="*/ 13 h 21"/>
                <a:gd name="T8" fmla="*/ 36 w 43"/>
                <a:gd name="T9" fmla="*/ 8 h 21"/>
                <a:gd name="T10" fmla="*/ 40 w 43"/>
                <a:gd name="T11" fmla="*/ 7 h 21"/>
                <a:gd name="T12" fmla="*/ 42 w 43"/>
                <a:gd name="T13" fmla="*/ 3 h 21"/>
                <a:gd name="T14" fmla="*/ 42 w 43"/>
                <a:gd name="T15" fmla="*/ 2 h 21"/>
                <a:gd name="T16" fmla="*/ 42 w 43"/>
                <a:gd name="T17" fmla="*/ 0 h 21"/>
                <a:gd name="T18" fmla="*/ 43 w 43"/>
                <a:gd name="T19" fmla="*/ 0 h 21"/>
                <a:gd name="T20" fmla="*/ 43 w 43"/>
                <a:gd name="T21" fmla="*/ 3 h 21"/>
                <a:gd name="T22" fmla="*/ 42 w 43"/>
                <a:gd name="T23" fmla="*/ 4 h 21"/>
                <a:gd name="T24" fmla="*/ 41 w 43"/>
                <a:gd name="T25" fmla="*/ 7 h 21"/>
                <a:gd name="T26" fmla="*/ 41 w 43"/>
                <a:gd name="T27" fmla="*/ 8 h 21"/>
                <a:gd name="T28" fmla="*/ 41 w 43"/>
                <a:gd name="T29" fmla="*/ 8 h 21"/>
                <a:gd name="T30" fmla="*/ 36 w 43"/>
                <a:gd name="T31" fmla="*/ 9 h 21"/>
                <a:gd name="T32" fmla="*/ 34 w 43"/>
                <a:gd name="T33" fmla="*/ 13 h 21"/>
                <a:gd name="T34" fmla="*/ 34 w 43"/>
                <a:gd name="T35" fmla="*/ 14 h 21"/>
                <a:gd name="T36" fmla="*/ 34 w 43"/>
                <a:gd name="T37" fmla="*/ 14 h 21"/>
                <a:gd name="T38" fmla="*/ 19 w 43"/>
                <a:gd name="T39" fmla="*/ 19 h 21"/>
                <a:gd name="T40" fmla="*/ 0 w 43"/>
                <a:gd name="T4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21">
                  <a:moveTo>
                    <a:pt x="0" y="2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4" y="20"/>
                    <a:pt x="13" y="19"/>
                    <a:pt x="19" y="18"/>
                  </a:cubicBezTo>
                  <a:cubicBezTo>
                    <a:pt x="26" y="16"/>
                    <a:pt x="32" y="13"/>
                    <a:pt x="33" y="13"/>
                  </a:cubicBezTo>
                  <a:cubicBezTo>
                    <a:pt x="33" y="12"/>
                    <a:pt x="34" y="9"/>
                    <a:pt x="36" y="8"/>
                  </a:cubicBezTo>
                  <a:cubicBezTo>
                    <a:pt x="38" y="8"/>
                    <a:pt x="39" y="7"/>
                    <a:pt x="40" y="7"/>
                  </a:cubicBezTo>
                  <a:cubicBezTo>
                    <a:pt x="40" y="6"/>
                    <a:pt x="41" y="4"/>
                    <a:pt x="4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1" y="6"/>
                    <a:pt x="41" y="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38" y="8"/>
                    <a:pt x="36" y="9"/>
                  </a:cubicBezTo>
                  <a:cubicBezTo>
                    <a:pt x="34" y="10"/>
                    <a:pt x="34" y="13"/>
                    <a:pt x="34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28" y="17"/>
                    <a:pt x="19" y="19"/>
                  </a:cubicBezTo>
                  <a:cubicBezTo>
                    <a:pt x="13" y="20"/>
                    <a:pt x="4" y="21"/>
                    <a:pt x="0" y="2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238"/>
            <p:cNvSpPr/>
            <p:nvPr/>
          </p:nvSpPr>
          <p:spPr bwMode="auto">
            <a:xfrm>
              <a:off x="5330520" y="2686206"/>
              <a:ext cx="0" cy="155575"/>
            </a:xfrm>
            <a:custGeom>
              <a:avLst/>
              <a:gdLst>
                <a:gd name="T0" fmla="*/ 0 h 6"/>
                <a:gd name="T1" fmla="*/ 0 h 6"/>
                <a:gd name="T2" fmla="*/ 6 h 6"/>
                <a:gd name="T3" fmla="*/ 4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239"/>
            <p:cNvSpPr/>
            <p:nvPr/>
          </p:nvSpPr>
          <p:spPr bwMode="auto">
            <a:xfrm>
              <a:off x="5381320" y="2686206"/>
              <a:ext cx="0" cy="777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240"/>
            <p:cNvSpPr/>
            <p:nvPr/>
          </p:nvSpPr>
          <p:spPr bwMode="auto">
            <a:xfrm>
              <a:off x="5433708" y="2686206"/>
              <a:ext cx="0" cy="777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241"/>
            <p:cNvSpPr/>
            <p:nvPr/>
          </p:nvSpPr>
          <p:spPr bwMode="auto">
            <a:xfrm>
              <a:off x="6440183" y="2686206"/>
              <a:ext cx="0" cy="52388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  <a:gd name="T4" fmla="*/ 2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242"/>
            <p:cNvSpPr/>
            <p:nvPr/>
          </p:nvSpPr>
          <p:spPr bwMode="auto">
            <a:xfrm>
              <a:off x="6492570" y="2686206"/>
              <a:ext cx="0" cy="777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243"/>
            <p:cNvSpPr/>
            <p:nvPr/>
          </p:nvSpPr>
          <p:spPr bwMode="auto">
            <a:xfrm>
              <a:off x="6517970" y="2686206"/>
              <a:ext cx="26988" cy="130175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0 h 5"/>
                <a:gd name="T4" fmla="*/ 0 w 1"/>
                <a:gd name="T5" fmla="*/ 4 h 5"/>
                <a:gd name="T6" fmla="*/ 1 w 1"/>
                <a:gd name="T7" fmla="*/ 5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5"/>
                    <a:pt x="1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244"/>
            <p:cNvSpPr/>
            <p:nvPr/>
          </p:nvSpPr>
          <p:spPr bwMode="auto">
            <a:xfrm>
              <a:off x="4219270" y="2660806"/>
              <a:ext cx="1214438" cy="519113"/>
            </a:xfrm>
            <a:custGeom>
              <a:avLst/>
              <a:gdLst>
                <a:gd name="T0" fmla="*/ 40 w 47"/>
                <a:gd name="T1" fmla="*/ 8 h 20"/>
                <a:gd name="T2" fmla="*/ 36 w 47"/>
                <a:gd name="T3" fmla="*/ 9 h 20"/>
                <a:gd name="T4" fmla="*/ 33 w 47"/>
                <a:gd name="T5" fmla="*/ 9 h 20"/>
                <a:gd name="T6" fmla="*/ 29 w 47"/>
                <a:gd name="T7" fmla="*/ 10 h 20"/>
                <a:gd name="T8" fmla="*/ 26 w 47"/>
                <a:gd name="T9" fmla="*/ 11 h 20"/>
                <a:gd name="T10" fmla="*/ 22 w 47"/>
                <a:gd name="T11" fmla="*/ 12 h 20"/>
                <a:gd name="T12" fmla="*/ 19 w 47"/>
                <a:gd name="T13" fmla="*/ 12 h 20"/>
                <a:gd name="T14" fmla="*/ 15 w 47"/>
                <a:gd name="T15" fmla="*/ 14 h 20"/>
                <a:gd name="T16" fmla="*/ 11 w 47"/>
                <a:gd name="T17" fmla="*/ 15 h 20"/>
                <a:gd name="T18" fmla="*/ 8 w 47"/>
                <a:gd name="T19" fmla="*/ 16 h 20"/>
                <a:gd name="T20" fmla="*/ 4 w 47"/>
                <a:gd name="T21" fmla="*/ 18 h 20"/>
                <a:gd name="T22" fmla="*/ 2 w 47"/>
                <a:gd name="T23" fmla="*/ 19 h 20"/>
                <a:gd name="T24" fmla="*/ 4 w 47"/>
                <a:gd name="T25" fmla="*/ 17 h 20"/>
                <a:gd name="T26" fmla="*/ 8 w 47"/>
                <a:gd name="T27" fmla="*/ 14 h 20"/>
                <a:gd name="T28" fmla="*/ 11 w 47"/>
                <a:gd name="T29" fmla="*/ 12 h 20"/>
                <a:gd name="T30" fmla="*/ 15 w 47"/>
                <a:gd name="T31" fmla="*/ 10 h 20"/>
                <a:gd name="T32" fmla="*/ 19 w 47"/>
                <a:gd name="T33" fmla="*/ 8 h 20"/>
                <a:gd name="T34" fmla="*/ 22 w 47"/>
                <a:gd name="T35" fmla="*/ 7 h 20"/>
                <a:gd name="T36" fmla="*/ 26 w 47"/>
                <a:gd name="T37" fmla="*/ 6 h 20"/>
                <a:gd name="T38" fmla="*/ 29 w 47"/>
                <a:gd name="T39" fmla="*/ 4 h 20"/>
                <a:gd name="T40" fmla="*/ 33 w 47"/>
                <a:gd name="T41" fmla="*/ 3 h 20"/>
                <a:gd name="T42" fmla="*/ 36 w 47"/>
                <a:gd name="T43" fmla="*/ 3 h 20"/>
                <a:gd name="T44" fmla="*/ 40 w 47"/>
                <a:gd name="T45" fmla="*/ 2 h 20"/>
                <a:gd name="T46" fmla="*/ 43 w 47"/>
                <a:gd name="T47" fmla="*/ 1 h 20"/>
                <a:gd name="T48" fmla="*/ 47 w 47"/>
                <a:gd name="T49" fmla="*/ 1 h 20"/>
                <a:gd name="T50" fmla="*/ 47 w 47"/>
                <a:gd name="T51" fmla="*/ 0 h 20"/>
                <a:gd name="T52" fmla="*/ 43 w 47"/>
                <a:gd name="T53" fmla="*/ 1 h 20"/>
                <a:gd name="T54" fmla="*/ 40 w 47"/>
                <a:gd name="T55" fmla="*/ 2 h 20"/>
                <a:gd name="T56" fmla="*/ 36 w 47"/>
                <a:gd name="T57" fmla="*/ 2 h 20"/>
                <a:gd name="T58" fmla="*/ 32 w 47"/>
                <a:gd name="T59" fmla="*/ 3 h 20"/>
                <a:gd name="T60" fmla="*/ 29 w 47"/>
                <a:gd name="T61" fmla="*/ 4 h 20"/>
                <a:gd name="T62" fmla="*/ 25 w 47"/>
                <a:gd name="T63" fmla="*/ 5 h 20"/>
                <a:gd name="T64" fmla="*/ 22 w 47"/>
                <a:gd name="T65" fmla="*/ 7 h 20"/>
                <a:gd name="T66" fmla="*/ 18 w 47"/>
                <a:gd name="T67" fmla="*/ 8 h 20"/>
                <a:gd name="T68" fmla="*/ 15 w 47"/>
                <a:gd name="T69" fmla="*/ 10 h 20"/>
                <a:gd name="T70" fmla="*/ 11 w 47"/>
                <a:gd name="T71" fmla="*/ 11 h 20"/>
                <a:gd name="T72" fmla="*/ 7 w 47"/>
                <a:gd name="T73" fmla="*/ 14 h 20"/>
                <a:gd name="T74" fmla="*/ 4 w 47"/>
                <a:gd name="T75" fmla="*/ 16 h 20"/>
                <a:gd name="T76" fmla="*/ 0 w 47"/>
                <a:gd name="T77" fmla="*/ 20 h 20"/>
                <a:gd name="T78" fmla="*/ 4 w 47"/>
                <a:gd name="T79" fmla="*/ 18 h 20"/>
                <a:gd name="T80" fmla="*/ 7 w 47"/>
                <a:gd name="T81" fmla="*/ 17 h 20"/>
                <a:gd name="T82" fmla="*/ 11 w 47"/>
                <a:gd name="T83" fmla="*/ 15 h 20"/>
                <a:gd name="T84" fmla="*/ 15 w 47"/>
                <a:gd name="T85" fmla="*/ 14 h 20"/>
                <a:gd name="T86" fmla="*/ 18 w 47"/>
                <a:gd name="T87" fmla="*/ 13 h 20"/>
                <a:gd name="T88" fmla="*/ 22 w 47"/>
                <a:gd name="T89" fmla="*/ 12 h 20"/>
                <a:gd name="T90" fmla="*/ 25 w 47"/>
                <a:gd name="T91" fmla="*/ 11 h 20"/>
                <a:gd name="T92" fmla="*/ 29 w 47"/>
                <a:gd name="T93" fmla="*/ 10 h 20"/>
                <a:gd name="T94" fmla="*/ 32 w 47"/>
                <a:gd name="T95" fmla="*/ 10 h 20"/>
                <a:gd name="T96" fmla="*/ 36 w 47"/>
                <a:gd name="T97" fmla="*/ 9 h 20"/>
                <a:gd name="T98" fmla="*/ 40 w 47"/>
                <a:gd name="T99" fmla="*/ 9 h 20"/>
                <a:gd name="T100" fmla="*/ 43 w 47"/>
                <a:gd name="T101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" h="20">
                  <a:moveTo>
                    <a:pt x="43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8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3" y="9"/>
                    <a:pt x="33" y="9"/>
                  </a:cubicBezTo>
                  <a:cubicBezTo>
                    <a:pt x="33" y="9"/>
                    <a:pt x="33" y="9"/>
                    <a:pt x="32" y="9"/>
                  </a:cubicBezTo>
                  <a:cubicBezTo>
                    <a:pt x="32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30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0"/>
                    <a:pt x="28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11"/>
                    <a:pt x="25" y="11"/>
                    <a:pt x="25" y="11"/>
                  </a:cubicBezTo>
                  <a:cubicBezTo>
                    <a:pt x="25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3"/>
                    <a:pt x="18" y="13"/>
                  </a:cubicBezTo>
                  <a:cubicBezTo>
                    <a:pt x="18" y="13"/>
                    <a:pt x="17" y="13"/>
                    <a:pt x="17" y="13"/>
                  </a:cubicBezTo>
                  <a:cubicBezTo>
                    <a:pt x="17" y="13"/>
                    <a:pt x="17" y="13"/>
                    <a:pt x="16" y="13"/>
                  </a:cubicBezTo>
                  <a:cubicBezTo>
                    <a:pt x="16" y="13"/>
                    <a:pt x="15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0" y="15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8"/>
                    <a:pt x="3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9"/>
                    <a:pt x="18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1" y="7"/>
                    <a:pt x="21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6"/>
                    <a:pt x="25" y="6"/>
                  </a:cubicBezTo>
                  <a:cubicBezTo>
                    <a:pt x="25" y="6"/>
                    <a:pt x="26" y="6"/>
                    <a:pt x="26" y="6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9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4"/>
                  </a:cubicBezTo>
                  <a:cubicBezTo>
                    <a:pt x="33" y="4"/>
                    <a:pt x="33" y="4"/>
                    <a:pt x="33" y="3"/>
                  </a:cubicBezTo>
                  <a:cubicBezTo>
                    <a:pt x="33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39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cubicBezTo>
                    <a:pt x="41" y="2"/>
                    <a:pt x="42" y="2"/>
                    <a:pt x="42" y="2"/>
                  </a:cubicBezTo>
                  <a:cubicBezTo>
                    <a:pt x="42" y="2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4" y="1"/>
                    <a:pt x="44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6" y="1"/>
                    <a:pt x="46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0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9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7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5" y="3"/>
                    <a:pt x="35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2" y="3"/>
                    <a:pt x="31" y="3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6" y="5"/>
                    <a:pt x="25" y="5"/>
                    <a:pt x="25" y="5"/>
                  </a:cubicBezTo>
                  <a:cubicBezTo>
                    <a:pt x="25" y="5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6"/>
                    <a:pt x="22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7" y="9"/>
                    <a:pt x="17" y="9"/>
                    <a:pt x="16" y="9"/>
                  </a:cubicBezTo>
                  <a:cubicBezTo>
                    <a:pt x="16" y="9"/>
                    <a:pt x="15" y="9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4" y="10"/>
                    <a:pt x="14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2"/>
                    <a:pt x="9" y="12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1" y="19"/>
                    <a:pt x="1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0" y="16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3" y="15"/>
                    <a:pt x="13" y="14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6" y="14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3"/>
                    <a:pt x="18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3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6" y="11"/>
                    <a:pt x="26" y="11"/>
                  </a:cubicBezTo>
                  <a:cubicBezTo>
                    <a:pt x="26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0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0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4" y="10"/>
                    <a:pt x="34" y="9"/>
                  </a:cubicBezTo>
                  <a:cubicBezTo>
                    <a:pt x="34" y="9"/>
                    <a:pt x="34" y="9"/>
                    <a:pt x="35" y="9"/>
                  </a:cubicBezTo>
                  <a:cubicBezTo>
                    <a:pt x="35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1" y="9"/>
                    <a:pt x="41" y="9"/>
                  </a:cubicBezTo>
                  <a:cubicBezTo>
                    <a:pt x="41" y="8"/>
                    <a:pt x="42" y="8"/>
                    <a:pt x="42" y="8"/>
                  </a:cubicBezTo>
                  <a:cubicBezTo>
                    <a:pt x="42" y="8"/>
                    <a:pt x="42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245"/>
            <p:cNvSpPr/>
            <p:nvPr/>
          </p:nvSpPr>
          <p:spPr bwMode="auto">
            <a:xfrm>
              <a:off x="6440183" y="2660806"/>
              <a:ext cx="1214438" cy="519113"/>
            </a:xfrm>
            <a:custGeom>
              <a:avLst/>
              <a:gdLst>
                <a:gd name="T0" fmla="*/ 43 w 47"/>
                <a:gd name="T1" fmla="*/ 16 h 20"/>
                <a:gd name="T2" fmla="*/ 39 w 47"/>
                <a:gd name="T3" fmla="*/ 14 h 20"/>
                <a:gd name="T4" fmla="*/ 36 w 47"/>
                <a:gd name="T5" fmla="*/ 11 h 20"/>
                <a:gd name="T6" fmla="*/ 32 w 47"/>
                <a:gd name="T7" fmla="*/ 9 h 20"/>
                <a:gd name="T8" fmla="*/ 29 w 47"/>
                <a:gd name="T9" fmla="*/ 8 h 20"/>
                <a:gd name="T10" fmla="*/ 25 w 47"/>
                <a:gd name="T11" fmla="*/ 6 h 20"/>
                <a:gd name="T12" fmla="*/ 22 w 47"/>
                <a:gd name="T13" fmla="*/ 5 h 20"/>
                <a:gd name="T14" fmla="*/ 18 w 47"/>
                <a:gd name="T15" fmla="*/ 4 h 20"/>
                <a:gd name="T16" fmla="*/ 14 w 47"/>
                <a:gd name="T17" fmla="*/ 3 h 20"/>
                <a:gd name="T18" fmla="*/ 11 w 47"/>
                <a:gd name="T19" fmla="*/ 2 h 20"/>
                <a:gd name="T20" fmla="*/ 7 w 47"/>
                <a:gd name="T21" fmla="*/ 2 h 20"/>
                <a:gd name="T22" fmla="*/ 4 w 47"/>
                <a:gd name="T23" fmla="*/ 1 h 20"/>
                <a:gd name="T24" fmla="*/ 0 w 47"/>
                <a:gd name="T25" fmla="*/ 0 h 20"/>
                <a:gd name="T26" fmla="*/ 0 w 47"/>
                <a:gd name="T27" fmla="*/ 1 h 20"/>
                <a:gd name="T28" fmla="*/ 3 w 47"/>
                <a:gd name="T29" fmla="*/ 1 h 20"/>
                <a:gd name="T30" fmla="*/ 7 w 47"/>
                <a:gd name="T31" fmla="*/ 2 h 20"/>
                <a:gd name="T32" fmla="*/ 11 w 47"/>
                <a:gd name="T33" fmla="*/ 3 h 20"/>
                <a:gd name="T34" fmla="*/ 14 w 47"/>
                <a:gd name="T35" fmla="*/ 3 h 20"/>
                <a:gd name="T36" fmla="*/ 18 w 47"/>
                <a:gd name="T37" fmla="*/ 4 h 20"/>
                <a:gd name="T38" fmla="*/ 21 w 47"/>
                <a:gd name="T39" fmla="*/ 5 h 20"/>
                <a:gd name="T40" fmla="*/ 25 w 47"/>
                <a:gd name="T41" fmla="*/ 7 h 20"/>
                <a:gd name="T42" fmla="*/ 28 w 47"/>
                <a:gd name="T43" fmla="*/ 8 h 20"/>
                <a:gd name="T44" fmla="*/ 32 w 47"/>
                <a:gd name="T45" fmla="*/ 10 h 20"/>
                <a:gd name="T46" fmla="*/ 35 w 47"/>
                <a:gd name="T47" fmla="*/ 12 h 20"/>
                <a:gd name="T48" fmla="*/ 39 w 47"/>
                <a:gd name="T49" fmla="*/ 14 h 20"/>
                <a:gd name="T50" fmla="*/ 43 w 47"/>
                <a:gd name="T51" fmla="*/ 16 h 20"/>
                <a:gd name="T52" fmla="*/ 45 w 47"/>
                <a:gd name="T53" fmla="*/ 19 h 20"/>
                <a:gd name="T54" fmla="*/ 43 w 47"/>
                <a:gd name="T55" fmla="*/ 18 h 20"/>
                <a:gd name="T56" fmla="*/ 39 w 47"/>
                <a:gd name="T57" fmla="*/ 16 h 20"/>
                <a:gd name="T58" fmla="*/ 35 w 47"/>
                <a:gd name="T59" fmla="*/ 15 h 20"/>
                <a:gd name="T60" fmla="*/ 32 w 47"/>
                <a:gd name="T61" fmla="*/ 13 h 20"/>
                <a:gd name="T62" fmla="*/ 28 w 47"/>
                <a:gd name="T63" fmla="*/ 12 h 20"/>
                <a:gd name="T64" fmla="*/ 25 w 47"/>
                <a:gd name="T65" fmla="*/ 11 h 20"/>
                <a:gd name="T66" fmla="*/ 21 w 47"/>
                <a:gd name="T67" fmla="*/ 11 h 20"/>
                <a:gd name="T68" fmla="*/ 18 w 47"/>
                <a:gd name="T69" fmla="*/ 10 h 20"/>
                <a:gd name="T70" fmla="*/ 14 w 47"/>
                <a:gd name="T71" fmla="*/ 9 h 20"/>
                <a:gd name="T72" fmla="*/ 11 w 47"/>
                <a:gd name="T73" fmla="*/ 9 h 20"/>
                <a:gd name="T74" fmla="*/ 7 w 47"/>
                <a:gd name="T75" fmla="*/ 8 h 20"/>
                <a:gd name="T76" fmla="*/ 4 w 47"/>
                <a:gd name="T77" fmla="*/ 8 h 20"/>
                <a:gd name="T78" fmla="*/ 7 w 47"/>
                <a:gd name="T79" fmla="*/ 9 h 20"/>
                <a:gd name="T80" fmla="*/ 11 w 47"/>
                <a:gd name="T81" fmla="*/ 9 h 20"/>
                <a:gd name="T82" fmla="*/ 14 w 47"/>
                <a:gd name="T83" fmla="*/ 10 h 20"/>
                <a:gd name="T84" fmla="*/ 18 w 47"/>
                <a:gd name="T85" fmla="*/ 10 h 20"/>
                <a:gd name="T86" fmla="*/ 22 w 47"/>
                <a:gd name="T87" fmla="*/ 11 h 20"/>
                <a:gd name="T88" fmla="*/ 25 w 47"/>
                <a:gd name="T89" fmla="*/ 12 h 20"/>
                <a:gd name="T90" fmla="*/ 29 w 47"/>
                <a:gd name="T91" fmla="*/ 13 h 20"/>
                <a:gd name="T92" fmla="*/ 32 w 47"/>
                <a:gd name="T93" fmla="*/ 14 h 20"/>
                <a:gd name="T94" fmla="*/ 36 w 47"/>
                <a:gd name="T95" fmla="*/ 15 h 20"/>
                <a:gd name="T96" fmla="*/ 39 w 47"/>
                <a:gd name="T97" fmla="*/ 16 h 20"/>
                <a:gd name="T98" fmla="*/ 43 w 47"/>
                <a:gd name="T99" fmla="*/ 18 h 20"/>
                <a:gd name="T100" fmla="*/ 47 w 47"/>
                <a:gd name="T10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" h="20">
                  <a:moveTo>
                    <a:pt x="46" y="19"/>
                  </a:moveTo>
                  <a:cubicBezTo>
                    <a:pt x="46" y="19"/>
                    <a:pt x="45" y="18"/>
                    <a:pt x="45" y="18"/>
                  </a:cubicBezTo>
                  <a:cubicBezTo>
                    <a:pt x="45" y="18"/>
                    <a:pt x="44" y="18"/>
                    <a:pt x="44" y="18"/>
                  </a:cubicBezTo>
                  <a:cubicBezTo>
                    <a:pt x="44" y="17"/>
                    <a:pt x="43" y="17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2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0" y="14"/>
                    <a:pt x="40" y="14"/>
                    <a:pt x="39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8" y="13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6" y="12"/>
                    <a:pt x="36" y="11"/>
                  </a:cubicBezTo>
                  <a:cubicBezTo>
                    <a:pt x="36" y="11"/>
                    <a:pt x="36" y="11"/>
                    <a:pt x="35" y="11"/>
                  </a:cubicBezTo>
                  <a:cubicBezTo>
                    <a:pt x="35" y="11"/>
                    <a:pt x="35" y="11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1" y="9"/>
                    <a:pt x="31" y="9"/>
                    <a:pt x="30" y="9"/>
                  </a:cubicBezTo>
                  <a:cubicBezTo>
                    <a:pt x="30" y="9"/>
                    <a:pt x="30" y="9"/>
                    <a:pt x="30" y="8"/>
                  </a:cubicBezTo>
                  <a:cubicBezTo>
                    <a:pt x="30" y="8"/>
                    <a:pt x="29" y="8"/>
                    <a:pt x="29" y="8"/>
                  </a:cubicBezTo>
                  <a:cubicBezTo>
                    <a:pt x="29" y="8"/>
                    <a:pt x="28" y="8"/>
                    <a:pt x="28" y="8"/>
                  </a:cubicBezTo>
                  <a:cubicBezTo>
                    <a:pt x="28" y="8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3"/>
                    <a:pt x="12" y="3"/>
                  </a:cubicBezTo>
                  <a:cubicBezTo>
                    <a:pt x="12" y="3"/>
                    <a:pt x="13" y="3"/>
                    <a:pt x="13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1" y="5"/>
                    <a:pt x="21" y="5"/>
                  </a:cubicBezTo>
                  <a:cubicBezTo>
                    <a:pt x="21" y="5"/>
                    <a:pt x="21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8" y="8"/>
                    <a:pt x="28" y="8"/>
                  </a:cubicBezTo>
                  <a:cubicBezTo>
                    <a:pt x="28" y="8"/>
                    <a:pt x="29" y="8"/>
                    <a:pt x="29" y="8"/>
                  </a:cubicBezTo>
                  <a:cubicBezTo>
                    <a:pt x="29" y="8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9"/>
                    <a:pt x="31" y="9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10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1"/>
                    <a:pt x="35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7" y="12"/>
                    <a:pt x="37" y="13"/>
                  </a:cubicBezTo>
                  <a:cubicBezTo>
                    <a:pt x="37" y="13"/>
                    <a:pt x="37" y="13"/>
                    <a:pt x="38" y="13"/>
                  </a:cubicBezTo>
                  <a:cubicBezTo>
                    <a:pt x="38" y="13"/>
                    <a:pt x="39" y="13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40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4" y="18"/>
                    <a:pt x="44" y="18"/>
                  </a:cubicBezTo>
                  <a:cubicBezTo>
                    <a:pt x="44" y="18"/>
                    <a:pt x="45" y="18"/>
                    <a:pt x="45" y="18"/>
                  </a:cubicBezTo>
                  <a:cubicBezTo>
                    <a:pt x="45" y="18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8"/>
                    <a:pt x="44" y="18"/>
                    <a:pt x="44" y="18"/>
                  </a:cubicBezTo>
                  <a:cubicBezTo>
                    <a:pt x="44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7"/>
                    <a:pt x="42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8" y="16"/>
                    <a:pt x="38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4"/>
                    <a:pt x="35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4"/>
                    <a:pt x="33" y="14"/>
                    <a:pt x="32" y="14"/>
                  </a:cubicBezTo>
                  <a:cubicBezTo>
                    <a:pt x="32" y="14"/>
                    <a:pt x="32" y="13"/>
                    <a:pt x="32" y="13"/>
                  </a:cubicBezTo>
                  <a:cubicBezTo>
                    <a:pt x="31" y="13"/>
                    <a:pt x="31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29" y="13"/>
                    <a:pt x="29" y="13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8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4" y="11"/>
                    <a:pt x="24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0"/>
                    <a:pt x="20" y="10"/>
                  </a:cubicBezTo>
                  <a:cubicBezTo>
                    <a:pt x="20" y="10"/>
                    <a:pt x="20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29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5" y="15"/>
                    <a:pt x="35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7" y="15"/>
                    <a:pt x="37" y="16"/>
                  </a:cubicBezTo>
                  <a:cubicBezTo>
                    <a:pt x="37" y="16"/>
                    <a:pt x="37" y="16"/>
                    <a:pt x="38" y="16"/>
                  </a:cubicBezTo>
                  <a:cubicBezTo>
                    <a:pt x="38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4" y="19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6" y="19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lnTo>
                    <a:pt x="46" y="19"/>
                  </a:ln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246"/>
            <p:cNvSpPr/>
            <p:nvPr/>
          </p:nvSpPr>
          <p:spPr bwMode="auto">
            <a:xfrm>
              <a:off x="4193870" y="2660806"/>
              <a:ext cx="1239838" cy="544513"/>
            </a:xfrm>
            <a:custGeom>
              <a:avLst/>
              <a:gdLst>
                <a:gd name="T0" fmla="*/ 1 w 48"/>
                <a:gd name="T1" fmla="*/ 21 h 21"/>
                <a:gd name="T2" fmla="*/ 48 w 48"/>
                <a:gd name="T3" fmla="*/ 1 h 21"/>
                <a:gd name="T4" fmla="*/ 48 w 48"/>
                <a:gd name="T5" fmla="*/ 0 h 21"/>
                <a:gd name="T6" fmla="*/ 0 w 48"/>
                <a:gd name="T7" fmla="*/ 21 h 21"/>
                <a:gd name="T8" fmla="*/ 1 w 48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1" y="21"/>
                  </a:moveTo>
                  <a:cubicBezTo>
                    <a:pt x="8" y="11"/>
                    <a:pt x="26" y="4"/>
                    <a:pt x="48" y="1"/>
                  </a:cubicBezTo>
                  <a:cubicBezTo>
                    <a:pt x="48" y="1"/>
                    <a:pt x="48" y="1"/>
                    <a:pt x="48" y="0"/>
                  </a:cubicBezTo>
                  <a:cubicBezTo>
                    <a:pt x="26" y="3"/>
                    <a:pt x="8" y="11"/>
                    <a:pt x="0" y="21"/>
                  </a:cubicBezTo>
                  <a:cubicBezTo>
                    <a:pt x="0" y="21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247"/>
            <p:cNvSpPr/>
            <p:nvPr/>
          </p:nvSpPr>
          <p:spPr bwMode="auto">
            <a:xfrm>
              <a:off x="4271658" y="3856193"/>
              <a:ext cx="1343025" cy="493713"/>
            </a:xfrm>
            <a:custGeom>
              <a:avLst/>
              <a:gdLst>
                <a:gd name="T0" fmla="*/ 52 w 52"/>
                <a:gd name="T1" fmla="*/ 19 h 19"/>
                <a:gd name="T2" fmla="*/ 0 w 52"/>
                <a:gd name="T3" fmla="*/ 0 h 19"/>
                <a:gd name="T4" fmla="*/ 0 w 52"/>
                <a:gd name="T5" fmla="*/ 0 h 19"/>
                <a:gd name="T6" fmla="*/ 52 w 52"/>
                <a:gd name="T7" fmla="*/ 19 h 19"/>
                <a:gd name="T8" fmla="*/ 52 w 5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9">
                  <a:moveTo>
                    <a:pt x="52" y="19"/>
                  </a:moveTo>
                  <a:cubicBezTo>
                    <a:pt x="29" y="17"/>
                    <a:pt x="10" y="1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0"/>
                    <a:pt x="29" y="17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248"/>
            <p:cNvSpPr/>
            <p:nvPr/>
          </p:nvSpPr>
          <p:spPr bwMode="auto">
            <a:xfrm>
              <a:off x="4012895" y="3205318"/>
              <a:ext cx="206375" cy="390525"/>
            </a:xfrm>
            <a:custGeom>
              <a:avLst/>
              <a:gdLst>
                <a:gd name="T0" fmla="*/ 1 w 8"/>
                <a:gd name="T1" fmla="*/ 15 h 15"/>
                <a:gd name="T2" fmla="*/ 1 w 8"/>
                <a:gd name="T3" fmla="*/ 14 h 15"/>
                <a:gd name="T4" fmla="*/ 0 w 8"/>
                <a:gd name="T5" fmla="*/ 11 h 15"/>
                <a:gd name="T6" fmla="*/ 4 w 8"/>
                <a:gd name="T7" fmla="*/ 8 h 15"/>
                <a:gd name="T8" fmla="*/ 6 w 8"/>
                <a:gd name="T9" fmla="*/ 7 h 15"/>
                <a:gd name="T10" fmla="*/ 7 w 8"/>
                <a:gd name="T11" fmla="*/ 3 h 15"/>
                <a:gd name="T12" fmla="*/ 7 w 8"/>
                <a:gd name="T13" fmla="*/ 0 h 15"/>
                <a:gd name="T14" fmla="*/ 8 w 8"/>
                <a:gd name="T15" fmla="*/ 0 h 15"/>
                <a:gd name="T16" fmla="*/ 8 w 8"/>
                <a:gd name="T17" fmla="*/ 0 h 15"/>
                <a:gd name="T18" fmla="*/ 7 w 8"/>
                <a:gd name="T19" fmla="*/ 3 h 15"/>
                <a:gd name="T20" fmla="*/ 6 w 8"/>
                <a:gd name="T21" fmla="*/ 7 h 15"/>
                <a:gd name="T22" fmla="*/ 4 w 8"/>
                <a:gd name="T23" fmla="*/ 8 h 15"/>
                <a:gd name="T24" fmla="*/ 1 w 8"/>
                <a:gd name="T25" fmla="*/ 11 h 15"/>
                <a:gd name="T26" fmla="*/ 2 w 8"/>
                <a:gd name="T27" fmla="*/ 14 h 15"/>
                <a:gd name="T28" fmla="*/ 2 w 8"/>
                <a:gd name="T29" fmla="*/ 14 h 15"/>
                <a:gd name="T30" fmla="*/ 1 w 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5">
                  <a:moveTo>
                    <a:pt x="1" y="15"/>
                  </a:moveTo>
                  <a:cubicBezTo>
                    <a:pt x="1" y="15"/>
                    <a:pt x="1" y="15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1" y="9"/>
                    <a:pt x="2" y="8"/>
                    <a:pt x="4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7" y="5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8" y="5"/>
                    <a:pt x="8" y="6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0" y="12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249"/>
            <p:cNvSpPr/>
            <p:nvPr/>
          </p:nvSpPr>
          <p:spPr bwMode="auto">
            <a:xfrm>
              <a:off x="4038295" y="3362481"/>
              <a:ext cx="155575" cy="285750"/>
            </a:xfrm>
            <a:custGeom>
              <a:avLst/>
              <a:gdLst>
                <a:gd name="T0" fmla="*/ 2 w 6"/>
                <a:gd name="T1" fmla="*/ 11 h 11"/>
                <a:gd name="T2" fmla="*/ 1 w 6"/>
                <a:gd name="T3" fmla="*/ 11 h 11"/>
                <a:gd name="T4" fmla="*/ 0 w 6"/>
                <a:gd name="T5" fmla="*/ 8 h 11"/>
                <a:gd name="T6" fmla="*/ 3 w 6"/>
                <a:gd name="T7" fmla="*/ 5 h 11"/>
                <a:gd name="T8" fmla="*/ 5 w 6"/>
                <a:gd name="T9" fmla="*/ 3 h 11"/>
                <a:gd name="T10" fmla="*/ 6 w 6"/>
                <a:gd name="T11" fmla="*/ 0 h 11"/>
                <a:gd name="T12" fmla="*/ 6 w 6"/>
                <a:gd name="T13" fmla="*/ 0 h 11"/>
                <a:gd name="T14" fmla="*/ 6 w 6"/>
                <a:gd name="T15" fmla="*/ 0 h 11"/>
                <a:gd name="T16" fmla="*/ 6 w 6"/>
                <a:gd name="T17" fmla="*/ 3 h 11"/>
                <a:gd name="T18" fmla="*/ 3 w 6"/>
                <a:gd name="T19" fmla="*/ 5 h 11"/>
                <a:gd name="T20" fmla="*/ 1 w 6"/>
                <a:gd name="T21" fmla="*/ 8 h 11"/>
                <a:gd name="T22" fmla="*/ 2 w 6"/>
                <a:gd name="T23" fmla="*/ 11 h 11"/>
                <a:gd name="T24" fmla="*/ 2 w 6"/>
                <a:gd name="T25" fmla="*/ 11 h 11"/>
                <a:gd name="T26" fmla="*/ 2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2" y="6"/>
                    <a:pt x="3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250"/>
            <p:cNvSpPr/>
            <p:nvPr/>
          </p:nvSpPr>
          <p:spPr bwMode="auto">
            <a:xfrm>
              <a:off x="4063695" y="3440268"/>
              <a:ext cx="130175" cy="285750"/>
            </a:xfrm>
            <a:custGeom>
              <a:avLst/>
              <a:gdLst>
                <a:gd name="T0" fmla="*/ 2 w 5"/>
                <a:gd name="T1" fmla="*/ 11 h 11"/>
                <a:gd name="T2" fmla="*/ 2 w 5"/>
                <a:gd name="T3" fmla="*/ 11 h 11"/>
                <a:gd name="T4" fmla="*/ 1 w 5"/>
                <a:gd name="T5" fmla="*/ 9 h 11"/>
                <a:gd name="T6" fmla="*/ 2 w 5"/>
                <a:gd name="T7" fmla="*/ 6 h 11"/>
                <a:gd name="T8" fmla="*/ 3 w 5"/>
                <a:gd name="T9" fmla="*/ 5 h 11"/>
                <a:gd name="T10" fmla="*/ 4 w 5"/>
                <a:gd name="T11" fmla="*/ 0 h 11"/>
                <a:gd name="T12" fmla="*/ 4 w 5"/>
                <a:gd name="T13" fmla="*/ 0 h 11"/>
                <a:gd name="T14" fmla="*/ 5 w 5"/>
                <a:gd name="T15" fmla="*/ 0 h 11"/>
                <a:gd name="T16" fmla="*/ 3 w 5"/>
                <a:gd name="T17" fmla="*/ 5 h 11"/>
                <a:gd name="T18" fmla="*/ 2 w 5"/>
                <a:gd name="T19" fmla="*/ 6 h 11"/>
                <a:gd name="T20" fmla="*/ 1 w 5"/>
                <a:gd name="T21" fmla="*/ 9 h 11"/>
                <a:gd name="T22" fmla="*/ 2 w 5"/>
                <a:gd name="T23" fmla="*/ 11 h 11"/>
                <a:gd name="T24" fmla="*/ 2 w 5"/>
                <a:gd name="T25" fmla="*/ 11 h 11"/>
                <a:gd name="T26" fmla="*/ 2 w 5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1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7"/>
                    <a:pt x="1" y="7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2"/>
                    <a:pt x="5" y="4"/>
                    <a:pt x="3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7"/>
                    <a:pt x="0" y="7"/>
                    <a:pt x="1" y="9"/>
                  </a:cubicBezTo>
                  <a:cubicBezTo>
                    <a:pt x="1" y="10"/>
                    <a:pt x="2" y="10"/>
                    <a:pt x="2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251"/>
            <p:cNvSpPr/>
            <p:nvPr/>
          </p:nvSpPr>
          <p:spPr bwMode="auto">
            <a:xfrm>
              <a:off x="4116083" y="3518056"/>
              <a:ext cx="77788" cy="285750"/>
            </a:xfrm>
            <a:custGeom>
              <a:avLst/>
              <a:gdLst>
                <a:gd name="T0" fmla="*/ 2 w 3"/>
                <a:gd name="T1" fmla="*/ 11 h 11"/>
                <a:gd name="T2" fmla="*/ 2 w 3"/>
                <a:gd name="T3" fmla="*/ 11 h 11"/>
                <a:gd name="T4" fmla="*/ 1 w 3"/>
                <a:gd name="T5" fmla="*/ 11 h 11"/>
                <a:gd name="T6" fmla="*/ 0 w 3"/>
                <a:gd name="T7" fmla="*/ 9 h 11"/>
                <a:gd name="T8" fmla="*/ 1 w 3"/>
                <a:gd name="T9" fmla="*/ 6 h 11"/>
                <a:gd name="T10" fmla="*/ 2 w 3"/>
                <a:gd name="T11" fmla="*/ 5 h 11"/>
                <a:gd name="T12" fmla="*/ 3 w 3"/>
                <a:gd name="T13" fmla="*/ 3 h 11"/>
                <a:gd name="T14" fmla="*/ 3 w 3"/>
                <a:gd name="T15" fmla="*/ 3 h 11"/>
                <a:gd name="T16" fmla="*/ 2 w 3"/>
                <a:gd name="T17" fmla="*/ 0 h 11"/>
                <a:gd name="T18" fmla="*/ 2 w 3"/>
                <a:gd name="T19" fmla="*/ 0 h 11"/>
                <a:gd name="T20" fmla="*/ 2 w 3"/>
                <a:gd name="T21" fmla="*/ 0 h 11"/>
                <a:gd name="T22" fmla="*/ 3 w 3"/>
                <a:gd name="T23" fmla="*/ 3 h 11"/>
                <a:gd name="T24" fmla="*/ 3 w 3"/>
                <a:gd name="T25" fmla="*/ 3 h 11"/>
                <a:gd name="T26" fmla="*/ 3 w 3"/>
                <a:gd name="T27" fmla="*/ 6 h 11"/>
                <a:gd name="T28" fmla="*/ 2 w 3"/>
                <a:gd name="T29" fmla="*/ 7 h 11"/>
                <a:gd name="T30" fmla="*/ 1 w 3"/>
                <a:gd name="T31" fmla="*/ 9 h 11"/>
                <a:gd name="T32" fmla="*/ 2 w 3"/>
                <a:gd name="T33" fmla="*/ 10 h 11"/>
                <a:gd name="T34" fmla="*/ 2 w 3"/>
                <a:gd name="T35" fmla="*/ 11 h 11"/>
                <a:gd name="T36" fmla="*/ 2 w 3"/>
                <a:gd name="T37" fmla="*/ 11 h 11"/>
                <a:gd name="T38" fmla="*/ 2 w 3"/>
                <a:gd name="T3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11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7"/>
                    <a:pt x="0" y="8"/>
                    <a:pt x="1" y="9"/>
                  </a:cubicBezTo>
                  <a:cubicBezTo>
                    <a:pt x="1" y="9"/>
                    <a:pt x="1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252"/>
            <p:cNvSpPr/>
            <p:nvPr/>
          </p:nvSpPr>
          <p:spPr bwMode="auto">
            <a:xfrm>
              <a:off x="4141483" y="3595843"/>
              <a:ext cx="77788" cy="207963"/>
            </a:xfrm>
            <a:custGeom>
              <a:avLst/>
              <a:gdLst>
                <a:gd name="T0" fmla="*/ 1 w 3"/>
                <a:gd name="T1" fmla="*/ 8 h 8"/>
                <a:gd name="T2" fmla="*/ 1 w 3"/>
                <a:gd name="T3" fmla="*/ 8 h 8"/>
                <a:gd name="T4" fmla="*/ 2 w 3"/>
                <a:gd name="T5" fmla="*/ 6 h 8"/>
                <a:gd name="T6" fmla="*/ 2 w 3"/>
                <a:gd name="T7" fmla="*/ 5 h 8"/>
                <a:gd name="T8" fmla="*/ 2 w 3"/>
                <a:gd name="T9" fmla="*/ 1 h 8"/>
                <a:gd name="T10" fmla="*/ 2 w 3"/>
                <a:gd name="T11" fmla="*/ 0 h 8"/>
                <a:gd name="T12" fmla="*/ 2 w 3"/>
                <a:gd name="T13" fmla="*/ 0 h 8"/>
                <a:gd name="T14" fmla="*/ 2 w 3"/>
                <a:gd name="T15" fmla="*/ 5 h 8"/>
                <a:gd name="T16" fmla="*/ 2 w 3"/>
                <a:gd name="T17" fmla="*/ 6 h 8"/>
                <a:gd name="T18" fmla="*/ 1 w 3"/>
                <a:gd name="T19" fmla="*/ 8 h 8"/>
                <a:gd name="T20" fmla="*/ 1 w 3"/>
                <a:gd name="T21" fmla="*/ 8 h 8"/>
                <a:gd name="T22" fmla="*/ 1 w 3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3" y="3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253"/>
            <p:cNvSpPr/>
            <p:nvPr/>
          </p:nvSpPr>
          <p:spPr bwMode="auto">
            <a:xfrm>
              <a:off x="3987495" y="3205318"/>
              <a:ext cx="153988" cy="207963"/>
            </a:xfrm>
            <a:custGeom>
              <a:avLst/>
              <a:gdLst>
                <a:gd name="T0" fmla="*/ 5 w 6"/>
                <a:gd name="T1" fmla="*/ 8 h 8"/>
                <a:gd name="T2" fmla="*/ 5 w 6"/>
                <a:gd name="T3" fmla="*/ 8 h 8"/>
                <a:gd name="T4" fmla="*/ 4 w 6"/>
                <a:gd name="T5" fmla="*/ 8 h 8"/>
                <a:gd name="T6" fmla="*/ 5 w 6"/>
                <a:gd name="T7" fmla="*/ 7 h 8"/>
                <a:gd name="T8" fmla="*/ 5 w 6"/>
                <a:gd name="T9" fmla="*/ 1 h 8"/>
                <a:gd name="T10" fmla="*/ 2 w 6"/>
                <a:gd name="T11" fmla="*/ 1 h 8"/>
                <a:gd name="T12" fmla="*/ 1 w 6"/>
                <a:gd name="T13" fmla="*/ 3 h 8"/>
                <a:gd name="T14" fmla="*/ 1 w 6"/>
                <a:gd name="T15" fmla="*/ 5 h 8"/>
                <a:gd name="T16" fmla="*/ 3 w 6"/>
                <a:gd name="T17" fmla="*/ 5 h 8"/>
                <a:gd name="T18" fmla="*/ 3 w 6"/>
                <a:gd name="T19" fmla="*/ 5 h 8"/>
                <a:gd name="T20" fmla="*/ 3 w 6"/>
                <a:gd name="T21" fmla="*/ 5 h 8"/>
                <a:gd name="T22" fmla="*/ 3 w 6"/>
                <a:gd name="T23" fmla="*/ 5 h 8"/>
                <a:gd name="T24" fmla="*/ 3 w 6"/>
                <a:gd name="T25" fmla="*/ 5 h 8"/>
                <a:gd name="T26" fmla="*/ 3 w 6"/>
                <a:gd name="T27" fmla="*/ 5 h 8"/>
                <a:gd name="T28" fmla="*/ 3 w 6"/>
                <a:gd name="T29" fmla="*/ 5 h 8"/>
                <a:gd name="T30" fmla="*/ 3 w 6"/>
                <a:gd name="T31" fmla="*/ 5 h 8"/>
                <a:gd name="T32" fmla="*/ 3 w 6"/>
                <a:gd name="T33" fmla="*/ 5 h 8"/>
                <a:gd name="T34" fmla="*/ 1 w 6"/>
                <a:gd name="T35" fmla="*/ 5 h 8"/>
                <a:gd name="T36" fmla="*/ 0 w 6"/>
                <a:gd name="T37" fmla="*/ 3 h 8"/>
                <a:gd name="T38" fmla="*/ 2 w 6"/>
                <a:gd name="T39" fmla="*/ 0 h 8"/>
                <a:gd name="T40" fmla="*/ 5 w 6"/>
                <a:gd name="T41" fmla="*/ 1 h 8"/>
                <a:gd name="T42" fmla="*/ 5 w 6"/>
                <a:gd name="T43" fmla="*/ 7 h 8"/>
                <a:gd name="T44" fmla="*/ 5 w 6"/>
                <a:gd name="T45" fmla="*/ 8 h 8"/>
                <a:gd name="T46" fmla="*/ 5 w 6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8"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5"/>
                    <a:pt x="6" y="3"/>
                    <a:pt x="5" y="1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3"/>
                    <a:pt x="5" y="5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254"/>
            <p:cNvSpPr/>
            <p:nvPr/>
          </p:nvSpPr>
          <p:spPr bwMode="auto">
            <a:xfrm>
              <a:off x="4168470" y="3751418"/>
              <a:ext cx="179388" cy="130175"/>
            </a:xfrm>
            <a:custGeom>
              <a:avLst/>
              <a:gdLst>
                <a:gd name="T0" fmla="*/ 4 w 7"/>
                <a:gd name="T1" fmla="*/ 5 h 5"/>
                <a:gd name="T2" fmla="*/ 0 w 7"/>
                <a:gd name="T3" fmla="*/ 2 h 5"/>
                <a:gd name="T4" fmla="*/ 0 w 7"/>
                <a:gd name="T5" fmla="*/ 2 h 5"/>
                <a:gd name="T6" fmla="*/ 0 w 7"/>
                <a:gd name="T7" fmla="*/ 2 h 5"/>
                <a:gd name="T8" fmla="*/ 5 w 7"/>
                <a:gd name="T9" fmla="*/ 4 h 5"/>
                <a:gd name="T10" fmla="*/ 6 w 7"/>
                <a:gd name="T11" fmla="*/ 3 h 5"/>
                <a:gd name="T12" fmla="*/ 5 w 7"/>
                <a:gd name="T13" fmla="*/ 0 h 5"/>
                <a:gd name="T14" fmla="*/ 4 w 7"/>
                <a:gd name="T15" fmla="*/ 0 h 5"/>
                <a:gd name="T16" fmla="*/ 4 w 7"/>
                <a:gd name="T17" fmla="*/ 1 h 5"/>
                <a:gd name="T18" fmla="*/ 4 w 7"/>
                <a:gd name="T19" fmla="*/ 2 h 5"/>
                <a:gd name="T20" fmla="*/ 5 w 7"/>
                <a:gd name="T21" fmla="*/ 2 h 5"/>
                <a:gd name="T22" fmla="*/ 4 w 7"/>
                <a:gd name="T23" fmla="*/ 2 h 5"/>
                <a:gd name="T24" fmla="*/ 4 w 7"/>
                <a:gd name="T25" fmla="*/ 2 h 5"/>
                <a:gd name="T26" fmla="*/ 4 w 7"/>
                <a:gd name="T27" fmla="*/ 2 h 5"/>
                <a:gd name="T28" fmla="*/ 3 w 7"/>
                <a:gd name="T29" fmla="*/ 1 h 5"/>
                <a:gd name="T30" fmla="*/ 4 w 7"/>
                <a:gd name="T31" fmla="*/ 0 h 5"/>
                <a:gd name="T32" fmla="*/ 6 w 7"/>
                <a:gd name="T33" fmla="*/ 0 h 5"/>
                <a:gd name="T34" fmla="*/ 6 w 7"/>
                <a:gd name="T35" fmla="*/ 3 h 5"/>
                <a:gd name="T36" fmla="*/ 5 w 7"/>
                <a:gd name="T37" fmla="*/ 4 h 5"/>
                <a:gd name="T38" fmla="*/ 4 w 7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cubicBezTo>
                    <a:pt x="2" y="5"/>
                    <a:pt x="1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5"/>
                    <a:pt x="5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7" y="2"/>
                    <a:pt x="6" y="3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5"/>
                    <a:pt x="4" y="5"/>
                    <a:pt x="4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Oval 255"/>
            <p:cNvSpPr>
              <a:spLocks noChangeArrowheads="1"/>
            </p:cNvSpPr>
            <p:nvPr/>
          </p:nvSpPr>
          <p:spPr bwMode="auto">
            <a:xfrm>
              <a:off x="4038295" y="33100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Oval 256"/>
            <p:cNvSpPr>
              <a:spLocks noChangeArrowheads="1"/>
            </p:cNvSpPr>
            <p:nvPr/>
          </p:nvSpPr>
          <p:spPr bwMode="auto">
            <a:xfrm>
              <a:off x="4193870" y="3205318"/>
              <a:ext cx="25400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Oval 257"/>
            <p:cNvSpPr>
              <a:spLocks noChangeArrowheads="1"/>
            </p:cNvSpPr>
            <p:nvPr/>
          </p:nvSpPr>
          <p:spPr bwMode="auto">
            <a:xfrm>
              <a:off x="4271658" y="3778406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258"/>
            <p:cNvSpPr/>
            <p:nvPr/>
          </p:nvSpPr>
          <p:spPr bwMode="auto">
            <a:xfrm>
              <a:off x="6440183" y="2660806"/>
              <a:ext cx="1241425" cy="571500"/>
            </a:xfrm>
            <a:custGeom>
              <a:avLst/>
              <a:gdLst>
                <a:gd name="T0" fmla="*/ 48 w 48"/>
                <a:gd name="T1" fmla="*/ 22 h 22"/>
                <a:gd name="T2" fmla="*/ 48 w 48"/>
                <a:gd name="T3" fmla="*/ 21 h 22"/>
                <a:gd name="T4" fmla="*/ 0 w 48"/>
                <a:gd name="T5" fmla="*/ 0 h 22"/>
                <a:gd name="T6" fmla="*/ 0 w 48"/>
                <a:gd name="T7" fmla="*/ 1 h 22"/>
                <a:gd name="T8" fmla="*/ 48 w 4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2">
                  <a:moveTo>
                    <a:pt x="48" y="22"/>
                  </a:moveTo>
                  <a:cubicBezTo>
                    <a:pt x="48" y="22"/>
                    <a:pt x="48" y="22"/>
                    <a:pt x="48" y="21"/>
                  </a:cubicBezTo>
                  <a:cubicBezTo>
                    <a:pt x="40" y="11"/>
                    <a:pt x="22" y="3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4"/>
                    <a:pt x="40" y="12"/>
                    <a:pt x="48" y="22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259"/>
            <p:cNvSpPr/>
            <p:nvPr/>
          </p:nvSpPr>
          <p:spPr bwMode="auto">
            <a:xfrm>
              <a:off x="6260795" y="3856193"/>
              <a:ext cx="1343025" cy="493713"/>
            </a:xfrm>
            <a:custGeom>
              <a:avLst/>
              <a:gdLst>
                <a:gd name="T0" fmla="*/ 52 w 52"/>
                <a:gd name="T1" fmla="*/ 0 h 19"/>
                <a:gd name="T2" fmla="*/ 0 w 52"/>
                <a:gd name="T3" fmla="*/ 19 h 19"/>
                <a:gd name="T4" fmla="*/ 0 w 52"/>
                <a:gd name="T5" fmla="*/ 19 h 19"/>
                <a:gd name="T6" fmla="*/ 52 w 52"/>
                <a:gd name="T7" fmla="*/ 0 h 19"/>
                <a:gd name="T8" fmla="*/ 52 w 5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9">
                  <a:moveTo>
                    <a:pt x="52" y="0"/>
                  </a:moveTo>
                  <a:cubicBezTo>
                    <a:pt x="42" y="10"/>
                    <a:pt x="23" y="17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3" y="17"/>
                    <a:pt x="43" y="1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260"/>
            <p:cNvSpPr/>
            <p:nvPr/>
          </p:nvSpPr>
          <p:spPr bwMode="auto">
            <a:xfrm>
              <a:off x="7654620" y="3205318"/>
              <a:ext cx="206375" cy="390525"/>
            </a:xfrm>
            <a:custGeom>
              <a:avLst/>
              <a:gdLst>
                <a:gd name="T0" fmla="*/ 7 w 8"/>
                <a:gd name="T1" fmla="*/ 15 h 15"/>
                <a:gd name="T2" fmla="*/ 7 w 8"/>
                <a:gd name="T3" fmla="*/ 14 h 15"/>
                <a:gd name="T4" fmla="*/ 7 w 8"/>
                <a:gd name="T5" fmla="*/ 14 h 15"/>
                <a:gd name="T6" fmla="*/ 7 w 8"/>
                <a:gd name="T7" fmla="*/ 11 h 15"/>
                <a:gd name="T8" fmla="*/ 4 w 8"/>
                <a:gd name="T9" fmla="*/ 8 h 15"/>
                <a:gd name="T10" fmla="*/ 2 w 8"/>
                <a:gd name="T11" fmla="*/ 7 h 15"/>
                <a:gd name="T12" fmla="*/ 1 w 8"/>
                <a:gd name="T13" fmla="*/ 3 h 15"/>
                <a:gd name="T14" fmla="*/ 0 w 8"/>
                <a:gd name="T15" fmla="*/ 0 h 15"/>
                <a:gd name="T16" fmla="*/ 0 w 8"/>
                <a:gd name="T17" fmla="*/ 0 h 15"/>
                <a:gd name="T18" fmla="*/ 1 w 8"/>
                <a:gd name="T19" fmla="*/ 0 h 15"/>
                <a:gd name="T20" fmla="*/ 1 w 8"/>
                <a:gd name="T21" fmla="*/ 3 h 15"/>
                <a:gd name="T22" fmla="*/ 2 w 8"/>
                <a:gd name="T23" fmla="*/ 7 h 15"/>
                <a:gd name="T24" fmla="*/ 4 w 8"/>
                <a:gd name="T25" fmla="*/ 8 h 15"/>
                <a:gd name="T26" fmla="*/ 8 w 8"/>
                <a:gd name="T27" fmla="*/ 11 h 15"/>
                <a:gd name="T28" fmla="*/ 7 w 8"/>
                <a:gd name="T29" fmla="*/ 14 h 15"/>
                <a:gd name="T30" fmla="*/ 7 w 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5">
                  <a:moveTo>
                    <a:pt x="7" y="15"/>
                  </a:move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3"/>
                    <a:pt x="8" y="12"/>
                    <a:pt x="7" y="11"/>
                  </a:cubicBezTo>
                  <a:cubicBezTo>
                    <a:pt x="7" y="9"/>
                    <a:pt x="6" y="9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0" y="6"/>
                    <a:pt x="1" y="5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6" y="8"/>
                    <a:pt x="7" y="9"/>
                    <a:pt x="8" y="11"/>
                  </a:cubicBezTo>
                  <a:cubicBezTo>
                    <a:pt x="8" y="12"/>
                    <a:pt x="8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261"/>
            <p:cNvSpPr/>
            <p:nvPr/>
          </p:nvSpPr>
          <p:spPr bwMode="auto">
            <a:xfrm>
              <a:off x="7681608" y="3362481"/>
              <a:ext cx="153988" cy="285750"/>
            </a:xfrm>
            <a:custGeom>
              <a:avLst/>
              <a:gdLst>
                <a:gd name="T0" fmla="*/ 5 w 6"/>
                <a:gd name="T1" fmla="*/ 11 h 11"/>
                <a:gd name="T2" fmla="*/ 5 w 6"/>
                <a:gd name="T3" fmla="*/ 11 h 11"/>
                <a:gd name="T4" fmla="*/ 4 w 6"/>
                <a:gd name="T5" fmla="*/ 11 h 11"/>
                <a:gd name="T6" fmla="*/ 6 w 6"/>
                <a:gd name="T7" fmla="*/ 8 h 11"/>
                <a:gd name="T8" fmla="*/ 3 w 6"/>
                <a:gd name="T9" fmla="*/ 5 h 11"/>
                <a:gd name="T10" fmla="*/ 1 w 6"/>
                <a:gd name="T11" fmla="*/ 3 h 11"/>
                <a:gd name="T12" fmla="*/ 0 w 6"/>
                <a:gd name="T13" fmla="*/ 0 h 11"/>
                <a:gd name="T14" fmla="*/ 0 w 6"/>
                <a:gd name="T15" fmla="*/ 0 h 11"/>
                <a:gd name="T16" fmla="*/ 0 w 6"/>
                <a:gd name="T17" fmla="*/ 0 h 11"/>
                <a:gd name="T18" fmla="*/ 1 w 6"/>
                <a:gd name="T19" fmla="*/ 3 h 11"/>
                <a:gd name="T20" fmla="*/ 3 w 6"/>
                <a:gd name="T21" fmla="*/ 5 h 11"/>
                <a:gd name="T22" fmla="*/ 6 w 6"/>
                <a:gd name="T23" fmla="*/ 8 h 11"/>
                <a:gd name="T24" fmla="*/ 5 w 6"/>
                <a:gd name="T25" fmla="*/ 11 h 11"/>
                <a:gd name="T26" fmla="*/ 5 w 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7"/>
                    <a:pt x="4" y="6"/>
                    <a:pt x="3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4" y="6"/>
                    <a:pt x="6" y="7"/>
                    <a:pt x="6" y="8"/>
                  </a:cubicBezTo>
                  <a:cubicBezTo>
                    <a:pt x="6" y="9"/>
                    <a:pt x="5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262"/>
            <p:cNvSpPr/>
            <p:nvPr/>
          </p:nvSpPr>
          <p:spPr bwMode="auto">
            <a:xfrm>
              <a:off x="7681608" y="3440268"/>
              <a:ext cx="128588" cy="285750"/>
            </a:xfrm>
            <a:custGeom>
              <a:avLst/>
              <a:gdLst>
                <a:gd name="T0" fmla="*/ 3 w 5"/>
                <a:gd name="T1" fmla="*/ 11 h 11"/>
                <a:gd name="T2" fmla="*/ 3 w 5"/>
                <a:gd name="T3" fmla="*/ 11 h 11"/>
                <a:gd name="T4" fmla="*/ 3 w 5"/>
                <a:gd name="T5" fmla="*/ 11 h 11"/>
                <a:gd name="T6" fmla="*/ 4 w 5"/>
                <a:gd name="T7" fmla="*/ 9 h 11"/>
                <a:gd name="T8" fmla="*/ 3 w 5"/>
                <a:gd name="T9" fmla="*/ 6 h 11"/>
                <a:gd name="T10" fmla="*/ 2 w 5"/>
                <a:gd name="T11" fmla="*/ 5 h 11"/>
                <a:gd name="T12" fmla="*/ 1 w 5"/>
                <a:gd name="T13" fmla="*/ 0 h 11"/>
                <a:gd name="T14" fmla="*/ 1 w 5"/>
                <a:gd name="T15" fmla="*/ 0 h 11"/>
                <a:gd name="T16" fmla="*/ 1 w 5"/>
                <a:gd name="T17" fmla="*/ 0 h 11"/>
                <a:gd name="T18" fmla="*/ 3 w 5"/>
                <a:gd name="T19" fmla="*/ 5 h 11"/>
                <a:gd name="T20" fmla="*/ 4 w 5"/>
                <a:gd name="T21" fmla="*/ 6 h 11"/>
                <a:gd name="T22" fmla="*/ 5 w 5"/>
                <a:gd name="T23" fmla="*/ 9 h 11"/>
                <a:gd name="T24" fmla="*/ 3 w 5"/>
                <a:gd name="T25" fmla="*/ 11 h 11"/>
                <a:gd name="T26" fmla="*/ 3 w 5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1"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4" y="9"/>
                  </a:cubicBezTo>
                  <a:cubicBezTo>
                    <a:pt x="5" y="7"/>
                    <a:pt x="4" y="7"/>
                    <a:pt x="3" y="6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4"/>
                    <a:pt x="3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7"/>
                    <a:pt x="5" y="7"/>
                    <a:pt x="5" y="9"/>
                  </a:cubicBezTo>
                  <a:cubicBezTo>
                    <a:pt x="4" y="10"/>
                    <a:pt x="4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263"/>
            <p:cNvSpPr/>
            <p:nvPr/>
          </p:nvSpPr>
          <p:spPr bwMode="auto">
            <a:xfrm>
              <a:off x="7681608" y="3518056"/>
              <a:ext cx="76200" cy="285750"/>
            </a:xfrm>
            <a:custGeom>
              <a:avLst/>
              <a:gdLst>
                <a:gd name="T0" fmla="*/ 1 w 3"/>
                <a:gd name="T1" fmla="*/ 11 h 11"/>
                <a:gd name="T2" fmla="*/ 1 w 3"/>
                <a:gd name="T3" fmla="*/ 11 h 11"/>
                <a:gd name="T4" fmla="*/ 1 w 3"/>
                <a:gd name="T5" fmla="*/ 11 h 11"/>
                <a:gd name="T6" fmla="*/ 2 w 3"/>
                <a:gd name="T7" fmla="*/ 10 h 11"/>
                <a:gd name="T8" fmla="*/ 3 w 3"/>
                <a:gd name="T9" fmla="*/ 9 h 11"/>
                <a:gd name="T10" fmla="*/ 2 w 3"/>
                <a:gd name="T11" fmla="*/ 7 h 11"/>
                <a:gd name="T12" fmla="*/ 1 w 3"/>
                <a:gd name="T13" fmla="*/ 6 h 11"/>
                <a:gd name="T14" fmla="*/ 0 w 3"/>
                <a:gd name="T15" fmla="*/ 3 h 11"/>
                <a:gd name="T16" fmla="*/ 0 w 3"/>
                <a:gd name="T17" fmla="*/ 3 h 11"/>
                <a:gd name="T18" fmla="*/ 1 w 3"/>
                <a:gd name="T19" fmla="*/ 0 h 11"/>
                <a:gd name="T20" fmla="*/ 1 w 3"/>
                <a:gd name="T21" fmla="*/ 0 h 11"/>
                <a:gd name="T22" fmla="*/ 1 w 3"/>
                <a:gd name="T23" fmla="*/ 0 h 11"/>
                <a:gd name="T24" fmla="*/ 0 w 3"/>
                <a:gd name="T25" fmla="*/ 3 h 11"/>
                <a:gd name="T26" fmla="*/ 0 w 3"/>
                <a:gd name="T27" fmla="*/ 3 h 11"/>
                <a:gd name="T28" fmla="*/ 1 w 3"/>
                <a:gd name="T29" fmla="*/ 5 h 11"/>
                <a:gd name="T30" fmla="*/ 2 w 3"/>
                <a:gd name="T31" fmla="*/ 6 h 11"/>
                <a:gd name="T32" fmla="*/ 3 w 3"/>
                <a:gd name="T33" fmla="*/ 9 h 11"/>
                <a:gd name="T34" fmla="*/ 2 w 3"/>
                <a:gd name="T35" fmla="*/ 11 h 11"/>
                <a:gd name="T36" fmla="*/ 1 w 3"/>
                <a:gd name="T37" fmla="*/ 11 h 11"/>
                <a:gd name="T38" fmla="*/ 1 w 3"/>
                <a:gd name="T3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11"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2" y="10"/>
                  </a:cubicBezTo>
                  <a:cubicBezTo>
                    <a:pt x="2" y="10"/>
                    <a:pt x="2" y="9"/>
                    <a:pt x="3" y="9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3" y="7"/>
                    <a:pt x="3" y="7"/>
                    <a:pt x="3" y="9"/>
                  </a:cubicBezTo>
                  <a:cubicBezTo>
                    <a:pt x="3" y="10"/>
                    <a:pt x="2" y="10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264"/>
            <p:cNvSpPr/>
            <p:nvPr/>
          </p:nvSpPr>
          <p:spPr bwMode="auto">
            <a:xfrm>
              <a:off x="7654620" y="3595843"/>
              <a:ext cx="77788" cy="207963"/>
            </a:xfrm>
            <a:custGeom>
              <a:avLst/>
              <a:gdLst>
                <a:gd name="T0" fmla="*/ 2 w 3"/>
                <a:gd name="T1" fmla="*/ 8 h 8"/>
                <a:gd name="T2" fmla="*/ 2 w 3"/>
                <a:gd name="T3" fmla="*/ 8 h 8"/>
                <a:gd name="T4" fmla="*/ 2 w 3"/>
                <a:gd name="T5" fmla="*/ 8 h 8"/>
                <a:gd name="T6" fmla="*/ 1 w 3"/>
                <a:gd name="T7" fmla="*/ 6 h 8"/>
                <a:gd name="T8" fmla="*/ 1 w 3"/>
                <a:gd name="T9" fmla="*/ 5 h 8"/>
                <a:gd name="T10" fmla="*/ 1 w 3"/>
                <a:gd name="T11" fmla="*/ 0 h 8"/>
                <a:gd name="T12" fmla="*/ 1 w 3"/>
                <a:gd name="T13" fmla="*/ 0 h 8"/>
                <a:gd name="T14" fmla="*/ 1 w 3"/>
                <a:gd name="T15" fmla="*/ 1 h 8"/>
                <a:gd name="T16" fmla="*/ 1 w 3"/>
                <a:gd name="T17" fmla="*/ 5 h 8"/>
                <a:gd name="T18" fmla="*/ 2 w 3"/>
                <a:gd name="T19" fmla="*/ 6 h 8"/>
                <a:gd name="T20" fmla="*/ 2 w 3"/>
                <a:gd name="T21" fmla="*/ 8 h 8"/>
                <a:gd name="T22" fmla="*/ 2 w 3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2" y="7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265"/>
            <p:cNvSpPr/>
            <p:nvPr/>
          </p:nvSpPr>
          <p:spPr bwMode="auto">
            <a:xfrm>
              <a:off x="7732408" y="3205318"/>
              <a:ext cx="155575" cy="207963"/>
            </a:xfrm>
            <a:custGeom>
              <a:avLst/>
              <a:gdLst>
                <a:gd name="T0" fmla="*/ 2 w 6"/>
                <a:gd name="T1" fmla="*/ 8 h 8"/>
                <a:gd name="T2" fmla="*/ 1 w 6"/>
                <a:gd name="T3" fmla="*/ 8 h 8"/>
                <a:gd name="T4" fmla="*/ 1 w 6"/>
                <a:gd name="T5" fmla="*/ 7 h 8"/>
                <a:gd name="T6" fmla="*/ 1 w 6"/>
                <a:gd name="T7" fmla="*/ 1 h 8"/>
                <a:gd name="T8" fmla="*/ 4 w 6"/>
                <a:gd name="T9" fmla="*/ 0 h 8"/>
                <a:gd name="T10" fmla="*/ 6 w 6"/>
                <a:gd name="T11" fmla="*/ 3 h 8"/>
                <a:gd name="T12" fmla="*/ 5 w 6"/>
                <a:gd name="T13" fmla="*/ 5 h 8"/>
                <a:gd name="T14" fmla="*/ 3 w 6"/>
                <a:gd name="T15" fmla="*/ 5 h 8"/>
                <a:gd name="T16" fmla="*/ 3 w 6"/>
                <a:gd name="T17" fmla="*/ 5 h 8"/>
                <a:gd name="T18" fmla="*/ 3 w 6"/>
                <a:gd name="T19" fmla="*/ 5 h 8"/>
                <a:gd name="T20" fmla="*/ 3 w 6"/>
                <a:gd name="T21" fmla="*/ 5 h 8"/>
                <a:gd name="T22" fmla="*/ 3 w 6"/>
                <a:gd name="T23" fmla="*/ 5 h 8"/>
                <a:gd name="T24" fmla="*/ 3 w 6"/>
                <a:gd name="T25" fmla="*/ 5 h 8"/>
                <a:gd name="T26" fmla="*/ 3 w 6"/>
                <a:gd name="T27" fmla="*/ 5 h 8"/>
                <a:gd name="T28" fmla="*/ 3 w 6"/>
                <a:gd name="T29" fmla="*/ 5 h 8"/>
                <a:gd name="T30" fmla="*/ 4 w 6"/>
                <a:gd name="T31" fmla="*/ 5 h 8"/>
                <a:gd name="T32" fmla="*/ 5 w 6"/>
                <a:gd name="T33" fmla="*/ 5 h 8"/>
                <a:gd name="T34" fmla="*/ 5 w 6"/>
                <a:gd name="T35" fmla="*/ 3 h 8"/>
                <a:gd name="T36" fmla="*/ 4 w 6"/>
                <a:gd name="T37" fmla="*/ 1 h 8"/>
                <a:gd name="T38" fmla="*/ 1 w 6"/>
                <a:gd name="T39" fmla="*/ 1 h 8"/>
                <a:gd name="T40" fmla="*/ 2 w 6"/>
                <a:gd name="T41" fmla="*/ 7 h 8"/>
                <a:gd name="T42" fmla="*/ 2 w 6"/>
                <a:gd name="T43" fmla="*/ 8 h 8"/>
                <a:gd name="T44" fmla="*/ 2 w 6"/>
                <a:gd name="T45" fmla="*/ 8 h 8"/>
                <a:gd name="T46" fmla="*/ 2 w 6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5"/>
                    <a:pt x="0" y="3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3"/>
                    <a:pt x="1" y="5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266"/>
            <p:cNvSpPr/>
            <p:nvPr/>
          </p:nvSpPr>
          <p:spPr bwMode="auto">
            <a:xfrm>
              <a:off x="7551433" y="3751418"/>
              <a:ext cx="155575" cy="130175"/>
            </a:xfrm>
            <a:custGeom>
              <a:avLst/>
              <a:gdLst>
                <a:gd name="T0" fmla="*/ 2 w 6"/>
                <a:gd name="T1" fmla="*/ 5 h 5"/>
                <a:gd name="T2" fmla="*/ 1 w 6"/>
                <a:gd name="T3" fmla="*/ 4 h 5"/>
                <a:gd name="T4" fmla="*/ 0 w 6"/>
                <a:gd name="T5" fmla="*/ 3 h 5"/>
                <a:gd name="T6" fmla="*/ 1 w 6"/>
                <a:gd name="T7" fmla="*/ 0 h 5"/>
                <a:gd name="T8" fmla="*/ 2 w 6"/>
                <a:gd name="T9" fmla="*/ 0 h 5"/>
                <a:gd name="T10" fmla="*/ 3 w 6"/>
                <a:gd name="T11" fmla="*/ 1 h 5"/>
                <a:gd name="T12" fmla="*/ 2 w 6"/>
                <a:gd name="T13" fmla="*/ 2 h 5"/>
                <a:gd name="T14" fmla="*/ 2 w 6"/>
                <a:gd name="T15" fmla="*/ 2 h 5"/>
                <a:gd name="T16" fmla="*/ 2 w 6"/>
                <a:gd name="T17" fmla="*/ 2 h 5"/>
                <a:gd name="T18" fmla="*/ 2 w 6"/>
                <a:gd name="T19" fmla="*/ 2 h 5"/>
                <a:gd name="T20" fmla="*/ 2 w 6"/>
                <a:gd name="T21" fmla="*/ 2 h 5"/>
                <a:gd name="T22" fmla="*/ 3 w 6"/>
                <a:gd name="T23" fmla="*/ 1 h 5"/>
                <a:gd name="T24" fmla="*/ 2 w 6"/>
                <a:gd name="T25" fmla="*/ 0 h 5"/>
                <a:gd name="T26" fmla="*/ 1 w 6"/>
                <a:gd name="T27" fmla="*/ 0 h 5"/>
                <a:gd name="T28" fmla="*/ 0 w 6"/>
                <a:gd name="T29" fmla="*/ 3 h 5"/>
                <a:gd name="T30" fmla="*/ 1 w 6"/>
                <a:gd name="T31" fmla="*/ 4 h 5"/>
                <a:gd name="T32" fmla="*/ 6 w 6"/>
                <a:gd name="T33" fmla="*/ 2 h 5"/>
                <a:gd name="T34" fmla="*/ 6 w 6"/>
                <a:gd name="T35" fmla="*/ 2 h 5"/>
                <a:gd name="T36" fmla="*/ 6 w 6"/>
                <a:gd name="T37" fmla="*/ 2 h 5"/>
                <a:gd name="T38" fmla="*/ 2 w 6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2" y="5"/>
                    <a:pt x="2" y="5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4" y="5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4" y="5"/>
                    <a:pt x="2" y="5"/>
                  </a:cubicBezTo>
                  <a:close/>
                </a:path>
              </a:pathLst>
            </a:cu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Oval 267"/>
            <p:cNvSpPr>
              <a:spLocks noChangeArrowheads="1"/>
            </p:cNvSpPr>
            <p:nvPr/>
          </p:nvSpPr>
          <p:spPr bwMode="auto">
            <a:xfrm>
              <a:off x="7810195" y="3310093"/>
              <a:ext cx="25400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Oval 268"/>
            <p:cNvSpPr>
              <a:spLocks noChangeArrowheads="1"/>
            </p:cNvSpPr>
            <p:nvPr/>
          </p:nvSpPr>
          <p:spPr bwMode="auto">
            <a:xfrm>
              <a:off x="7654620" y="3205318"/>
              <a:ext cx="26988" cy="26988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Oval 269"/>
            <p:cNvSpPr>
              <a:spLocks noChangeArrowheads="1"/>
            </p:cNvSpPr>
            <p:nvPr/>
          </p:nvSpPr>
          <p:spPr bwMode="auto">
            <a:xfrm>
              <a:off x="7576833" y="3778406"/>
              <a:ext cx="26988" cy="25400"/>
            </a:xfrm>
            <a:prstGeom prst="ellipse">
              <a:avLst/>
            </a:prstGeom>
            <a:solidFill>
              <a:srgbClr val="B89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200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045960" y="278822"/>
            <a:ext cx="3911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8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45960" y="972613"/>
            <a:ext cx="3911823" cy="101601"/>
            <a:chOff x="4069903" y="1293615"/>
            <a:chExt cx="3911823" cy="1016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69903" y="1293615"/>
              <a:ext cx="39118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403459" y="1395216"/>
              <a:ext cx="12447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1805214" y="685444"/>
            <a:ext cx="83933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019550"/>
            <a:ext cx="12192000" cy="28384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4019550"/>
            <a:ext cx="12192000" cy="2852963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826420" y="1435736"/>
            <a:ext cx="2539161" cy="5187969"/>
            <a:chOff x="4826420" y="1435736"/>
            <a:chExt cx="2539161" cy="518796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6420" y="1435736"/>
              <a:ext cx="2539161" cy="518796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956269" y="2046514"/>
              <a:ext cx="2257332" cy="3960586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7854975" y="1945944"/>
            <a:ext cx="2549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  <a:endParaRPr lang="en-US" altLang="zh-CN" sz="2400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54975" y="2431749"/>
            <a:ext cx="3632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 scientists back on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52785" y="1957830"/>
            <a:ext cx="2549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  <a:endParaRPr lang="en-US" altLang="zh-CN" sz="2400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4647" y="2413983"/>
            <a:ext cx="3632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 scientists back on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045960" y="278822"/>
            <a:ext cx="3911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80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45960" y="972613"/>
            <a:ext cx="3911823" cy="101601"/>
            <a:chOff x="4069903" y="1293615"/>
            <a:chExt cx="3911823" cy="10160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069903" y="1293615"/>
              <a:ext cx="39118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403459" y="1395216"/>
              <a:ext cx="12447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1805214" y="685444"/>
            <a:ext cx="83933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</a:t>
            </a:r>
            <a:endParaRPr lang="zh-CN" altLang="en-US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48767" y="1975522"/>
            <a:ext cx="6394385" cy="4277598"/>
            <a:chOff x="1048324" y="1975522"/>
            <a:chExt cx="6394385" cy="4277598"/>
          </a:xfrm>
          <a:solidFill>
            <a:schemeClr val="accent1"/>
          </a:solidFill>
        </p:grpSpPr>
        <p:sp>
          <p:nvSpPr>
            <p:cNvPr id="758" name="Freeform 7"/>
            <p:cNvSpPr/>
            <p:nvPr/>
          </p:nvSpPr>
          <p:spPr bwMode="auto">
            <a:xfrm>
              <a:off x="4756923" y="6052291"/>
              <a:ext cx="240633" cy="200829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116" y="218"/>
                  </a:lnTo>
                  <a:lnTo>
                    <a:pt x="88" y="222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0" name="Freeform 5"/>
            <p:cNvSpPr/>
            <p:nvPr/>
          </p:nvSpPr>
          <p:spPr bwMode="auto">
            <a:xfrm>
              <a:off x="1048324" y="1975522"/>
              <a:ext cx="6394385" cy="4076769"/>
            </a:xfrm>
            <a:custGeom>
              <a:avLst/>
              <a:gdLst>
                <a:gd name="T0" fmla="*/ 91 w 466"/>
                <a:gd name="T1" fmla="*/ 57 h 296"/>
                <a:gd name="T2" fmla="*/ 68 w 466"/>
                <a:gd name="T3" fmla="*/ 71 h 296"/>
                <a:gd name="T4" fmla="*/ 63 w 466"/>
                <a:gd name="T5" fmla="*/ 81 h 296"/>
                <a:gd name="T6" fmla="*/ 50 w 466"/>
                <a:gd name="T7" fmla="*/ 85 h 296"/>
                <a:gd name="T8" fmla="*/ 54 w 466"/>
                <a:gd name="T9" fmla="*/ 97 h 296"/>
                <a:gd name="T10" fmla="*/ 50 w 466"/>
                <a:gd name="T11" fmla="*/ 110 h 296"/>
                <a:gd name="T12" fmla="*/ 18 w 466"/>
                <a:gd name="T13" fmla="*/ 126 h 296"/>
                <a:gd name="T14" fmla="*/ 1 w 466"/>
                <a:gd name="T15" fmla="*/ 132 h 296"/>
                <a:gd name="T16" fmla="*/ 9 w 466"/>
                <a:gd name="T17" fmla="*/ 147 h 296"/>
                <a:gd name="T18" fmla="*/ 18 w 466"/>
                <a:gd name="T19" fmla="*/ 159 h 296"/>
                <a:gd name="T20" fmla="*/ 34 w 466"/>
                <a:gd name="T21" fmla="*/ 169 h 296"/>
                <a:gd name="T22" fmla="*/ 40 w 466"/>
                <a:gd name="T23" fmla="*/ 180 h 296"/>
                <a:gd name="T24" fmla="*/ 38 w 466"/>
                <a:gd name="T25" fmla="*/ 197 h 296"/>
                <a:gd name="T26" fmla="*/ 54 w 466"/>
                <a:gd name="T27" fmla="*/ 211 h 296"/>
                <a:gd name="T28" fmla="*/ 62 w 466"/>
                <a:gd name="T29" fmla="*/ 211 h 296"/>
                <a:gd name="T30" fmla="*/ 91 w 466"/>
                <a:gd name="T31" fmla="*/ 229 h 296"/>
                <a:gd name="T32" fmla="*/ 116 w 466"/>
                <a:gd name="T33" fmla="*/ 232 h 296"/>
                <a:gd name="T34" fmla="*/ 135 w 466"/>
                <a:gd name="T35" fmla="*/ 230 h 296"/>
                <a:gd name="T36" fmla="*/ 150 w 466"/>
                <a:gd name="T37" fmla="*/ 224 h 296"/>
                <a:gd name="T38" fmla="*/ 163 w 466"/>
                <a:gd name="T39" fmla="*/ 220 h 296"/>
                <a:gd name="T40" fmla="*/ 174 w 466"/>
                <a:gd name="T41" fmla="*/ 220 h 296"/>
                <a:gd name="T42" fmla="*/ 178 w 466"/>
                <a:gd name="T43" fmla="*/ 227 h 296"/>
                <a:gd name="T44" fmla="*/ 189 w 466"/>
                <a:gd name="T45" fmla="*/ 233 h 296"/>
                <a:gd name="T46" fmla="*/ 183 w 466"/>
                <a:gd name="T47" fmla="*/ 264 h 296"/>
                <a:gd name="T48" fmla="*/ 197 w 466"/>
                <a:gd name="T49" fmla="*/ 275 h 296"/>
                <a:gd name="T50" fmla="*/ 210 w 466"/>
                <a:gd name="T51" fmla="*/ 286 h 296"/>
                <a:gd name="T52" fmla="*/ 234 w 466"/>
                <a:gd name="T53" fmla="*/ 271 h 296"/>
                <a:gd name="T54" fmla="*/ 254 w 466"/>
                <a:gd name="T55" fmla="*/ 284 h 296"/>
                <a:gd name="T56" fmla="*/ 278 w 466"/>
                <a:gd name="T57" fmla="*/ 295 h 296"/>
                <a:gd name="T58" fmla="*/ 310 w 466"/>
                <a:gd name="T59" fmla="*/ 278 h 296"/>
                <a:gd name="T60" fmla="*/ 354 w 466"/>
                <a:gd name="T61" fmla="*/ 246 h 296"/>
                <a:gd name="T62" fmla="*/ 361 w 466"/>
                <a:gd name="T63" fmla="*/ 213 h 296"/>
                <a:gd name="T64" fmla="*/ 352 w 466"/>
                <a:gd name="T65" fmla="*/ 172 h 296"/>
                <a:gd name="T66" fmla="*/ 364 w 466"/>
                <a:gd name="T67" fmla="*/ 149 h 296"/>
                <a:gd name="T68" fmla="*/ 349 w 466"/>
                <a:gd name="T69" fmla="*/ 134 h 296"/>
                <a:gd name="T70" fmla="*/ 367 w 466"/>
                <a:gd name="T71" fmla="*/ 141 h 296"/>
                <a:gd name="T72" fmla="*/ 406 w 466"/>
                <a:gd name="T73" fmla="*/ 109 h 296"/>
                <a:gd name="T74" fmla="*/ 432 w 466"/>
                <a:gd name="T75" fmla="*/ 97 h 296"/>
                <a:gd name="T76" fmla="*/ 441 w 466"/>
                <a:gd name="T77" fmla="*/ 92 h 296"/>
                <a:gd name="T78" fmla="*/ 452 w 466"/>
                <a:gd name="T79" fmla="*/ 77 h 296"/>
                <a:gd name="T80" fmla="*/ 466 w 466"/>
                <a:gd name="T81" fmla="*/ 52 h 296"/>
                <a:gd name="T82" fmla="*/ 436 w 466"/>
                <a:gd name="T83" fmla="*/ 50 h 296"/>
                <a:gd name="T84" fmla="*/ 408 w 466"/>
                <a:gd name="T85" fmla="*/ 22 h 296"/>
                <a:gd name="T86" fmla="*/ 360 w 466"/>
                <a:gd name="T87" fmla="*/ 6 h 296"/>
                <a:gd name="T88" fmla="*/ 346 w 466"/>
                <a:gd name="T89" fmla="*/ 36 h 296"/>
                <a:gd name="T90" fmla="*/ 321 w 466"/>
                <a:gd name="T91" fmla="*/ 50 h 296"/>
                <a:gd name="T92" fmla="*/ 343 w 466"/>
                <a:gd name="T93" fmla="*/ 51 h 296"/>
                <a:gd name="T94" fmla="*/ 355 w 466"/>
                <a:gd name="T95" fmla="*/ 66 h 296"/>
                <a:gd name="T96" fmla="*/ 317 w 466"/>
                <a:gd name="T97" fmla="*/ 79 h 296"/>
                <a:gd name="T98" fmla="*/ 294 w 466"/>
                <a:gd name="T99" fmla="*/ 83 h 296"/>
                <a:gd name="T100" fmla="*/ 278 w 466"/>
                <a:gd name="T101" fmla="*/ 106 h 296"/>
                <a:gd name="T102" fmla="*/ 218 w 466"/>
                <a:gd name="T103" fmla="*/ 109 h 296"/>
                <a:gd name="T104" fmla="*/ 183 w 466"/>
                <a:gd name="T105" fmla="*/ 105 h 296"/>
                <a:gd name="T106" fmla="*/ 132 w 466"/>
                <a:gd name="T107" fmla="*/ 82 h 296"/>
                <a:gd name="T108" fmla="*/ 124 w 466"/>
                <a:gd name="T109" fmla="*/ 54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6" h="296">
                  <a:moveTo>
                    <a:pt x="105" y="43"/>
                  </a:moveTo>
                  <a:cubicBezTo>
                    <a:pt x="105" y="43"/>
                    <a:pt x="104" y="43"/>
                    <a:pt x="104" y="43"/>
                  </a:cubicBezTo>
                  <a:cubicBezTo>
                    <a:pt x="103" y="44"/>
                    <a:pt x="101" y="45"/>
                    <a:pt x="100" y="47"/>
                  </a:cubicBezTo>
                  <a:cubicBezTo>
                    <a:pt x="98" y="48"/>
                    <a:pt x="96" y="49"/>
                    <a:pt x="95" y="50"/>
                  </a:cubicBezTo>
                  <a:cubicBezTo>
                    <a:pt x="94" y="50"/>
                    <a:pt x="93" y="51"/>
                    <a:pt x="92" y="53"/>
                  </a:cubicBezTo>
                  <a:cubicBezTo>
                    <a:pt x="92" y="55"/>
                    <a:pt x="92" y="56"/>
                    <a:pt x="91" y="57"/>
                  </a:cubicBezTo>
                  <a:cubicBezTo>
                    <a:pt x="91" y="59"/>
                    <a:pt x="90" y="60"/>
                    <a:pt x="88" y="62"/>
                  </a:cubicBezTo>
                  <a:cubicBezTo>
                    <a:pt x="86" y="64"/>
                    <a:pt x="84" y="64"/>
                    <a:pt x="82" y="64"/>
                  </a:cubicBezTo>
                  <a:cubicBezTo>
                    <a:pt x="79" y="64"/>
                    <a:pt x="77" y="64"/>
                    <a:pt x="75" y="63"/>
                  </a:cubicBezTo>
                  <a:cubicBezTo>
                    <a:pt x="74" y="63"/>
                    <a:pt x="72" y="63"/>
                    <a:pt x="71" y="62"/>
                  </a:cubicBezTo>
                  <a:cubicBezTo>
                    <a:pt x="71" y="63"/>
                    <a:pt x="71" y="63"/>
                    <a:pt x="71" y="64"/>
                  </a:cubicBezTo>
                  <a:cubicBezTo>
                    <a:pt x="71" y="65"/>
                    <a:pt x="71" y="68"/>
                    <a:pt x="68" y="71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3"/>
                    <a:pt x="68" y="74"/>
                    <a:pt x="68" y="75"/>
                  </a:cubicBezTo>
                  <a:cubicBezTo>
                    <a:pt x="69" y="76"/>
                    <a:pt x="70" y="77"/>
                    <a:pt x="70" y="79"/>
                  </a:cubicBezTo>
                  <a:cubicBezTo>
                    <a:pt x="70" y="80"/>
                    <a:pt x="69" y="81"/>
                    <a:pt x="69" y="81"/>
                  </a:cubicBezTo>
                  <a:cubicBezTo>
                    <a:pt x="68" y="82"/>
                    <a:pt x="67" y="82"/>
                    <a:pt x="66" y="82"/>
                  </a:cubicBezTo>
                  <a:cubicBezTo>
                    <a:pt x="65" y="82"/>
                    <a:pt x="64" y="82"/>
                    <a:pt x="63" y="81"/>
                  </a:cubicBezTo>
                  <a:cubicBezTo>
                    <a:pt x="61" y="81"/>
                    <a:pt x="60" y="81"/>
                    <a:pt x="60" y="81"/>
                  </a:cubicBezTo>
                  <a:cubicBezTo>
                    <a:pt x="59" y="81"/>
                    <a:pt x="59" y="81"/>
                    <a:pt x="58" y="81"/>
                  </a:cubicBezTo>
                  <a:cubicBezTo>
                    <a:pt x="56" y="81"/>
                    <a:pt x="53" y="81"/>
                    <a:pt x="50" y="8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4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5"/>
                    <a:pt x="50" y="85"/>
                    <a:pt x="51" y="85"/>
                  </a:cubicBezTo>
                  <a:cubicBezTo>
                    <a:pt x="51" y="86"/>
                    <a:pt x="51" y="87"/>
                    <a:pt x="51" y="87"/>
                  </a:cubicBezTo>
                  <a:cubicBezTo>
                    <a:pt x="52" y="89"/>
                    <a:pt x="53" y="90"/>
                    <a:pt x="54" y="92"/>
                  </a:cubicBezTo>
                  <a:cubicBezTo>
                    <a:pt x="54" y="93"/>
                    <a:pt x="55" y="94"/>
                    <a:pt x="55" y="95"/>
                  </a:cubicBezTo>
                  <a:cubicBezTo>
                    <a:pt x="55" y="96"/>
                    <a:pt x="55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3" y="99"/>
                    <a:pt x="53" y="100"/>
                    <a:pt x="53" y="101"/>
                  </a:cubicBezTo>
                  <a:cubicBezTo>
                    <a:pt x="53" y="103"/>
                    <a:pt x="53" y="105"/>
                    <a:pt x="53" y="106"/>
                  </a:cubicBezTo>
                  <a:cubicBezTo>
                    <a:pt x="53" y="108"/>
                    <a:pt x="52" y="108"/>
                    <a:pt x="51" y="109"/>
                  </a:cubicBezTo>
                  <a:cubicBezTo>
                    <a:pt x="51" y="109"/>
                    <a:pt x="50" y="110"/>
                    <a:pt x="50" y="110"/>
                  </a:cubicBezTo>
                  <a:cubicBezTo>
                    <a:pt x="48" y="111"/>
                    <a:pt x="46" y="112"/>
                    <a:pt x="44" y="113"/>
                  </a:cubicBezTo>
                  <a:cubicBezTo>
                    <a:pt x="41" y="115"/>
                    <a:pt x="36" y="116"/>
                    <a:pt x="35" y="117"/>
                  </a:cubicBezTo>
                  <a:cubicBezTo>
                    <a:pt x="33" y="118"/>
                    <a:pt x="32" y="119"/>
                    <a:pt x="30" y="119"/>
                  </a:cubicBezTo>
                  <a:cubicBezTo>
                    <a:pt x="29" y="120"/>
                    <a:pt x="27" y="120"/>
                    <a:pt x="26" y="120"/>
                  </a:cubicBezTo>
                  <a:cubicBezTo>
                    <a:pt x="25" y="120"/>
                    <a:pt x="25" y="120"/>
                    <a:pt x="24" y="121"/>
                  </a:cubicBezTo>
                  <a:cubicBezTo>
                    <a:pt x="23" y="122"/>
                    <a:pt x="21" y="124"/>
                    <a:pt x="18" y="126"/>
                  </a:cubicBezTo>
                  <a:cubicBezTo>
                    <a:pt x="17" y="127"/>
                    <a:pt x="16" y="128"/>
                    <a:pt x="14" y="128"/>
                  </a:cubicBezTo>
                  <a:cubicBezTo>
                    <a:pt x="13" y="128"/>
                    <a:pt x="12" y="127"/>
                    <a:pt x="11" y="126"/>
                  </a:cubicBezTo>
                  <a:cubicBezTo>
                    <a:pt x="11" y="126"/>
                    <a:pt x="11" y="125"/>
                    <a:pt x="10" y="125"/>
                  </a:cubicBezTo>
                  <a:cubicBezTo>
                    <a:pt x="10" y="124"/>
                    <a:pt x="10" y="125"/>
                    <a:pt x="9" y="124"/>
                  </a:cubicBezTo>
                  <a:cubicBezTo>
                    <a:pt x="8" y="124"/>
                    <a:pt x="7" y="125"/>
                    <a:pt x="5" y="127"/>
                  </a:cubicBezTo>
                  <a:cubicBezTo>
                    <a:pt x="4" y="128"/>
                    <a:pt x="2" y="130"/>
                    <a:pt x="1" y="132"/>
                  </a:cubicBezTo>
                  <a:cubicBezTo>
                    <a:pt x="0" y="132"/>
                    <a:pt x="0" y="133"/>
                    <a:pt x="0" y="134"/>
                  </a:cubicBezTo>
                  <a:cubicBezTo>
                    <a:pt x="0" y="136"/>
                    <a:pt x="0" y="137"/>
                    <a:pt x="2" y="137"/>
                  </a:cubicBezTo>
                  <a:cubicBezTo>
                    <a:pt x="3" y="137"/>
                    <a:pt x="4" y="138"/>
                    <a:pt x="5" y="138"/>
                  </a:cubicBezTo>
                  <a:cubicBezTo>
                    <a:pt x="5" y="138"/>
                    <a:pt x="6" y="139"/>
                    <a:pt x="7" y="140"/>
                  </a:cubicBezTo>
                  <a:cubicBezTo>
                    <a:pt x="7" y="141"/>
                    <a:pt x="7" y="142"/>
                    <a:pt x="8" y="144"/>
                  </a:cubicBezTo>
                  <a:cubicBezTo>
                    <a:pt x="9" y="145"/>
                    <a:pt x="9" y="146"/>
                    <a:pt x="9" y="147"/>
                  </a:cubicBezTo>
                  <a:cubicBezTo>
                    <a:pt x="9" y="148"/>
                    <a:pt x="8" y="150"/>
                    <a:pt x="8" y="151"/>
                  </a:cubicBezTo>
                  <a:cubicBezTo>
                    <a:pt x="8" y="151"/>
                    <a:pt x="8" y="152"/>
                    <a:pt x="7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0" y="153"/>
                    <a:pt x="11" y="154"/>
                    <a:pt x="12" y="154"/>
                  </a:cubicBezTo>
                  <a:cubicBezTo>
                    <a:pt x="14" y="155"/>
                    <a:pt x="15" y="156"/>
                    <a:pt x="16" y="157"/>
                  </a:cubicBezTo>
                  <a:cubicBezTo>
                    <a:pt x="17" y="158"/>
                    <a:pt x="18" y="159"/>
                    <a:pt x="18" y="159"/>
                  </a:cubicBezTo>
                  <a:cubicBezTo>
                    <a:pt x="18" y="160"/>
                    <a:pt x="18" y="161"/>
                    <a:pt x="18" y="161"/>
                  </a:cubicBezTo>
                  <a:cubicBezTo>
                    <a:pt x="18" y="162"/>
                    <a:pt x="18" y="161"/>
                    <a:pt x="20" y="163"/>
                  </a:cubicBezTo>
                  <a:cubicBezTo>
                    <a:pt x="22" y="165"/>
                    <a:pt x="22" y="165"/>
                    <a:pt x="25" y="165"/>
                  </a:cubicBezTo>
                  <a:cubicBezTo>
                    <a:pt x="26" y="165"/>
                    <a:pt x="27" y="165"/>
                    <a:pt x="29" y="165"/>
                  </a:cubicBezTo>
                  <a:cubicBezTo>
                    <a:pt x="30" y="165"/>
                    <a:pt x="31" y="165"/>
                    <a:pt x="32" y="166"/>
                  </a:cubicBezTo>
                  <a:cubicBezTo>
                    <a:pt x="34" y="167"/>
                    <a:pt x="34" y="168"/>
                    <a:pt x="34" y="169"/>
                  </a:cubicBezTo>
                  <a:cubicBezTo>
                    <a:pt x="35" y="171"/>
                    <a:pt x="35" y="172"/>
                    <a:pt x="36" y="173"/>
                  </a:cubicBezTo>
                  <a:cubicBezTo>
                    <a:pt x="38" y="175"/>
                    <a:pt x="39" y="175"/>
                    <a:pt x="39" y="176"/>
                  </a:cubicBezTo>
                  <a:cubicBezTo>
                    <a:pt x="40" y="177"/>
                    <a:pt x="40" y="177"/>
                    <a:pt x="40" y="178"/>
                  </a:cubicBezTo>
                  <a:cubicBezTo>
                    <a:pt x="40" y="178"/>
                    <a:pt x="40" y="178"/>
                    <a:pt x="40" y="179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40" y="179"/>
                    <a:pt x="40" y="179"/>
                    <a:pt x="40" y="180"/>
                  </a:cubicBezTo>
                  <a:cubicBezTo>
                    <a:pt x="40" y="180"/>
                    <a:pt x="40" y="181"/>
                    <a:pt x="41" y="182"/>
                  </a:cubicBezTo>
                  <a:cubicBezTo>
                    <a:pt x="41" y="184"/>
                    <a:pt x="42" y="186"/>
                    <a:pt x="43" y="188"/>
                  </a:cubicBezTo>
                  <a:cubicBezTo>
                    <a:pt x="44" y="189"/>
                    <a:pt x="44" y="190"/>
                    <a:pt x="44" y="191"/>
                  </a:cubicBezTo>
                  <a:cubicBezTo>
                    <a:pt x="44" y="193"/>
                    <a:pt x="42" y="194"/>
                    <a:pt x="41" y="195"/>
                  </a:cubicBezTo>
                  <a:cubicBezTo>
                    <a:pt x="40" y="195"/>
                    <a:pt x="39" y="196"/>
                    <a:pt x="38" y="196"/>
                  </a:cubicBezTo>
                  <a:cubicBezTo>
                    <a:pt x="38" y="196"/>
                    <a:pt x="38" y="196"/>
                    <a:pt x="38" y="197"/>
                  </a:cubicBezTo>
                  <a:cubicBezTo>
                    <a:pt x="38" y="197"/>
                    <a:pt x="38" y="197"/>
                    <a:pt x="38" y="197"/>
                  </a:cubicBezTo>
                  <a:cubicBezTo>
                    <a:pt x="38" y="197"/>
                    <a:pt x="38" y="197"/>
                    <a:pt x="38" y="198"/>
                  </a:cubicBezTo>
                  <a:cubicBezTo>
                    <a:pt x="38" y="198"/>
                    <a:pt x="38" y="199"/>
                    <a:pt x="39" y="200"/>
                  </a:cubicBezTo>
                  <a:cubicBezTo>
                    <a:pt x="40" y="201"/>
                    <a:pt x="41" y="202"/>
                    <a:pt x="41" y="203"/>
                  </a:cubicBezTo>
                  <a:cubicBezTo>
                    <a:pt x="42" y="204"/>
                    <a:pt x="50" y="209"/>
                    <a:pt x="53" y="211"/>
                  </a:cubicBezTo>
                  <a:cubicBezTo>
                    <a:pt x="53" y="211"/>
                    <a:pt x="53" y="211"/>
                    <a:pt x="54" y="211"/>
                  </a:cubicBezTo>
                  <a:cubicBezTo>
                    <a:pt x="54" y="211"/>
                    <a:pt x="54" y="211"/>
                    <a:pt x="54" y="211"/>
                  </a:cubicBezTo>
                  <a:cubicBezTo>
                    <a:pt x="55" y="211"/>
                    <a:pt x="55" y="212"/>
                    <a:pt x="55" y="212"/>
                  </a:cubicBezTo>
                  <a:cubicBezTo>
                    <a:pt x="56" y="212"/>
                    <a:pt x="56" y="211"/>
                    <a:pt x="57" y="211"/>
                  </a:cubicBezTo>
                  <a:cubicBezTo>
                    <a:pt x="57" y="211"/>
                    <a:pt x="58" y="210"/>
                    <a:pt x="60" y="210"/>
                  </a:cubicBezTo>
                  <a:cubicBezTo>
                    <a:pt x="61" y="210"/>
                    <a:pt x="62" y="211"/>
                    <a:pt x="62" y="211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2" y="211"/>
                    <a:pt x="63" y="212"/>
                    <a:pt x="63" y="212"/>
                  </a:cubicBezTo>
                  <a:cubicBezTo>
                    <a:pt x="63" y="212"/>
                    <a:pt x="63" y="212"/>
                    <a:pt x="64" y="212"/>
                  </a:cubicBezTo>
                  <a:cubicBezTo>
                    <a:pt x="65" y="213"/>
                    <a:pt x="66" y="213"/>
                    <a:pt x="68" y="214"/>
                  </a:cubicBezTo>
                  <a:cubicBezTo>
                    <a:pt x="71" y="215"/>
                    <a:pt x="75" y="217"/>
                    <a:pt x="78" y="220"/>
                  </a:cubicBezTo>
                  <a:cubicBezTo>
                    <a:pt x="83" y="225"/>
                    <a:pt x="88" y="228"/>
                    <a:pt x="90" y="229"/>
                  </a:cubicBezTo>
                  <a:cubicBezTo>
                    <a:pt x="90" y="229"/>
                    <a:pt x="91" y="229"/>
                    <a:pt x="91" y="229"/>
                  </a:cubicBezTo>
                  <a:cubicBezTo>
                    <a:pt x="91" y="229"/>
                    <a:pt x="91" y="229"/>
                    <a:pt x="91" y="229"/>
                  </a:cubicBezTo>
                  <a:cubicBezTo>
                    <a:pt x="91" y="229"/>
                    <a:pt x="92" y="229"/>
                    <a:pt x="93" y="229"/>
                  </a:cubicBezTo>
                  <a:cubicBezTo>
                    <a:pt x="95" y="230"/>
                    <a:pt x="97" y="230"/>
                    <a:pt x="100" y="231"/>
                  </a:cubicBezTo>
                  <a:cubicBezTo>
                    <a:pt x="101" y="232"/>
                    <a:pt x="102" y="232"/>
                    <a:pt x="103" y="232"/>
                  </a:cubicBezTo>
                  <a:cubicBezTo>
                    <a:pt x="105" y="232"/>
                    <a:pt x="109" y="230"/>
                    <a:pt x="112" y="230"/>
                  </a:cubicBezTo>
                  <a:cubicBezTo>
                    <a:pt x="114" y="230"/>
                    <a:pt x="116" y="231"/>
                    <a:pt x="116" y="232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118" y="231"/>
                    <a:pt x="119" y="231"/>
                    <a:pt x="120" y="230"/>
                  </a:cubicBezTo>
                  <a:cubicBezTo>
                    <a:pt x="121" y="229"/>
                    <a:pt x="122" y="228"/>
                    <a:pt x="124" y="228"/>
                  </a:cubicBezTo>
                  <a:cubicBezTo>
                    <a:pt x="126" y="228"/>
                    <a:pt x="126" y="229"/>
                    <a:pt x="126" y="229"/>
                  </a:cubicBezTo>
                  <a:cubicBezTo>
                    <a:pt x="127" y="229"/>
                    <a:pt x="128" y="229"/>
                    <a:pt x="129" y="229"/>
                  </a:cubicBezTo>
                  <a:cubicBezTo>
                    <a:pt x="132" y="229"/>
                    <a:pt x="134" y="229"/>
                    <a:pt x="135" y="230"/>
                  </a:cubicBezTo>
                  <a:cubicBezTo>
                    <a:pt x="137" y="231"/>
                    <a:pt x="137" y="232"/>
                    <a:pt x="138" y="232"/>
                  </a:cubicBezTo>
                  <a:cubicBezTo>
                    <a:pt x="138" y="232"/>
                    <a:pt x="139" y="232"/>
                    <a:pt x="139" y="231"/>
                  </a:cubicBezTo>
                  <a:cubicBezTo>
                    <a:pt x="140" y="230"/>
                    <a:pt x="142" y="229"/>
                    <a:pt x="143" y="229"/>
                  </a:cubicBezTo>
                  <a:cubicBezTo>
                    <a:pt x="144" y="229"/>
                    <a:pt x="145" y="228"/>
                    <a:pt x="145" y="228"/>
                  </a:cubicBezTo>
                  <a:cubicBezTo>
                    <a:pt x="146" y="227"/>
                    <a:pt x="147" y="227"/>
                    <a:pt x="147" y="226"/>
                  </a:cubicBezTo>
                  <a:cubicBezTo>
                    <a:pt x="148" y="225"/>
                    <a:pt x="149" y="225"/>
                    <a:pt x="150" y="224"/>
                  </a:cubicBezTo>
                  <a:cubicBezTo>
                    <a:pt x="150" y="224"/>
                    <a:pt x="150" y="224"/>
                    <a:pt x="151" y="224"/>
                  </a:cubicBezTo>
                  <a:cubicBezTo>
                    <a:pt x="151" y="224"/>
                    <a:pt x="152" y="223"/>
                    <a:pt x="152" y="223"/>
                  </a:cubicBezTo>
                  <a:cubicBezTo>
                    <a:pt x="154" y="222"/>
                    <a:pt x="155" y="220"/>
                    <a:pt x="156" y="220"/>
                  </a:cubicBezTo>
                  <a:cubicBezTo>
                    <a:pt x="156" y="219"/>
                    <a:pt x="157" y="219"/>
                    <a:pt x="158" y="219"/>
                  </a:cubicBezTo>
                  <a:cubicBezTo>
                    <a:pt x="160" y="219"/>
                    <a:pt x="161" y="219"/>
                    <a:pt x="161" y="220"/>
                  </a:cubicBezTo>
                  <a:cubicBezTo>
                    <a:pt x="162" y="220"/>
                    <a:pt x="163" y="220"/>
                    <a:pt x="163" y="220"/>
                  </a:cubicBezTo>
                  <a:cubicBezTo>
                    <a:pt x="164" y="220"/>
                    <a:pt x="164" y="220"/>
                    <a:pt x="165" y="220"/>
                  </a:cubicBezTo>
                  <a:cubicBezTo>
                    <a:pt x="166" y="219"/>
                    <a:pt x="167" y="219"/>
                    <a:pt x="168" y="218"/>
                  </a:cubicBezTo>
                  <a:cubicBezTo>
                    <a:pt x="169" y="218"/>
                    <a:pt x="169" y="218"/>
                    <a:pt x="170" y="218"/>
                  </a:cubicBezTo>
                  <a:cubicBezTo>
                    <a:pt x="170" y="218"/>
                    <a:pt x="171" y="218"/>
                    <a:pt x="172" y="218"/>
                  </a:cubicBezTo>
                  <a:cubicBezTo>
                    <a:pt x="172" y="218"/>
                    <a:pt x="172" y="218"/>
                    <a:pt x="172" y="218"/>
                  </a:cubicBezTo>
                  <a:cubicBezTo>
                    <a:pt x="173" y="219"/>
                    <a:pt x="174" y="219"/>
                    <a:pt x="174" y="220"/>
                  </a:cubicBezTo>
                  <a:cubicBezTo>
                    <a:pt x="174" y="221"/>
                    <a:pt x="174" y="221"/>
                    <a:pt x="174" y="222"/>
                  </a:cubicBezTo>
                  <a:cubicBezTo>
                    <a:pt x="175" y="222"/>
                    <a:pt x="175" y="222"/>
                    <a:pt x="175" y="222"/>
                  </a:cubicBezTo>
                  <a:cubicBezTo>
                    <a:pt x="176" y="222"/>
                    <a:pt x="177" y="223"/>
                    <a:pt x="177" y="224"/>
                  </a:cubicBezTo>
                  <a:cubicBezTo>
                    <a:pt x="176" y="225"/>
                    <a:pt x="176" y="226"/>
                    <a:pt x="176" y="226"/>
                  </a:cubicBezTo>
                  <a:cubicBezTo>
                    <a:pt x="177" y="226"/>
                    <a:pt x="178" y="227"/>
                    <a:pt x="178" y="227"/>
                  </a:cubicBezTo>
                  <a:cubicBezTo>
                    <a:pt x="178" y="227"/>
                    <a:pt x="178" y="227"/>
                    <a:pt x="178" y="227"/>
                  </a:cubicBezTo>
                  <a:cubicBezTo>
                    <a:pt x="179" y="226"/>
                    <a:pt x="180" y="226"/>
                    <a:pt x="182" y="226"/>
                  </a:cubicBezTo>
                  <a:cubicBezTo>
                    <a:pt x="183" y="226"/>
                    <a:pt x="184" y="226"/>
                    <a:pt x="184" y="226"/>
                  </a:cubicBezTo>
                  <a:cubicBezTo>
                    <a:pt x="185" y="227"/>
                    <a:pt x="185" y="227"/>
                    <a:pt x="186" y="228"/>
                  </a:cubicBezTo>
                  <a:cubicBezTo>
                    <a:pt x="187" y="229"/>
                    <a:pt x="187" y="229"/>
                    <a:pt x="187" y="230"/>
                  </a:cubicBezTo>
                  <a:cubicBezTo>
                    <a:pt x="188" y="230"/>
                    <a:pt x="188" y="230"/>
                    <a:pt x="188" y="231"/>
                  </a:cubicBezTo>
                  <a:cubicBezTo>
                    <a:pt x="189" y="232"/>
                    <a:pt x="189" y="233"/>
                    <a:pt x="189" y="233"/>
                  </a:cubicBezTo>
                  <a:cubicBezTo>
                    <a:pt x="190" y="234"/>
                    <a:pt x="190" y="234"/>
                    <a:pt x="191" y="236"/>
                  </a:cubicBezTo>
                  <a:cubicBezTo>
                    <a:pt x="193" y="237"/>
                    <a:pt x="193" y="238"/>
                    <a:pt x="193" y="240"/>
                  </a:cubicBezTo>
                  <a:cubicBezTo>
                    <a:pt x="193" y="243"/>
                    <a:pt x="192" y="244"/>
                    <a:pt x="192" y="249"/>
                  </a:cubicBezTo>
                  <a:cubicBezTo>
                    <a:pt x="192" y="251"/>
                    <a:pt x="191" y="253"/>
                    <a:pt x="190" y="254"/>
                  </a:cubicBezTo>
                  <a:cubicBezTo>
                    <a:pt x="189" y="255"/>
                    <a:pt x="188" y="256"/>
                    <a:pt x="187" y="257"/>
                  </a:cubicBezTo>
                  <a:cubicBezTo>
                    <a:pt x="185" y="258"/>
                    <a:pt x="183" y="259"/>
                    <a:pt x="183" y="264"/>
                  </a:cubicBezTo>
                  <a:cubicBezTo>
                    <a:pt x="183" y="264"/>
                    <a:pt x="183" y="265"/>
                    <a:pt x="183" y="266"/>
                  </a:cubicBezTo>
                  <a:cubicBezTo>
                    <a:pt x="184" y="265"/>
                    <a:pt x="185" y="264"/>
                    <a:pt x="187" y="264"/>
                  </a:cubicBezTo>
                  <a:cubicBezTo>
                    <a:pt x="188" y="264"/>
                    <a:pt x="189" y="264"/>
                    <a:pt x="190" y="265"/>
                  </a:cubicBezTo>
                  <a:cubicBezTo>
                    <a:pt x="191" y="265"/>
                    <a:pt x="191" y="266"/>
                    <a:pt x="192" y="267"/>
                  </a:cubicBezTo>
                  <a:cubicBezTo>
                    <a:pt x="192" y="268"/>
                    <a:pt x="192" y="268"/>
                    <a:pt x="194" y="270"/>
                  </a:cubicBezTo>
                  <a:cubicBezTo>
                    <a:pt x="195" y="271"/>
                    <a:pt x="196" y="273"/>
                    <a:pt x="197" y="275"/>
                  </a:cubicBezTo>
                  <a:cubicBezTo>
                    <a:pt x="197" y="276"/>
                    <a:pt x="198" y="277"/>
                    <a:pt x="198" y="277"/>
                  </a:cubicBezTo>
                  <a:cubicBezTo>
                    <a:pt x="199" y="277"/>
                    <a:pt x="199" y="278"/>
                    <a:pt x="199" y="278"/>
                  </a:cubicBezTo>
                  <a:cubicBezTo>
                    <a:pt x="201" y="278"/>
                    <a:pt x="202" y="278"/>
                    <a:pt x="203" y="279"/>
                  </a:cubicBezTo>
                  <a:cubicBezTo>
                    <a:pt x="204" y="279"/>
                    <a:pt x="205" y="280"/>
                    <a:pt x="205" y="281"/>
                  </a:cubicBezTo>
                  <a:cubicBezTo>
                    <a:pt x="206" y="282"/>
                    <a:pt x="207" y="283"/>
                    <a:pt x="210" y="285"/>
                  </a:cubicBezTo>
                  <a:cubicBezTo>
                    <a:pt x="210" y="286"/>
                    <a:pt x="210" y="286"/>
                    <a:pt x="210" y="286"/>
                  </a:cubicBezTo>
                  <a:cubicBezTo>
                    <a:pt x="210" y="285"/>
                    <a:pt x="210" y="285"/>
                    <a:pt x="210" y="284"/>
                  </a:cubicBezTo>
                  <a:cubicBezTo>
                    <a:pt x="210" y="282"/>
                    <a:pt x="210" y="280"/>
                    <a:pt x="210" y="278"/>
                  </a:cubicBezTo>
                  <a:cubicBezTo>
                    <a:pt x="210" y="276"/>
                    <a:pt x="211" y="274"/>
                    <a:pt x="213" y="273"/>
                  </a:cubicBezTo>
                  <a:cubicBezTo>
                    <a:pt x="215" y="272"/>
                    <a:pt x="216" y="272"/>
                    <a:pt x="218" y="272"/>
                  </a:cubicBezTo>
                  <a:cubicBezTo>
                    <a:pt x="221" y="272"/>
                    <a:pt x="223" y="273"/>
                    <a:pt x="225" y="273"/>
                  </a:cubicBezTo>
                  <a:cubicBezTo>
                    <a:pt x="228" y="273"/>
                    <a:pt x="230" y="272"/>
                    <a:pt x="234" y="271"/>
                  </a:cubicBezTo>
                  <a:cubicBezTo>
                    <a:pt x="237" y="270"/>
                    <a:pt x="241" y="270"/>
                    <a:pt x="247" y="270"/>
                  </a:cubicBezTo>
                  <a:cubicBezTo>
                    <a:pt x="249" y="270"/>
                    <a:pt x="251" y="270"/>
                    <a:pt x="253" y="270"/>
                  </a:cubicBezTo>
                  <a:cubicBezTo>
                    <a:pt x="254" y="271"/>
                    <a:pt x="256" y="273"/>
                    <a:pt x="255" y="274"/>
                  </a:cubicBezTo>
                  <a:cubicBezTo>
                    <a:pt x="255" y="276"/>
                    <a:pt x="255" y="277"/>
                    <a:pt x="254" y="279"/>
                  </a:cubicBezTo>
                  <a:cubicBezTo>
                    <a:pt x="254" y="280"/>
                    <a:pt x="253" y="281"/>
                    <a:pt x="253" y="282"/>
                  </a:cubicBezTo>
                  <a:cubicBezTo>
                    <a:pt x="253" y="283"/>
                    <a:pt x="253" y="283"/>
                    <a:pt x="254" y="284"/>
                  </a:cubicBezTo>
                  <a:cubicBezTo>
                    <a:pt x="254" y="284"/>
                    <a:pt x="255" y="285"/>
                    <a:pt x="257" y="285"/>
                  </a:cubicBezTo>
                  <a:cubicBezTo>
                    <a:pt x="258" y="286"/>
                    <a:pt x="260" y="286"/>
                    <a:pt x="261" y="286"/>
                  </a:cubicBezTo>
                  <a:cubicBezTo>
                    <a:pt x="261" y="286"/>
                    <a:pt x="261" y="286"/>
                    <a:pt x="261" y="286"/>
                  </a:cubicBezTo>
                  <a:cubicBezTo>
                    <a:pt x="267" y="282"/>
                    <a:pt x="266" y="284"/>
                    <a:pt x="268" y="284"/>
                  </a:cubicBezTo>
                  <a:cubicBezTo>
                    <a:pt x="270" y="285"/>
                    <a:pt x="272" y="286"/>
                    <a:pt x="276" y="286"/>
                  </a:cubicBezTo>
                  <a:cubicBezTo>
                    <a:pt x="280" y="286"/>
                    <a:pt x="276" y="296"/>
                    <a:pt x="278" y="295"/>
                  </a:cubicBezTo>
                  <a:cubicBezTo>
                    <a:pt x="281" y="295"/>
                    <a:pt x="281" y="294"/>
                    <a:pt x="280" y="290"/>
                  </a:cubicBezTo>
                  <a:cubicBezTo>
                    <a:pt x="278" y="286"/>
                    <a:pt x="281" y="289"/>
                    <a:pt x="283" y="288"/>
                  </a:cubicBezTo>
                  <a:cubicBezTo>
                    <a:pt x="284" y="287"/>
                    <a:pt x="287" y="286"/>
                    <a:pt x="291" y="285"/>
                  </a:cubicBezTo>
                  <a:cubicBezTo>
                    <a:pt x="294" y="283"/>
                    <a:pt x="296" y="283"/>
                    <a:pt x="298" y="281"/>
                  </a:cubicBezTo>
                  <a:cubicBezTo>
                    <a:pt x="301" y="280"/>
                    <a:pt x="303" y="277"/>
                    <a:pt x="305" y="277"/>
                  </a:cubicBezTo>
                  <a:cubicBezTo>
                    <a:pt x="307" y="277"/>
                    <a:pt x="307" y="278"/>
                    <a:pt x="310" y="278"/>
                  </a:cubicBezTo>
                  <a:cubicBezTo>
                    <a:pt x="313" y="277"/>
                    <a:pt x="320" y="277"/>
                    <a:pt x="325" y="272"/>
                  </a:cubicBezTo>
                  <a:cubicBezTo>
                    <a:pt x="329" y="267"/>
                    <a:pt x="330" y="269"/>
                    <a:pt x="335" y="267"/>
                  </a:cubicBezTo>
                  <a:cubicBezTo>
                    <a:pt x="339" y="265"/>
                    <a:pt x="341" y="264"/>
                    <a:pt x="344" y="261"/>
                  </a:cubicBezTo>
                  <a:cubicBezTo>
                    <a:pt x="348" y="258"/>
                    <a:pt x="351" y="254"/>
                    <a:pt x="351" y="251"/>
                  </a:cubicBezTo>
                  <a:cubicBezTo>
                    <a:pt x="351" y="248"/>
                    <a:pt x="350" y="248"/>
                    <a:pt x="351" y="247"/>
                  </a:cubicBezTo>
                  <a:cubicBezTo>
                    <a:pt x="351" y="245"/>
                    <a:pt x="353" y="247"/>
                    <a:pt x="354" y="246"/>
                  </a:cubicBezTo>
                  <a:cubicBezTo>
                    <a:pt x="355" y="245"/>
                    <a:pt x="361" y="236"/>
                    <a:pt x="362" y="234"/>
                  </a:cubicBezTo>
                  <a:cubicBezTo>
                    <a:pt x="364" y="233"/>
                    <a:pt x="363" y="232"/>
                    <a:pt x="363" y="232"/>
                  </a:cubicBezTo>
                  <a:cubicBezTo>
                    <a:pt x="363" y="232"/>
                    <a:pt x="365" y="226"/>
                    <a:pt x="368" y="221"/>
                  </a:cubicBezTo>
                  <a:cubicBezTo>
                    <a:pt x="371" y="216"/>
                    <a:pt x="368" y="217"/>
                    <a:pt x="368" y="216"/>
                  </a:cubicBezTo>
                  <a:cubicBezTo>
                    <a:pt x="367" y="215"/>
                    <a:pt x="362" y="216"/>
                    <a:pt x="359" y="215"/>
                  </a:cubicBezTo>
                  <a:cubicBezTo>
                    <a:pt x="355" y="213"/>
                    <a:pt x="360" y="213"/>
                    <a:pt x="361" y="213"/>
                  </a:cubicBezTo>
                  <a:cubicBezTo>
                    <a:pt x="363" y="212"/>
                    <a:pt x="367" y="210"/>
                    <a:pt x="368" y="208"/>
                  </a:cubicBezTo>
                  <a:cubicBezTo>
                    <a:pt x="369" y="206"/>
                    <a:pt x="363" y="204"/>
                    <a:pt x="363" y="201"/>
                  </a:cubicBezTo>
                  <a:cubicBezTo>
                    <a:pt x="363" y="198"/>
                    <a:pt x="368" y="200"/>
                    <a:pt x="366" y="198"/>
                  </a:cubicBezTo>
                  <a:cubicBezTo>
                    <a:pt x="364" y="195"/>
                    <a:pt x="361" y="194"/>
                    <a:pt x="359" y="192"/>
                  </a:cubicBezTo>
                  <a:cubicBezTo>
                    <a:pt x="357" y="190"/>
                    <a:pt x="359" y="187"/>
                    <a:pt x="358" y="183"/>
                  </a:cubicBezTo>
                  <a:cubicBezTo>
                    <a:pt x="357" y="179"/>
                    <a:pt x="351" y="177"/>
                    <a:pt x="352" y="172"/>
                  </a:cubicBezTo>
                  <a:cubicBezTo>
                    <a:pt x="352" y="168"/>
                    <a:pt x="352" y="169"/>
                    <a:pt x="352" y="166"/>
                  </a:cubicBezTo>
                  <a:cubicBezTo>
                    <a:pt x="353" y="162"/>
                    <a:pt x="356" y="164"/>
                    <a:pt x="359" y="162"/>
                  </a:cubicBezTo>
                  <a:cubicBezTo>
                    <a:pt x="361" y="161"/>
                    <a:pt x="359" y="160"/>
                    <a:pt x="359" y="159"/>
                  </a:cubicBezTo>
                  <a:cubicBezTo>
                    <a:pt x="359" y="157"/>
                    <a:pt x="365" y="157"/>
                    <a:pt x="370" y="157"/>
                  </a:cubicBezTo>
                  <a:cubicBezTo>
                    <a:pt x="375" y="157"/>
                    <a:pt x="376" y="151"/>
                    <a:pt x="373" y="151"/>
                  </a:cubicBezTo>
                  <a:cubicBezTo>
                    <a:pt x="371" y="151"/>
                    <a:pt x="368" y="149"/>
                    <a:pt x="364" y="149"/>
                  </a:cubicBezTo>
                  <a:cubicBezTo>
                    <a:pt x="360" y="149"/>
                    <a:pt x="358" y="151"/>
                    <a:pt x="353" y="154"/>
                  </a:cubicBezTo>
                  <a:cubicBezTo>
                    <a:pt x="348" y="157"/>
                    <a:pt x="348" y="152"/>
                    <a:pt x="349" y="148"/>
                  </a:cubicBezTo>
                  <a:cubicBezTo>
                    <a:pt x="350" y="144"/>
                    <a:pt x="348" y="146"/>
                    <a:pt x="347" y="146"/>
                  </a:cubicBezTo>
                  <a:cubicBezTo>
                    <a:pt x="346" y="147"/>
                    <a:pt x="337" y="143"/>
                    <a:pt x="338" y="138"/>
                  </a:cubicBezTo>
                  <a:cubicBezTo>
                    <a:pt x="339" y="133"/>
                    <a:pt x="339" y="137"/>
                    <a:pt x="341" y="136"/>
                  </a:cubicBezTo>
                  <a:cubicBezTo>
                    <a:pt x="344" y="136"/>
                    <a:pt x="346" y="137"/>
                    <a:pt x="349" y="134"/>
                  </a:cubicBezTo>
                  <a:cubicBezTo>
                    <a:pt x="351" y="132"/>
                    <a:pt x="351" y="132"/>
                    <a:pt x="354" y="130"/>
                  </a:cubicBezTo>
                  <a:cubicBezTo>
                    <a:pt x="357" y="127"/>
                    <a:pt x="358" y="127"/>
                    <a:pt x="360" y="122"/>
                  </a:cubicBezTo>
                  <a:cubicBezTo>
                    <a:pt x="362" y="118"/>
                    <a:pt x="363" y="122"/>
                    <a:pt x="368" y="122"/>
                  </a:cubicBezTo>
                  <a:cubicBezTo>
                    <a:pt x="373" y="122"/>
                    <a:pt x="370" y="124"/>
                    <a:pt x="370" y="128"/>
                  </a:cubicBezTo>
                  <a:cubicBezTo>
                    <a:pt x="369" y="131"/>
                    <a:pt x="369" y="131"/>
                    <a:pt x="363" y="139"/>
                  </a:cubicBezTo>
                  <a:cubicBezTo>
                    <a:pt x="357" y="147"/>
                    <a:pt x="365" y="141"/>
                    <a:pt x="367" y="141"/>
                  </a:cubicBezTo>
                  <a:cubicBezTo>
                    <a:pt x="369" y="141"/>
                    <a:pt x="371" y="134"/>
                    <a:pt x="379" y="131"/>
                  </a:cubicBezTo>
                  <a:cubicBezTo>
                    <a:pt x="382" y="130"/>
                    <a:pt x="384" y="129"/>
                    <a:pt x="385" y="129"/>
                  </a:cubicBezTo>
                  <a:cubicBezTo>
                    <a:pt x="386" y="129"/>
                    <a:pt x="386" y="128"/>
                    <a:pt x="386" y="128"/>
                  </a:cubicBezTo>
                  <a:cubicBezTo>
                    <a:pt x="387" y="125"/>
                    <a:pt x="389" y="122"/>
                    <a:pt x="392" y="121"/>
                  </a:cubicBezTo>
                  <a:cubicBezTo>
                    <a:pt x="396" y="119"/>
                    <a:pt x="399" y="114"/>
                    <a:pt x="402" y="110"/>
                  </a:cubicBezTo>
                  <a:cubicBezTo>
                    <a:pt x="403" y="109"/>
                    <a:pt x="405" y="109"/>
                    <a:pt x="406" y="109"/>
                  </a:cubicBezTo>
                  <a:cubicBezTo>
                    <a:pt x="408" y="109"/>
                    <a:pt x="410" y="110"/>
                    <a:pt x="411" y="111"/>
                  </a:cubicBezTo>
                  <a:cubicBezTo>
                    <a:pt x="413" y="112"/>
                    <a:pt x="414" y="113"/>
                    <a:pt x="415" y="113"/>
                  </a:cubicBezTo>
                  <a:cubicBezTo>
                    <a:pt x="415" y="113"/>
                    <a:pt x="415" y="113"/>
                    <a:pt x="415" y="113"/>
                  </a:cubicBezTo>
                  <a:cubicBezTo>
                    <a:pt x="416" y="112"/>
                    <a:pt x="415" y="110"/>
                    <a:pt x="417" y="108"/>
                  </a:cubicBezTo>
                  <a:cubicBezTo>
                    <a:pt x="419" y="106"/>
                    <a:pt x="423" y="104"/>
                    <a:pt x="427" y="99"/>
                  </a:cubicBezTo>
                  <a:cubicBezTo>
                    <a:pt x="429" y="98"/>
                    <a:pt x="430" y="97"/>
                    <a:pt x="432" y="97"/>
                  </a:cubicBezTo>
                  <a:cubicBezTo>
                    <a:pt x="433" y="97"/>
                    <a:pt x="434" y="97"/>
                    <a:pt x="434" y="98"/>
                  </a:cubicBezTo>
                  <a:cubicBezTo>
                    <a:pt x="435" y="98"/>
                    <a:pt x="435" y="99"/>
                    <a:pt x="435" y="99"/>
                  </a:cubicBezTo>
                  <a:cubicBezTo>
                    <a:pt x="436" y="100"/>
                    <a:pt x="437" y="100"/>
                    <a:pt x="438" y="101"/>
                  </a:cubicBezTo>
                  <a:cubicBezTo>
                    <a:pt x="438" y="101"/>
                    <a:pt x="438" y="101"/>
                    <a:pt x="438" y="101"/>
                  </a:cubicBezTo>
                  <a:cubicBezTo>
                    <a:pt x="438" y="99"/>
                    <a:pt x="438" y="97"/>
                    <a:pt x="440" y="95"/>
                  </a:cubicBezTo>
                  <a:cubicBezTo>
                    <a:pt x="441" y="93"/>
                    <a:pt x="441" y="92"/>
                    <a:pt x="441" y="92"/>
                  </a:cubicBezTo>
                  <a:cubicBezTo>
                    <a:pt x="441" y="92"/>
                    <a:pt x="441" y="92"/>
                    <a:pt x="440" y="92"/>
                  </a:cubicBezTo>
                  <a:cubicBezTo>
                    <a:pt x="440" y="91"/>
                    <a:pt x="439" y="90"/>
                    <a:pt x="439" y="89"/>
                  </a:cubicBezTo>
                  <a:cubicBezTo>
                    <a:pt x="439" y="88"/>
                    <a:pt x="439" y="87"/>
                    <a:pt x="439" y="86"/>
                  </a:cubicBezTo>
                  <a:cubicBezTo>
                    <a:pt x="439" y="84"/>
                    <a:pt x="440" y="82"/>
                    <a:pt x="442" y="80"/>
                  </a:cubicBezTo>
                  <a:cubicBezTo>
                    <a:pt x="444" y="77"/>
                    <a:pt x="447" y="77"/>
                    <a:pt x="449" y="77"/>
                  </a:cubicBezTo>
                  <a:cubicBezTo>
                    <a:pt x="450" y="77"/>
                    <a:pt x="451" y="77"/>
                    <a:pt x="452" y="77"/>
                  </a:cubicBezTo>
                  <a:cubicBezTo>
                    <a:pt x="453" y="77"/>
                    <a:pt x="454" y="77"/>
                    <a:pt x="455" y="77"/>
                  </a:cubicBezTo>
                  <a:cubicBezTo>
                    <a:pt x="456" y="76"/>
                    <a:pt x="457" y="76"/>
                    <a:pt x="457" y="74"/>
                  </a:cubicBezTo>
                  <a:cubicBezTo>
                    <a:pt x="458" y="73"/>
                    <a:pt x="459" y="70"/>
                    <a:pt x="460" y="67"/>
                  </a:cubicBezTo>
                  <a:cubicBezTo>
                    <a:pt x="462" y="63"/>
                    <a:pt x="463" y="61"/>
                    <a:pt x="463" y="60"/>
                  </a:cubicBezTo>
                  <a:cubicBezTo>
                    <a:pt x="464" y="58"/>
                    <a:pt x="464" y="58"/>
                    <a:pt x="464" y="57"/>
                  </a:cubicBezTo>
                  <a:cubicBezTo>
                    <a:pt x="464" y="54"/>
                    <a:pt x="465" y="53"/>
                    <a:pt x="466" y="52"/>
                  </a:cubicBezTo>
                  <a:cubicBezTo>
                    <a:pt x="466" y="52"/>
                    <a:pt x="466" y="52"/>
                    <a:pt x="466" y="52"/>
                  </a:cubicBezTo>
                  <a:cubicBezTo>
                    <a:pt x="465" y="52"/>
                    <a:pt x="465" y="52"/>
                    <a:pt x="464" y="52"/>
                  </a:cubicBezTo>
                  <a:cubicBezTo>
                    <a:pt x="456" y="52"/>
                    <a:pt x="454" y="54"/>
                    <a:pt x="448" y="56"/>
                  </a:cubicBezTo>
                  <a:cubicBezTo>
                    <a:pt x="447" y="57"/>
                    <a:pt x="446" y="57"/>
                    <a:pt x="445" y="57"/>
                  </a:cubicBezTo>
                  <a:cubicBezTo>
                    <a:pt x="443" y="57"/>
                    <a:pt x="441" y="56"/>
                    <a:pt x="440" y="54"/>
                  </a:cubicBezTo>
                  <a:cubicBezTo>
                    <a:pt x="438" y="53"/>
                    <a:pt x="437" y="52"/>
                    <a:pt x="436" y="50"/>
                  </a:cubicBezTo>
                  <a:cubicBezTo>
                    <a:pt x="434" y="49"/>
                    <a:pt x="433" y="47"/>
                    <a:pt x="433" y="45"/>
                  </a:cubicBezTo>
                  <a:cubicBezTo>
                    <a:pt x="431" y="45"/>
                    <a:pt x="430" y="44"/>
                    <a:pt x="428" y="43"/>
                  </a:cubicBezTo>
                  <a:cubicBezTo>
                    <a:pt x="427" y="42"/>
                    <a:pt x="425" y="41"/>
                    <a:pt x="423" y="40"/>
                  </a:cubicBezTo>
                  <a:cubicBezTo>
                    <a:pt x="417" y="38"/>
                    <a:pt x="415" y="37"/>
                    <a:pt x="411" y="33"/>
                  </a:cubicBezTo>
                  <a:cubicBezTo>
                    <a:pt x="408" y="30"/>
                    <a:pt x="408" y="27"/>
                    <a:pt x="408" y="25"/>
                  </a:cubicBezTo>
                  <a:cubicBezTo>
                    <a:pt x="408" y="24"/>
                    <a:pt x="408" y="23"/>
                    <a:pt x="408" y="22"/>
                  </a:cubicBezTo>
                  <a:cubicBezTo>
                    <a:pt x="408" y="21"/>
                    <a:pt x="406" y="17"/>
                    <a:pt x="404" y="13"/>
                  </a:cubicBezTo>
                  <a:cubicBezTo>
                    <a:pt x="402" y="10"/>
                    <a:pt x="400" y="6"/>
                    <a:pt x="398" y="4"/>
                  </a:cubicBezTo>
                  <a:cubicBezTo>
                    <a:pt x="395" y="1"/>
                    <a:pt x="385" y="0"/>
                    <a:pt x="379" y="0"/>
                  </a:cubicBezTo>
                  <a:cubicBezTo>
                    <a:pt x="373" y="0"/>
                    <a:pt x="364" y="1"/>
                    <a:pt x="358" y="5"/>
                  </a:cubicBezTo>
                  <a:cubicBezTo>
                    <a:pt x="358" y="5"/>
                    <a:pt x="357" y="5"/>
                    <a:pt x="357" y="5"/>
                  </a:cubicBezTo>
                  <a:cubicBezTo>
                    <a:pt x="358" y="5"/>
                    <a:pt x="359" y="5"/>
                    <a:pt x="360" y="6"/>
                  </a:cubicBezTo>
                  <a:cubicBezTo>
                    <a:pt x="361" y="6"/>
                    <a:pt x="362" y="8"/>
                    <a:pt x="362" y="9"/>
                  </a:cubicBezTo>
                  <a:cubicBezTo>
                    <a:pt x="362" y="11"/>
                    <a:pt x="362" y="13"/>
                    <a:pt x="361" y="15"/>
                  </a:cubicBezTo>
                  <a:cubicBezTo>
                    <a:pt x="360" y="16"/>
                    <a:pt x="358" y="18"/>
                    <a:pt x="356" y="20"/>
                  </a:cubicBezTo>
                  <a:cubicBezTo>
                    <a:pt x="354" y="22"/>
                    <a:pt x="354" y="24"/>
                    <a:pt x="353" y="26"/>
                  </a:cubicBezTo>
                  <a:cubicBezTo>
                    <a:pt x="353" y="28"/>
                    <a:pt x="353" y="31"/>
                    <a:pt x="351" y="33"/>
                  </a:cubicBezTo>
                  <a:cubicBezTo>
                    <a:pt x="349" y="35"/>
                    <a:pt x="348" y="36"/>
                    <a:pt x="346" y="36"/>
                  </a:cubicBezTo>
                  <a:cubicBezTo>
                    <a:pt x="345" y="35"/>
                    <a:pt x="344" y="35"/>
                    <a:pt x="344" y="35"/>
                  </a:cubicBezTo>
                  <a:cubicBezTo>
                    <a:pt x="344" y="35"/>
                    <a:pt x="343" y="35"/>
                    <a:pt x="341" y="37"/>
                  </a:cubicBezTo>
                  <a:cubicBezTo>
                    <a:pt x="339" y="39"/>
                    <a:pt x="337" y="40"/>
                    <a:pt x="335" y="40"/>
                  </a:cubicBezTo>
                  <a:cubicBezTo>
                    <a:pt x="332" y="40"/>
                    <a:pt x="330" y="39"/>
                    <a:pt x="329" y="39"/>
                  </a:cubicBezTo>
                  <a:cubicBezTo>
                    <a:pt x="328" y="40"/>
                    <a:pt x="328" y="41"/>
                    <a:pt x="327" y="42"/>
                  </a:cubicBezTo>
                  <a:cubicBezTo>
                    <a:pt x="326" y="45"/>
                    <a:pt x="324" y="47"/>
                    <a:pt x="321" y="50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1" y="50"/>
                    <a:pt x="322" y="50"/>
                    <a:pt x="323" y="50"/>
                  </a:cubicBezTo>
                  <a:cubicBezTo>
                    <a:pt x="324" y="51"/>
                    <a:pt x="327" y="51"/>
                    <a:pt x="329" y="51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33" y="51"/>
                    <a:pt x="336" y="49"/>
                    <a:pt x="339" y="49"/>
                  </a:cubicBezTo>
                  <a:cubicBezTo>
                    <a:pt x="341" y="49"/>
                    <a:pt x="342" y="50"/>
                    <a:pt x="343" y="51"/>
                  </a:cubicBezTo>
                  <a:cubicBezTo>
                    <a:pt x="344" y="51"/>
                    <a:pt x="345" y="52"/>
                    <a:pt x="346" y="53"/>
                  </a:cubicBezTo>
                  <a:cubicBezTo>
                    <a:pt x="348" y="55"/>
                    <a:pt x="350" y="57"/>
                    <a:pt x="354" y="58"/>
                  </a:cubicBezTo>
                  <a:cubicBezTo>
                    <a:pt x="355" y="58"/>
                    <a:pt x="356" y="59"/>
                    <a:pt x="357" y="59"/>
                  </a:cubicBezTo>
                  <a:cubicBezTo>
                    <a:pt x="358" y="60"/>
                    <a:pt x="359" y="61"/>
                    <a:pt x="359" y="62"/>
                  </a:cubicBezTo>
                  <a:cubicBezTo>
                    <a:pt x="359" y="63"/>
                    <a:pt x="358" y="64"/>
                    <a:pt x="357" y="65"/>
                  </a:cubicBezTo>
                  <a:cubicBezTo>
                    <a:pt x="357" y="65"/>
                    <a:pt x="356" y="65"/>
                    <a:pt x="355" y="66"/>
                  </a:cubicBezTo>
                  <a:cubicBezTo>
                    <a:pt x="354" y="66"/>
                    <a:pt x="352" y="67"/>
                    <a:pt x="350" y="67"/>
                  </a:cubicBezTo>
                  <a:cubicBezTo>
                    <a:pt x="349" y="67"/>
                    <a:pt x="348" y="66"/>
                    <a:pt x="347" y="66"/>
                  </a:cubicBezTo>
                  <a:cubicBezTo>
                    <a:pt x="346" y="66"/>
                    <a:pt x="345" y="66"/>
                    <a:pt x="343" y="66"/>
                  </a:cubicBezTo>
                  <a:cubicBezTo>
                    <a:pt x="338" y="66"/>
                    <a:pt x="332" y="67"/>
                    <a:pt x="328" y="71"/>
                  </a:cubicBezTo>
                  <a:cubicBezTo>
                    <a:pt x="325" y="74"/>
                    <a:pt x="323" y="76"/>
                    <a:pt x="322" y="77"/>
                  </a:cubicBezTo>
                  <a:cubicBezTo>
                    <a:pt x="320" y="79"/>
                    <a:pt x="318" y="79"/>
                    <a:pt x="317" y="79"/>
                  </a:cubicBezTo>
                  <a:cubicBezTo>
                    <a:pt x="316" y="79"/>
                    <a:pt x="315" y="79"/>
                    <a:pt x="314" y="80"/>
                  </a:cubicBezTo>
                  <a:cubicBezTo>
                    <a:pt x="313" y="81"/>
                    <a:pt x="312" y="82"/>
                    <a:pt x="309" y="84"/>
                  </a:cubicBezTo>
                  <a:cubicBezTo>
                    <a:pt x="307" y="85"/>
                    <a:pt x="305" y="85"/>
                    <a:pt x="303" y="85"/>
                  </a:cubicBezTo>
                  <a:cubicBezTo>
                    <a:pt x="299" y="85"/>
                    <a:pt x="297" y="83"/>
                    <a:pt x="295" y="83"/>
                  </a:cubicBezTo>
                  <a:cubicBezTo>
                    <a:pt x="294" y="83"/>
                    <a:pt x="294" y="82"/>
                    <a:pt x="294" y="82"/>
                  </a:cubicBezTo>
                  <a:cubicBezTo>
                    <a:pt x="294" y="83"/>
                    <a:pt x="294" y="83"/>
                    <a:pt x="294" y="83"/>
                  </a:cubicBezTo>
                  <a:cubicBezTo>
                    <a:pt x="294" y="83"/>
                    <a:pt x="293" y="85"/>
                    <a:pt x="293" y="86"/>
                  </a:cubicBezTo>
                  <a:cubicBezTo>
                    <a:pt x="293" y="87"/>
                    <a:pt x="293" y="87"/>
                    <a:pt x="293" y="87"/>
                  </a:cubicBezTo>
                  <a:cubicBezTo>
                    <a:pt x="293" y="87"/>
                    <a:pt x="293" y="88"/>
                    <a:pt x="293" y="89"/>
                  </a:cubicBezTo>
                  <a:cubicBezTo>
                    <a:pt x="293" y="89"/>
                    <a:pt x="294" y="90"/>
                    <a:pt x="294" y="92"/>
                  </a:cubicBezTo>
                  <a:cubicBezTo>
                    <a:pt x="294" y="93"/>
                    <a:pt x="294" y="95"/>
                    <a:pt x="292" y="96"/>
                  </a:cubicBezTo>
                  <a:cubicBezTo>
                    <a:pt x="288" y="100"/>
                    <a:pt x="284" y="101"/>
                    <a:pt x="278" y="106"/>
                  </a:cubicBezTo>
                  <a:cubicBezTo>
                    <a:pt x="276" y="108"/>
                    <a:pt x="274" y="109"/>
                    <a:pt x="272" y="109"/>
                  </a:cubicBezTo>
                  <a:cubicBezTo>
                    <a:pt x="268" y="109"/>
                    <a:pt x="265" y="107"/>
                    <a:pt x="256" y="107"/>
                  </a:cubicBezTo>
                  <a:cubicBezTo>
                    <a:pt x="246" y="107"/>
                    <a:pt x="244" y="110"/>
                    <a:pt x="242" y="112"/>
                  </a:cubicBezTo>
                  <a:cubicBezTo>
                    <a:pt x="241" y="113"/>
                    <a:pt x="240" y="113"/>
                    <a:pt x="238" y="114"/>
                  </a:cubicBezTo>
                  <a:cubicBezTo>
                    <a:pt x="237" y="114"/>
                    <a:pt x="235" y="113"/>
                    <a:pt x="233" y="113"/>
                  </a:cubicBezTo>
                  <a:cubicBezTo>
                    <a:pt x="230" y="112"/>
                    <a:pt x="226" y="111"/>
                    <a:pt x="218" y="109"/>
                  </a:cubicBezTo>
                  <a:cubicBezTo>
                    <a:pt x="212" y="108"/>
                    <a:pt x="210" y="107"/>
                    <a:pt x="208" y="106"/>
                  </a:cubicBezTo>
                  <a:cubicBezTo>
                    <a:pt x="208" y="106"/>
                    <a:pt x="208" y="106"/>
                    <a:pt x="208" y="105"/>
                  </a:cubicBezTo>
                  <a:cubicBezTo>
                    <a:pt x="207" y="105"/>
                    <a:pt x="207" y="105"/>
                    <a:pt x="207" y="105"/>
                  </a:cubicBezTo>
                  <a:cubicBezTo>
                    <a:pt x="206" y="105"/>
                    <a:pt x="205" y="105"/>
                    <a:pt x="204" y="105"/>
                  </a:cubicBezTo>
                  <a:cubicBezTo>
                    <a:pt x="200" y="105"/>
                    <a:pt x="194" y="106"/>
                    <a:pt x="188" y="106"/>
                  </a:cubicBezTo>
                  <a:cubicBezTo>
                    <a:pt x="186" y="106"/>
                    <a:pt x="185" y="106"/>
                    <a:pt x="183" y="105"/>
                  </a:cubicBezTo>
                  <a:cubicBezTo>
                    <a:pt x="179" y="105"/>
                    <a:pt x="178" y="105"/>
                    <a:pt x="176" y="105"/>
                  </a:cubicBezTo>
                  <a:cubicBezTo>
                    <a:pt x="175" y="104"/>
                    <a:pt x="174" y="104"/>
                    <a:pt x="171" y="102"/>
                  </a:cubicBezTo>
                  <a:cubicBezTo>
                    <a:pt x="168" y="101"/>
                    <a:pt x="166" y="99"/>
                    <a:pt x="165" y="98"/>
                  </a:cubicBezTo>
                  <a:cubicBezTo>
                    <a:pt x="164" y="97"/>
                    <a:pt x="163" y="96"/>
                    <a:pt x="162" y="94"/>
                  </a:cubicBezTo>
                  <a:cubicBezTo>
                    <a:pt x="159" y="91"/>
                    <a:pt x="152" y="86"/>
                    <a:pt x="149" y="84"/>
                  </a:cubicBezTo>
                  <a:cubicBezTo>
                    <a:pt x="145" y="82"/>
                    <a:pt x="141" y="83"/>
                    <a:pt x="132" y="82"/>
                  </a:cubicBezTo>
                  <a:cubicBezTo>
                    <a:pt x="130" y="81"/>
                    <a:pt x="129" y="81"/>
                    <a:pt x="128" y="80"/>
                  </a:cubicBezTo>
                  <a:cubicBezTo>
                    <a:pt x="127" y="80"/>
                    <a:pt x="126" y="78"/>
                    <a:pt x="126" y="77"/>
                  </a:cubicBezTo>
                  <a:cubicBezTo>
                    <a:pt x="126" y="75"/>
                    <a:pt x="127" y="74"/>
                    <a:pt x="127" y="73"/>
                  </a:cubicBezTo>
                  <a:cubicBezTo>
                    <a:pt x="128" y="72"/>
                    <a:pt x="128" y="71"/>
                    <a:pt x="128" y="70"/>
                  </a:cubicBezTo>
                  <a:cubicBezTo>
                    <a:pt x="128" y="66"/>
                    <a:pt x="128" y="65"/>
                    <a:pt x="126" y="58"/>
                  </a:cubicBezTo>
                  <a:cubicBezTo>
                    <a:pt x="125" y="55"/>
                    <a:pt x="125" y="54"/>
                    <a:pt x="124" y="54"/>
                  </a:cubicBezTo>
                  <a:cubicBezTo>
                    <a:pt x="124" y="54"/>
                    <a:pt x="123" y="53"/>
                    <a:pt x="121" y="53"/>
                  </a:cubicBezTo>
                  <a:cubicBezTo>
                    <a:pt x="120" y="53"/>
                    <a:pt x="119" y="54"/>
                    <a:pt x="118" y="54"/>
                  </a:cubicBezTo>
                  <a:cubicBezTo>
                    <a:pt x="115" y="53"/>
                    <a:pt x="113" y="52"/>
                    <a:pt x="111" y="50"/>
                  </a:cubicBezTo>
                  <a:cubicBezTo>
                    <a:pt x="109" y="48"/>
                    <a:pt x="107" y="46"/>
                    <a:pt x="106" y="44"/>
                  </a:cubicBezTo>
                  <a:cubicBezTo>
                    <a:pt x="106" y="43"/>
                    <a:pt x="105" y="43"/>
                    <a:pt x="105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14"/>
            <p:cNvSpPr/>
            <p:nvPr/>
          </p:nvSpPr>
          <p:spPr bwMode="auto">
            <a:xfrm>
              <a:off x="5965339" y="5398094"/>
              <a:ext cx="205771" cy="431368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68667" y="2710328"/>
            <a:ext cx="413717" cy="413717"/>
            <a:chOff x="8684874" y="2392828"/>
            <a:chExt cx="413717" cy="413717"/>
          </a:xfrm>
        </p:grpSpPr>
        <p:sp>
          <p:nvSpPr>
            <p:cNvPr id="3" name="泪滴形 2"/>
            <p:cNvSpPr/>
            <p:nvPr/>
          </p:nvSpPr>
          <p:spPr>
            <a:xfrm rot="8182132">
              <a:off x="8684874" y="2392828"/>
              <a:ext cx="413717" cy="413717"/>
            </a:xfrm>
            <a:prstGeom prst="teardrop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8758382" y="2466336"/>
              <a:ext cx="266700" cy="2667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9" name="组合 838"/>
          <p:cNvGrpSpPr/>
          <p:nvPr/>
        </p:nvGrpSpPr>
        <p:grpSpPr>
          <a:xfrm>
            <a:off x="4849008" y="3408220"/>
            <a:ext cx="413717" cy="413717"/>
            <a:chOff x="8684874" y="2392828"/>
            <a:chExt cx="413717" cy="413717"/>
          </a:xfrm>
        </p:grpSpPr>
        <p:sp>
          <p:nvSpPr>
            <p:cNvPr id="840" name="泪滴形 839"/>
            <p:cNvSpPr/>
            <p:nvPr/>
          </p:nvSpPr>
          <p:spPr>
            <a:xfrm rot="8182132">
              <a:off x="8684874" y="2392828"/>
              <a:ext cx="413717" cy="413717"/>
            </a:xfrm>
            <a:prstGeom prst="teardrop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1" name="椭圆 840"/>
            <p:cNvSpPr/>
            <p:nvPr/>
          </p:nvSpPr>
          <p:spPr>
            <a:xfrm>
              <a:off x="8758382" y="2466336"/>
              <a:ext cx="266700" cy="2667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2" name="组合 841"/>
          <p:cNvGrpSpPr/>
          <p:nvPr/>
        </p:nvGrpSpPr>
        <p:grpSpPr>
          <a:xfrm>
            <a:off x="3036567" y="4013906"/>
            <a:ext cx="413717" cy="413717"/>
            <a:chOff x="8684874" y="2392828"/>
            <a:chExt cx="413717" cy="413717"/>
          </a:xfrm>
        </p:grpSpPr>
        <p:sp>
          <p:nvSpPr>
            <p:cNvPr id="843" name="泪滴形 842"/>
            <p:cNvSpPr/>
            <p:nvPr/>
          </p:nvSpPr>
          <p:spPr>
            <a:xfrm rot="8182132">
              <a:off x="8684874" y="2392828"/>
              <a:ext cx="413717" cy="413717"/>
            </a:xfrm>
            <a:prstGeom prst="teardrop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4" name="椭圆 843"/>
            <p:cNvSpPr/>
            <p:nvPr/>
          </p:nvSpPr>
          <p:spPr>
            <a:xfrm>
              <a:off x="8758382" y="2466336"/>
              <a:ext cx="266700" cy="2667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5" name="组合 844"/>
          <p:cNvGrpSpPr/>
          <p:nvPr/>
        </p:nvGrpSpPr>
        <p:grpSpPr>
          <a:xfrm>
            <a:off x="2198367" y="3481729"/>
            <a:ext cx="413717" cy="413717"/>
            <a:chOff x="8684874" y="2392828"/>
            <a:chExt cx="413717" cy="413717"/>
          </a:xfrm>
        </p:grpSpPr>
        <p:sp>
          <p:nvSpPr>
            <p:cNvPr id="846" name="泪滴形 845"/>
            <p:cNvSpPr/>
            <p:nvPr/>
          </p:nvSpPr>
          <p:spPr>
            <a:xfrm rot="8182132">
              <a:off x="8684874" y="2392828"/>
              <a:ext cx="413717" cy="413717"/>
            </a:xfrm>
            <a:prstGeom prst="teardrop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7" name="椭圆 846"/>
            <p:cNvSpPr/>
            <p:nvPr/>
          </p:nvSpPr>
          <p:spPr>
            <a:xfrm>
              <a:off x="8758382" y="2466336"/>
              <a:ext cx="266700" cy="2667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8" name="组合 847"/>
          <p:cNvGrpSpPr/>
          <p:nvPr/>
        </p:nvGrpSpPr>
        <p:grpSpPr>
          <a:xfrm>
            <a:off x="4556549" y="4701666"/>
            <a:ext cx="413717" cy="413717"/>
            <a:chOff x="8684874" y="2392828"/>
            <a:chExt cx="413717" cy="413717"/>
          </a:xfrm>
        </p:grpSpPr>
        <p:sp>
          <p:nvSpPr>
            <p:cNvPr id="849" name="泪滴形 848"/>
            <p:cNvSpPr/>
            <p:nvPr/>
          </p:nvSpPr>
          <p:spPr>
            <a:xfrm rot="8182132">
              <a:off x="8684874" y="2392828"/>
              <a:ext cx="413717" cy="413717"/>
            </a:xfrm>
            <a:prstGeom prst="teardrop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0" name="椭圆 849"/>
            <p:cNvSpPr/>
            <p:nvPr/>
          </p:nvSpPr>
          <p:spPr>
            <a:xfrm>
              <a:off x="8758382" y="2466336"/>
              <a:ext cx="266700" cy="2667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5" name="组合 854"/>
          <p:cNvGrpSpPr/>
          <p:nvPr/>
        </p:nvGrpSpPr>
        <p:grpSpPr>
          <a:xfrm>
            <a:off x="7937433" y="2377675"/>
            <a:ext cx="3231672" cy="361278"/>
            <a:chOff x="7736114" y="2590317"/>
            <a:chExt cx="3231672" cy="361278"/>
          </a:xfrm>
        </p:grpSpPr>
        <p:sp>
          <p:nvSpPr>
            <p:cNvPr id="851" name="矩形 850"/>
            <p:cNvSpPr/>
            <p:nvPr/>
          </p:nvSpPr>
          <p:spPr>
            <a:xfrm>
              <a:off x="7736114" y="2624727"/>
              <a:ext cx="3120572" cy="2924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2" name="矩形 851"/>
            <p:cNvSpPr/>
            <p:nvPr/>
          </p:nvSpPr>
          <p:spPr>
            <a:xfrm>
              <a:off x="10198529" y="2590317"/>
              <a:ext cx="769257" cy="3612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2016</a:t>
              </a:r>
              <a:endParaRPr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853" name="矩形 852"/>
          <p:cNvSpPr/>
          <p:nvPr/>
        </p:nvSpPr>
        <p:spPr>
          <a:xfrm>
            <a:off x="7871376" y="2911913"/>
            <a:ext cx="2549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ADD YOUR TITLE</a:t>
            </a:r>
            <a:endParaRPr lang="en-US" altLang="zh-CN" sz="2400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854" name="矩形 853"/>
          <p:cNvSpPr/>
          <p:nvPr/>
        </p:nvSpPr>
        <p:spPr>
          <a:xfrm>
            <a:off x="7871376" y="3397718"/>
            <a:ext cx="3632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 scientists back on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56" name="组合 855"/>
          <p:cNvGrpSpPr/>
          <p:nvPr/>
        </p:nvGrpSpPr>
        <p:grpSpPr>
          <a:xfrm>
            <a:off x="7937433" y="4619369"/>
            <a:ext cx="3231672" cy="361278"/>
            <a:chOff x="7736114" y="2590317"/>
            <a:chExt cx="3231672" cy="361278"/>
          </a:xfrm>
        </p:grpSpPr>
        <p:sp>
          <p:nvSpPr>
            <p:cNvPr id="857" name="矩形 856"/>
            <p:cNvSpPr/>
            <p:nvPr/>
          </p:nvSpPr>
          <p:spPr>
            <a:xfrm>
              <a:off x="7736114" y="2624727"/>
              <a:ext cx="3120572" cy="2924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8" name="矩形 857"/>
            <p:cNvSpPr/>
            <p:nvPr/>
          </p:nvSpPr>
          <p:spPr>
            <a:xfrm>
              <a:off x="10198529" y="2590317"/>
              <a:ext cx="769257" cy="3612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2016</a:t>
              </a:r>
              <a:endParaRPr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859" name="矩形 858"/>
          <p:cNvSpPr/>
          <p:nvPr/>
        </p:nvSpPr>
        <p:spPr>
          <a:xfrm>
            <a:off x="7871376" y="5098184"/>
            <a:ext cx="3632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China put into space a retrievable scientific research satellite in the early hours of Wednesday in a fresh bid to aid scientists back on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Tm="2000">
    <p:wipe/>
  </p:transition>
</p:sld>
</file>

<file path=ppt/theme/theme1.xml><?xml version="1.0" encoding="utf-8"?>
<a:theme xmlns:a="http://schemas.openxmlformats.org/drawingml/2006/main" name="Office 主题​​">
  <a:themeElements>
    <a:clrScheme name="自定义">
      <a:dk1>
        <a:srgbClr val="3F3F3F"/>
      </a:dk1>
      <a:lt1>
        <a:sysClr val="window" lastClr="FFFFFF"/>
      </a:lt1>
      <a:dk2>
        <a:srgbClr val="44546A"/>
      </a:dk2>
      <a:lt2>
        <a:srgbClr val="E7E6E6"/>
      </a:lt2>
      <a:accent1>
        <a:srgbClr val="B89976"/>
      </a:accent1>
      <a:accent2>
        <a:srgbClr val="2C3742"/>
      </a:accent2>
      <a:accent3>
        <a:srgbClr val="21B37A"/>
      </a:accent3>
      <a:accent4>
        <a:srgbClr val="B28743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">
      <a:dk1>
        <a:srgbClr val="3F3F3F"/>
      </a:dk1>
      <a:lt1>
        <a:sysClr val="window" lastClr="FFFFFF"/>
      </a:lt1>
      <a:dk2>
        <a:srgbClr val="44546A"/>
      </a:dk2>
      <a:lt2>
        <a:srgbClr val="E7E6E6"/>
      </a:lt2>
      <a:accent1>
        <a:srgbClr val="FF7862"/>
      </a:accent1>
      <a:accent2>
        <a:srgbClr val="FEC160"/>
      </a:accent2>
      <a:accent3>
        <a:srgbClr val="21B37A"/>
      </a:accent3>
      <a:accent4>
        <a:srgbClr val="B28743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6000</Words>
  <Application>WPS 演示</Application>
  <PresentationFormat>宽屏</PresentationFormat>
  <Paragraphs>264</Paragraphs>
  <Slides>18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华文细黑</vt:lpstr>
      <vt:lpstr>等线</vt:lpstr>
      <vt:lpstr>Arial Unicode MS</vt:lpstr>
      <vt:lpstr>等线 Light</vt:lpstr>
      <vt:lpstr>仿宋</vt:lpstr>
      <vt:lpstr>Gill Sans</vt:lpstr>
      <vt:lpstr>Calibri</vt:lpstr>
      <vt:lpstr>Gill Sans MT</vt:lpstr>
      <vt:lpstr>Calibri Light</vt:lpstr>
      <vt:lpstr>Office 主题​​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2018-05-12T14:55:09Z</dcterms:created>
  <dcterms:modified xsi:type="dcterms:W3CDTF">2018-05-12T14:55:16Z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